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2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notesSlides/notesSlide3.xml" ContentType="application/vnd.openxmlformats-officedocument.presentationml.notesSlide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notesSlides/notesSlide4.xml" ContentType="application/vnd.openxmlformats-officedocument.presentationml.notesSlide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62"/>
  </p:notesMasterIdLst>
  <p:sldIdLst>
    <p:sldId id="322" r:id="rId2"/>
    <p:sldId id="373" r:id="rId3"/>
    <p:sldId id="1131" r:id="rId4"/>
    <p:sldId id="390" r:id="rId5"/>
    <p:sldId id="1132" r:id="rId6"/>
    <p:sldId id="352" r:id="rId7"/>
    <p:sldId id="351" r:id="rId8"/>
    <p:sldId id="350" r:id="rId9"/>
    <p:sldId id="265" r:id="rId10"/>
    <p:sldId id="348" r:id="rId11"/>
    <p:sldId id="372" r:id="rId12"/>
    <p:sldId id="266" r:id="rId13"/>
    <p:sldId id="1133" r:id="rId14"/>
    <p:sldId id="268" r:id="rId15"/>
    <p:sldId id="343" r:id="rId16"/>
    <p:sldId id="269" r:id="rId17"/>
    <p:sldId id="340" r:id="rId18"/>
    <p:sldId id="270" r:id="rId19"/>
    <p:sldId id="341" r:id="rId20"/>
    <p:sldId id="353" r:id="rId21"/>
    <p:sldId id="354" r:id="rId22"/>
    <p:sldId id="273" r:id="rId23"/>
    <p:sldId id="274" r:id="rId24"/>
    <p:sldId id="277" r:id="rId25"/>
    <p:sldId id="342" r:id="rId26"/>
    <p:sldId id="333" r:id="rId27"/>
    <p:sldId id="345" r:id="rId28"/>
    <p:sldId id="334" r:id="rId29"/>
    <p:sldId id="346" r:id="rId30"/>
    <p:sldId id="374" r:id="rId31"/>
    <p:sldId id="357" r:id="rId32"/>
    <p:sldId id="358" r:id="rId33"/>
    <p:sldId id="1134" r:id="rId34"/>
    <p:sldId id="283" r:id="rId35"/>
    <p:sldId id="1115" r:id="rId36"/>
    <p:sldId id="393" r:id="rId37"/>
    <p:sldId id="355" r:id="rId38"/>
    <p:sldId id="359" r:id="rId39"/>
    <p:sldId id="337" r:id="rId40"/>
    <p:sldId id="1118" r:id="rId41"/>
    <p:sldId id="289" r:id="rId42"/>
    <p:sldId id="360" r:id="rId43"/>
    <p:sldId id="290" r:id="rId44"/>
    <p:sldId id="368" r:id="rId45"/>
    <p:sldId id="305" r:id="rId46"/>
    <p:sldId id="369" r:id="rId47"/>
    <p:sldId id="362" r:id="rId48"/>
    <p:sldId id="370" r:id="rId49"/>
    <p:sldId id="307" r:id="rId50"/>
    <p:sldId id="371" r:id="rId51"/>
    <p:sldId id="376" r:id="rId52"/>
    <p:sldId id="261" r:id="rId53"/>
    <p:sldId id="363" r:id="rId54"/>
    <p:sldId id="262" r:id="rId55"/>
    <p:sldId id="364" r:id="rId56"/>
    <p:sldId id="1124" r:id="rId57"/>
    <p:sldId id="325" r:id="rId58"/>
    <p:sldId id="366" r:id="rId59"/>
    <p:sldId id="367" r:id="rId60"/>
    <p:sldId id="326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i Najafi" initials="SN" lastIdx="13" clrIdx="0">
    <p:extLst>
      <p:ext uri="{19B8F6BF-5375-455C-9EA6-DF929625EA0E}">
        <p15:presenceInfo xmlns:p15="http://schemas.microsoft.com/office/powerpoint/2012/main" userId="S::snajafi@scu.edu::f7194395-31bc-4028-993f-686e68b7cc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5F5FF"/>
    <a:srgbClr val="B50043"/>
    <a:srgbClr val="006600"/>
    <a:srgbClr val="021523"/>
    <a:srgbClr val="115740"/>
    <a:srgbClr val="0D2234"/>
    <a:srgbClr val="021D52"/>
    <a:srgbClr val="546575"/>
    <a:srgbClr val="690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4305" autoAdjust="0"/>
  </p:normalViewPr>
  <p:slideViewPr>
    <p:cSldViewPr snapToGrid="0" snapToObjects="1">
      <p:cViewPr varScale="1">
        <p:scale>
          <a:sx n="118" d="100"/>
          <a:sy n="118" d="100"/>
        </p:scale>
        <p:origin x="11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0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1 1644 0 0,'0'0'980'0'0,"0"0"-428"0"0,0 0-153 0 0,0 0-50 0 0,0 0 302 0 0,0 0 939 0 0,0 0-476 0 0,0 0-697 0 0,-3 0-311 0 0,-11-1 63 0 0,1 2 1 0 0,-1 0-1 0 0,0 0 1 0 0,1 1-1 0 0,0 1 1 0 0,-1 1-1 0 0,1-1 0 0 0,1 2 1 0 0,-1 0-1 0 0,0 0 1 0 0,1 2-1 0 0,0-1 0 0 0,1 1 1 0 0,-1 1-1 0 0,2 0 1 0 0,-1 1-1 0 0,1 0 0 0 0,0 0 1 0 0,1 1-1 0 0,0 0 1 0 0,-6 9-170 0 0,12-5 156 0 0,0 0 0 0 0,1 0 0 0 0,0 0 0 0 0,1 0 0 0 0,0 0 0 0 0,1 0 0 0 0,1 0 0 0 0,0 0 0 0 0,1 0 0 0 0,3 8-156 0 0,0 21 162 0 0,2 34 136 0 0,-4 1 1 0 0,-2 0 0 0 0,-5 0-1 0 0,-2 0 1 0 0,-4 0-1 0 0,-18 65-298 0 0,25-131 29 0 0,0 0 0 0 0,0 0 0 0 0,-2-1 0 0 0,1 1 0 0 0,-1-1 0 0 0,-1 0 0 0 0,0 0 0 0 0,0-1 0 0 0,-1 0 0 0 0,-1 0 0 0 0,0 0 0 0 0,0-1-1 0 0,0-1 1 0 0,-1 1 0 0 0,-1-1 0 0 0,0-1 0 0 0,0 1 0 0 0,0-2 0 0 0,0 1 0 0 0,-1-2 0 0 0,0 1 0 0 0,-1-2 0 0 0,1 1 0 0 0,-1-2 0 0 0,0 1 0 0 0,0-1-1 0 0,0-1 1 0 0,-4 0-29 0 0,16-2 1 0 0,1 1-1 0 0,-1-1 1 0 0,1 1-1 0 0,-1-1 0 0 0,1 1 1 0 0,-1 0-1 0 0,1-1 0 0 0,-1 1 1 0 0,0-1-1 0 0,0 1 0 0 0,1 0 1 0 0,-1-1-1 0 0,0 1 1 0 0,0 0-1 0 0,1-1 0 0 0,-1 1 1 0 0,0 0-1 0 0,0-1 0 0 0,0 1 1 0 0,0 0-1 0 0,0 0 0 0 0,0-1 1 0 0,0 1-1 0 0,0 0 1 0 0,-1-1-1 0 0,1 1 0 0 0,0 0 1 0 0,0-1-1 0 0,0 1 0 0 0,-1 0 1 0 0,1-1-1 0 0,0 1 0 0 0,-1-1 1 0 0,1 1-1 0 0,-1 0 1 0 0,1-1-1 0 0,0 1 0 0 0,-1-1 1 0 0,1 1-1 0 0,-1-1 0 0 0,0 0 1 0 0,1 1-1 0 0,-1-1 0 0 0,1 1 1 0 0,-1-1-1 0 0,0 0 1 0 0,1 1-1 0 0,-1-1 0 0 0,0 0 1 0 0,1 0-1 0 0,-1 0 0 0 0,0 0 1 0 0,1 1-1 0 0,-1-1 0 0 0,0 0 1 0 0,1 0-1 0 0,-1 0 1 0 0,0 0-1 0 0,1 0 0 0 0,-2-1 0 0 0,19 26-18 0 0,-1 15 13 0 0,-2 0 1 0 0,-2 0-1 0 0,-1 2 0 0 0,-2-1 0 0 0,-2 1 0 0 0,-2 0 0 0 0,-2 5 5 0 0,2-2 86 0 0,16 222 2528 0 0,-14 216-2614 0 0,-8-338 292 0 0,-43 524 985 0 0,44-48-1231 0 0,0-466-1 0 0,3 48 71 0 0,-2-197-142 0 0,0 1-1 0 0,1-1 1 0 0,0 1-1 0 0,0-1 1 0 0,1 0-1 0 0,0 0 1 0 0,0 0-1 0 0,0-1 1 0 0,1 1-1 0 0,-1-1 1 0 0,1 0-1 0 0,1 1 1 0 0,-1-2-1 0 0,1 1 0 0 0,0-1 1 0 0,0 1-1 0 0,4 2 27 0 0,28-37-8770 0 0,-24 10 1366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6:39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2218 952 0 0,'0'0'2876'0'0,"0"0"-1466"0"0,8 1-281 0 0,1 1-1069 0 0,-4-1 200 0 0,0 1 0 0 0,0-1 0 0 0,1 0 0 0 0,-1 0 0 0 0,0 0 0 0 0,0-1 0 0 0,1 0 1 0 0,-1 0-1 0 0,0 0 0 0 0,1-1 0 0 0,-1 0 0 0 0,0 0 0 0 0,0 0 0 0 0,1 0 0 0 0,-1-1 0 0 0,0 0 0 0 0,0 0 0 0 0,-1 0 0 0 0,1-1 0 0 0,0 0 0 0 0,-1 0 0 0 0,0 0 0 0 0,1 0 0 0 0,-1-1 0 0 0,-1 1 0 0 0,1-1 0 0 0,0 0 0 0 0,-1 0 0 0 0,2-3-260 0 0,1-4 75 0 0,0 1-1 0 0,-1-1 1 0 0,0 0 0 0 0,-1-1-1 0 0,0 1 1 0 0,-1-1 0 0 0,0 0-1 0 0,-1 1 1 0 0,0-1 0 0 0,-1 0-1 0 0,-1 0 1 0 0,0 0 0 0 0,0-1-1 0 0,-1 1 1 0 0,0 0 0 0 0,-1 1-1 0 0,-1-1 1 0 0,0 0 0 0 0,-1 1-1 0 0,0-1 1 0 0,0 1 0 0 0,-1 0-1 0 0,-1 0 1 0 0,0 1 0 0 0,0 0-1 0 0,-1 0 1 0 0,0 0 0 0 0,-1 1-1 0 0,0 0 1 0 0,0 0 0 0 0,-1 1-1 0 0,0 0 1 0 0,-1 1 0 0 0,0 0 0 0 0,0 0-1 0 0,-6-2-74 0 0,-3-1-36 0 0,-1 1 0 0 0,0 1-1 0 0,0 1 1 0 0,0 0 0 0 0,-1 2 0 0 0,0 0-1 0 0,0 2 1 0 0,-1 0 0 0 0,1 1-1 0 0,-1 1 1 0 0,1 1 0 0 0,-2 2 36 0 0,13 2-2 0 0,1 1 1 0 0,0 0 0 0 0,0 1-1 0 0,1 0 1 0 0,0 0 0 0 0,0 1-1 0 0,0 0 1 0 0,1 0-1 0 0,0 1 1 0 0,0 0 0 0 0,1 0-1 0 0,0 1 1 0 0,0 0-1 0 0,1 0 1 0 0,0 0 0 0 0,1 0-1 0 0,0 1 1 0 0,0 0 0 0 0,1 0-1 0 0,1 0 1 0 0,-1 0-1 0 0,2 0 1 0 0,-1 1 0 0 0,1-1-1 0 0,1 1 1 0 0,0-1 0 0 0,0 0-1 0 0,1 1 2 0 0,1 0 43 0 0,-1 0 0 0 0,1 0 0 0 0,1-1 0 0 0,0 1-1 0 0,1-1 1 0 0,0 0 0 0 0,0 0 0 0 0,1 0 0 0 0,0 0 0 0 0,1-1 0 0 0,0 0 0 0 0,1 0-1 0 0,-1-1 1 0 0,2 0 0 0 0,-1 0 0 0 0,1 0 0 0 0,0-1 0 0 0,1 0 0 0 0,7 4-43 0 0,66 35-2998 0 0,-62-40-1408 0 0,3-5-2807 0 0</inkml:trace>
  <inkml:trace contextRef="#ctx0" brushRef="#br0" timeOffset="2075.17">811 92 92 0 0,'0'0'596'0'0,"0"0"-331"0"0,0 0-103 0 0,0 0 62 0 0,0 0 17 0 0,0 0 69 0 0,0 0 48 0 0,0 0-79 0 0,0 0-223 0 0,-22-34-1115 0 0,20 34 103 0 0</inkml:trace>
  <inkml:trace contextRef="#ctx0" brushRef="#br0" timeOffset="2507.25">811 92 908 0 0,'-5'-4'381'0'0,"-11"-10"-384"0"0,12 6 3976 0 0,-11 92-1864 0 0,19 230-1820 0 0,7-114-163 0 0,-19 66-164 0 0,-8-88 250 0 0,5 260 635 0 0,12-374-729 0 0,-1-37-7318 0 0,0-24 6058 0 0</inkml:trace>
  <inkml:trace contextRef="#ctx0" brushRef="#br0" timeOffset="3674.27">756 44 692 0 0,'0'0'1011'0'0,"0"0"-14"0"0,0 0 177 0 0,0 0-24 0 0,0 0-196 0 0,0 0-434 0 0,0 0-179 0 0,0 0-26 0 0,0 0 57 0 0,7-15 791 0 0,0 109-276 0 0,-4-111 3648 0 0,-5-18-4463 0 0,0 10 31 0 0,-31 85-904 0 0,33-60 1221 0 0,0 0 214 0 0,25-35 1952 0 0,-13 11-2910 0 0,-17 39-761 0 0,-15 39 882 0 0,18-56 2668 0 0,11-65-2177 0 0,-8 67-372 0 0,-1 1 1 0 0,1-1-1 0 0,-1 0 1 0 0,1 0-1 0 0,-1 0 1 0 0,1 0-1 0 0,-1 0 1 0 0,0 0 0 0 0,1 0-1 0 0,-1 0 1 0 0,1 0-1 0 0,-1 0 1 0 0,1-1-1 0 0,-1 1 1 0 0,0 0-1 0 0,1 0 1 0 0,0 0 83 0 0,-7 55 367 0 0,5-65 1064 0 0,-1 7-1396 0 0,1-1 1 0 0,0 1-1 0 0,1 0 0 0 0,-1 0 0 0 0,1-1 0 0 0,-1 1 0 0 0,1-1 0 0 0,0 1 1 0 0,0 0-1 0 0,1-1 0 0 0,-1 1 0 0 0,1 0 0 0 0,-1-1 0 0 0,1 1 1 0 0,0 0-1 0 0,0-1 0 0 0,1 1 0 0 0,-1 0 0 0 0,1 0 0 0 0,-1 0 1 0 0,1 0-1 0 0,0 1 0 0 0,0-1 0 0 0,1-1-35 0 0,-3 33-1552 0 0,0-30 1577 0 0,0 1 1 0 0,0 0-1 0 0,0-1 0 0 0,0 1 1 0 0,0-1-1 0 0,0 1 1 0 0,0-1-1 0 0,-1 1 1 0 0,1 0-1 0 0,0-1 1 0 0,0 1-1 0 0,-1 0 1 0 0,1-1-1 0 0,0 1 1 0 0,-1 0-1 0 0,1-1 1 0 0,0 1-1 0 0,0 0 1 0 0,-1 0-1 0 0,1-1 1 0 0,-1 1-1 0 0,1 0 1 0 0,0 0-1 0 0,-1 0 0 0 0,1-1 1 0 0,-1 1-1 0 0,1 0 1 0 0,0 0-1 0 0,-1 0 1 0 0,1 0-1 0 0,-1 0 1 0 0,1 0-1 0 0,-1 0 1 0 0,1 0-1 0 0,0 0 1 0 0,-1 0-1 0 0,1 0 1 0 0,-1 0-1 0 0,1 0 1 0 0,-1 0-1 0 0,1 1-25 0 0,-2-7-773 0 0,-1-6-5175 0 0,2-1-4456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6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56 2568 0 0,'0'0'8205'0'0,"0"0"-7317"0"0,0 0-876 0 0,0 0 92 0 0,0 0 100 0 0,0 0 132 0 0,0 0 48 0 0,-39 0-168 0 0,23-2-212 0 0,1 0 4 0 0,-3 0-8 0 0,3 1-512 0 0,-4-2-332 0 0,4 0-448 0 0,0-1-468 0 0,9 1-644 0 0,-5-6-2357 0 0</inkml:trace>
  <inkml:trace contextRef="#ctx0" brushRef="#br0" timeOffset="250.32">94 1 1552 0 0,'0'0'9161'0'0,"0"0"-8401"0"0,0 0-272 0 0,16 39 176 0 0,-16-26 40 0 0,-3-1-168 0 0,-2-1-32 0 0,-1-2-160 0 0,0 0-192 0 0,0-1-52 0 0,0-2-100 0 0,0-1-696 0 0,2-1-472 0 0,0-2-1092 0 0,3-1-2156 0 0,2-4-2009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7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10762 0 0,'0'0'9902'0'0,"11"21"-8772"0"0,33 65-239 0 0,-17-28 371 0 0,-19-40-852 0 0,22 51 1201 0 0,-30-68-1579 0 0,0-1 0 0 0,0 1 0 0 0,0-1 0 0 0,0 1 0 0 0,1-1-1 0 0,-1 0 1 0 0,0 1 0 0 0,0-1 0 0 0,1 0 0 0 0,-1 1 0 0 0,0-1 0 0 0,0 0 0 0 0,1 1 0 0 0,-1-1-1 0 0,0 0 1 0 0,1 0 0 0 0,-1 1 0 0 0,1-1 0 0 0,-1 0 0 0 0,0 0 0 0 0,1 0 0 0 0,-1 1-1 0 0,1-1 1 0 0,-1 0 0 0 0,0 0 0 0 0,1 0 0 0 0,0 0 0 0 0,0 0-3 0 0,-1 0 1 0 0,1 0-1 0 0,0-1 0 0 0,0 1 1 0 0,-1 0-1 0 0,1-1 0 0 0,0 1 1 0 0,-1 0-1 0 0,1-1 1 0 0,0 1-1 0 0,-1-1 0 0 0,1 1 1 0 0,0-2-1 0 0,3-2 4 0 0,-1 0 0 0 0,0 0 0 0 0,4-6 0 0 0,-7 9-30 0 0,11-19-85 0 0,-1 0 0 0 0,0-1 0 0 0,-2 0 0 0 0,0 0 0 0 0,-2-1 0 0 0,6-30-1 0 0,-11 47-25 0 0,5-24-198 0 0,-6 27 205 0 0,1 0 0 0 0,0-1 0 0 0,-1 1 0 0 0,1 0-1 0 0,1 0 1 0 0,-1 0 0 0 0,0 0 0 0 0,0 0 0 0 0,3-3 0 0 0,-4 5-20 0 0,1 0 0 0 0,-1-1 0 0 0,0 1 0 0 0,1 0 0 0 0,-1 0 0 0 0,0 0 0 0 0,0 0 0 0 0,1-1 1 0 0,-1 1-1 0 0,0 0 0 0 0,1 0 0 0 0,-1 0 0 0 0,0 0 0 0 0,1 0 0 0 0,-1 0 0 0 0,0 0 0 0 0,1 0 0 0 0,-1 0 1 0 0,1 0-1 0 0,-1 0 0 0 0,0 0 0 0 0,1 0 0 0 0,-1 0 0 0 0,0 0 0 0 0,1 0 0 0 0,-1 0 0 0 0,0 1 0 0 0,0-1 0 0 0,1 0 1 0 0,-1 0-1 0 0,0 0 0 0 0,1 1 0 0 0,-1-1 0 0 0,0 0 0 0 0,0 0 0 0 0,1 0 0 0 0,-1 1 0 0 0,0-1 0 0 0,0 0 0 0 0,0 1 1 0 0,1-1-1 0 0,-1 0 0 0 0,0 1 0 0 0,8 15-6086 0 0</inkml:trace>
  <inkml:trace contextRef="#ctx0" brushRef="#br0" timeOffset="1">788 308 17900 0 0,'0'0'4411'0'0,"-21"-5"-4364"0"0,-64-17-63 0 0,65 17-350 0 0,-21-9 1 0 0,31 11-7 0 0,7 2-1 0 0,-1-1-1 0 0,1 1 1 0 0,0-1-1 0 0,0 1 1 0 0,0-1-1 0 0,0 0 1 0 0,-3-3-1 0 0,4 4-768 0 0,1-1 0 0 0,-1 0-1 0 0,1 1 1 0 0,0-1-1 0 0,0 0 1 0 0,-1 0 0 0 0,1 0-1 0 0,0-2 1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8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75 1984 0 0,'0'0'20457'0'0,"-11"-7"-20324"0"0,-37-21-149 0 0,40 23-208 0 0,-1 2 0 0 0,0-1 0 0 0,0 1-1 0 0,0 0 1 0 0,-13-2 0 0 0,2 1-1001 0 0,-8-2-2272 0 0,10 2-1840 0 0,3 1-5105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8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14123 0 0,'0'0'6372'0'0,"-3"21"-5557"0"0,-11 67-136 0 0,11-65-204 0 0,1-1 0 0 0,1 35 1 0 0,2-27-87 0 0,-1-23-271 0 0,0 0-1 0 0,0 0 1 0 0,1 0 0 0 0,0 0 0 0 0,0-1 0 0 0,1 1-1 0 0,0 0 1 0 0,3 7 0 0 0,-3-11-58 0 0,-1 0-1 0 0,1 0 1 0 0,0-1-1 0 0,0 1 1 0 0,0-1 0 0 0,0 1-1 0 0,0-1 1 0 0,1 0-1 0 0,-1 1 1 0 0,1-1 0 0 0,0 0-1 0 0,-1-1 1 0 0,1 1 0 0 0,0 0-1 0 0,0-1 1 0 0,0 0-1 0 0,0 0 1 0 0,0 0 0 0 0,4 1-1 0 0,-1 0-36 0 0,-1-1 0 0 0,0-1 0 0 0,1 1 0 0 0,-1-1-1 0 0,1 0 1 0 0,-1 0 0 0 0,1 0 0 0 0,-1-1 0 0 0,0 1 0 0 0,1-2-1 0 0,-1 1 1 0 0,0 0 0 0 0,0-1 0 0 0,1 0 0 0 0,6-4 0 0 0,-5 2-24 0 0,-1 0 0 0 0,0-1 1 0 0,-1 0-1 0 0,1 0 0 0 0,-1 0 1 0 0,0 0-1 0 0,0-1 0 0 0,-1 0 1 0 0,0 0-1 0 0,0 0 0 0 0,4-7 1 0 0,-4 4-6 0 0,0-1 1 0 0,0 1-1 0 0,-1-1 1 0 0,0 1 0 0 0,-1-1-1 0 0,2-14 1 0 0,-2 1-93 0 0,-2-36 0 0 0,-3 39 90 0 0,3 19-1 0 0,2 11-31 0 0,13 75 44 0 0,-1-7-17 0 0,-12-68-74 0 0,0 1-66 0 0,1 1 0 0 0,7 17 0 0 0,-8-25-255 0 0,0 0 0 0 0,0-1 0 0 0,0 1 0 0 0,1 0 0 0 0,0-1 0 0 0,-1 0 0 0 0,1 1 0 0 0,0-1 0 0 0,0 0 0 0 0,7 4 1 0 0,0-1-3017 0 0,-3-2-2312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9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18836 0 0,'0'0'4214'0'0,"3"20"-3770"0"0,9 63-145 0 0,1-6 293 0 0,-12-73-513 0 0,0-1 0 0 0,0 1 0 0 0,0-1 0 0 0,0 0 0 0 0,1 0 0 0 0,-1 1 0 0 0,1-1 0 0 0,2 4 0 0 0,-3-7-44 0 0,0 1 1 0 0,0 0-1 0 0,-1 0 0 0 0,1 0 1 0 0,0-1-1 0 0,0 1 1 0 0,0 0-1 0 0,0-1 1 0 0,0 1-1 0 0,0-1 0 0 0,0 1 1 0 0,0-1-1 0 0,0 1 1 0 0,0-1-1 0 0,0 0 0 0 0,0 0 1 0 0,0 1-1 0 0,0-1 1 0 0,0 0-1 0 0,1 0 0 0 0,-1 0 1 0 0,0 0-1 0 0,0 0 1 0 0,0 0-1 0 0,0-1 1 0 0,0 1-1 0 0,0 0 0 0 0,0 0 1 0 0,0-1-1 0 0,2 0 1 0 0,2-2 8 0 0,0 0 1 0 0,0 0-1 0 0,0-1 1 0 0,0 1-1 0 0,-1-1 1 0 0,0 0-1 0 0,0 0 1 0 0,0-1-1 0 0,6-8 1 0 0,-2 1-24 0 0,0 0-1 0 0,-1 0 1 0 0,5-15 0 0 0,-6 11-36 0 0,0-1 1 0 0,2-19 0 0 0,5-14-297 0 0,-13 49 210 0 0,0 1 0 0 0,0 0 0 0 0,0-1 0 0 0,1 1 0 0 0,-1 0 0 0 0,0-1 0 0 0,0 1 0 0 0,0 0-1 0 0,0-1 1 0 0,0 1 0 0 0,1 0 0 0 0,-1-1 0 0 0,0 1 0 0 0,0 0 0 0 0,1 0 0 0 0,-1-1 0 0 0,0 1 0 0 0,0 0 0 0 0,1 0-1 0 0,-1-1 1 0 0,0 1 0 0 0,1 0 0 0 0,0 0 0 0 0,-1 0-52 0 0,0 0 0 0 0,0 0 0 0 0,1 0-1 0 0,-1 0 1 0 0,0 0 0 0 0,1 1 0 0 0,-1-1 0 0 0,0 0 0 0 0,0 0 0 0 0,1 0-1 0 0,-1 1 1 0 0,0-1 0 0 0,0 0 0 0 0,1 0 0 0 0,-1 1 0 0 0,0-1 0 0 0,0 0-1 0 0,0 0 1 0 0,0 1 0 0 0,1-1 0 0 0,6 19-9881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9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87 20692 0 0,'0'0'2897'0'0,"-126"-43"-2865"0"0,97 34-128 0 0,1 1-152 0 0,-2 1-336 0 0,0 0-456 0 0,1 3-713 0 0,5-1-1271 0 0,5 1-2282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0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45 16796 0 0,'0'0'1835'0'0,"-21"-9"-1613"0"0,-66-24 14 0 0,85 32-220 0 0,-1 1-1 0 0,1-1 1 0 0,0 1-1 0 0,0 0 0 0 0,0-1 1 0 0,-1 1-1 0 0,1 0 0 0 0,0 0 1 0 0,-1 0-1 0 0,1 1 1 0 0,0-1-1 0 0,0 0 0 0 0,-4 2 1 0 0,5-1 6 0 0,-1 0 1 0 0,1 0 0 0 0,-1 0-1 0 0,1 0 1 0 0,-1 0 0 0 0,1 1 0 0 0,0-1-1 0 0,-1 0 1 0 0,-1 3 0 0 0,-2 2 68 0 0,0 1 12 0 0,0-1 0 0 0,0 1 1 0 0,0 0-1 0 0,1 0 0 0 0,0 0 1 0 0,1 0-1 0 0,-1 1 0 0 0,1 0 1 0 0,1-1-1 0 0,-1 1 0 0 0,0 12 1 0 0,0-3 133 0 0,1 1 0 0 0,1 0 0 0 0,1-1 0 0 0,3 24 1 0 0,-1-23-34 0 0,1 0 0 0 0,1 0 0 0 0,1 0 0 0 0,10 23 0 0 0,35 66 686 0 0,-33-74-497 0 0,-1 1-1 0 0,19 58 0 0 0,-33-83-358 0 0,0 0 0 0 0,-1-1 0 0 0,1 1 0 0 0,-2 0-1 0 0,1 0 1 0 0,-2 13 0 0 0,1-19-27 0 0,0 0-1 0 0,-1 0 1 0 0,0 0 0 0 0,1 0-1 0 0,-1 0 1 0 0,0 0 0 0 0,0 0-1 0 0,-1 0 1 0 0,1-1-1 0 0,0 1 1 0 0,-1 0 0 0 0,0-1-1 0 0,0 1 1 0 0,0-1-1 0 0,0 1 1 0 0,0-1 0 0 0,0 0-1 0 0,0 0 1 0 0,-1 0 0 0 0,1 0-1 0 0,-5 2 1 0 0,1-2 9 0 0,1 1 1 0 0,-1-1 0 0 0,0 0-1 0 0,-1-1 1 0 0,1 0 0 0 0,0 0-1 0 0,0 0 1 0 0,-1 0 0 0 0,-8-1-1 0 0,11-1-205 0 0,1 1 0 0 0,-1 0 0 0 0,0-1-1 0 0,0 1 1 0 0,0-1 0 0 0,1 0-1 0 0,-1 0 1 0 0,0-1 0 0 0,1 1 0 0 0,-1-1-1 0 0,1 0 1 0 0,0 0 0 0 0,0 0-1 0 0,-1 0 1 0 0,1-1 0 0 0,-4-3-1 0 0,1-5-2656 0 0,3 3-2176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0.6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13475 0 0,'0'0'8442'0'0,"7"20"-7949"0"0,23 64-34 0 0,-23-62 29 0 0,5 26 0 0 0,-10-39-261 0 0,0 0 0 0 0,0 0 1 0 0,1-1-1 0 0,5 11 0 0 0,-7-17-130 0 0,0 1-1 0 0,1-1 1 0 0,-1 0-1 0 0,1 0 1 0 0,-1 1-1 0 0,1-1 1 0 0,0 0-1 0 0,0 0 1 0 0,0 0-1 0 0,2 1 1 0 0,-3-2-69 0 0,0-1 1 0 0,0 1 0 0 0,0-1 0 0 0,0 1 0 0 0,0-1-1 0 0,0 1 1 0 0,0-1 0 0 0,0 0 0 0 0,0 0 0 0 0,0 0-1 0 0,0 1 1 0 0,0-1 0 0 0,0 0 0 0 0,1 0 0 0 0,-1 0-1 0 0,0 0 1 0 0,0-1 0 0 0,0 1 0 0 0,0 0 0 0 0,0 0-1 0 0,0-1 1 0 0,0 1 0 0 0,0 0 0 0 0,0-1 0 0 0,0 1-1 0 0,0-1 1 0 0,0 0 0 0 0,0 0 0 0 0,9-7 7 0 0,-1 0 0 0 0,0 0 0 0 0,-1-1 0 0 0,0 0 0 0 0,0 0 0 0 0,-1-1-1 0 0,0 0 1 0 0,-1-1 0 0 0,0 1 0 0 0,5-16 0 0 0,0-2-610 0 0,-2 0-1 0 0,-1 0 0 0 0,4-32 1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1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0 12515 0 0,'0'0'9814'0'0,"2"23"-9215"0"0,3 73-77 0 0,-1 114 1262 0 0,-4-143-1358 0 0,0-67-417 0 0,-1 0-14 0 0,1 0-1 0 0,0 0 1 0 0,-1 0-1 0 0,1 0 0 0 0,0-1 1 0 0,-1 1-1 0 0,1 0 0 0 0,0 0 1 0 0,-1 0-1 0 0,1-1 1 0 0,0 1-1 0 0,0 0 0 0 0,-1 0 1 0 0,1-1-1 0 0,0 1 0 0 0,0 0 1 0 0,-1 0-1 0 0,1-1 1 0 0,0 1-1 0 0,0 0 0 0 0,0-1 1 0 0,0 1-1 0 0,-1-1 0 0 0,-3-11-117 0 0,3 5 71 0 0,-4-6-5 0 0,-1 1 0 0 0,0 0 0 0 0,0 0-1 0 0,-1 0 1 0 0,-8-10 0 0 0,12 18 36 0 0,0 0-1 0 0,-1 1 1 0 0,1 0 0 0 0,0-1-1 0 0,-1 1 1 0 0,0 0-1 0 0,0 0 1 0 0,0 1-1 0 0,0-1 1 0 0,0 1 0 0 0,0 0-1 0 0,-1 0 1 0 0,1 1-1 0 0,-1-1 1 0 0,1 1-1 0 0,-1 0 1 0 0,-8-1 0 0 0,12 2 22 0 0,-1 0 1 0 0,0 0-1 0 0,1 0 1 0 0,-1 0-1 0 0,0 1 1 0 0,1-1-1 0 0,-1 0 1 0 0,1 1-1 0 0,-1-1 1 0 0,1 1-1 0 0,-1 0 1 0 0,1-1-1 0 0,-1 1 1 0 0,1 0-1 0 0,-1 0 1 0 0,-1 2-1 0 0,1-1 10 0 0,0 0 0 0 0,0 0 0 0 0,1 0 0 0 0,-1 1 0 0 0,1-1 0 0 0,-1 0 0 0 0,1 1 0 0 0,0-1 0 0 0,-2 4 0 0 0,1 0 24 0 0,1 1 0 0 0,-1-1 0 0 0,1 1 0 0 0,0 0 0 0 0,0 0 0 0 0,1-1 1 0 0,0 10-1 0 0,1-13-23 0 0,-1 0 1 0 0,1 0 0 0 0,0-1 0 0 0,0 1 0 0 0,0 0-1 0 0,0-1 1 0 0,0 1 0 0 0,1-1 0 0 0,-1 0 0 0 0,1 1-1 0 0,0-1 1 0 0,-1 0 0 0 0,1 0 0 0 0,0 0-1 0 0,0 0 1 0 0,0 0 0 0 0,1 0 0 0 0,4 2 0 0 0,3 3-81 0 0,1-2 0 0 0,0 1 0 0 0,11 3 0 0 0,-19-8 21 0 0,7 3-827 0 0,1-1 1 0 0,22 5-1 0 0,4-5-9417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1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19348 0 0,'0'0'2697'0'0,"-2"22"-2168"0"0,-6 66-129 0 0,2-47-36 0 0,4-23-100 0 0,2-15-176 0 0,0 0 0 0 0,0 0-1 0 0,0 0 1 0 0,1 0 0 0 0,-1-1-1 0 0,1 1 1 0 0,-1 0-1 0 0,1 0 1 0 0,1 3 0 0 0,-1-5-55 0 0,0 0 1 0 0,0 1-1 0 0,0-1 1 0 0,0 0-1 0 0,0 0 1 0 0,1 0 0 0 0,-1 0-1 0 0,0 0 1 0 0,0 0-1 0 0,1 0 1 0 0,-1 0-1 0 0,1-1 1 0 0,-1 1-1 0 0,1 0 1 0 0,-1-1-1 0 0,1 1 1 0 0,-1-1-1 0 0,3 1 1 0 0,0 0-16 0 0,1 0 1 0 0,0 0-1 0 0,-1-1 0 0 0,1 0 1 0 0,0 0-1 0 0,0 0 1 0 0,-1 0-1 0 0,10-2 0 0 0,-11 1-21 0 0,-1 0-1 0 0,1 0 1 0 0,-1 0-1 0 0,1 0 0 0 0,-1 0 1 0 0,1 0-1 0 0,-1-1 0 0 0,0 0 1 0 0,0 1-1 0 0,0-1 1 0 0,0 0-1 0 0,0 0 0 0 0,0 0 1 0 0,0 0-1 0 0,0 0 1 0 0,1-4-1 0 0,3-5-27 0 0,-1 0-1 0 0,0 0 1 0 0,-1-1-1 0 0,3-14 1 0 0,-4 20 154 0 0,1 9-64 0 0,0 12-64 0 0,-4-15 5 0 0,14 58 59 0 0,6 27 81 0 0,-18-71-512 0 0,7 20 0 0 0,-4-28-1846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2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20340 0 0,'0'0'-193'0'0,"4"23"509"0"0,13 78 267 0 0,0 62 932 0 0,-16-146-1390 0 0,2 78 381 0 0,-11 124-1 0 0,2-105-463 0 0,5-89-76 0 0,2 1 0 0 0,6 34 0 0 0,-7-55-247 0 0,1-1 0 0 0,0 0 1 0 0,0 0-1 0 0,0 0 0 0 0,0 0 0 0 0,1 0 0 0 0,0 0 1 0 0,3 4-1 0 0,-1-6-3177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5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1172 0 0,'0'0'5110'0'0,"0"0"-2579"0"0,0 0-2166 0 0,0 0-595 0 0,0 0 39 0 0,0 0 125 0 0,0 0-104 0 0,3-2-232 0 0,41 4-130 0 0,-38 1 816 0 0,0 0 0 0 0,1 0 0 0 0,-2 0 0 0 0,1 1 0 0 0,0 0 0 0 0,-1 0 0 0 0,1 0 0 0 0,-1 1 0 0 0,0 0 0 0 0,-1 0 0 0 0,1 0 0 0 0,-1 0 0 0 0,0 1 0 0 0,0 0 0 0 0,-1 0 0 0 0,0 0 0 0 0,0 0 0 0 0,1 4-285 0 0,-4-7 66 0 0,-1-1-1 0 0,1 1 1 0 0,-1-1-1 0 0,0 1 1 0 0,0-1-1 0 0,0 0 1 0 0,0 1-1 0 0,0-1 1 0 0,0 0-1 0 0,0 0 1 0 0,-1 0-1 0 0,0 1 1 0 0,1-2-1 0 0,-1 1 0 0 0,0 0 1 0 0,0 0-1 0 0,0-1 1 0 0,0 1-1 0 0,0-1 1 0 0,0 1-1 0 0,0-1 1 0 0,-1 0-1 0 0,1 0 1 0 0,0 0-1 0 0,-1 0 1 0 0,-1 0-65 0 0,-39 13-3469 0 0,34-13-29 0 0,5-6-2458 0 0</inkml:trace>
  <inkml:trace contextRef="#ctx0" brushRef="#br0" timeOffset="220.41">214 37 1460 0 0,'0'0'8613'0'0,"0"0"-6709"0"0,0 0-1665 0 0,0 0 67 0 0,-7 6-132 0 0,6-5-174 0 0,-47 53 139 0 0,47-53-133 0 0,-1 0 0 0 0,1 0 0 0 0,1 1 0 0 0,-1-1 0 0 0,0 0-1 0 0,0 1 1 0 0,0-1 0 0 0,1 1 0 0 0,-1-1 0 0 0,1 1 0 0 0,-1-1 0 0 0,1 1 0 0 0,-1-1 0 0 0,1 1-1 0 0,0 0 1 0 0,0-1 0 0 0,0 1 0 0 0,0 0 0 0 0,0-1 0 0 0,0 1 0 0 0,0-1 0 0 0,1 1-1 0 0,-1 0 1 0 0,1-1 0 0 0,-1 1 0 0 0,1-1 0 0 0,-1 1 0 0 0,1-1 0 0 0,0 0 0 0 0,0 1-1 0 0,0-1 1 0 0,0 0 0 0 0,0 1 0 0 0,0-1 0 0 0,0 0 0 0 0,0 0 0 0 0,0 0 0 0 0,0 0-1 0 0,1 0 1 0 0,-1 0 0 0 0,1 0 0 0 0,-1 0 0 0 0,0-1 0 0 0,1 1 0 0 0,-1 0 0 0 0,1-1-1 0 0,-1 1 1 0 0,1-1 0 0 0,0 0-6 0 0,40 9-1572 0 0,-15-13-4359 0 0,-17-5 311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33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6488 863 16988 0 0,'0'0'-328'0'0,"-23"-9"349"0"0,-73-28-21 0 0,87 34-6 0 0,0 0 1 0 0,0 0-1 0 0,0 0 1 0 0,-14-1 0 0 0,10 2-8 0 0,-197-38-38 0 0,-409-60 2121 0 0,343 57-1665 0 0,49 3-393 0 0,-18-3-21 0 0,-371-39 232 0 0,10 1 84 0 0,51-9 1461 0 0,-227-16-302 0 0,199 56-1064 0 0,154 8-70 0 0,-26-3 80 0 0,316 34-392 0 0,-277-14 35 0 0,396 24-54 0 0,-79 2 35 0 0,98-1-41 0 0,0 0 0 0 0,1 0 0 0 0,-1 0 0 0 0,0 0 0 0 0,0 0 0 0 0,0 0 0 0 0,1 1 0 0 0,-1-1 0 0 0,0 0 0 0 0,0 0 0 0 0,1 1 0 0 0,-1-1-1 0 0,0 1 1 0 0,0-1 0 0 0,1 1 0 0 0,-1-1 0 0 0,1 1 0 0 0,-1-1 0 0 0,0 1 0 0 0,1 0 0 0 0,-1-1 0 0 0,1 1 0 0 0,0 0 0 0 0,-1-1 0 0 0,1 1-1 0 0,-1 0 1 0 0,1-1 0 0 0,0 1 0 0 0,0 0 0 0 0,-1 0 0 0 0,1 0 0 0 0,0-1 0 0 0,0 1 0 0 0,0 0 0 0 0,0 0 0 0 0,0 0 0 0 0,0-1 0 0 0,0 1 0 0 0,0 1-1 0 0,1 4 27 0 0,0-1-1 0 0,0 1 0 0 0,1 0 0 0 0,3 7 0 0 0,-3-6 29 0 0,22 77 182 0 0,18 121-1 0 0,-42-204-229 0 0,23 135 74 0 0,41 197-68 0 0,-19-127 5 0 0,26 94 56 0 0,-59-264-21 0 0,1 0-1 0 0,2-1 0 0 0,1-1 0 0 0,2 0 1 0 0,1-1-1 0 0,25 31 0 0 0,-36-53-36 0 0,2 0-1 0 0,-1 0 1 0 0,1-1-1 0 0,1 0 1 0 0,0-1-1 0 0,19 12 1 0 0,-13-11-7 0 0,0 0 1 0 0,1-1 0 0 0,1-1 0 0 0,19 5-1 0 0,17 2-4 0 0,0-4 0 0 0,77 7 0 0 0,-105-15 5 0 0,561 39 68 0 0,-339-29-42 0 0,1209 102 116 0 0,-1109-83-200 0 0,285 27 209 0 0,-1 18-55 0 0,-266-20-126 0 0,181 25 57 0 0,-485-74-1147 0 0,107-1-1 0 0,-170-7 1086 0 0,11-1-1996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48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6057 0 0,'0'0'-904'0'0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02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12003 0 0,'0'0'-56'0'0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06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06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271 487 0 0 0,'-23'-26'0'0'0,"19"20"0"0"0,4 4 316 0 0,1 0 0 0 0,0 1 0 0 0,0-1 0 0 0,0 0 0 0 0,0 1 0 0 0,0-1 0 0 0,0 1 0 0 0,1 0 0 0 0,-1-1 0 0 0,0 1 0 0 0,1 0 0 0 0,-1 0 0 0 0,3-2 0 0 0,3-3 714 0 0,0 0-458 0 0,-1-1 0 0 0,0 1-1 0 0,0-2 1 0 0,6-9 0 0 0,-10 13-388 0 0,0 0 1 0 0,0 0-1 0 0,0-1 1 0 0,-1 1-1 0 0,1-1 1 0 0,-1 1-1 0 0,0-1 1 0 0,0 1-1 0 0,-1-1 1 0 0,1-6-1 0 0,-1-10 219 0 0,0 5-151 0 0,0-1 0 0 0,-1 1-1 0 0,0 0 1 0 0,-6-25 0 0 0,2 22-142 0 0,-2 0 1 0 0,0 1 0 0 0,0 0-1 0 0,-17-27 1 0 0,20 38-112 0 0,0 2-1 0 0,0-1 1 0 0,-1 0 0 0 0,1 1 0 0 0,-1 0 0 0 0,0 0 0 0 0,-1 0 0 0 0,1 1 0 0 0,-1 0 0 0 0,0 0 0 0 0,0 0 0 0 0,0 0 0 0 0,-1 1 0 0 0,1 0 0 0 0,-1 1 0 0 0,-8-3 0 0 0,8 4-66 0 0,1-1 0 0 0,-1 2 0 0 0,0-1 0 0 0,-1 1 0 0 0,1 0 0 0 0,-10 1 1 0 0,16-1 34 0 0,-1 1 0 0 0,0 0 0 0 0,1 0 0 0 0,-1 0 0 0 0,0 0 0 0 0,1 0 0 0 0,-1 0 0 0 0,1 0 0 0 0,-1 0 0 0 0,1 0 1 0 0,0 1-1 0 0,-1-1 0 0 0,1 1 0 0 0,-1 1 0 0 0,-15 24-182 0 0,16-24 200 0 0,-2 3 4 0 0,-7 10-32 0 0,2 1-1 0 0,-11 30 0 0 0,12-26 19 0 0,4-14 8 0 0,1 0 0 0 0,0 0 0 0 0,0 1 0 0 0,1-1 0 0 0,-2 16 0 0 0,3-18 37 0 0,0 0-1 0 0,0 0 0 0 0,0 0 1 0 0,1 0-1 0 0,-1 0 1 0 0,1 0-1 0 0,1 0 0 0 0,-1 0 1 0 0,1-1-1 0 0,3 10 0 0 0,52 71 393 0 0,-49-74-349 0 0,-1-2-16 0 0,0 0 0 0 0,1-1 0 0 0,0 0 0 0 0,1 0 1 0 0,-1-1-1 0 0,1 0 0 0 0,1 0 0 0 0,13 7 1 0 0,-11-8-4699 0 0,22 8 1 0 0,-30-13 1707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07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207 392 0 0 0,'0'0'5278'0'0,"9"-7"-4747"0"0,28-19 13 0 0,-34 24-349 0 0,0-1 0 0 0,0 1-1 0 0,0-1 1 0 0,0 0-1 0 0,0 0 1 0 0,-1 0-1 0 0,1 0 1 0 0,1-4 0 0 0,2 0 171 0 0,-2 1-178 0 0,0 1-1 0 0,0 0 1 0 0,-1-1 0 0 0,1 0-1 0 0,-1 0 1 0 0,-1 0 0 0 0,1 0-1 0 0,-1 0 1 0 0,2-9 0 0 0,-2 0-122 0 0,0 7-35 0 0,-1 1-1 0 0,0-1 0 0 0,-1 1 1 0 0,0 0-1 0 0,-1-13 1 0 0,-1 12-66 0 0,0-1 0 0 0,-1 1 1 0 0,0-1-1 0 0,0 1 0 0 0,-1 0 0 0 0,0 0 1 0 0,0 0-1 0 0,-1 1 0 0 0,-11-14 0 0 0,6 10-27 0 0,0 0 0 0 0,0 1-1 0 0,-1 1 1 0 0,0-1 0 0 0,-17-9-1 0 0,24 16 27 0 0,0 1 0 0 0,0-1 0 0 0,0 1 0 0 0,-1 1 0 0 0,1-1 0 0 0,0 0 0 0 0,-1 1 0 0 0,1 0 0 0 0,-1 0 0 0 0,0 0-1 0 0,1 1 1 0 0,-1-1 0 0 0,0 1 0 0 0,1 0 0 0 0,-6 1 0 0 0,7 0 27 0 0,1 0 1 0 0,0 0-1 0 0,-1 0 0 0 0,1 0 0 0 0,0 1 1 0 0,0-1-1 0 0,0 1 0 0 0,0-1 1 0 0,0 1-1 0 0,-2 2 0 0 0,-18 22-23 0 0,16-18 24 0 0,-4 4-3 0 0,1 1 0 0 0,1 0 0 0 0,-13 24 0 0 0,17-28 58 0 0,1-1-1 0 0,0 1 1 0 0,1-1-1 0 0,-1 1 1 0 0,2 0-1 0 0,-1 0 1 0 0,1 17-1 0 0,1-18 150 0 0,1 0 0 0 0,0 0 0 0 0,1 0 0 0 0,0 1 0 0 0,0-2 0 0 0,0 1 0 0 0,1 0 0 0 0,1 0 0 0 0,-1-1 0 0 0,1 0 0 0 0,0 0 0 0 0,1 0 0 0 0,0 0 0 0 0,0-1 0 0 0,0 1 0 0 0,1-1-1 0 0,7 6 1 0 0,30 20 209 0 0,-23-20-3915 0 0,-13-7-1249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0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21333 0 0,'0'0'-1417'0'0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11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325 538 0 0 0,'-1'0'891'0'0,"0"0"-814"0"0,1 0-1 0 0,0 0 1 0 0,0 0 0 0 0,0 0-1 0 0,0 0 1 0 0,-1 0 0 0 0,1 0-1 0 0,0 0 1 0 0,0 0 0 0 0,0 0-1 0 0,0 0 1 0 0,0 0 0 0 0,-1-1-1 0 0,1 1 1 0 0,0 0 0 0 0,0 0-1 0 0,0 0 1 0 0,0 0 0 0 0,0 0-1 0 0,0 0 1 0 0,-1 0 0 0 0,1 0-1 0 0,0 0 1 0 0,0-1 0 0 0,0 1-1 0 0,0 0 1 0 0,0 0 0 0 0,0 0-1 0 0,0 0 1 0 0,0 0 0 0 0,0-1-1 0 0,0 1 1 0 0,0 0 0 0 0,0 0-1 0 0,-1 0 1 0 0,1 0 0 0 0,0 0-1 0 0,0-1 1 0 0,0 1 0 0 0,0 0-1 0 0,0 0 1 0 0,0 0 0 0 0,0 0-1 0 0,1 0 1 0 0,-1-1 0 0 0,0 1-1 0 0,6-7 3976 0 0,0 2-4760 0 0,2-4 1069 0 0,-1-1 1 0 0,0 1 0 0 0,0-2 0 0 0,-1 1-1 0 0,9-22 1 0 0,2-1-248 0 0,-12 22-82 0 0,0-1-1 0 0,-1 0 0 0 0,0 0 1 0 0,0 0-1 0 0,-1 0 0 0 0,-1 0 1 0 0,0-1-1 0 0,-1 1 0 0 0,-1-23 1 0 0,1 26-5 0 0,-1 0 1 0 0,-1 0 0 0 0,0 0 0 0 0,0 0 0 0 0,0 1-1 0 0,-5-15 1 0 0,-6-8 139 0 0,-1 0 0 0 0,-22-38-1 0 0,32 65-150 0 0,0 0 0 0 0,0 0 0 0 0,0 0-1 0 0,0 1 1 0 0,-1-1 0 0 0,1 1 0 0 0,-1 0-1 0 0,0 0 1 0 0,0 0 0 0 0,0 1 0 0 0,0-1-1 0 0,-1 1 1 0 0,1 0 0 0 0,-6-2 0 0 0,3 2-55 0 0,-1 0 1 0 0,0 0 0 0 0,0 1-1 0 0,0 0 1 0 0,1 1-1 0 0,-1 0 1 0 0,0 0-1 0 0,-8 1 1 0 0,10 0 23 0 0,-1 1 0 0 0,1-1 0 0 0,1 1 0 0 0,-1 0-1 0 0,0 1 1 0 0,0-1 0 0 0,1 1 0 0 0,-8 6 0 0 0,-41 32-13 0 0,43-31 16 0 0,-3 1 4 0 0,1 2 1 0 0,0-1-1 0 0,1 2 0 0 0,-15 20 0 0 0,24-30 39 0 0,1 0 0 0 0,0 1-1 0 0,0-1 1 0 0,1 0 0 0 0,-1 1-1 0 0,1-1 1 0 0,0 1-1 0 0,0-1 1 0 0,1 1 0 0 0,-1 7-1 0 0,1 3 280 0 0,5 29-1 0 0,-2-20-192 0 0,-2-11 65 0 0,1-1 0 0 0,1 1 1 0 0,-1-1-1 0 0,2 0 0 0 0,5 13 1 0 0,-5-17 52 0 0,0 0 1 0 0,1 1-1 0 0,0-1 1 0 0,1-1-1 0 0,-1 1 1 0 0,1-1-1 0 0,11 10 1 0 0,-2-3 43 0 0,23 21 88 0 0,-34-32-158 0 0,0 0 0 0 0,1 0 0 0 0,0 0 0 0 0,-1 0-1 0 0,1-1 1 0 0,10 4 0 0 0,-7-4 32 0 0,-1-1 0 0 0,1-1 0 0 0,-1 1 0 0 0,1-1 0 0 0,9-2 0 0 0,5 1-499 0 0,5 1-1727 0 0,-10 0-7137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13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403 708 0 0 0,'0'0'4212'0'0,"16"-7"-3447"0"0,50-21-39 0 0,-62 26-519 0 0,1 0 0 0 0,-1 0 0 0 0,1 0 0 0 0,-1 0 0 0 0,0-1 0 0 0,0 0 0 0 0,5-3 0 0 0,-1-2 164 0 0,2 0-227 0 0,0-1 0 0 0,0 0 1 0 0,-1 0-1 0 0,0-1 0 0 0,-1 0 1 0 0,0 0-1 0 0,8-16 0 0 0,-11 17-72 0 0,-1 0 0 0 0,0 0 0 0 0,0-1-1 0 0,-1 0 1 0 0,0 0 0 0 0,0 0 0 0 0,-1 0-1 0 0,-1 0 1 0 0,1-18 0 0 0,-3 8-37 0 0,0 1 0 0 0,-2-1 1 0 0,0 1-1 0 0,-1 0 0 0 0,-1 0 0 0 0,-1 0 1 0 0,-1 1-1 0 0,0-1 0 0 0,-1 2 0 0 0,-1-1 1 0 0,-1 1-1 0 0,0 0 0 0 0,-1 1 0 0 0,-1 1 0 0 0,-1 0 1 0 0,-28-27-1 0 0,22 25-57 0 0,-2 1 0 0 0,-39-24 1 0 0,50 34 51 0 0,-1 1 0 0 0,1 1 1 0 0,-1 0-1 0 0,0 0 1 0 0,0 1-1 0 0,0 0 0 0 0,0 1 1 0 0,-22-1-1 0 0,18 2-25 0 0,0 1 0 0 0,0 1 0 0 0,-15 3 0 0 0,21-2-17 0 0,-1 0 0 0 0,1 1 1 0 0,1 0-1 0 0,-1 0 0 0 0,0 1 0 0 0,-8 5 0 0 0,7-3 18 0 0,-1 1 1 0 0,1 0-1 0 0,0 1 0 0 0,1 0 0 0 0,-1 1 1 0 0,2-1-1 0 0,-12 16 0 0 0,15-17 52 0 0,0 0 0 0 0,1 0 1 0 0,0 1-1 0 0,0-1 0 0 0,1 1 0 0 0,0 0 0 0 0,0 0 1 0 0,1 0-1 0 0,0 0 0 0 0,1 1 0 0 0,-2 15 0 0 0,7 149 656 0 0,-2-139-641 0 0,-2-13 19 0 0,0-7 138 0 0,1 0 0 0 0,0 0 0 0 0,1 0 0 0 0,4 15 0 0 0,-1-15-37 0 0,0 0 1 0 0,1 0-1 0 0,0-1 1 0 0,0 0-1 0 0,2 0 1 0 0,0-1-1 0 0,0 0 1 0 0,14 14 0 0 0,-15-18-113 0 0,54 56 282 0 0,-52-55-149 0 0,1-1 0 0 0,0-1-1 0 0,0 0 1 0 0,1 0 0 0 0,12 6 0 0 0,-15-10-28 0 0,1 0 0 0 0,0-1 0 0 0,-1 1 0 0 0,1-2 0 0 0,0 1 0 0 0,10-1 0 0 0,54-1 465 0 0,-45-4-99 0 0,-8 1-2381 0 0,-6 2-5344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6.5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297 656 0 0 0,'34'1'0'0'0,"27"1"0"0"0,-39-3 0 0 0,0-1 0 0 0,0 0 0 0 0,-1-2 0 0 0,0-1 0 0 0,0 0 0 0 0,31-13 0 0 0,-45 15 0 0 0,-1 0 0 0 0,1-1 0 0 0,-1 1 0 0 0,0-1 0 0 0,0-1 0 0 0,0 1 0 0 0,0-1 0 0 0,-1 0 0 0 0,0 0 0 0 0,0 0 0 0 0,0-1 0 0 0,-1 0 0 0 0,7-11 0 0 0,-6 8 0 0 0,-1-1 0 0 0,0 0 0 0 0,0 0 0 0 0,-1 0 0 0 0,0 0 0 0 0,-1 0 0 0 0,-1 0 0 0 0,1-1 0 0 0,-1-11 0 0 0,-1 0 0 0 0,-4-44 0 0 0,3 55 0 0 0,-1 0 0 0 0,-1 1 0 0 0,0 0 0 0 0,-1-1 0 0 0,1 1 0 0 0,-8-12 0 0 0,-1 1 0 0 0,0 1 0 0 0,-2 0 0 0 0,0 1 0 0 0,-2 0 0 0 0,0 1 0 0 0,-1 1 0 0 0,-26-21 0 0 0,29 27 0 0 0,-1 1 0 0 0,0 0 0 0 0,0 1 0 0 0,-1 1 0 0 0,-1 1 0 0 0,1 0 0 0 0,-1 1 0 0 0,0 0 0 0 0,0 2 0 0 0,-30-4 0 0 0,32 6 1 0 0,-1 1 1 0 0,0 0-1 0 0,1 2 0 0 0,-20 2 0 0 0,27-2 3 0 0,-1 1-1 0 0,1 0 0 0 0,0 1 0 0 0,0-1 1 0 0,0 2-1 0 0,0-1 0 0 0,0 1 0 0 0,0 0 0 0 0,-8 7 1 0 0,6-3 38 0 0,1 1 0 0 0,0-1 0 0 0,1 1 0 0 0,0 1 0 0 0,0 0 0 0 0,1 0 0 0 0,0 1 0 0 0,1-1 0 0 0,0 1 0 0 0,0 1-1 0 0,1-1 1 0 0,-5 19 0 0 0,4-8 34 0 0,1 1-1 0 0,1 0 0 0 0,1 0 0 0 0,1 0 0 0 0,1 44 0 0 0,2-58 76 0 0,1 1 1 0 0,-1-1-1 0 0,1 1 1 0 0,1-1-1 0 0,0 0 1 0 0,0 0 0 0 0,8 14-1 0 0,-3-7 273 0 0,2-1 0 0 0,0 1 0 0 0,13 14 1 0 0,-15-21-274 0 0,1 0 1 0 0,0 0-1 0 0,0-1 1 0 0,1 0-1 0 0,0-1 1 0 0,0 0-1 0 0,1-1 1 0 0,0 0-1 0 0,0 0 1 0 0,14 4 0 0 0,-12-5-1799 0 0,0-2 1 0 0,24 5 0 0 0,-30-7 974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4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24 196 220 0 0,'0'0'4401'0'0,"0"0"-1216"0"0,0 0-1205 0 0,0 0-926 0 0,0 0-383 0 0,0 0-168 0 0,0 0-55 0 0,0 0-80 0 0,12-17-99 0 0,-6 17-206 0 0,0 1 1 0 0,0 0 0 0 0,0 1-1 0 0,0-1 1 0 0,-1 1 0 0 0,1 1 0 0 0,-1-1-1 0 0,0 1 1 0 0,1-1 0 0 0,-1 1 0 0 0,0 1-1 0 0,-1-1 1 0 0,1 1 0 0 0,0 0-1 0 0,-1 0 1 0 0,0 0 0 0 0,0 1 0 0 0,0 0-64 0 0,-2-3 33 0 0,-1-1 1 0 0,1 1-1 0 0,-1 0 1 0 0,1 1-1 0 0,-1-1 1 0 0,0 0-1 0 0,0 0 1 0 0,1 1-1 0 0,-2-1 1 0 0,1 0-1 0 0,0 1 1 0 0,0-1-1 0 0,-1 1 1 0 0,0-1-1 0 0,1 1 0 0 0,-1 0 1 0 0,0-1-1 0 0,0 1 1 0 0,0-1-1 0 0,0 1 1 0 0,-1-1-1 0 0,1 1 1 0 0,-1-1-1 0 0,0 1 1 0 0,1-1-1 0 0,-1 0 1 0 0,0 1-1 0 0,-1-1 1 0 0,1 0-1 0 0,0 1 1 0 0,-1-1-1 0 0,1 0 1 0 0,-1 0-1 0 0,1 0 1 0 0,-1 0-1 0 0,0-1 1 0 0,0 1-1 0 0,0 0 1 0 0,0-1-1 0 0,0 1 1 0 0,-2 0-34 0 0,-49 24-197 0 0,33-25-6794 0 0,19-4 788 0 0</inkml:trace>
  <inkml:trace contextRef="#ctx0" brushRef="#br0" timeOffset="234.15">285 202 3940 0 0,'0'0'723'0'0,"0"0"721"0"0,0 0-1315 0 0,0 0-187 0 0,-6 1 217 0 0,-28 2-10 0 0,51 0 506 0 0,-10-3-2750 0 0,-7 0-763 0 0</inkml:trace>
  <inkml:trace contextRef="#ctx0" brushRef="#br0" timeOffset="656.17">34 189 248 0 0,'0'0'745'0'0,"0"0"628"0"0,0 0 2183 0 0,0 0-2069 0 0,0 0-919 0 0,6 4 214 0 0,2 1-549 0 0,-2-3 36 0 0,-1 1 1 0 0,0-1-1 0 0,-1 1 1 0 0,1 0 0 0 0,0 0-1 0 0,-1 1 1 0 0,0 0-1 0 0,0-1 1 0 0,0 1-1 0 0,0 1 1 0 0,0-1-1 0 0,-1 0 1 0 0,0 1 0 0 0,0 0-1 0 0,0 0 1 0 0,-1 0-1 0 0,1 0 1 0 0,-1 0-1 0 0,0 2-269 0 0,-64-4-2012 0 0,20-22-1369 0 0,24-1 5123 0 0,55 44 1897 0 0,12 44-1488 0 0,-79-65-4376 0 0,11-10-2815 0 0,7-2-1155 0 0</inkml:trace>
  <inkml:trace contextRef="#ctx0" brushRef="#br0" timeOffset="1309.17">583 107 2460 0 0,'0'0'3036'0'0,"0"0"578"0"0,0 0-1994 0 0,0 0-751 0 0,0 0-18 0 0,0 0-418 0 0,0 0-143 0 0,0 0 86 0 0,-1 5 32 0 0,-14 22 247 0 0,13-24-631 0 0,-1 0 0 0 0,1 0 0 0 0,0-1-1 0 0,0 1 1 0 0,0 0 0 0 0,0 1-1 0 0,0-1 1 0 0,1 0 0 0 0,-1 1 0 0 0,1-1-1 0 0,0 0 1 0 0,0 1 0 0 0,0-1-1 0 0,1 1 1 0 0,-1 0 0 0 0,1-1 0 0 0,0 1-1 0 0,0 0 1 0 0,0-1 0 0 0,0 1-1 0 0,1-1 1 0 0,-1 1-24 0 0,6 0 58 0 0,0-1-1 0 0,0 0 1 0 0,1 0-1 0 0,-1 0 1 0 0,0-1-1 0 0,1 0 1 0 0,0 0 0 0 0,-1-1-1 0 0,1 0 1 0 0,0 0-1 0 0,0 0 1 0 0,-1-1 0 0 0,1 0-1 0 0,0-1 1 0 0,0 1-1 0 0,0-1 1 0 0,1-1-58 0 0,-20-63-4308 0 0,45 98 6590 0 0,-21 47 649 0 0,-10-26-3994 0 0,8-39-3646 0 0,-5-11-608 0 0</inkml:trace>
  <inkml:trace contextRef="#ctx0" brushRef="#br0" timeOffset="2459.06">435 0 6989 0 0,'0'0'6064'0'0,"0"0"-4641"0"0,0 0-1110 0 0,-5 6-145 0 0,-3 0-91 0 0,0 0 0 0 0,0 1 0 0 0,1 0 0 0 0,1 1-1 0 0,-1 0 1 0 0,1 0 0 0 0,0 0 0 0 0,1 1 0 0 0,0-1 0 0 0,0 1-1 0 0,1 1 1 0 0,0-1 0 0 0,1 1 0 0 0,0-1 0 0 0,0 1-1 0 0,1 0 1 0 0,1 0 0 0 0,-1 0 0 0 0,1 0 0 0 0,1 0 0 0 0,0 0-1 0 0,1 0 1 0 0,0 0 0 0 0,0 0 0 0 0,1 0 0 0 0,0 0 0 0 0,1 0-1 0 0,0 0 1 0 0,0-1 0 0 0,1 0 0 0 0,1 0 0 0 0,1 4-77 0 0,38 37-855 0 0,-8-22-4078 0 0,-15-17-1843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1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395 490 0 0 0,'106'-45'440'0'0,"-102"43"-274"0"0,0 0 1 0 0,0 0-1 0 0,0 0 0 0 0,6-5 1 0 0,-10 7-126 0 0,0 0 0 0 0,1-1 0 0 0,-1 1 1 0 0,0 0-1 0 0,0-1 0 0 0,1 1 0 0 0,-1 0 1 0 0,0-1-1 0 0,0 1 0 0 0,1-1 0 0 0,-1 1 0 0 0,0 0 1 0 0,0-1-1 0 0,0 1 0 0 0,0-1 0 0 0,0 1 1 0 0,0-1-1 0 0,0 1 0 0 0,0-1 0 0 0,1-4 262 0 0,0 1-225 0 0,0-1 0 0 0,-1 1 0 0 0,1-1 0 0 0,-1 1 0 0 0,0 0 0 0 0,0-1 0 0 0,-1 1-1 0 0,1-1 1 0 0,-1 1 0 0 0,0 0 0 0 0,0-1 0 0 0,-1 1 0 0 0,-1-5 0 0 0,-4-5-196 0 0,0 0 0 0 0,-13-18-1 0 0,8 13 275 0 0,-42-69 218 0 0,45 74-347 0 0,-1 1 0 0 0,0 0 1 0 0,-1 1-1 0 0,0 0 0 0 0,-1 1 0 0 0,0 0 1 0 0,-1 0-1 0 0,-16-9 0 0 0,12 9-17 0 0,-1 2 0 0 0,0 0-1 0 0,-1 1 1 0 0,0 0 0 0 0,0 2-1 0 0,-25-6 1 0 0,39 11 75 0 0,0 0 0 0 0,-1 0 0 0 0,1 1 0 0 0,-9 0 0 0 0,12 0-54 0 0,0 0-1 0 0,0 0 0 0 0,0 1 1 0 0,1-1-1 0 0,-1 1 0 0 0,0-1 1 0 0,1 1-1 0 0,-1-1 0 0 0,0 1 1 0 0,1 0-1 0 0,-1 0 0 0 0,1 0 0 0 0,-1 0 1 0 0,1 0-1 0 0,-1 0 0 0 0,1 1 1 0 0,-2 1-1 0 0,-2 4 31 0 0,0 1 0 0 0,0 0-1 0 0,1 0 1 0 0,0 0 0 0 0,-3 10 0 0 0,-12 47-85 0 0,4-14-2 0 0,10-34-4 0 0,0 0 1 0 0,0 0 0 0 0,2 1 0 0 0,-2 19-1 0 0,5-31 29 0 0,0 0 0 0 0,0 1 0 0 0,0-1 0 0 0,1 0 0 0 0,0 0 0 0 0,0 1 0 0 0,1-1 0 0 0,0 0 0 0 0,0 0 0 0 0,0 0 0 0 0,0 0 0 0 0,1-1 0 0 0,0 1 0 0 0,1-1 0 0 0,3 6 0 0 0,0-3 118 0 0,1 0 0 0 0,0-1 0 0 0,0 0 0 0 0,1 0 0 0 0,-1-1 0 0 0,2 0 0 0 0,-1 0-1 0 0,0-1 1 0 0,1 0 0 0 0,0-1 0 0 0,21 6 0 0 0,5-1-719 0 0,1-2 1 0 0,40 3-1 0 0,-61-8-420 0 0,-7-1-2655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4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331 195 5793 0 0,'0'0'11937'0'0,"-1"-21"-11056"0"0,-3-64-144 0 0,0 56-221 0 0,4 29-495 0 0,0-1 0 0 0,0 1 0 0 0,0-1 0 0 0,-1 1 0 0 0,1-1 0 0 0,0 1 0 0 0,0 0 0 0 0,-1-1 0 0 0,1 1 0 0 0,0-1 0 0 0,-1 1 0 0 0,1 0-1 0 0,0-1 1 0 0,-1 1 0 0 0,1 0 0 0 0,0-1 0 0 0,-2 1 0 0 0,-2-3 137 0 0,-2-3-20 0 0,-1 1-1 0 0,1 0 1 0 0,-1 1 0 0 0,0-1-1 0 0,0 1 1 0 0,-1 1 0 0 0,1-1-1 0 0,-1 2 1 0 0,0-1 0 0 0,1 1-1 0 0,-1 0 1 0 0,0 0 0 0 0,-1 1-1 0 0,1 0 1 0 0,0 0 0 0 0,0 1-1 0 0,-10 1 1 0 0,14 0-115 0 0,1 0-1 0 0,-1 0 1 0 0,0 0 0 0 0,1 0 0 0 0,-1 0 0 0 0,1 1-1 0 0,-1 0 1 0 0,1 0 0 0 0,0 0 0 0 0,0 0 0 0 0,0 0-1 0 0,0 1 1 0 0,0-1 0 0 0,0 1 0 0 0,1 0-1 0 0,-1 0 1 0 0,1 0 0 0 0,0 0 0 0 0,0 0 0 0 0,0 1-1 0 0,-1 3 1 0 0,-2 4 31 0 0,0 0 0 0 0,1 0 0 0 0,0 1-1 0 0,1-1 1 0 0,-2 18 0 0 0,2-9 21 0 0,1 0-1 0 0,2 1 1 0 0,0-1 0 0 0,0 0-1 0 0,2 0 1 0 0,1 1 0 0 0,0-1 0 0 0,10 31-1 0 0,63 137 452 0 0,-6-20-230 0 0,-64-148-265 0 0,0 0 1 0 0,-2-1-1 0 0,0 1 1 0 0,-1 1 0 0 0,-2-1-1 0 0,1 0 1 0 0,-2 1-1 0 0,-3 25 1 0 0,1-38-20 0 0,1 0 1 0 0,-1 0 0 0 0,0 0-1 0 0,-1 0 1 0 0,0 0 0 0 0,0-1-1 0 0,-1 1 1 0 0,0-1 0 0 0,0 0-1 0 0,-1 0 1 0 0,0 0-1 0 0,0-1 1 0 0,-9 10 0 0 0,9-12-10 0 0,1 0 0 0 0,-1 0 0 0 0,0-1 0 0 0,0 1 0 0 0,0-1 0 0 0,0 0 0 0 0,-1-1 0 0 0,1 1 0 0 0,-1-1 0 0 0,1 0 0 0 0,-1 0 0 0 0,0-1 0 0 0,0 0 0 0 0,0 0 0 0 0,0 0 0 0 0,0 0 0 0 0,0-1 0 0 0,0 0 0 0 0,-8-2 0 0 0,11 2-59 0 0,-1-1-1 0 0,0-1 1 0 0,1 1-1 0 0,-1 0 1 0 0,1-1 0 0 0,-1 0-1 0 0,1 0 1 0 0,0 0-1 0 0,0 0 1 0 0,0 0-1 0 0,0-1 1 0 0,0 1-1 0 0,0-1 1 0 0,1 0 0 0 0,-1 0-1 0 0,1 0 1 0 0,-3-4-1 0 0,1 1-805 0 0,1-1-1 0 0,-1 1 1 0 0,-2-9 0 0 0,-3-19-8928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5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84 348 10322 0 0,'0'0'9996'0'0,"-5"4"-9232"0"0,-13 11-153 0 0,17-12-10 0 0,6-4-394 0 0,6-3-126 0 0,2-2-51 0 0,0-1-1 0 0,-1 0 0 0 0,1-1 1 0 0,-2 0-1 0 0,1-1 0 0 0,16-16 1 0 0,-23 20-14 0 0,0-1 0 0 0,0 0 0 0 0,-1 0 0 0 0,0 0 0 0 0,0 0 0 0 0,0 0 0 0 0,-1-1 0 0 0,0 0 0 0 0,0 0 1 0 0,-1 1-1 0 0,0-2 0 0 0,0 1 0 0 0,-1 0 0 0 0,2-14 0 0 0,-3 12-21 0 0,0-1 0 0 0,-1 1-1 0 0,0 0 1 0 0,-1-1 0 0 0,1 1 0 0 0,-2 0-1 0 0,0 0 1 0 0,0 0 0 0 0,-5-11 0 0 0,5 14 3 0 0,-1 1 1 0 0,1-1-1 0 0,-1 1 1 0 0,0-1-1 0 0,0 1 1 0 0,-1 0-1 0 0,1 0 1 0 0,-1 1-1 0 0,0 0 1 0 0,-1 0-1 0 0,1 0 1 0 0,-1 0-1 0 0,-11-5 1 0 0,14 7-2 0 0,-1 1 1 0 0,0 0 0 0 0,1 0 0 0 0,-1 0-1 0 0,0 0 1 0 0,0 0 0 0 0,0 1-1 0 0,1 0 1 0 0,-1 0 0 0 0,0 0 0 0 0,0 0-1 0 0,-6 1 1 0 0,7 0 10 0 0,0 0 0 0 0,0 0 0 0 0,1 0 0 0 0,-1 0-1 0 0,0 1 1 0 0,1-1 0 0 0,-1 1 0 0 0,1-1 0 0 0,0 1 0 0 0,-1 0 0 0 0,1 0-1 0 0,0 0 1 0 0,0 0 0 0 0,0 0 0 0 0,0 1 0 0 0,1-1 0 0 0,-3 3 0 0 0,0 4 32 0 0,-1 1 0 0 0,1-1 0 0 0,1 1 0 0 0,0-1 1 0 0,0 1-1 0 0,1 0 0 0 0,-1 13 0 0 0,-1 73 180 0 0,3-75-209 0 0,2 0 1 0 0,1 0-1 0 0,0 0 1 0 0,2 0-1 0 0,0-1 1 0 0,2 1-1 0 0,0-1 0 0 0,14 30 1 0 0,-17-45 16 0 0,-1 0 1 0 0,2-1 0 0 0,-1 0-1 0 0,1 1 1 0 0,-1-1-1 0 0,1 0 1 0 0,0-1 0 0 0,0 1-1 0 0,1-1 1 0 0,-1 0 0 0 0,1 0-1 0 0,0 0 1 0 0,-1-1-1 0 0,1 1 1 0 0,0-1 0 0 0,1 0-1 0 0,-1-1 1 0 0,0 1 0 0 0,0-1-1 0 0,1 0 1 0 0,-1-1-1 0 0,1 1 1 0 0,-1-1 0 0 0,1 0-1 0 0,-1 0 1 0 0,1-1 0 0 0,6-1-1 0 0,-9 1-28 0 0,1 1-1 0 0,-1-1 0 0 0,0-1 1 0 0,0 1-1 0 0,0 0 1 0 0,0-1-1 0 0,0 1 0 0 0,-1-1 1 0 0,1 0-1 0 0,0 0 1 0 0,-1 0-1 0 0,1 0 1 0 0,-1-1-1 0 0,0 1 0 0 0,3-4 1 0 0,0-2-44 0 0,0-1 1 0 0,0 0-1 0 0,6-14 0 0 0,4-10-127 0 0,-14 32 163 0 0,0-1 0 0 0,-1 1-1 0 0,1 0 1 0 0,0 0-1 0 0,0 0 1 0 0,0-1-1 0 0,0 1 1 0 0,0 0-1 0 0,0 0 1 0 0,0 0 0 0 0,1 1-1 0 0,-1-1 1 0 0,0 0-1 0 0,0 0 1 0 0,1 1-1 0 0,-1-1 1 0 0,0 0-1 0 0,1 1 1 0 0,-1 0 0 0 0,1-1-1 0 0,-1 1 1 0 0,1 0-1 0 0,-1 0 1 0 0,1-1-1 0 0,-1 1 1 0 0,0 0-1 0 0,1 1 1 0 0,-1-1 0 0 0,1 0-1 0 0,-1 0 1 0 0,1 1-1 0 0,1 0 1 0 0,0 0 9 0 0,1 0 1 0 0,-1 1 0 0 0,0 0-1 0 0,0 0 1 0 0,1 0 0 0 0,-1 0-1 0 0,-1 0 1 0 0,1 0 0 0 0,0 1-1 0 0,0-1 1 0 0,3 7 0 0 0,-2-3 18 0 0,-1 0 1 0 0,0 0 0 0 0,0 1 0 0 0,0 0-1 0 0,-1-1 1 0 0,0 1 0 0 0,0 0 0 0 0,-1 0-1 0 0,0 0 1 0 0,0 0 0 0 0,-1 1-1 0 0,0 10 1 0 0,1-17 206 0 0,1-3-109 0 0,4-8-108 0 0,7-10-183 0 0,-5 3 50 0 0,-6 10 74 0 0,1 1-1 0 0,1 0 0 0 0,7-12 1 0 0,-10 17 42 0 0,1-1 0 0 0,-1 1 1 0 0,1-1-1 0 0,-1 1 0 0 0,1 0 1 0 0,-1 0-1 0 0,1-1 0 0 0,0 1 0 0 0,0 0 1 0 0,0 0-1 0 0,-1 1 0 0 0,1-1 1 0 0,0 0-1 0 0,0 1 0 0 0,0-1 1 0 0,0 1-1 0 0,4-1 0 0 0,-1 1 12 0 0,-1 0 0 0 0,0 0-1 0 0,0 1 1 0 0,1-1 0 0 0,-1 1 0 0 0,0 0 0 0 0,0 0-1 0 0,0 0 1 0 0,0 1 0 0 0,0 0 0 0 0,0-1-1 0 0,5 4 1 0 0,-7-3-1 0 0,0-1 0 0 0,0 1 0 0 0,0 0 1 0 0,0 0-1 0 0,0 0 0 0 0,0 0 0 0 0,0 0 0 0 0,0 0 0 0 0,-1 0 0 0 0,1 1 0 0 0,-1-1 0 0 0,0 1 0 0 0,0-1 1 0 0,0 1-1 0 0,0-1 0 0 0,0 1 0 0 0,0 0 0 0 0,-1-1 0 0 0,1 7 0 0 0,-1 24 299 0 0,0-23-3887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5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40 18012 0 0,'0'0'3145'0'0,"-3"-5"-3171"0"0,-6-15-40 0 0,9 19 63 0 0,0 1 0 0 0,0-1 0 0 0,0 1 0 0 0,0 0 0 0 0,0-1 1 0 0,0 1-1 0 0,0-1 0 0 0,0 1 0 0 0,0 0 0 0 0,0-1 0 0 0,0 1 1 0 0,1 0-1 0 0,-1-1 0 0 0,0 1 0 0 0,0-1 0 0 0,1 1 0 0 0,-1 0 1 0 0,0 0-1 0 0,0-1 0 0 0,1 1 0 0 0,-1 0 0 0 0,0-1 0 0 0,1 1 1 0 0,-1 0-1 0 0,0 0 0 0 0,1 0 0 0 0,-1-1 0 0 0,1 1 0 0 0,-1 0 1 0 0,0 0-1 0 0,1 0 0 0 0,-1 0 0 0 0,1 0 0 0 0,16-4-59 0 0,-16 4 58 0 0,8-1 35 0 0,-1 1 1 0 0,1 0 0 0 0,-1 1-1 0 0,1-1 1 0 0,-1 1 0 0 0,1 1-1 0 0,-1 0 1 0 0,1 0 0 0 0,12 6-1 0 0,-14-5 24 0 0,0 0 0 0 0,-1 0-1 0 0,1 1 1 0 0,-1 0-1 0 0,0 0 1 0 0,0 1 0 0 0,0-1-1 0 0,0 1 1 0 0,-1 1 0 0 0,0-1-1 0 0,6 9 1 0 0,-9-12-37 0 0,-1 0 0 0 0,0 1-1 0 0,0-1 1 0 0,0 0 0 0 0,0 1 0 0 0,0-1 0 0 0,0 1-1 0 0,0 0 1 0 0,-1-1 0 0 0,0 1 0 0 0,1 0 0 0 0,-1-1-1 0 0,0 1 1 0 0,0 0 0 0 0,0-1 0 0 0,-1 1 0 0 0,1 0-1 0 0,-1-1 1 0 0,1 1 0 0 0,-1-1 0 0 0,0 1-1 0 0,0-1 1 0 0,0 1 0 0 0,0-1 0 0 0,0 1 0 0 0,-1-1-1 0 0,1 0 1 0 0,-1 0 0 0 0,0 0 0 0 0,1 0 0 0 0,-1 0-1 0 0,0 0 1 0 0,0 0 0 0 0,-3 1 0 0 0,-6 5 2 0 0,0 0-1 0 0,-17 8 1 0 0,-1-5-1751 0 0,25-10 550 0 0,0 0-1 0 0,-1 0 1 0 0,1 0-1 0 0,-7-1 1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6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 14907 0 0,'0'0'5523'0'0,"-13"22"-5486"0"0,-41 67-10 0 0,51-84-21 0 0,0 0 1 0 0,0 0-1 0 0,-2 9 1 0 0,4-14-6 0 0,1 1 1 0 0,0-1-1 0 0,0 1 1 0 0,0-1-1 0 0,0 0 1 0 0,0 1 0 0 0,0-1-1 0 0,0 1 1 0 0,0-1-1 0 0,0 0 1 0 0,0 1-1 0 0,0-1 1 0 0,0 0-1 0 0,1 1 1 0 0,-1-1 0 0 0,0 1-1 0 0,0-1 1 0 0,0 0-1 0 0,0 1 1 0 0,1-1-1 0 0,-1 0 1 0 0,0 1 0 0 0,0-1-1 0 0,1 0 1 0 0,0 3 11 0 0,1-1-8 0 0,0 0 0 0 0,0-1 0 0 0,0 1 0 0 0,0 0 0 0 0,0-1 0 0 0,0 1 0 0 0,1-1 0 0 0,-1 0 0 0 0,0 0 0 0 0,1 0 0 0 0,-1 0 0 0 0,1 0 0 0 0,2 1 0 0 0,36 6-355 0 0,-39-8 306 0 0,40 4-1433 0 0,-15-2-4853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6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1080 48 8418 0 0,'0'0'8116'0'0,"-19"-1"-7346"0"0,-66-6-49 0 0,-69 5 1907 0 0,93 3-1739 0 0,-328-1 1226 0 0,275-6-1987 0 0,-128-24 0 0 0,230 28 7 0 0,8 2-485 0 0,8 1-1590 0 0,2 0 439 0 0,-1 1 0 0 0,0 0 0 0 0,1 0 0 0 0,5 4 0 0 0,-4-3-2791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1 211 13307 0 0,'0'0'6688'0'0,"1"4"-5832"0"0,5 12-226 0 0,2 0 0 0 0,0-1-1 0 0,15 23 1 0 0,4 6 128 0 0,-18-28-575 0 0,15 27 240 0 0,-20-38-343 0 0,-1-1 0 0 0,1 1 0 0 0,0-1 0 0 0,0 1 1 0 0,1-1-1 0 0,5 4 0 0 0,-10-7-55 0 0,1-1 1 0 0,0 1 0 0 0,0 0-1 0 0,0-1 1 0 0,0 1-1 0 0,0-1 1 0 0,0 0 0 0 0,0 1-1 0 0,0-1 1 0 0,0 0-1 0 0,0 1 1 0 0,0-1 0 0 0,0 0-1 0 0,0 0 1 0 0,0 0-1 0 0,1 0 1 0 0,-1 0 0 0 0,0 0-1 0 0,0 0 1 0 0,0-1 0 0 0,2 1-1 0 0,-2-1-7 0 0,1 0 0 0 0,-1 0 0 0 0,1 0 0 0 0,-1 0 0 0 0,1 0 0 0 0,-1 0 0 0 0,0 0-1 0 0,0-1 1 0 0,1 1 0 0 0,-1 0 0 0 0,0-1 0 0 0,1-1 0 0 0,1-4 0 0 0,1 0 0 0 0,-1 0 0 0 0,0 0 0 0 0,3-14 1 0 0,-1-3-12 0 0,-2 0 1 0 0,-1 0 0 0 0,0 0 0 0 0,-4-39-1 0 0,0 43-67 0 0,-1 0 0 0 0,-5-21 0 0 0,4 23 27 0 0,1 0 0 0 0,-3-35-1 0 0,6 51 30 0 0,0 0-1 0 0,0 0 0 0 0,0 1 1 0 0,0-1-1 0 0,0 0 1 0 0,0 0-1 0 0,1 1 0 0 0,-1-1 1 0 0,1 0-1 0 0,-1 1 0 0 0,1-1 1 0 0,-1 1-1 0 0,1-1 1 0 0,0 0-1 0 0,0 1 0 0 0,0 0 1 0 0,0-1-1 0 0,0 1 0 0 0,0-1 1 0 0,0 1-1 0 0,1 0 1 0 0,-1 0-1 0 0,0 0 0 0 0,1 0 1 0 0,-1 0-1 0 0,1 0 1 0 0,-1 0-1 0 0,1 0 0 0 0,-1 1 1 0 0,1-1-1 0 0,0 0 0 0 0,-1 1 1 0 0,1 0-1 0 0,0-1 1 0 0,-1 1-1 0 0,1 0 0 0 0,0 0 1 0 0,1 0-1 0 0,41-2-38 0 0,56 5 1 0 0,-10 0 55 0 0,-64-3-113 0 0,14 0-9 0 0,-13 0-3187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7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53 12027 0 0,'0'0'2990'0'0,"6"-8"-2857"0"0,20-23 104 0 0,-25 30-162 0 0,0 0-1 0 0,1-1 1 0 0,-1 1-1 0 0,1 0 1 0 0,0 0-1 0 0,-1 0 1 0 0,1 0-1 0 0,0 0 1 0 0,-1 1-1 0 0,1-1 1 0 0,0 0-1 0 0,0 1 0 0 0,0-1 1 0 0,0 1-1 0 0,0 0 1 0 0,-1 0-1 0 0,1 0 1 0 0,0 0-1 0 0,0 0 1 0 0,0 0-1 0 0,0 0 1 0 0,2 1-1 0 0,7 0 500 0 0,-6-1-401 0 0,0 1-1 0 0,0-1 1 0 0,-1 1 0 0 0,1 1-1 0 0,0-1 1 0 0,-1 1-1 0 0,1-1 1 0 0,-1 1-1 0 0,0 1 1 0 0,1-1-1 0 0,-1 0 1 0 0,0 1-1 0 0,0 0 1 0 0,0 0-1 0 0,-1 0 1 0 0,5 6-1 0 0,-6-7-138 0 0,0 0 0 0 0,-1-1 0 0 0,1 2 0 0 0,-1-1 0 0 0,1 0 0 0 0,-1 0 0 0 0,0 0 0 0 0,0 1 0 0 0,0-1 0 0 0,0 0 0 0 0,0 1 0 0 0,-1-1 0 0 0,1 1 0 0 0,-1-1 0 0 0,1 1 0 0 0,-1 0 0 0 0,0-1 0 0 0,0 1 0 0 0,0-1 0 0 0,0 1 0 0 0,-1-1 0 0 0,1 1 0 0 0,-1-1 0 0 0,1 1 0 0 0,-1-1 0 0 0,0 1 0 0 0,0-1 0 0 0,0 0 0 0 0,0 1 0 0 0,-1-1 0 0 0,1 0 0 0 0,-3 3 0 0 0,0 0-102 0 0,-1 0 0 0 0,-1 0 0 0 0,1 0 0 0 0,-1 0 0 0 0,1-1 0 0 0,-1 0 1 0 0,-1-1-1 0 0,-12 7 0 0 0,-12 1-9057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7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15979 0 0,'0'0'6486'0'0,"-14"22"-6362"0"0,-43 67-55 0 0,53-83-60 0 0,1 0 1 0 0,0-1-1 0 0,-2 8 0 0 0,5-13-7 0 0,-1 1-1 0 0,1 0 1 0 0,0-1-1 0 0,0 1 1 0 0,0 0 0 0 0,0-1-1 0 0,0 1 1 0 0,0 0 0 0 0,0-1-1 0 0,0 1 1 0 0,0 0-1 0 0,0-1 1 0 0,0 1 0 0 0,1-1-1 0 0,-1 2 1 0 0,2 2 7 0 0,-2-2-3 0 0,1 0-1 0 0,0-1 1 0 0,0 1-1 0 0,-1 0 1 0 0,1-1-1 0 0,1 1 1 0 0,-1-1 0 0 0,0 1-1 0 0,0-1 1 0 0,0 0-1 0 0,1 1 1 0 0,-1-1-1 0 0,1 0 1 0 0,-1 0-1 0 0,1 0 1 0 0,-1 0-1 0 0,1 0 1 0 0,0-1-1 0 0,-1 1 1 0 0,1 0 0 0 0,0-1-1 0 0,0 1 1 0 0,3 0-1 0 0,5 1-28 0 0,0-1 1 0 0,0 0-1 0 0,10 0 0 0 0,-17-1-3 0 0,84-1-2117 0 0,-59-2-1106 0 0,0-1-3317 0 0,-14 2-3678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8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8698 0 0,'0'0'14352'0'0,"7"24"-13897"0"0,20 79-96 0 0,-21-81-73 0 0,5 42 0 0 0,-9-43-162 0 0,2 20 25 0 0,-2-19-100 0 0,5 26 0 0 0,-5-37-38 0 0,-2-8-3 0 0,1 0 0 0 0,0 1-1 0 0,0-1 1 0 0,0 0-1 0 0,2 4 1 0 0,-3-7-1 0 0,-3-7-77 0 0,1 0 0 0 0,-1-1 0 0 0,-1 1 0 0 0,1 0 0 0 0,-1 1 0 0 0,0-1 0 0 0,-1 1 0 0 0,1 0 0 0 0,-12-12 0 0 0,9 12-6 0 0,1 0-1 0 0,-1 0 1 0 0,-1 1-1 0 0,1-1 1 0 0,-1 1-1 0 0,0 1 0 0 0,0 0 1 0 0,-10-4-1 0 0,15 7 82 0 0,1 0-1 0 0,-1 0 1 0 0,0 1-1 0 0,1-1 1 0 0,-1 1-1 0 0,0 0 1 0 0,0 0-1 0 0,1 0 1 0 0,-1 0-1 0 0,0 0 1 0 0,-4 1-1 0 0,5 0 1 0 0,0-1 1 0 0,1 1-1 0 0,-1 0 0 0 0,0 0 0 0 0,1-1 1 0 0,-1 1-1 0 0,1 0 0 0 0,-1 1 0 0 0,1-1 0 0 0,0 0 1 0 0,0 0-1 0 0,-1 0 0 0 0,1 1 0 0 0,0-1 1 0 0,0 1-1 0 0,0-1 0 0 0,0 1 0 0 0,-1 2 1 0 0,-2 5 40 0 0,0 1 1 0 0,1 1-1 0 0,0-1 1 0 0,1 0-1 0 0,0 1 1 0 0,0-1 0 0 0,1 1-1 0 0,1 0 1 0 0,0 10-1 0 0,0-19-38 0 0,0 0 1 0 0,1 1-1 0 0,-1-1 0 0 0,0 0 0 0 0,1-1 1 0 0,-1 1-1 0 0,1 0 0 0 0,0 0 1 0 0,0 0-1 0 0,0 0 0 0 0,0 0 0 0 0,0-1 1 0 0,0 1-1 0 0,0 0 0 0 0,3 2 0 0 0,-2-2 1 0 0,1 0 0 0 0,-1 0-1 0 0,1 0 1 0 0,-1-1-1 0 0,1 1 1 0 0,0-1 0 0 0,0 1-1 0 0,0-1 1 0 0,4 1-1 0 0,5 1-40 0 0,1-1-1 0 0,-1 0 0 0 0,1-1 0 0 0,13-1 0 0 0,-18 1-38 0 0,12-1-748 0 0,0-1 0 0 0,26-4-1 0 0,-18 0-3053 0 0,-1-4-3898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5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3 200 6353 0 0,'0'0'6298'0'0,"0"0"-5007"0"0,0 0-1362 0 0,0 0 137 0 0,0 0 154 0 0,0 0-109 0 0,-3-4-622 0 0,3-16-620 0 0,41 22 1249 0 0,-38-3-55 0 0,0 1 0 0 0,-1-1-1 0 0,1 1 1 0 0,0 0-1 0 0,-1 0 1 0 0,1 0 0 0 0,0 1-1 0 0,0-1 1 0 0,-1 1-1 0 0,1-1 1 0 0,0 1-1 0 0,-1 0 1 0 0,1 0 0 0 0,-1 0-1 0 0,1 0 1 0 0,-1 1-1 0 0,1-1 1 0 0,-1 1-1 0 0,0-1 1 0 0,0 1 0 0 0,0 0-1 0 0,0 0 1 0 0,0 0-1 0 0,0 0 1 0 0,0 0-1 0 0,-1 0 1 0 0,1 0 0 0 0,-1 1-1 0 0,1-1 1 0 0,-1 1-1 0 0,0-1 1 0 0,0 1-1 0 0,0-1 1 0 0,0 1 0 0 0,-1 0-1 0 0,1-1 1 0 0,-1 1-1 0 0,0 0 1 0 0,1-1-1 0 0,-1 1 1 0 0,0 0 0 0 0,-1 0-1 0 0,1-1 1 0 0,0 1-1 0 0,-1 0 1 0 0,1 0-1 0 0,-1-1 1 0 0,0 1 0 0 0,0-1-1 0 0,0 1 1 0 0,0-1-1 0 0,-1 1 1 0 0,1-1 0 0 0,-1 0-1 0 0,1 1 1 0 0,-1-1-1 0 0,0 0 1 0 0,0 0-1 0 0,0 0 1 0 0,0-1 0 0 0,-1 2-63 0 0,-30 14-887 0 0,10-12-4861 0 0,18-4-67 0 0</inkml:trace>
  <inkml:trace contextRef="#ctx0" brushRef="#br0" timeOffset="250.51">205 184 5336 0 0,'0'0'4870'0'0,"0"0"-2853"0"0,0 0-1446 0 0,0 0-462 0 0,0 0 283 0 0,-1 6 160 0 0,1 1-875 0 0,3 93 2575 0 0,15-74-4568 0 0,15-15-4476 0 0,-21-12 132 0 0</inkml:trace>
  <inkml:trace contextRef="#ctx0" brushRef="#br0" timeOffset="531.02">345 4 8385 0 0,'0'0'4576'0'0,"0"0"-3386"0"0,0 0-1114 0 0,0 0-82 0 0,0 0-38 0 0,0 0-139 0 0,0 0 26 0 0,7-1 123 0 0,-4 0 16 0 0,0 0 0 0 0,0 1 0 0 0,1 0 0 0 0,-1-1 0 0 0,0 1 0 0 0,0 0 0 0 0,0 1 1 0 0,1-1-1 0 0,-1 1 0 0 0,0-1 0 0 0,0 1 0 0 0,0 0 0 0 0,0 0 0 0 0,0 0 0 0 0,0 0 0 0 0,0 1 1 0 0,0-1-1 0 0,-1 1 0 0 0,1 0 0 0 0,0 0 0 0 0,-1 0 0 0 0,1 0 0 0 0,-1 0 0 0 0,0 1 0 0 0,0-1 1 0 0,0 1-1 0 0,0-1 0 0 0,0 1 0 0 0,0 0 18 0 0,-26 10 887 0 0,24-13-895 0 0,1 0 0 0 0,-1 0 0 0 0,0 1 0 0 0,0-1-1 0 0,0 0 1 0 0,1 1 0 0 0,-1-1 0 0 0,0 0 0 0 0,0 1 0 0 0,0-1 0 0 0,0 0 0 0 0,0 1-1 0 0,0-1 1 0 0,0 0 0 0 0,0 1 0 0 0,0-1 0 0 0,0 0 0 0 0,0 1 0 0 0,0-1-1 0 0,0 0 1 0 0,0 1 0 0 0,0-1 0 0 0,0 0 0 0 0,0 1 0 0 0,0-1 0 0 0,0 0 0 0 0,-1 1-1 0 0,1-1 1 0 0,0 0 0 0 0,0 0 0 0 0,0 1 0 0 0,0-1 0 0 0,-1 0 0 0 0,1 1-1 0 0,0-1 1 0 0,0 0 0 0 0,-1 0 0 0 0,1 0 0 0 0,0 1 0 0 0,-1-1 0 0 0,1 0 0 0 0,0 0-1 0 0,0 0 1 0 0,-1 0 0 0 0,1 0 0 0 0,0 1 0 0 0,-1-1 0 0 0,1 0 0 0 0,-1 0 8 0 0,57 63 1627 0 0,-55-62-1605 0 0,-1 1-1 0 0,1-1 1 0 0,-1 0-1 0 0,1 1 0 0 0,-1-1 1 0 0,0 1-1 0 0,1-1 0 0 0,-1 1 1 0 0,0-1-1 0 0,0 1 0 0 0,0-1 1 0 0,0 1-1 0 0,0 0 1 0 0,-1-1-1 0 0,1 1 0 0 0,0-1 1 0 0,-1 0-1 0 0,1 1 0 0 0,-1-1 1 0 0,1 1-1 0 0,-1-1 0 0 0,0 0 1 0 0,0 1-1 0 0,1-1 1 0 0,-1 0-1 0 0,0 0 0 0 0,0 1 1 0 0,0-1-1 0 0,0 0 0 0 0,-1 0 1 0 0,1 0-1 0 0,0 0 1 0 0,0 0-1 0 0,-1-1 0 0 0,1 1 1 0 0,0 0-1 0 0,-1-1 0 0 0,1 1 1 0 0,-1-1-1 0 0,1 1 0 0 0,-1-1 1 0 0,1 1-1 0 0,-1-1 1 0 0,1 0-1 0 0,-1 0 0 0 0,1 0 1 0 0,-1 0-1 0 0,1 0 0 0 0,-1 0 1 0 0,1 0-1 0 0,-1-1 1 0 0,1 1-1 0 0,-1-1-21 0 0,-27 3-2702 0 0,10-6-3674 0 0,4-6-1079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08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18540 0 0,'0'0'1974'0'0,"7"-6"-2249"0"0,-1 1 290 0 0,0 0-1 0 0,1 1 1 0 0,7-5 0 0 0,-13 9 0 0 0,1-1 0 0 0,0 1 0 0 0,-1 0 1 0 0,1 0-1 0 0,0 0 0 0 0,0 0 0 0 0,-1 0 1 0 0,1 0-1 0 0,0 0 0 0 0,-1 0 0 0 0,1 0 1 0 0,0 1-1 0 0,-1-1 0 0 0,1 1 0 0 0,-1 0 1 0 0,1-1-1 0 0,0 1 0 0 0,-1 0 0 0 0,1 0 1 0 0,-1 0-1 0 0,0 0 0 0 0,3 2 0 0 0,1 0 68 0 0,10 7 225 0 0,-1 0 1 0 0,-1 0-1 0 0,15 15 0 0 0,-22-19-201 0 0,0 0-1 0 0,-1 0 1 0 0,0 0 0 0 0,-1 1-1 0 0,1 0 1 0 0,-1 0-1 0 0,0 0 1 0 0,-1 0 0 0 0,3 8-1 0 0,-5-12-77 0 0,0 1 0 0 0,0-1 1 0 0,-1 0-1 0 0,1 0 0 0 0,-1 0 0 0 0,0 1 0 0 0,0-1 0 0 0,0 0 0 0 0,0 0 0 0 0,-1 1 1 0 0,1-1-1 0 0,-1 0 0 0 0,0 0 0 0 0,0 0 0 0 0,0 0 0 0 0,0 0 0 0 0,0 0 0 0 0,-1 0 0 0 0,0 0 1 0 0,1 0-1 0 0,-1-1 0 0 0,0 1 0 0 0,-4 3 0 0 0,1-1-58 0 0,0-1 1 0 0,-1 0-1 0 0,1 0 0 0 0,-1 0 0 0 0,0-1 1 0 0,0 0-1 0 0,0 0 0 0 0,0 0 0 0 0,-1-1 1 0 0,-8 2-1 0 0,6-2-751 0 0,1 0 1 0 0,-13 0-1 0 0,-3-3-6203 0 0</inkml:trace>
  <inkml:trace contextRef="#ctx0" brushRef="#br0" timeOffset="1">273 1 17004 0 0,'0'0'5990'0'0,"-10"22"-5614"0"0,-28 69-120 0 0,34-83-227 0 0,-11 30 133 0 0,11-17-87 0 0,4-16-70 0 0,-1-3-5 0 0,1 1-1 0 0,0 0 0 0 0,0 0 1 0 0,0 0-1 0 0,0 0 1 0 0,0 0-1 0 0,2 4 1 0 0,-2-6-6 0 0,1 1 1 0 0,-1-1-1 0 0,1 0 0 0 0,0 1 1 0 0,-1-1-1 0 0,1 0 0 0 0,0 1 1 0 0,0-1-1 0 0,0 0 1 0 0,0 0-1 0 0,0 0 0 0 0,0 0 1 0 0,0 0-1 0 0,1 0 0 0 0,-1 0 1 0 0,2 1-1 0 0,5 2-184 0 0,0-1 1 0 0,0 1-1 0 0,0-2 0 0 0,0 1 0 0 0,1-1 0 0 0,9 2 1 0 0,5-1-2655 0 0,0-1-3415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3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905 974 0 0 0,'5'3'297'0'0,"1"-1"0"0"0,-1 0 0 0 0,1-1-1 0 0,0 1 1 0 0,-1-1 0 0 0,1-1 0 0 0,9 1 0 0 0,43-3 3465 0 0,-29 0-2930 0 0,17 0-62 0 0,90-16-1 0 0,-111 12-554 0 0,-1-1 0 0 0,0 0-1 0 0,0-2 1 0 0,-1-1 0 0 0,28-16 0 0 0,-24 11-182 0 0,0-2 0 0 0,40-34 0 0 0,-58 43 70 0 0,-1 0 0 0 0,0-1 0 0 0,0 1 0 0 0,-1-2 0 0 0,0 1 1 0 0,-1-1-1 0 0,0 0 0 0 0,0 0 0 0 0,-1-1 0 0 0,6-17 0 0 0,-7 16 109 0 0,-1-1 1 0 0,0 0-1 0 0,-1 0 0 0 0,0 0 0 0 0,-1 0 0 0 0,0 0 0 0 0,-1 0 0 0 0,-1 0 1 0 0,0 0-1 0 0,0 0 0 0 0,-2 0 0 0 0,1 1 0 0 0,-7-18 0 0 0,-1 6-122 0 0,-1 1-1 0 0,-1-1 0 0 0,-1 2 1 0 0,-1 0-1 0 0,-1 0 0 0 0,-1 2 1 0 0,-1 0-1 0 0,-1 1 0 0 0,-35-30 1 0 0,15 20-54 0 0,-1 2-1 0 0,-1 1 1 0 0,-1 2 0 0 0,-2 2 0 0 0,0 2 0 0 0,-50-16-1 0 0,41 20-20 0 0,-2 2-1 0 0,0 2 0 0 0,0 3 0 0 0,-110-5 0 0 0,122 13-5 0 0,0 2 0 0 0,1 2-1 0 0,-1 1 1 0 0,-62 16-1 0 0,83-14-12 0 0,1 1 0 0 0,-1 0-1 0 0,1 2 1 0 0,0 0-1 0 0,1 1 1 0 0,0 1 0 0 0,1 1-1 0 0,0 0 1 0 0,1 2-1 0 0,-23 22 1 0 0,5 2-163 0 0,-35 47-1 0 0,53-62 15 0 0,2 1-1 0 0,0 0 0 0 0,-18 45 0 0 0,29-61 135 0 0,2 0 0 0 0,-1 0 0 0 0,1 0 0 0 0,0 0 1 0 0,1 1-1 0 0,0-1 0 0 0,0 0 0 0 0,1 1 0 0 0,0-1 0 0 0,0 1 0 0 0,1-1 0 0 0,0 1 0 0 0,1-1 0 0 0,0 0 0 0 0,0 0 0 0 0,0 0 0 0 0,1 0 0 0 0,1 0 0 0 0,-1 0 0 0 0,1-1 0 0 0,6 8 0 0 0,2 1 27 0 0,0-1 1 0 0,2-1-1 0 0,0 0 1 0 0,0-1-1 0 0,27 18 1 0 0,-5-8 61 0 0,58 29 0 0 0,-48-30-116 0 0,1-2 1 0 0,1-2 0 0 0,1-2-1 0 0,0-2 1 0 0,1-3 0 0 0,1-1-1 0 0,0-3 1 0 0,0-2 0 0 0,0-2-1 0 0,63-5 1 0 0,-43-8-2720 0 0,-25 0-3659 0 0,-23 4 2078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4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10746 0 0,'0'0'5359'0'0,"1"21"-4931"0"0,1 71-184 0 0,-1-85-225 0 0,-1 0 1 0 0,1 0-1 0 0,0 0 0 0 0,1 0 1 0 0,0 0-1 0 0,0 0 1 0 0,0 0-1 0 0,4 6 0 0 0,-1-2 0 0 0,2 4 25 0 0,0 1 0 0 0,1-1-1 0 0,15 22 1 0 0,-20-33 39 0 0,-1-1-1 0 0,1 1 1 0 0,1-1 0 0 0,-1 0-1 0 0,0 0 1 0 0,1 0 0 0 0,0 0-1 0 0,-1 0 1 0 0,1-1 0 0 0,0 0 0 0 0,0 0-1 0 0,1 0 1 0 0,-1 0 0 0 0,0 0-1 0 0,1-1 1 0 0,-1 0 0 0 0,1 0-1 0 0,5 0 1 0 0,-3 0-17 0 0,-1-1 0 0 0,1 0-1 0 0,-1-1 1 0 0,0 0 0 0 0,1 0 0 0 0,-1 0 0 0 0,0-1-1 0 0,0 0 1 0 0,0 0 0 0 0,0 0 0 0 0,0-1-1 0 0,0 0 1 0 0,-1 0 0 0 0,1-1 0 0 0,-1 1 0 0 0,0-1-1 0 0,0 0 1 0 0,0-1 0 0 0,-1 1 0 0 0,8-10 0 0 0,-7 8-61 0 0,-1 0 0 0 0,0 0 0 0 0,-1 0 0 0 0,1-1 0 0 0,-1 1 0 0 0,-1-1 0 0 0,1 0 0 0 0,1-9 0 0 0,-1 2 58 0 0,-1 0 1 0 0,-1-1-1 0 0,0-17 0 0 0,-1 31-51 0 0,2 9 3 0 0,3 23 246 0 0,-1 0 0 0 0,-1 50-1 0 0,-1-30-303 0 0,-2-41-211 0 0,1 1 1 0 0,1 0-1 0 0,4 17 1 0 0,-4-23-1062 0 0,-1 0 0 0 0,1 0 1 0 0,0-1-1 0 0,1 1 1 0 0,4 7-1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5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2301 52 6473 0 0,'0'0'6875'0'0,"-22"-9"-6127"0"0,-70-24-50 0 0,83 30-519 0 0,0 0 0 0 0,-11-1 0 0 0,1 5 260 0 0,6 0-192 0 0,-27 1 493 0 0,-1 2 0 0 0,-66 15 1 0 0,-78 32-185 0 0,144-39-533 0 0,-113 33 21 0 0,-362 115-626 0 0,391-114 358 0 0,1 6 0 0 0,-120 69-1 0 0,146-66-258 0 0,-82 47-723 0 0,135-73 906 0 0,-77 64 0 0 0,112-84 279 0 0,1 0 1 0 0,0 0 0 0 0,0 1 0 0 0,1 0-1 0 0,-11 19 1 0 0,14-20 2 0 0,1 0-1 0 0,0-1 1 0 0,1 1 0 0 0,0 1-1 0 0,0-1 1 0 0,1 0 0 0 0,0 1-1 0 0,0 12 1 0 0,0-3-62 0 0,2 0-1 0 0,0 0 1 0 0,6 36-1 0 0,-4-45-51 0 0,0-1 0 0 0,1 0-1 0 0,0 1 1 0 0,0-1-1 0 0,1 0 1 0 0,0-1-1 0 0,1 1 1 0 0,0-1 0 0 0,9 12-1 0 0,4 1 287 0 0,0-2 0 0 0,2 0 0 0 0,0-1-1 0 0,1-1 1 0 0,45 28 0 0 0,-44-33-82 0 0,0-1 0 0 0,1-2 0 0 0,0 0 0 0 0,1-2 0 0 0,23 5 0 0 0,124 14 1028 0 0,237-15-820 0 0,-327-14 16 0 0,0-4 0 0 0,0-4-1 0 0,-1-3 1 0 0,139-44-1 0 0,-166 38-152 0 0,0-1 0 0 0,-1-3 0 0 0,74-47 0 0 0,133-109 141 0 0,-22 6 178 0 0,-216 159-240 0 0,-1-1 0 0 0,0 0 1 0 0,28-31-1 0 0,-44 41-161 0 0,1 1 1 0 0,-1-1-1 0 0,0 1 1 0 0,0-1-1 0 0,-1 0 1 0 0,0-1-1 0 0,0 1 1 0 0,0 0-1 0 0,-1-1 1 0 0,0 0-1 0 0,0 0 1 0 0,-1 1-1 0 0,0-1 1 0 0,0 0-1 0 0,-1 0 1 0 0,1 0-1 0 0,-2 0 1 0 0,0-10-1 0 0,-1 9-40 0 0,0 0 0 0 0,-1 0 0 0 0,0 0 0 0 0,0 0-1 0 0,-1 0 1 0 0,0 1 0 0 0,0-1 0 0 0,-7-7-1 0 0,-2-3-26 0 0,-31-31-1 0 0,-70-53-397 0 0,52 57-1290 0 0,44 35-992 0 0,-31-15 0 0 0,32 19-2958 0 0,6 2-2388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6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15971 0 0,'0'0'4344'0'0,"7"19"-3873"0"0,22 63-103 0 0,-8-27 64 0 0,2 10 91 0 0,4 45 60 0 0,-24-103-535 0 0,0 5 777 0 0,-4-12-800 0 0,0 0 1 0 0,0 0-1 0 0,0 0 0 0 0,1-1 0 0 0,-1 1 0 0 0,0 0 1 0 0,0 0-1 0 0,0-1 0 0 0,0 1 0 0 0,1-1 1 0 0,-1 1-1 0 0,0 0 0 0 0,-1-2 0 0 0,3-1-49 0 0,-1-1-1 0 0,0 1 0 0 0,1-1 0 0 0,-2 0 1 0 0,1 1-1 0 0,-1-5 0 0 0,-2 2 3 0 0,-1 0 0 0 0,1 0 1 0 0,-1 0-1 0 0,-1 1 0 0 0,1 0 0 0 0,-1 0 1 0 0,0 0-1 0 0,0 0 0 0 0,0 1 0 0 0,-1 0 0 0 0,-6-5 1 0 0,7 6 15 0 0,0 1 1 0 0,0-1-1 0 0,0 1 1 0 0,0 0-1 0 0,0 0 1 0 0,0 0 0 0 0,-1 1-1 0 0,1-1 1 0 0,0 1-1 0 0,-1 1 1 0 0,1-1 0 0 0,-1 1-1 0 0,1 0 1 0 0,-9 1-1 0 0,11 0 7 0 0,1 0-1 0 0,-1 0 1 0 0,1 0-1 0 0,-1 0 1 0 0,1 0-1 0 0,-1 1 1 0 0,1-1-1 0 0,0 1 1 0 0,0 0-1 0 0,0 0 1 0 0,0 0-1 0 0,0 0 1 0 0,0 0-1 0 0,1 0 1 0 0,-1 0-1 0 0,1 0 0 0 0,-1 1 1 0 0,1-1-1 0 0,0 0 1 0 0,0 1-1 0 0,-1 3 1 0 0,-2 7 7 0 0,0 1 0 0 0,-4 25 0 0 0,7-33-5 0 0,0 6-28 0 0,0 0 1 0 0,0 0 0 0 0,2 23-1 0 0,-1-34 23 0 0,0 0 0 0 0,1 0 0 0 0,-1 0 0 0 0,0 0 0 0 0,1-1-1 0 0,-1 1 1 0 0,0 0 0 0 0,1 0 0 0 0,-1-1 0 0 0,1 1 0 0 0,0 0-1 0 0,-1 0 1 0 0,1-1 0 0 0,-1 1 0 0 0,1-1 0 0 0,0 1 0 0 0,0 0 0 0 0,-1-1-1 0 0,1 1 1 0 0,0-1 0 0 0,0 0 0 0 0,-1 1 0 0 0,1-1 0 0 0,0 0 0 0 0,0 1-1 0 0,0-1 1 0 0,0 0 0 0 0,1 0 0 0 0,3 1 11 0 0,1 0 0 0 0,-1-1-1 0 0,10-1 1 0 0,-7 1 5 0 0,1 0-54 0 0,-1-1 0 0 0,1 0 0 0 0,-1-1 0 0 0,0 0 0 0 0,14-4 0 0 0,10-7-1386 0 0,-2-1-3518 0 0,-12 6-1169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6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1 101 17540 0 0,'0'0'5214'0'0,"12"15"-4874"0"0,39 42-82 0 0,-50-56-251 0 0,-1-1 1 0 0,1 1 0 0 0,0 0 0 0 0,-1 0-1 0 0,1-1 1 0 0,0 1 0 0 0,0-1 0 0 0,0 1-1 0 0,0-1 1 0 0,0 1 0 0 0,-1-1 0 0 0,1 1-1 0 0,0-1 1 0 0,0 0 0 0 0,0 1 0 0 0,0-1-1 0 0,0 0 1 0 0,0 0 0 0 0,0 0 0 0 0,2 0-1 0 0,-2 0 2 0 0,0 0 1 0 0,-1-1-1 0 0,1 1 0 0 0,0-1 0 0 0,0 1 0 0 0,-1-1 0 0 0,1 1 0 0 0,-1-1 0 0 0,1 1 0 0 0,-1-1 0 0 0,1 0 0 0 0,-1 1 0 0 0,1-1 0 0 0,0-1 0 0 0,2-1 42 0 0,2-4 103 0 0,1 0 0 0 0,-1 0 1 0 0,-1 0-1 0 0,1 0 0 0 0,-1-1 0 0 0,0 1 0 0 0,-1-1 1 0 0,5-13-1 0 0,-6 10-813 0 0,4-22 0 0 0,-4-13-7513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6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300 244 20852 0 0,'0'0'3169'0'0,"-124"-24"-3185"0"0,96 21-80 0 0,1 1-208 0 0,4-1-304 0 0,-3-2-400 0 0,6 0-553 0 0,2-2-871 0 0,3-1-1353 0 0,5 2-2248 0 0</inkml:trace>
  <inkml:trace contextRef="#ctx0" brushRef="#br0" timeOffset="1">219 16 14083 0 0,'0'0'6697'0'0,"-137"-15"-7073"0"0,101 15-960 0 0,9 0-2329 0 0,9 0-7993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2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68 0 0 0,'0'0'20078'0'0,"-3"-9"-19206"0"0,-9-26-143 0 0,8 24 337 0 0,2 2 237 0 0,10 6-1123 0 0,1 3-188 0 0,1-1 1 0 0,15 2-1 0 0,-8 0 27 0 0,-6 0 26 0 0,-1 0 1 0 0,1 0-1 0 0,-1 1 1 0 0,16 5-1 0 0,-22-6-24 0 0,0 1 0 0 0,0-1-1 0 0,-1 1 1 0 0,1-1-1 0 0,-1 1 1 0 0,1 0-1 0 0,-1 0 1 0 0,0 1-1 0 0,0-1 1 0 0,0 1-1 0 0,0 0 1 0 0,0-1-1 0 0,-1 1 1 0 0,1 0-1 0 0,2 5 1 0 0,-4-6-6 0 0,0 1 0 0 0,0-1 1 0 0,0 1-1 0 0,0-1 0 0 0,-1 1 0 0 0,1-1 0 0 0,-1 1 1 0 0,0 0-1 0 0,0-1 0 0 0,0 1 0 0 0,0-1 0 0 0,0 1 0 0 0,0 0 1 0 0,-1-1-1 0 0,0 1 0 0 0,1-1 0 0 0,-1 1 0 0 0,0-1 1 0 0,0 1-1 0 0,0-1 0 0 0,0 1 0 0 0,-2 1 0 0 0,-4 6 45 0 0,0-1-1 0 0,0 0 0 0 0,-16 15 1 0 0,6-6-70 0 0,7-8 29 0 0,0 1 6 0 0,-13 18-1 0 0,20-25-24 0 0,1-1 1 0 0,0 1-1 0 0,0 0 1 0 0,1-1-1 0 0,-1 1 0 0 0,1 0 1 0 0,-1 0-1 0 0,1 0 1 0 0,1 0-1 0 0,-2 6 0 0 0,2-9 2 0 0,0 0-1 0 0,0 0 0 0 0,0 0 0 0 0,0 0 0 0 0,1 0 0 0 0,-1 0 0 0 0,0 0 0 0 0,0 0 0 0 0,1 0 0 0 0,-1 0 0 0 0,0 0 0 0 0,1-1 0 0 0,-1 1 0 0 0,1 0 0 0 0,0 0 0 0 0,-1 0 1 0 0,1 0-1 0 0,-1-1 0 0 0,1 1 0 0 0,1 1 0 0 0,0-1 9 0 0,0 0 0 0 0,0 0-1 0 0,0 1 1 0 0,0-1 0 0 0,0 0 0 0 0,0 0 0 0 0,0-1 0 0 0,4 2 0 0 0,3-1 43 0 0,0 1 0 0 0,0-1 0 0 0,13-1 0 0 0,-22 0-51 0 0,31-2 48 0 0,0 0 0 0 0,-1-3 0 0 0,1 0 0 0 0,31-11 1 0 0,-59 15-1559 0 0,2-1 3413 0 0,-1 0-971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3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0 330 12515 0 0,'0'0'11070'0'0,"3"14"-10845"0"0,12 45-13 0 0,-15-55-158 0 0,1-1-1 0 0,1 1 1 0 0,-1-1-1 0 0,0 0 0 0 0,1 1 1 0 0,0-1-1 0 0,-1 0 0 0 0,1 0 1 0 0,0 0-1 0 0,4 4 1 0 0,-3-5 23 0 0,-1 0 0 0 0,1 0 0 0 0,0 0 1 0 0,0 0-1 0 0,0-1 0 0 0,0 1 1 0 0,3 1-1 0 0,-2-2 0 0 0,-2 0 6 0 0,1 0-1 0 0,0 0 0 0 0,-1 0 0 0 0,1-1 0 0 0,0 1 0 0 0,0-1 0 0 0,-1 1 0 0 0,1-1 0 0 0,4 0 1 0 0,-6-1-56 0 0,1 1 0 0 0,-1 0 0 0 0,0 0 0 0 0,0-1 0 0 0,1 1 0 0 0,-1 0 0 0 0,0-1 0 0 0,0 1 0 0 0,0-1 0 0 0,1 0 0 0 0,-1 1 0 0 0,0-1 0 0 0,0 0 0 0 0,0 0 0 0 0,0 0 0 0 0,0 1 0 0 0,0-1 0 0 0,-1 0 1 0 0,1 0-1 0 0,0-1 0 0 0,1-1 0 0 0,1-3 2 0 0,0-1 1 0 0,-1 0 0 0 0,0 0 0 0 0,0 0-1 0 0,-1 0 1 0 0,1-8 0 0 0,1-46-14 0 0,-3 42 1 0 0,1-199-154 0 0,-1 210 133 0 0,0 0 1 0 0,1-1 0 0 0,0 1 0 0 0,0 0-1 0 0,3-10 1 0 0,-4 16 3 0 0,0 0 1 0 0,1 0-1 0 0,0 1 0 0 0,-1-1 0 0 0,1 0 1 0 0,0 0-1 0 0,0 1 0 0 0,0-1 0 0 0,0 0 1 0 0,0 1-1 0 0,1-1 0 0 0,-1 1 1 0 0,0-1-1 0 0,1 1 0 0 0,-1 0 0 0 0,1 0 1 0 0,-1 0-1 0 0,1 0 0 0 0,0 0 1 0 0,-1 0-1 0 0,1 0 0 0 0,0 0 0 0 0,0 0 1 0 0,0 1-1 0 0,0-1 0 0 0,-1 1 0 0 0,5-1 1 0 0,-2 1-13 0 0,0 0 0 0 0,0 1 1 0 0,0-1-1 0 0,1 1 0 0 0,-1 0 1 0 0,0 0-1 0 0,0 0 0 0 0,4 2 1 0 0,31 17-12 0 0,-9-4 31 0 0,-14-9 5 0 0,-1-2 0 0 0,1 0 1 0 0,0 0-1 0 0,22 2 0 0 0,-7-4-87 0 0,43 1-1 0 0,-64-3-988 0 0,-27 9-12422 0 0,12-9 10140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3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40 5641 0 0,'0'0'15992'0'0,"1"-6"-15876"0"0,4-19-56 0 0,-5 24-59 0 0,1 1 0 0 0,-1-1 0 0 0,0 1-1 0 0,1-1 1 0 0,-1 1 0 0 0,1-1 0 0 0,-1 1 0 0 0,0-1 0 0 0,1 1 0 0 0,-1-1 0 0 0,1 1 0 0 0,-1 0 0 0 0,1-1 0 0 0,0 1 0 0 0,-1 0 0 0 0,1-1 0 0 0,-1 1 0 0 0,1 0 0 0 0,-1 0 0 0 0,1 0 0 0 0,0-1 0 0 0,-1 1 0 0 0,1 0 0 0 0,0 0 0 0 0,-1 0 0 0 0,1 0 0 0 0,0 0 0 0 0,-1 0-1 0 0,1 0 1 0 0,-1 0 0 0 0,1 1 0 0 0,0-1 0 0 0,-1 0 0 0 0,2 0 0 0 0,1 1 11 0 0,4-1 49 0 0,1 1 1 0 0,-1-1-1 0 0,1 2 1 0 0,-1-1-1 0 0,0 1 0 0 0,0 0 1 0 0,1 1-1 0 0,-2-1 1 0 0,1 1-1 0 0,0 1 0 0 0,8 5 1 0 0,-12-7-38 0 0,0 0-1 0 0,1 1 1 0 0,-1-1 0 0 0,0 1 0 0 0,0 0 0 0 0,0 0 0 0 0,-1 0 0 0 0,1 0-1 0 0,-1 1 1 0 0,0-1 0 0 0,0 1 0 0 0,0-1 0 0 0,0 1 0 0 0,-1 0 0 0 0,1 0-1 0 0,-1 0 1 0 0,0 0 0 0 0,0 0 0 0 0,0 0 0 0 0,-1 0 0 0 0,1 8 0 0 0,-2-9-22 0 0,1-1 1 0 0,-1 1-1 0 0,0 0 1 0 0,0-1-1 0 0,0 1 1 0 0,0-1-1 0 0,0 1 0 0 0,0-1 1 0 0,-1 1-1 0 0,1-1 1 0 0,-1 0-1 0 0,0 0 1 0 0,1 0-1 0 0,-1 0 1 0 0,0 0-1 0 0,0 0 1 0 0,-1 0-1 0 0,1-1 1 0 0,0 1-1 0 0,-3 1 1 0 0,-6 3-360 0 0,0 0 0 0 0,0-1-1 0 0,-12 4 1 0 0,-3-3-2808 0 0,10-5-6422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8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0 1488 0 0,'0'0'7497'0'0,"0"0"-5360"0"0,0 0-1809 0 0,0 0 133 0 0,-3 6 80 0 0,-6 11-179 0 0,1-1 0 0 0,1 2 0 0 0,1-1-1 0 0,0 1 1 0 0,1-1 0 0 0,1 2-1 0 0,0-1 1 0 0,0 17-362 0 0,5-32 32 0 0,0-1 0 0 0,0 1 0 0 0,0-1 1 0 0,0 1-1 0 0,1-1 0 0 0,-1 1 0 0 0,1-1 0 0 0,0 0 0 0 0,0 0 0 0 0,0 0 1 0 0,0 0-1 0 0,0 0 0 0 0,0 0 0 0 0,0 0 0 0 0,1-1 0 0 0,-1 1 0 0 0,0-1 0 0 0,1 0 1 0 0,0 1-1 0 0,-1-1 0 0 0,1-1 0 0 0,0 1 0 0 0,-1 0 0 0 0,1 0 0 0 0,0-1 0 0 0,0 0 1 0 0,0 0-1 0 0,-1 1 0 0 0,1-2 0 0 0,0 1 0 0 0,0 0 0 0 0,0 0 0 0 0,-1-1 0 0 0,1 0 1 0 0,0 1-1 0 0,-1-1 0 0 0,1 0 0 0 0,0 0 0 0 0,-1-1 0 0 0,1 1 0 0 0,-1 0 1 0 0,2-2-33 0 0,-4 1-12 0 0,0-1 1 0 0,0 1-1 0 0,0-1 1 0 0,0 0-1 0 0,-1 1 1 0 0,1-1-1 0 0,-1 1 1 0 0,1-1-1 0 0,-1 1 1 0 0,0 0-1 0 0,0-1 1 0 0,0 1-1 0 0,0 0 1 0 0,0-1-1 0 0,-1 1 1 0 0,1 0-1 0 0,-1 0 1 0 0,1 0-1 0 0,-1 0 1 0 0,0 1-1 0 0,0-1 0 0 0,0 0 1 0 0,0 1-1 0 0,0-1 1 0 0,0 1-1 0 0,0-1 1 0 0,0 1-1 0 0,-1 0 1 0 0,1 0-1 0 0,0 0 1 0 0,-1 0-1 0 0,1 1 1 0 0,-1-1-1 0 0,1 1 1 0 0,-1-1-1 0 0,1 1 1 0 0,-1 0-1 0 0,1 0 1 0 0,-1 0-1 0 0,-2 1 12 0 0,-52-4-1056 0 0,34 8-7214 0 0,20-4 1361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4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 11290 0 0,'0'0'11456'0'0,"-13"20"-11266"0"0,-42 65-104 0 0,40-58-59 0 0,14-16-21 0 0,1-6-12 0 0,0-3-8 0 0,0-1 1 0 0,1 1-1 0 0,-1-1 1 0 0,0 0-1 0 0,0 1 0 0 0,1-1 1 0 0,-1 0-1 0 0,1 1 1 0 0,-1-1-1 0 0,1 0 0 0 0,0 0 1 0 0,-1 1-1 0 0,1-1 1 0 0,0 0-1 0 0,0 0 0 0 0,0 0 1 0 0,0 0-1 0 0,0 0 1 0 0,0 0-1 0 0,0 0 0 0 0,0 0 1 0 0,0-1-1 0 0,0 1 1 0 0,1 0-1 0 0,-1-1 1 0 0,0 1-1 0 0,0-1 0 0 0,1 1 1 0 0,-1-1-1 0 0,2 1 1 0 0,5 1-314 0 0,1 0 1 0 0,0-1-1 0 0,14 2 1 0 0,-14-3-181 0 0,47 2-6493 0 0,-42-2 1527 0 0,-3 0-2869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4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1 435 18580 0 0,'0'0'4637'0'0,"8"-4"-4560"0"0,10-6 9 0 0,32-22-1 0 0,-36 22-89 0 0,-1-2 1 0 0,1 0-1 0 0,-2 0 1 0 0,0-1-1 0 0,0-1 1 0 0,-1 0-1 0 0,13-23 0 0 0,-20 30-22 0 0,0-1 0 0 0,0 0-1 0 0,-1 0 1 0 0,0 0 0 0 0,-1 0-1 0 0,1 0 1 0 0,-2 0 0 0 0,1-1-1 0 0,-1 1 1 0 0,0-1 0 0 0,-1 1-1 0 0,0-1 1 0 0,-1 1 0 0 0,1-1-1 0 0,-2 1 1 0 0,1 0 0 0 0,-5-14-1 0 0,6 21 23 0 0,-6-15-127 0 0,-12-25 1 0 0,16 37 117 0 0,0 1 0 0 0,0-1 1 0 0,0 1-1 0 0,0 0 1 0 0,-1-1-1 0 0,0 1 0 0 0,0 1 1 0 0,1-1-1 0 0,-2 0 1 0 0,1 1-1 0 0,0-1 0 0 0,-7-3 1 0 0,9 6 12 0 0,0-1 0 0 0,0 1 0 0 0,-1-1 0 0 0,1 1 0 0 0,0 0 0 0 0,-1-1 0 0 0,1 1 0 0 0,0 0 0 0 0,-1 0 0 0 0,1 0 0 0 0,0 0 0 0 0,-1 0 0 0 0,1 0 0 0 0,0 1 0 0 0,-1-1 0 0 0,1 0 0 0 0,0 1 0 0 0,-2 0 0 0 0,1 0 17 0 0,0 0 0 0 0,0 0 0 0 0,1 0 0 0 0,-1 1 0 0 0,0-1 0 0 0,1 1 0 0 0,-1-1 0 0 0,0 1 0 0 0,-1 3 0 0 0,-2 3 82 0 0,0 0 0 0 0,1 1 0 0 0,0-1-1 0 0,-2 10 1 0 0,6-17-88 0 0,-10 25 231 0 0,-27 86 661 0 0,31-90-780 0 0,1 0 1 0 0,1 0-1 0 0,-2 27 1 0 0,6-45-109 0 0,0 0 0 0 0,0-1 0 0 0,0 1 1 0 0,0 0-1 0 0,1 0 0 0 0,-1 0 1 0 0,1-1-1 0 0,0 1 0 0 0,0 0 0 0 0,1-1 1 0 0,2 6-1 0 0,-2-6 10 0 0,-1-1 0 0 0,2 1 0 0 0,-1-1 0 0 0,0 0 0 0 0,0 1 0 0 0,1-1 0 0 0,-1 0 0 0 0,1 0 0 0 0,0-1 0 0 0,-1 1 0 0 0,1-1 0 0 0,0 1 0 0 0,6 1 0 0 0,2 0 7 0 0,1 0 0 0 0,0-1 0 0 0,0 0 0 0 0,-1-1 0 0 0,1 0 0 0 0,0-1 0 0 0,0-1 0 0 0,19-2 0 0 0,-26 2-35 0 0,1 0-1 0 0,0-1 1 0 0,-1 1 0 0 0,1-1-1 0 0,-1 0 1 0 0,0-1 0 0 0,9-4-1 0 0,-11 5-24 0 0,0 0-1 0 0,0-1 1 0 0,0 1-1 0 0,-1-1 1 0 0,1 1-1 0 0,-1-1 1 0 0,1 0-1 0 0,-1 0 1 0 0,0 0-1 0 0,0-1 1 0 0,0 1-1 0 0,2-5 1 0 0,5-24-215 0 0,-9 32 241 0 0,0 0 0 0 0,0 0 1 0 0,0 0-1 0 0,0-1 0 0 0,0 1 0 0 0,0 0 1 0 0,0 0-1 0 0,0 0 0 0 0,0-1 0 0 0,0 1 0 0 0,0 0 1 0 0,0 0-1 0 0,1 0 0 0 0,-1-1 0 0 0,0 1 0 0 0,0 0 1 0 0,0 0-1 0 0,0 0 0 0 0,0 0 0 0 0,0 0 1 0 0,1-1-1 0 0,-1 1 0 0 0,0 0 0 0 0,0 0 0 0 0,0 0 1 0 0,0 0-1 0 0,1 0 0 0 0,-1 0 0 0 0,0 0 0 0 0,0 0 1 0 0,0-1-1 0 0,1 1 0 0 0,-1 0 0 0 0,0 0 1 0 0,0 0-1 0 0,0 0 0 0 0,1 0 0 0 0,-1 0 0 0 0,0 0 1 0 0,0 0-1 0 0,0 0 0 0 0,1 0 0 0 0,-1 1 0 0 0,0-1 1 0 0,0 0-1 0 0,0 0 0 0 0,1 0 0 0 0,-1 0 1 0 0,0 0-1 0 0,0 0 0 0 0,0 0 0 0 0,0 0 0 0 0,1 1 1 0 0,-1-1-1 0 0,0 0 0 0 0,0 0 0 0 0,0 0 0 0 0,0 0 1 0 0,0 0-1 0 0,1 1 0 0 0,-1-1 0 0 0,0 0 1 0 0,0 0-1 0 0,8 15-51 0 0,-7-13 65 0 0,68 136 536 0 0,-66-132-510 0 0,0-1-1 0 0,0 0 0 0 0,1 1 0 0 0,-1-1 1 0 0,9 8-1 0 0,-10-11-18 0 0,0 0 1 0 0,-1-1-1 0 0,1 1 1 0 0,0-1 0 0 0,0 0-1 0 0,0 1 1 0 0,0-1-1 0 0,0 0 1 0 0,1 0-1 0 0,-1 0 1 0 0,0-1-1 0 0,0 1 1 0 0,1-1-1 0 0,-1 1 1 0 0,0-1 0 0 0,1 0-1 0 0,-1 1 1 0 0,4-1-1 0 0,-5-1-13 0 0,0 1 0 0 0,1-1 0 0 0,-1 1 0 0 0,0-1 0 0 0,0 0 0 0 0,0 1 0 0 0,0-1 0 0 0,0 0 0 0 0,0 0 0 0 0,0 0 0 0 0,0 1 0 0 0,0-1 0 0 0,0 0 0 0 0,0-1 0 0 0,0 1 0 0 0,-1 0 0 0 0,1 0 0 0 0,0 0 0 0 0,0-2 0 0 0,10-26-42 0 0,-9 25 32 0 0,6-29-56 0 0,-7 26 34 0 0,0-1 0 0 0,1 1 1 0 0,0 0-1 0 0,6-12 0 0 0,-8 18 25 0 0,1 0-1 0 0,-1 1 1 0 0,1-1 0 0 0,0 0 0 0 0,-1 1-1 0 0,1-1 1 0 0,0 1 0 0 0,-1-1 0 0 0,1 1-1 0 0,0-1 1 0 0,-1 1 0 0 0,1 0 0 0 0,0-1-1 0 0,0 1 1 0 0,0 0 0 0 0,-1-1 0 0 0,1 1-1 0 0,0 0 1 0 0,0 0 0 0 0,0 0 0 0 0,0 0-1 0 0,-1 0 1 0 0,1 0 0 0 0,0 0 0 0 0,0 0-1 0 0,0 0 1 0 0,0 0 0 0 0,1 1 0 0 0,1 0 0 0 0,-1-1 0 0 0,1 1 0 0 0,0 0 0 0 0,-1 1 0 0 0,1-1 0 0 0,-1 0 0 0 0,4 3 0 0 0,-1 0-36 0 0,0 1 1 0 0,-1-1 0 0 0,1 1-1 0 0,-1-1 1 0 0,0 1-1 0 0,0 1 1 0 0,-1-1 0 0 0,0 0-1 0 0,0 1 1 0 0,0 0-1 0 0,0-1 1 0 0,-1 1 0 0 0,0 0-1 0 0,0 1 1 0 0,-1-1-1 0 0,2 11 1 0 0,-2-7-681 0 0,1-2-2284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5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18052 0 0,'0'0'3862'0'0,"5"-2"-3903"0"0,1 1 48 0 0,0 0 0 0 0,0-1 1 0 0,0 2-1 0 0,0-1 0 0 0,0 1 1 0 0,0 0-1 0 0,0 0 0 0 0,1 1 1 0 0,-1 0-1 0 0,0 0 0 0 0,7 2 1 0 0,-2 1 149 0 0,1 1 1 0 0,-1 0 0 0 0,0 1 0 0 0,-1 0-1 0 0,1 1 1 0 0,14 12 0 0 0,-21-16-88 0 0,0 1 1 0 0,0 0-1 0 0,0 0 1 0 0,-1 0-1 0 0,1 1 1 0 0,-1-1-1 0 0,0 1 0 0 0,-1 0 1 0 0,1 0-1 0 0,-1 0 1 0 0,0 0-1 0 0,0 0 1 0 0,0 1-1 0 0,-1-1 1 0 0,0 0-1 0 0,1 12 1 0 0,-2-14-54 0 0,0 0 1 0 0,-1 1 0 0 0,1-1 0 0 0,-1 0 0 0 0,0 1-1 0 0,0-1 1 0 0,0 0 0 0 0,-1 0 0 0 0,1 0 0 0 0,-1 0 0 0 0,0 0-1 0 0,0 0 1 0 0,0 0 0 0 0,0 0 0 0 0,0-1 0 0 0,0 1 0 0 0,-1-1-1 0 0,1 0 1 0 0,-1 1 0 0 0,0-1 0 0 0,0 0 0 0 0,-4 2-1 0 0,1-1-441 0 0,-1 1 0 0 0,1-1 0 0 0,-1 0 0 0 0,0-1 0 0 0,0 0 0 0 0,0 0-1 0 0,0 0 1 0 0,0-1 0 0 0,-14 1 0 0 0,21-2 333 0 0,0 0 1 0 0,0 0-1 0 0,0 0 1 0 0,0 0-1 0 0,-1 0 1 0 0,1-1-1 0 0,0 1 1 0 0,0 0-1 0 0,0 0 0 0 0,0 0 1 0 0,0 0-1 0 0,-1 0 1 0 0,1 0-1 0 0,0 0 1 0 0,0 0-1 0 0,0-1 1 0 0,0 1-1 0 0,0 0 0 0 0,0 0 1 0 0,0 0-1 0 0,-1 0 1 0 0,1 0-1 0 0,0-1 1 0 0,0 1-1 0 0,0 0 1 0 0,0 0-1 0 0,0 0 0 0 0,0-1 1 0 0,0 1-1 0 0,0 0 1 0 0,0 0-1 0 0,0 0 1 0 0,0 0-1 0 0,0-1 1 0 0,0 1-1 0 0,0 0 0 0 0,0 0 1 0 0,0 0-1 0 0,0 0 1 0 0,0-1-1 0 0,0 1 1 0 0,0 0-1 0 0,1 0 1 0 0,-1 0-1 0 0,0 0 0 0 0,0 0 1 0 0,0-1-1 0 0,0 1 1 0 0,0 0-1 0 0,0 0 1 0 0,0 0-1 0 0,1 0 1 0 0,-1 0-1 0 0,0-1 0 0 0,7-8-3164 0 0,43-29-2381 0 0,16-15-923 0 0,-38 25 8120 0 0,15-14 3974 0 0,-38 37-4786 0 0,1 1-1 0 0,0 0 1 0 0,0 0 0 0 0,1 0-1 0 0,9 1 7426 0 0,-40 36-5968 0 0,12-20-1572 0 0,1 1 0 0 0,-11 19-1 0 0,19-29-600 0 0,1 1 1 0 0,-1 0-1 0 0,1 0 0 0 0,0 0 0 0 0,1 0 0 0 0,-1 0 0 0 0,1 0 0 0 0,0 0 0 0 0,0 0 0 0 0,0 1 0 0 0,1 9 0 0 0,0-13-34 0 0,1 0 1 0 0,-1 0-1 0 0,1 0 1 0 0,0 0-1 0 0,-1 0 1 0 0,1 0-1 0 0,0 0 1 0 0,0 0-1 0 0,0 0 0 0 0,1 0 1 0 0,-1 0-1 0 0,0 0 1 0 0,1-1-1 0 0,-1 1 1 0 0,1 0-1 0 0,0-1 1 0 0,-1 0-1 0 0,1 1 0 0 0,0-1 1 0 0,3 2-1 0 0,4 2-67 0 0,0-1 0 0 0,1 0-1 0 0,12 3 1 0 0,-15-5-27 0 0,12 4-1127 0 0,30 4 0 0 0,-26-7-2883 0 0,-1-2-4220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5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462 22 17812 0 0,'0'0'5990'0'0,"-22"-3"-5557"0"0,-73-7-159 0 0,-8 3-106 0 0,90 7-184 0 0,-113-1-1351 0 0,43 3-6985 0 0,64-1-2301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6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5089 0 0,'0'0'15333'0'0,"-2"24"-14776"0"0,-8 75-145 0 0,9-87-291 0 0,0 1 0 0 0,0 0 0 0 0,3 15 0 0 0,-1-18-43 0 0,-1-3-28 0 0,1-1 1 0 0,0 0 0 0 0,0 1 0 0 0,1-1 0 0 0,0 0-1 0 0,0 0 1 0 0,3 6 0 0 0,-4-9-17 0 0,0-1 0 0 0,1 1 0 0 0,0-1 0 0 0,-1 0 0 0 0,1 1 0 0 0,0-1 0 0 0,0 0 0 0 0,0 0 0 0 0,0 0 0 0 0,0-1 0 0 0,1 1 0 0 0,-1 0 0 0 0,1-1 0 0 0,-1 0 0 0 0,1 1 0 0 0,-1-1 0 0 0,1 0 0 0 0,3 0 0 0 0,5 2 20 0 0,0-2 1 0 0,0 1-1 0 0,0-2 1 0 0,0 0-1 0 0,0 0 1 0 0,0 0-1 0 0,1-2 1 0 0,-1 1-1 0 0,0-2 1 0 0,-1 1-1 0 0,1-1 1 0 0,0-1-1 0 0,10-5 0 0 0,-12 5-46 0 0,0 0 0 0 0,0-1 0 0 0,0 0 0 0 0,-1-1-1 0 0,0 0 1 0 0,0 0 0 0 0,-1-1 0 0 0,1 0-1 0 0,-1 0 1 0 0,-1-1 0 0 0,0 0 0 0 0,0 0-1 0 0,0 0 1 0 0,7-16 0 0 0,-11 18-12 0 0,0 0-1 0 0,0 0 1 0 0,0-1 0 0 0,-1 1 0 0 0,0 0 0 0 0,0-1 0 0 0,-1-10 0 0 0,0 14-8 0 0,0 0 0 0 0,-1 0 0 0 0,1 0 0 0 0,-1 0 0 0 0,0 0 0 0 0,0 0 0 0 0,0 0 0 0 0,-2-4 0 0 0,2 6 0 0 0,1 0 0 0 0,-1-1 0 0 0,0 1 0 0 0,0 0 0 0 0,0 0 0 0 0,0 0 0 0 0,0 0 0 0 0,-1 0 0 0 0,1 0 0 0 0,0 0 0 0 0,0 0 0 0 0,-1 0 1 0 0,1 1-1 0 0,0-1 0 0 0,-1 0 0 0 0,1 1 0 0 0,-3-1 0 0 0,4 1 13 0 0,0 0 0 0 0,-1 0 0 0 0,1 0 0 0 0,0 0 0 0 0,-1 1 0 0 0,1-1 1 0 0,0 0-1 0 0,-1 0 0 0 0,1 0 0 0 0,0 0 0 0 0,-1 1 0 0 0,1-1 0 0 0,0 0 0 0 0,-1 0 0 0 0,1 1 1 0 0,0-1-1 0 0,0 0 0 0 0,-1 1 0 0 0,1-1 0 0 0,0 0 0 0 0,0 1 0 0 0,0-1 0 0 0,-1 0 0 0 0,1 1 1 0 0,0-1-1 0 0,0 0 0 0 0,0 1 0 0 0,0-1 0 0 0,0 1 0 0 0,0-1 0 0 0,0 0 0 0 0,0 1 0 0 0,0-1 1 0 0,0 0-1 0 0,0 1 0 0 0,0 0 0 0 0,-1 19 179 0 0,2-17-147 0 0,-1 11 46 0 0,1-1-1 0 0,0 1 0 0 0,1-1 1 0 0,1 0-1 0 0,0 1 0 0 0,1-1 1 0 0,0 0-1 0 0,9 18 0 0 0,-8-22-336 0 0,0-1 1 0 0,0 1-1 0 0,1-1 0 0 0,0 0 0 0 0,8 8 0 0 0,-8-11-625 0 0,0 1-1 0 0,0-1 1 0 0,0-1-1 0 0,1 1 1 0 0,0-1 0 0 0,-1 0-1 0 0,9 3 1 0 0,-6-4-4504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7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1 137 1848 0 0,'0'0'19469'0'0,"6"8"-18985"0"0,45 57 1084 0 0,-47-60-1372 0 0,-1 0 0 0 0,1-1 0 0 0,0 1 0 0 0,1-1 0 0 0,5 5 0 0 0,-9-9-147 0 0,0 1 0 0 0,1 0 1 0 0,-1 0-1 0 0,0-1 1 0 0,0 1-1 0 0,1-1 1 0 0,-1 1-1 0 0,1-1 1 0 0,-1 1-1 0 0,0-1 1 0 0,1 0-1 0 0,-1 0 1 0 0,1 0-1 0 0,-1 0 0 0 0,0 0 1 0 0,1 0-1 0 0,-1 0 1 0 0,1 0-1 0 0,-1 0 1 0 0,0-1-1 0 0,1 1 1 0 0,-1-1-1 0 0,1 1 1 0 0,-1-1-1 0 0,0 1 1 0 0,0-1-1 0 0,1 0 0 0 0,0-1 1 0 0,7-5 33 0 0,-1 0 0 0 0,1 0 0 0 0,-2-1 1 0 0,1-1-1 0 0,-1 1 0 0 0,-1-1 0 0 0,0 0 0 0 0,0-1 0 0 0,6-13 1 0 0,2-8-10 0 0,15-56 0 0 0,-20 68-293 0 0,-3 13-861 0 0,-5 6 996 0 0,-1 0 0 0 0,0 0-1 0 0,0 0 1 0 0,1 0-1 0 0,-1 0 1 0 0,0 0 0 0 0,1 0-1 0 0,-1 0 1 0 0,0 0-1 0 0,0 1 1 0 0,1-1 0 0 0,-1 0-1 0 0,0 0 1 0 0,0 0-1 0 0,0 0 1 0 0,1 1 0 0 0,-1-1-1 0 0,0 0 1 0 0,0 0-1 0 0,0 0 1 0 0,0 1 0 0 0,1-1-1 0 0,-1 0 1 0 0,0 0-1 0 0,0 1 1 0 0,0-1 0 0 0,0 0-1 0 0,0 0 1 0 0,0 1-1 0 0,0-1 1 0 0,1 1 0 0 0,5 19-4889 0 0,-3-6-2983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9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535 736 0 0 0,'0'0'2174'0'0,"20"1"-1739"0"0,65 2-147 0 0,-55-5-133 0 0,-17-3-44 0 0,-6 1-60 0 0,7-2 25 0 0,0-2 1 0 0,-1 0-1 0 0,0 0 1 0 0,0-1-1 0 0,-1-1 0 0 0,13-12 1 0 0,-19 16-35 0 0,-1 0 1 0 0,0 0-1 0 0,0 0 0 0 0,-1 0 1 0 0,0-1-1 0 0,0 1 1 0 0,0-1-1 0 0,-1 0 1 0 0,0 0-1 0 0,0-1 0 0 0,-1 1 1 0 0,0 0-1 0 0,-1-1 1 0 0,2-11-1 0 0,-2 5-24 0 0,-1 0 1 0 0,-1-1-1 0 0,0 1 0 0 0,-1 0 1 0 0,0 0-1 0 0,-1 0 1 0 0,-1 0-1 0 0,-7-19 0 0 0,0 7-21 0 0,0 1 0 0 0,-2 0 1 0 0,-1 1-1 0 0,0 0 0 0 0,-2 1 0 0 0,-1 1 0 0 0,-1 1 0 0 0,-1 0 0 0 0,-27-23 0 0 0,24 26 27 0 0,-1 1 0 0 0,-1 1 0 0 0,0 1 0 0 0,-2 1 0 0 0,-33-14 0 0 0,39 20 89 0 0,0 2 0 0 0,0 0 0 0 0,-1 1-1 0 0,0 1 1 0 0,0 1 0 0 0,0 1 0 0 0,-40 1 0 0 0,52 1-74 0 0,0 1 0 0 0,0 1 0 0 0,-1 0 1 0 0,2 0-1 0 0,-1 1 0 0 0,0 0 0 0 0,0 0 0 0 0,1 1 0 0 0,-16 9 0 0 0,14-6 1 0 0,1 0 0 0 0,-1 1-1 0 0,1 0 1 0 0,1 0-1 0 0,-1 1 1 0 0,-13 20-1 0 0,11-12 6 0 0,1 0 0 0 0,1 1-1 0 0,0 1 1 0 0,2-1 0 0 0,0 1 0 0 0,1 1-1 0 0,0-1 1 0 0,-4 39 0 0 0,7-32 122 0 0,1 1 1 0 0,1-1-1 0 0,1 1 1 0 0,2-1-1 0 0,6 38 0 0 0,-6-52 46 0 0,1 0 0 0 0,1-1-1 0 0,-1 0 1 0 0,2 0 0 0 0,0 0-1 0 0,0 0 1 0 0,1-1 0 0 0,0 1-1 0 0,1-2 1 0 0,0 1-1 0 0,0-1 1 0 0,1 0 0 0 0,1 0-1 0 0,12 10 1 0 0,-2-6 83 0 0,0 0 1 0 0,1-1-1 0 0,1-1 0 0 0,0-1 1 0 0,0-1-1 0 0,42 11 1 0 0,-22-9-83 0 0,1-3 1 0 0,78 6 0 0 0,-104-13-1194 0 0,27-2-1 0 0,-37 0-739 0 0,0 0 1 0 0,0 0-1 0 0,0-1 0 0 0,6-2 0 0 0,-6 2-1280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31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1156 0 0 0,'-105'-66'0'0'0,"85"54"0"0"0,1-2 0 0 0,1 0 0 0 0,0-1 0 0 0,1-1 0 0 0,1 0 0 0 0,-20-26 0 0 0,34 40 0 0 0,-11-15 0 0 0,0-2 0 0 0,1 1 0 0 0,1-1 0 0 0,0-1 0 0 0,2 0 0 0 0,0-1 0 0 0,-6-23 0 0 0,5 8 0 0 0,2 1 0 0 0,2-2 0 0 0,-4-54 0 0 0,8 59 0 0 0,5-56 0 0 0,-1 72 0 0 0,0 0 0 0 0,1 0 0 0 0,1 1 0 0 0,1 0 0 0 0,9-23 0 0 0,0 11 112 0 0,0 1 0 0 0,2 1 0 0 0,1 0 0 0 0,1 1-1 0 0,1 1 1 0 0,1 1 0 0 0,0 0 0 0 0,32-24 0 0 0,-36 34-182 0 0,0 1 0 0 0,1 1 0 0 0,0 0 1 0 0,1 1-1 0 0,0 0 0 0 0,0 2 0 0 0,30-8 0 0 0,-18 8-19 0 0,0 1-1 0 0,1 2 0 0 0,0 1 1 0 0,33 1-1 0 0,-22 2 90 0 0,0 2 0 0 0,-1 3 0 0 0,1 1 0 0 0,-1 1 0 0 0,0 3 0 0 0,-1 1 0 0 0,0 2 0 0 0,62 30 0 0 0,-54-17 0 0 0,-2 1 0 0 0,-1 2 0 0 0,-1 3 0 0 0,-2 1 0 0 0,-1 2 0 0 0,-2 2 0 0 0,55 66 0 0 0,-75-79 0 0 0,-1 1 0 0 0,-1 1 0 0 0,-1 1 0 0 0,-1 0 0 0 0,-1 1 0 0 0,12 39 0 0 0,-17-42 0 0 0,-2 2 0 0 0,-1-1 0 0 0,-1 1 0 0 0,-1-1 0 0 0,-1 1 0 0 0,-2 0 0 0 0,-2 41 0 0 0,-1-49 7 0 0,-1-1 0 0 0,-1 1 1 0 0,0-1-1 0 0,-2 0 0 0 0,0 0 0 0 0,0 0 1 0 0,-2-1-1 0 0,0 0 0 0 0,-1 0 0 0 0,-1-1 0 0 0,0-1 1 0 0,-2 1-1 0 0,1-2 0 0 0,-2 1 0 0 0,0-2 1 0 0,0 0-1 0 0,-1 0 0 0 0,-1-1 0 0 0,0-1 0 0 0,-1-1 1 0 0,0 0-1 0 0,-1-1 0 0 0,-31 13 0 0 0,20-13 159 0 0,0-1 0 0 0,0-2 0 0 0,0 0 0 0 0,-34 1 0 0 0,-115-2-1063 0 0,176-5 884 0 0,-26 0-80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32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445 215 3569 0 0,'0'0'7647'0'0,"2"-21"-6046"0"0,3-65-146 0 0,-5 80-1242 0 0,0 1 0 0 0,0 0 1 0 0,-1-1-1 0 0,-1-6 0 0 0,2 10-93 0 0,-1 1 0 0 0,0-1 0 0 0,1 0 0 0 0,-1 0 1 0 0,0 1-1 0 0,0-1 0 0 0,-2-1 0 0 0,-1-3 210 0 0,1 2-82 0 0,0 0 1 0 0,0 0-1 0 0,-1 0 0 0 0,0 0 1 0 0,0 0-1 0 0,0 1 0 0 0,0-1 1 0 0,-1 1-1 0 0,1 0 0 0 0,-1 1 1 0 0,0-1-1 0 0,-6-2 0 0 0,8 4-156 0 0,0 0 0 0 0,0 0 0 0 0,0 0 0 0 0,0 1 0 0 0,0-1 0 0 0,0 1 0 0 0,0-1 0 0 0,-1 1 0 0 0,1 0 0 0 0,0 0 0 0 0,0 1 0 0 0,0-1 0 0 0,0 1 0 0 0,0-1 0 0 0,0 1 0 0 0,0 0 0 0 0,0 0 0 0 0,0 1 0 0 0,0-1 0 0 0,1 0 0 0 0,-1 1 0 0 0,-4 3 0 0 0,2 0 21 0 0,-1 0-1 0 0,2 1 1 0 0,-1 0 0 0 0,0 0 0 0 0,1 0 0 0 0,0 1 0 0 0,1-1 0 0 0,-1 1-1 0 0,-3 13 1 0 0,0 0 109 0 0,2 0-1 0 0,-5 28 0 0 0,5-4-42 0 0,1 1 0 0 0,2 0 0 0 0,7 72 0 0 0,30 135 4 0 0,-12-109 69 0 0,-19-113-140 0 0,13 118 533 0 0,-16-123-568 0 0,-1 0 0 0 0,-1-1-1 0 0,-8 50 1 0 0,9-71-76 0 0,-1 2-9 0 0,0 0 1 0 0,0 0 0 0 0,-1 0 0 0 0,1 0-1 0 0,-1 0 1 0 0,0 0 0 0 0,-5 8 0 0 0,6-12 0 0 0,0 0 0 0 0,0-1 1 0 0,0 1-1 0 0,0 0 0 0 0,0-1 0 0 0,0 1 0 0 0,0-1 1 0 0,0 1-1 0 0,0-1 0 0 0,0 1 0 0 0,0-1 0 0 0,0 0 1 0 0,0 0-1 0 0,-1 1 0 0 0,1-1 0 0 0,0 0 1 0 0,0 0-1 0 0,0 0 0 0 0,0 0 0 0 0,0-1 0 0 0,-1 1 1 0 0,1 0-1 0 0,0 0 0 0 0,0-1 0 0 0,0 1 1 0 0,-1-1-1 0 0,-4-1-57 0 0,0-1 1 0 0,0 0 0 0 0,-7-4 0 0 0,-110-66-3149 0 0,81 51-1493 0 0,-1 2-4843 0 0,30 15 1526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4.1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1897 241 6729 0 0,'0'0'8888'0'0,"-7"18"-8456"0"0,-21 52-9 0 0,28-68-405 0 0,-1-1 1 0 0,1 0-1 0 0,-1 0 1 0 0,1 0-1 0 0,-1 1 1 0 0,0-1-1 0 0,0 0 1 0 0,0 0-1 0 0,0 0 1 0 0,0 0 0 0 0,0-1-1 0 0,0 1 1 0 0,0 0-1 0 0,0 0 1 0 0,0 0-1 0 0,0-1 1 0 0,0 1-1 0 0,0-1 1 0 0,-1 1 0 0 0,1-1-1 0 0,0 1 1 0 0,-1-1-1 0 0,1 0 1 0 0,0 1-1 0 0,-1-1 1 0 0,1 0-1 0 0,0 0 1 0 0,-1 0-1 0 0,1 0 1 0 0,0 0 0 0 0,-1-1-1 0 0,1 1 1 0 0,-2 0-1 0 0,-4-1 101 0 0,-6 0 13 0 0,-1-1 0 0 0,1 0 0 0 0,0-1 0 0 0,0 0 0 0 0,0-1 1 0 0,-18-8-1 0 0,-72-40 139 0 0,98 49-257 0 0,-35-21 74 0 0,13 8-35 0 0,-34-15 0 0 0,52 27-11 0 0,0 1 0 0 0,0 0 0 0 0,0 0 0 0 0,-1 1 0 0 0,1 0 0 0 0,-1 0 0 0 0,0 2 0 0 0,-10-1 0 0 0,18 1-10 0 0,0 0 0 0 0,-1 1 0 0 0,1-1 0 0 0,0 0 0 0 0,-1 1 0 0 0,1 0 0 0 0,0 0 0 0 0,0 0 0 0 0,0 0 0 0 0,0 0 0 0 0,0 0 0 0 0,0 0 0 0 0,0 1 0 0 0,-3 2 0 0 0,2-1 21 0 0,0 0 0 0 0,0 1-1 0 0,1-1 1 0 0,-1 1 0 0 0,1 0 0 0 0,0 0-1 0 0,-3 4 1 0 0,2 1 18 0 0,-1 1 0 0 0,1-1-1 0 0,1 1 1 0 0,0-1 0 0 0,0 1 0 0 0,0 13-1 0 0,2-23-69 0 0,0 5 36 0 0,0-1 0 0 0,0 1 0 0 0,0-1 0 0 0,0 0 0 0 0,1 1 0 0 0,1 5 0 0 0,-1-9-2 0 0,-1 0 0 0 0,1 0 0 0 0,-1 0 0 0 0,1 0 0 0 0,-1 0-1 0 0,1 0 1 0 0,0 0 0 0 0,-1 0 0 0 0,1-1 0 0 0,0 1 0 0 0,0 0 0 0 0,0 0 0 0 0,0 0 0 0 0,0-1 0 0 0,0 1 0 0 0,0-1 0 0 0,0 1 0 0 0,0-1 0 0 0,0 1 0 0 0,0-1 0 0 0,0 1 0 0 0,0-1 0 0 0,0 0 0 0 0,1 0 0 0 0,-1 0 0 0 0,0 0 0 0 0,0 0 0 0 0,0 0 0 0 0,2 0 0 0 0,-3 0-29 0 0,0 0 1 0 0,0 0 0 0 0,0 0-1 0 0,0 0 1 0 0,1 0-1 0 0,-1 0 1 0 0,0 0 0 0 0,0 0-1 0 0,0 0 1 0 0,0 0 0 0 0,0 0-1 0 0,1 0 1 0 0,-1 0 0 0 0,0 0-1 0 0,0 0 1 0 0,0 0-1 0 0,0-1 1 0 0,0 1 0 0 0,0 0-1 0 0,0 0 1 0 0,1 0 0 0 0,-1 0-1 0 0,0 0 1 0 0,0 0 0 0 0,0 0-1 0 0,0-1 1 0 0,0 1-1 0 0,0 0 1 0 0,0 0 0 0 0,0 0-1 0 0,0 0 1 0 0,0 0 0 0 0,0-1-1 0 0,0 1 1 0 0,0 0 0 0 0,0 0-1 0 0,0 0 1 0 0,0 0-1 0 0,0 0 1 0 0,0-1 0 0 0,-2-8 29 0 0,-8-7-110 0 0,-2 3 84 0 0,-1 2-1 0 0,-1-1 1 0 0,0 1-1 0 0,0 1 1 0 0,-1 1 0 0 0,-23-11-1 0 0,15 8 93 0 0,0 2-1 0 0,-1 1 1 0 0,0 1 0 0 0,0 1-1 0 0,-31-4 1 0 0,8 4 534 0 0,-90 0 1 0 0,-150 9 127 0 0,254-3-689 0 0,0-1 0 0 0,0-3 1 0 0,1 0-1 0 0,-1-2 0 0 0,-43-15 0 0 0,-150-72 548 0 0,201 82-711 0 0,-42-13 1 0 0,78 29-9017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9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0 9821 0 0,'1'8'3285'0'0,"4"15"-2724"0"0,-1 0-1 0 0,-1 1 1 0 0,-1 0 0 0 0,-2-1 0 0 0,0 1 0 0 0,-1 0-1 0 0,-1-1 1 0 0,-4 15-561 0 0,-51-93-736 0 0,54 54 740 0 0,1 0 1 0 0,0 0-1 0 0,0 0 0 0 0,-1 1 1 0 0,1-1-1 0 0,-1 1 0 0 0,1-1 0 0 0,0 1 1 0 0,-1 0-1 0 0,1 0 0 0 0,-1 0 0 0 0,1 0 1 0 0,-1 0-1 0 0,1 1 0 0 0,0-1 0 0 0,-1 1 1 0 0,1 0-1 0 0,0-1 0 0 0,-1 1 1 0 0,1 0-1 0 0,0 0 0 0 0,0 0 0 0 0,0 1 1 0 0,0-1-1 0 0,0 1 0 0 0,0-1 0 0 0,0 1 1 0 0,0-1-1 0 0,1 1 0 0 0,-1 0 0 0 0,0 0 1 0 0,1 0-1 0 0,0 0 0 0 0,-1 0 1 0 0,1 0-1 0 0,0 0 0 0 0,0 1 0 0 0,0-1 1 0 0,1 0-1 0 0,-1 0 0 0 0,0 1 0 0 0,1-1 1 0 0,0 1-1 0 0,-1-1 0 0 0,1 1 0 0 0,0-1 1 0 0,0 0-1 0 0,0 1 0 0 0,1-1 0 0 0,-1 1 1 0 0,0-1-1 0 0,1 0 0 0 0,0 2-4 0 0,1-1 34 0 0,0 0 0 0 0,0 0-1 0 0,0 0 1 0 0,0 0 0 0 0,0 0 0 0 0,1-1-1 0 0,-1 1 1 0 0,1-1 0 0 0,0 1 0 0 0,0-1-1 0 0,0 0 1 0 0,0 0 0 0 0,0 0 0 0 0,0-1-1 0 0,0 1 1 0 0,1-1 0 0 0,-1 1-1 0 0,1-1 1 0 0,-1 0 0 0 0,1-1 0 0 0,-1 1-1 0 0,1-1 1 0 0,0 1 0 0 0,-1-1 0 0 0,1 0-1 0 0,2-1-33 0 0,56-9-6875 0 0,-54 4 1464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5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63 5561 0 0,'0'0'13031'0'0,"-1"-10"-12555"0"0,-1-31-46 0 0,1 41-417 0 0,2-1 0 0 0,-1 1 0 0 0,0-1 0 0 0,0 1 0 0 0,0-1 1 0 0,0 1-1 0 0,0-1 0 0 0,0 1 0 0 0,0-1 0 0 0,0 1 1 0 0,1 0-1 0 0,-1-1 0 0 0,0 1 0 0 0,0-1 0 0 0,1 1 1 0 0,-1 0-1 0 0,0-1 0 0 0,1 1 0 0 0,-1-1 0 0 0,0 1 1 0 0,1 0-1 0 0,-1 0 0 0 0,0-1 0 0 0,1 1 0 0 0,-1 0 1 0 0,1 0-1 0 0,-1-1 0 0 0,1 1 0 0 0,-1 0 0 0 0,1 0 1 0 0,-1 0-1 0 0,1 0 0 0 0,-1 0 0 0 0,0-1 0 0 0,1 1 1 0 0,-1 0-1 0 0,1 0 0 0 0,-1 0 0 0 0,1 0 0 0 0,-1 1 1 0 0,1-1-1 0 0,-1 0 0 0 0,1 0 0 0 0,-1 0 0 0 0,1 0 1 0 0,0 1-1 0 0,2-1 96 0 0,3 1 57 0 0,0-1 0 0 0,-1 1 0 0 0,1 1 0 0 0,-1-1 0 0 0,1 1 0 0 0,-1 0 0 0 0,1 0 0 0 0,-1 0 0 0 0,0 1 0 0 0,7 4 0 0 0,-2 0 193 0 0,1 1 0 0 0,-1 0 0 0 0,14 14 0 0 0,-20-17-241 0 0,1 0-1 0 0,-1 1 1 0 0,0 0 0 0 0,0-1-1 0 0,-1 1 1 0 0,0 0 0 0 0,5 14-1 0 0,-6-16-80 0 0,-1 1 0 0 0,1 0 0 0 0,-1 0-1 0 0,-1 0 1 0 0,1 0 0 0 0,-1 0 0 0 0,0 0 0 0 0,0 0 0 0 0,0 1-1 0 0,-1-1 1 0 0,-1 7 0 0 0,0-8-14 0 0,1-1-1 0 0,-1 1 1 0 0,0-1 0 0 0,0 1-1 0 0,0-1 1 0 0,0 0 0 0 0,-1 0 0 0 0,1 0-1 0 0,-1 0 1 0 0,0 0 0 0 0,0 0-1 0 0,0-1 1 0 0,0 1 0 0 0,-1-1-1 0 0,1 0 1 0 0,-1 0 0 0 0,-5 2-1 0 0,-3 1-267 0 0,-1 0-1 0 0,0 0 1 0 0,-22 4 0 0 0,16-6-1306 0 0,8-3-3887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5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11755 0 0,'0'0'10780'0'0,"-12"22"-10594"0"0,-33 68-71 0 0,42-85-104 0 0,1 0 0 0 0,0 0-1 0 0,0 0 1 0 0,-1 6 0 0 0,3-10-9 0 0,0 0 0 0 0,0-1 0 0 0,0 1 0 0 0,0-1 0 0 0,0 1 0 0 0,0 0 0 0 0,0-1 0 0 0,0 1-1 0 0,0-1 1 0 0,0 1 0 0 0,1-1 0 0 0,-1 1 0 0 0,0-1 0 0 0,0 1 0 0 0,0-1 0 0 0,1 1 0 0 0,-1-1-1 0 0,1 2 1 0 0,1 1 8 0 0,0 0-16 0 0,1 0 0 0 0,-1 0-1 0 0,0 0 1 0 0,1-1 0 0 0,-1 1 0 0 0,1-1 0 0 0,0 0 0 0 0,0 0 0 0 0,0 0 0 0 0,0 0 0 0 0,0 0 0 0 0,5 1 0 0 0,4 2-222 0 0,0-1 0 0 0,15 3 0 0 0,10-1-1435 0 0,-12-4-7231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5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239 160 10322 0 0,'0'0'11353'0'0,"-20"-6"-11087"0"0,-65-16-138 0 0,70 18-264 0 0,0 1 1 0 0,-24-3 0 0 0,16 4-686 0 0,14 0 120 0 0,-11-1-1704 0 0,7 0-4615 0 0</inkml:trace>
  <inkml:trace contextRef="#ctx0" brushRef="#br0" timeOffset="1">406 1 17004 0 0,'0'0'5850'0'0,"4"21"-5672"0"0,10 64-74 0 0,-11-57-53 0 0,-5-18-14 0 0,1-4-24 0 0,-1 4-36 0 0,-3 23-583 0 0,5-31 323 0 0,0 0 0 0 0,0 0 0 0 0,0 0 0 0 0,0-1 0 0 0,0 1 0 0 0,1 0 0 0 0,-1 0 0 0 0,1 0 0 0 0,-1-1 0 0 0,1 1 0 0 0,0 0 0 0 0,0-1 0 0 0,-1 1 0 0 0,3 2 0 0 0,8 9-8966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6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53 14675 0 0,'0'0'5233'0'0,"-137"-26"-4945"0"0,110 20-256 0 0,0 1-248 0 0,4 1-336 0 0,-3-1-456 0 0,6 3-688 0 0,0-1-937 0 0,7 1-1856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6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26 14835 0 0,'0'0'3884'0'0,"-8"1"-3784"0"0,-25 3-46 0 0,32-4-53 0 0,1 0 0 0 0,0 0-1 0 0,0 1 1 0 0,0-1-1 0 0,0 0 1 0 0,-1 0 0 0 0,1 0-1 0 0,0 0 1 0 0,0 0-1 0 0,0 0 1 0 0,-1 0-1 0 0,1 0 1 0 0,0 0 0 0 0,0 0-1 0 0,0 0 1 0 0,-1 0-1 0 0,1 0 1 0 0,0 0 0 0 0,0 0-1 0 0,0 0 1 0 0,-1 0-1 0 0,1-1 1 0 0,0 1 0 0 0,0 0-1 0 0,0 0 1 0 0,0 0-1 0 0,-1 0 1 0 0,1 0 0 0 0,0 0-1 0 0,0 0 1 0 0,0-1-1 0 0,0 1 1 0 0,0 0-1 0 0,-1 0 1 0 0,1 0 0 0 0,0 0-1 0 0,0-1 1 0 0,0 1-1 0 0,0 0 1 0 0,0 0 0 0 0,0 0-1 0 0,0-1 1 0 0,0 1-1 0 0,0 0 1 0 0,0 0 0 0 0,0 0-1 0 0,0-1 1 0 0,0 1-1 0 0,0 0 1 0 0,0 0 0 0 0,0 0-1 0 0,0-1 1 0 0,0 1-1 0 0,0 0 1 0 0,0 0 0 0 0,0 0-1 0 0,0 0 1 0 0,0-1-1 0 0,0 1 1 0 0,0 0-1 0 0,0 0 1 0 0,0 0 0 0 0,1-1-1 0 0,-1 1 1 0 0,0 0-1 0 0,0 0 1 0 0,0 0 0 0 0,7-8 12 0 0,-5 6 13 0 0,0 1 0 0 0,-1-1 0 0 0,1 1 0 0 0,0 0 0 0 0,0-1 0 0 0,0 1 0 0 0,0 0 0 0 0,0 0 1 0 0,1 1-1 0 0,-1-1 0 0 0,0 0 0 0 0,0 1 0 0 0,0-1 0 0 0,1 1 0 0 0,-1 0 0 0 0,0-1 0 0 0,1 1 0 0 0,-1 0 0 0 0,0 1 0 0 0,0-1 1 0 0,1 0-1 0 0,-1 1 0 0 0,0-1 0 0 0,0 1 0 0 0,5 1 0 0 0,-2 0 233 0 0,0 0 0 0 0,0 1 0 0 0,0 0 0 0 0,0-1 0 0 0,-1 2 0 0 0,1-1 0 0 0,-1 0 0 0 0,0 1 0 0 0,7 7 0 0 0,-10-10-188 0 0,0 0 1 0 0,0 1-1 0 0,0 0 0 0 0,0-1 0 0 0,0 1 0 0 0,-1 0 0 0 0,1-1 0 0 0,-1 1 0 0 0,1 0 0 0 0,-1 0 0 0 0,1-1 0 0 0,-1 1 0 0 0,0 0 0 0 0,0 0 0 0 0,0 0 0 0 0,0 0 0 0 0,0-1 0 0 0,0 1 0 0 0,-1 0 1 0 0,1 0-1 0 0,0 0 0 0 0,-1-1 0 0 0,0 1 0 0 0,1 0 0 0 0,-1-1 0 0 0,0 1 0 0 0,0 0 0 0 0,0-1 0 0 0,-2 3 0 0 0,-3 4 97 0 0,0-1 0 0 0,0 1 0 0 0,-1-1 0 0 0,-9 7 0 0 0,13-12-152 0 0,-6 5 12 0 0,-13 13 1 0 0,21-19-22 0 0,0 0 1 0 0,1 0-1 0 0,-1 0 1 0 0,0 0-1 0 0,0 0 1 0 0,1 0-1 0 0,-1 0 1 0 0,1 0-1 0 0,-1 0 1 0 0,1 1-1 0 0,-1-1 1 0 0,1 0 0 0 0,0 1-1 0 0,-1-1 1 0 0,1 0-1 0 0,0 0 1 0 0,0 1-1 0 0,0 1 1 0 0,1-2-1 0 0,-1-1-1 0 0,0 1 1 0 0,0-1 0 0 0,1 0 0 0 0,-1 1 0 0 0,0-1 0 0 0,1 1 0 0 0,-1-1 0 0 0,1 0-1 0 0,-1 1 1 0 0,0-1 0 0 0,1 0 0 0 0,-1 0 0 0 0,1 1 0 0 0,-1-1 0 0 0,1 0-1 0 0,-1 0 1 0 0,1 1 0 0 0,-1-1 0 0 0,1 0 0 0 0,-1 0 0 0 0,1 0 0 0 0,0 0-1 0 0,14 1 35 0 0,-13-1-26 0 0,74 0 113 0 0,-47-1-1883 0 0,59 6 0 0 0,-75-1-4838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5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6961 0 0,'0'0'14186'0'0,"7"21"-13835"0"0,21 70-62 0 0,-26-86-249 0 0,-1-1 1 0 0,0 1-1 0 0,1 0 0 0 0,-2-1 0 0 0,1 1 0 0 0,0 0 0 0 0,-1 7 0 0 0,0-3 34 0 0,-4 40 532 0 0,0-4-2449 0 0,6-17-8158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5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444 58 17412 0 0,'0'0'4095'0'0,"-20"-4"-3447"0"0,-69-12-178 0 0,-87-14 1530 0 0,98 23-4408 0 0,39 7-2258 0 0,-2 1-3304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6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17404 0 0,'0'0'3797'0'0,"5"-6"-4507"0"0,16-19 633 0 0,-20 24 77 0 0,-1 1 0 0 0,1-1 1 0 0,0 1-1 0 0,0 0 1 0 0,0-1-1 0 0,0 1 0 0 0,0 0 1 0 0,0 0-1 0 0,0 0 1 0 0,0 0-1 0 0,0-1 0 0 0,0 1 1 0 0,0 1-1 0 0,0-1 1 0 0,0 0-1 0 0,0 0 0 0 0,0 0 1 0 0,0 0-1 0 0,0 1 0 0 0,0-1 1 0 0,-1 0-1 0 0,1 1 1 0 0,0-1-1 0 0,0 1 0 0 0,0-1 1 0 0,0 1-1 0 0,0-1 1 0 0,0 2-1 0 0,3 0 22 0 0,9 5 177 0 0,0 0 1 0 0,22 17-1 0 0,-28-18-41 0 0,0 0 0 0 0,0 0-1 0 0,-1 0 1 0 0,0 1 0 0 0,10 15-1 0 0,-14-20-118 0 0,-1 1 0 0 0,1 0-1 0 0,-1 0 1 0 0,0 0-1 0 0,0 0 1 0 0,0 0-1 0 0,0 1 1 0 0,0-1 0 0 0,-1 0-1 0 0,1 0 1 0 0,-1 0-1 0 0,0 1 1 0 0,0-1 0 0 0,-1 5-1 0 0,1-6-15 0 0,0 0 0 0 0,-1 0 0 0 0,0-1 0 0 0,1 1 0 0 0,-1 0 0 0 0,0 0 0 0 0,0 0 0 0 0,0-1 0 0 0,0 1 0 0 0,0 0 0 0 0,-1-1 0 0 0,1 1 0 0 0,0-1 0 0 0,-1 1 0 0 0,1-1 0 0 0,-1 0 0 0 0,1 1 0 0 0,-1-1 0 0 0,0 0 0 0 0,0 0 0 0 0,1 0 0 0 0,-1-1 0 0 0,-4 2 0 0 0,-1 0-361 0 0,0 0-1 0 0,-1-1 1 0 0,1 0-1 0 0,-12 0 1 0 0,-2 0-10022 0 0</inkml:trace>
  <inkml:trace contextRef="#ctx0" brushRef="#br0" timeOffset="1">329 36 14971 0 0,'0'0'9023'0'0,"-15"21"-8977"0"0,-41 61-22 0 0,45-62-12 0 0,11-20-12 0 0,0 0 1 0 0,0 0-1 0 0,0 0 0 0 0,0 1 0 0 0,0-1 0 0 0,0 0 1 0 0,0 0-1 0 0,0 0 0 0 0,0 0 0 0 0,-1 1 0 0 0,1-1 1 0 0,1 0-1 0 0,-1 0 0 0 0,0 0 0 0 0,0 1 0 0 0,0-1 1 0 0,0 0-1 0 0,0 0 0 0 0,0 0 0 0 0,0 0 0 0 0,0 1 1 0 0,0-1-1 0 0,0 0 0 0 0,0 0 0 0 0,0 0 0 0 0,0 0 1 0 0,1 1-1 0 0,-1-1 0 0 0,0 0 0 0 0,0 0 0 0 0,4 3-104 0 0,1 0 0 0 0,-1 0 0 0 0,1-1 0 0 0,0 1 0 0 0,0-1-1 0 0,0 0 1 0 0,0-1 0 0 0,8 3 0 0 0,17 1-3395 0 0,-3-3-6978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6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0 17788 0 0,'0'0'6117'0'0,"-1"24"-5769"0"0,-1 75-92 0 0,2-93-227 0 0,0 120 609 0 0,0-121-621 0 0,0 0 0 0 0,1 0 0 0 0,0 0-1 0 0,0 0 1 0 0,0 0 0 0 0,1 0 0 0 0,-1 0 0 0 0,1 0 0 0 0,0 0 0 0 0,0-1 0 0 0,1 1-1 0 0,0-1 1 0 0,5 7 0 0 0,-3-7-277 0 0,-9-12-52 0 0,0 0 203 0 0,-2 0 0 0 0,1 1 1 0 0,-1-1-1 0 0,0 2 0 0 0,-11-11 0 0 0,14 14 96 0 0,-1 0 0 0 0,1 1-1 0 0,-1-1 1 0 0,0 1-1 0 0,1 0 1 0 0,-1 0 0 0 0,0 0-1 0 0,0 0 1 0 0,0 1-1 0 0,-1-1 1 0 0,1 1 0 0 0,0 0-1 0 0,-9 0 1 0 0,11 1 23 0 0,-1 0 0 0 0,1 1 0 0 0,0-1 0 0 0,0 1 1 0 0,0-1-1 0 0,0 1 0 0 0,0 0 0 0 0,0 0 0 0 0,0 0 0 0 0,0 0 1 0 0,0 0-1 0 0,1 1 0 0 0,-1-1 0 0 0,0 0 0 0 0,-2 4 0 0 0,-3 2 83 0 0,0 1-1 0 0,-5 10 1 0 0,6-10-10 0 0,0 0-13 0 0,0 1 1 0 0,-4 10 0 0 0,9-17-61 0 0,0 0 0 0 0,0 0 0 0 0,0 0 0 0 0,0 0 0 0 0,0 1 0 0 0,1-1 0 0 0,-1 0 1 0 0,1 0-1 0 0,0 1 0 0 0,-1-1 0 0 0,1 0 0 0 0,0 1 0 0 0,1-1 0 0 0,-1 0 0 0 0,1 4 0 0 0,0-4-7 0 0,0-1 1 0 0,0 1-1 0 0,0-1 1 0 0,0 1-1 0 0,0-1 1 0 0,1 1-1 0 0,-1-1 1 0 0,0 0-1 0 0,1 0 1 0 0,-1 0-1 0 0,1 0 1 0 0,-1 0-1 0 0,1 0 1 0 0,3 1-1 0 0,24 8-316 0 0,-13-6-893 0 0,-1-2 1 0 0,28 2-1 0 0,-18-3-3150 0 0,0-2-3996 0 0,-15 0 42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6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 18340 0 0,'0'0'4093'0'0,"14"-4"-4507"0"0,48-12 404 0 0,-58 14 18 0 0,-1 2 1 0 0,1-1-1 0 0,-1 0 0 0 0,1 1 1 0 0,-1 0-1 0 0,1-1 1 0 0,0 1-1 0 0,-1 1 1 0 0,1-1-1 0 0,-1 0 0 0 0,1 1 1 0 0,-1 0-1 0 0,1 0 1 0 0,-1 0-1 0 0,1 0 1 0 0,-1 1-1 0 0,0-1 0 0 0,0 1 1 0 0,0 0-1 0 0,4 2 1 0 0,-1 0 20 0 0,2 1 41 0 0,0 1-1 0 0,0 0 1 0 0,0 0-1 0 0,-1 1 0 0 0,0 0 1 0 0,12 14-1 0 0,-17-18-46 0 0,1 1 1 0 0,-1-1-1 0 0,0 1 1 0 0,0-1-1 0 0,0 1 0 0 0,-1 0 1 0 0,1-1-1 0 0,-1 1 1 0 0,0 0-1 0 0,0 0 0 0 0,0 0 1 0 0,0 0-1 0 0,-1 0 1 0 0,0 1-1 0 0,0-1 0 0 0,0 0 1 0 0,0 0-1 0 0,0 0 1 0 0,-2 6-1 0 0,0-7 8 0 0,1 0 0 0 0,-1 0 0 0 0,1 0 0 0 0,-1 0 0 0 0,0 0 0 0 0,0 0 0 0 0,-1-1 1 0 0,1 1-1 0 0,0-1 0 0 0,-1 1 0 0 0,1-1 0 0 0,-1 0 0 0 0,0 0 0 0 0,0 0 0 0 0,0 0 0 0 0,0-1 0 0 0,-4 2 0 0 0,-6 3 50 0 0,0-2 0 0 0,-26 7-1 0 0,22-8-1014 0 0,-33 3-1 0 0,36-5-3218 0 0,-1-1-3562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9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5473 0 0,'0'0'4626'0'0,"0"0"-3096"0"0,0 0-1422 0 0,0 0-138 0 0,0 0-47 0 0,0 0-105 0 0,0 0-108 0 0,6-2 23 0 0,-2 2 369 0 0,0 0 1 0 0,0 0-1 0 0,0 0 1 0 0,0 1-1 0 0,-1-1 1 0 0,1 1-1 0 0,0 0 1 0 0,0 0-1 0 0,-1 0 1 0 0,1 0-1 0 0,0 1 1 0 0,-1-1-1 0 0,1 1 0 0 0,-1 0 1 0 0,0 0-1 0 0,0 1 1 0 0,0-1-1 0 0,0 0 1 0 0,0 1-1 0 0,0 0 1 0 0,0 0-1 0 0,-1 0 1 0 0,0 0-1 0 0,1 0 1 0 0,-1 0-1 0 0,0 1 0 0 0,-1-1 1 0 0,1 1-1 0 0,-1-1 1 0 0,1 1-1 0 0,-1 1-102 0 0,-1-2 32 0 0,0 0-1 0 0,0 0 1 0 0,0 0 0 0 0,-1 0-1 0 0,1 0 1 0 0,-1 0-1 0 0,0 0 1 0 0,1-1 0 0 0,-1 1-1 0 0,-1 0 1 0 0,1 0-1 0 0,0-1 1 0 0,-1 1-1 0 0,1-1 1 0 0,-1 1 0 0 0,0-1-1 0 0,0 1 1 0 0,0-1-1 0 0,0 0 1 0 0,0 0 0 0 0,-1 0-1 0 0,1 0 1 0 0,0-1-1 0 0,-1 1 1 0 0,0-1 0 0 0,1 1-1 0 0,-1-1 1 0 0,-2 1-32 0 0,-31-2-8421 0 0,30-6 1890 0 0</inkml:trace>
  <inkml:trace contextRef="#ctx0" brushRef="#br0" timeOffset="187.76">150 2 6201 0 0,'0'0'8620'0'0,"0"0"-8620"0"0,0 0 140 0 0,0 0-140 0 0,4 48 328 0 0,-5-34 12 0 0,-2 2-16 0 0,-1-2-84 0 0,3 2-84 0 0,-2-1-55 0 0,3-2 11 0 0,0-2-112 0 0,7 1-437 0 0,2-2-391 0 0,5 0-804 0 0,-2-4-3048 0 0,12-6-4305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7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14019 0 0,'0'0'9815'0'0,"-8"20"-9680"0"0,-27 61-51 0 0,34-77-67 0 0,-1 0 1 0 0,1 0-1 0 0,-1 1 0 0 0,0 6 0 0 0,2-10-13 0 0,0-1 0 0 0,0 1 0 0 0,0-1 0 0 0,0 0-1 0 0,0 1 1 0 0,0-1 0 0 0,0 1 0 0 0,0-1-1 0 0,1 0 1 0 0,-1 1 0 0 0,0-1 0 0 0,0 1-1 0 0,0-1 1 0 0,0 0 0 0 0,1 1 0 0 0,-1-1 0 0 0,0 0-1 0 0,0 1 1 0 0,1-1 0 0 0,-1 0 0 0 0,0 0-1 0 0,1 1 1 0 0,2 2 33 0 0,2 3 5 0 0,0 0 0 0 0,0-1 1 0 0,1 0-1 0 0,-1 0 1 0 0,11 7-1 0 0,34 17-1690 0 0,-12-8-6211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3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62 0 0 0,'0'0'17445'0'0,"-3"-11"-16445"0"0,-11-35-221 0 0,11 41 353 0 0,3 10-754 0 0,1 9-18 0 0,10 47 1011 0 0,-5-30-914 0 0,4 45 1 0 0,-2 153 533 0 0,-8-223-667 0 0,0-8-105 0 0,-3-19-12 0 0,-1 11-235 0 0,-1-1 0 0 0,-1 1 0 0 0,1 0 0 0 0,-13-15 0 0 0,14 20 21 0 0,1 1-1 0 0,-1 0 1 0 0,0 0-1 0 0,-1 0 1 0 0,1 0 0 0 0,-1 1-1 0 0,1 0 1 0 0,-1-1-1 0 0,0 2 1 0 0,-1-1-1 0 0,-6-2 1 0 0,9 4 5 0 0,0 0 0 0 0,1 1 0 0 0,-1 0 0 0 0,0-1 0 0 0,0 1-1 0 0,0 0 1 0 0,1 1 0 0 0,-1-1 0 0 0,0 0 0 0 0,0 1 0 0 0,1-1 0 0 0,-1 1 0 0 0,0 0 0 0 0,1 0 0 0 0,-1 0 0 0 0,1 0-1 0 0,-1 1 1 0 0,1-1 0 0 0,0 1 0 0 0,-1-1 0 0 0,1 1 0 0 0,-3 3 0 0 0,-2 2-7 0 0,1 0 0 0 0,0 0 0 0 0,0 0 0 0 0,0 1-1 0 0,-5 12 1 0 0,8-15 11 0 0,1-1-1 0 0,0 0 0 0 0,0 1 0 0 0,1 0 0 0 0,-1-1 1 0 0,1 1-1 0 0,0 0 0 0 0,0 0 0 0 0,0 5 0 0 0,1-8 1 0 0,0 0-1 0 0,1 0 1 0 0,-1 1 0 0 0,0-1-1 0 0,1 0 1 0 0,-1 0-1 0 0,1 0 1 0 0,-1 0-1 0 0,1 0 1 0 0,0 0 0 0 0,0 0-1 0 0,0 0 1 0 0,0 0-1 0 0,0 0 1 0 0,1 0-1 0 0,-1-1 1 0 0,1 1 0 0 0,-1 0-1 0 0,1-1 1 0 0,-1 0-1 0 0,1 1 1 0 0,2 1-1 0 0,4 1 13 0 0,0 0 0 0 0,0 0 0 0 0,1-1 0 0 0,-1 0 0 0 0,1-1-1 0 0,-1 0 1 0 0,1 0 0 0 0,10 1 0 0 0,74 0-30 0 0,-68-4-46 0 0,-21 1-9 0 0,1 1-207 0 0,0-1 0 0 0,-1 0 0 0 0,1-1-1 0 0,0 1 1 0 0,-1-1 0 0 0,1 0 0 0 0,-1 0 0 0 0,1 0 0 0 0,5-3-1 0 0,-9 4 90 0 0,-1 0 0 0 0,1 0-1 0 0,-1-1 1 0 0,0 1 0 0 0,1 0-1 0 0,-1-1 1 0 0,0 1-1 0 0,1 0 1 0 0,-1-1 0 0 0,0 1-1 0 0,0 0 1 0 0,1-1 0 0 0,-1 1-1 0 0,0 0 1 0 0,0-1 0 0 0,0 1-1 0 0,1-1 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4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9090 0 0,'0'0'13742'0'0,"14"20"-13369"0"0,43 67-48 0 0,-49-76-170 0 0,-1 1-1 0 0,0-1 0 0 0,7 18 0 0 0,-8-13 28 0 0,4 6 93 0 0,-8-14-141 0 0,1-1-1 0 0,0 0 1 0 0,0 0-1 0 0,1-1 1 0 0,0 1-1 0 0,0-1 1 0 0,6 8-1 0 0,-9-14-105 0 0,0 1 0 0 0,-1 0 0 0 0,1-1 0 0 0,0 1 0 0 0,0-1 0 0 0,0 1 0 0 0,0-1 0 0 0,-1 1 0 0 0,1-1 0 0 0,0 1 0 0 0,0-1 0 0 0,0 0 0 0 0,0 0 0 0 0,0 1 0 0 0,0-1 0 0 0,0 0 0 0 0,0 0 0 0 0,0 0 0 0 0,0 0 0 0 0,0 0 0 0 0,0 0 0 0 0,0 0 0 0 0,0-1 0 0 0,0 1 0 0 0,0 0 0 0 0,0 0 0 0 0,0-1 0 0 0,0 1 0 0 0,0-1 0 0 0,-1 1 0 0 0,1-1 0 0 0,0 1 0 0 0,0-1 0 0 0,0 1 0 0 0,-1-1 0 0 0,1 0 0 0 0,1-1 0 0 0,2-3 3 0 0,1 1 1 0 0,-1-2-1 0 0,-1 1 0 0 0,5-8 1 0 0,-7 12-25 0 0,8-17 12 0 0,0 0-1 0 0,-1 0 0 0 0,-1 0 1 0 0,-1-1-1 0 0,-1 0 0 0 0,0-1 1 0 0,2-22-1 0 0,-6 35-66 0 0,-1 2 2 0 0,0 1-1 0 0,1 0 0 0 0,0-1 0 0 0,0 1 1 0 0,0 0-1 0 0,0 0 0 0 0,1 0 1 0 0,-1 0-1 0 0,1 0 0 0 0,4-7 1 0 0,-5 12-160 0 0,-1-1 0 0 0,1 1 0 0 0,-1-1 1 0 0,0 1-1 0 0,0-1 0 0 0,1 1 0 0 0,-1-1 1 0 0,0 1-1 0 0,0-1 0 0 0,0 1 0 0 0,1 0 1 0 0,-1-1-1 0 0,0 1 0 0 0,0-1 0 0 0,0 1 1 0 0,0 1-1 0 0,0-1-211 0 0,2 7-1289 0 0,0 5-1768 0 0,-1-4-1873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4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41 17804 0 0,'0'0'4795'0'0,"-20"-2"-4705"0"0,-64-5-113 0 0,49 3-163 0 0,15 3-610 0 0,0-1-1 0 0,0-1 1 0 0,-23-7 0 0 0,43 10 766 0 0,-15-6-2462 0 0,8 1-588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4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40 1784 0 0,'0'0'18727'0'0,"-22"-5"-18650"0"0,-69-14-190 0 0,73 15-803 0 0,-33-3-1 0 0,36 6-387 0 0,-2 0-1300 0 0,-1-1-3560 0 0,8 1-2406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7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68 4465 0 0,'0'0'14895'0'0,"-2"-10"-14644"0"0,-9-34-64 0 0,11 44-182 0 0,0-1 1 0 0,-1 1-1 0 0,1-1 1 0 0,0 1-1 0 0,0-1 1 0 0,0 1-1 0 0,0-1 1 0 0,0 1-1 0 0,0-1 1 0 0,0 1-1 0 0,0-1 1 0 0,0 1-1 0 0,0-1 1 0 0,0 0-1 0 0,0 1 1 0 0,0-1-1 0 0,1 1 1 0 0,-1-1-1 0 0,0 1 1 0 0,0-1-1 0 0,0 1 1 0 0,1 0-1 0 0,-1-1 1 0 0,0 1-1 0 0,1-1 1 0 0,-1 1-1 0 0,1-1 1 0 0,7 1 38 0 0,-7 0-45 0 0,6 1 84 0 0,0 0-1 0 0,0 0 1 0 0,-1 0 0 0 0,1 1 0 0 0,-1 0 0 0 0,1 0-1 0 0,-1 1 1 0 0,0 0 0 0 0,0 0 0 0 0,0 0-1 0 0,0 1 1 0 0,0-1 0 0 0,-1 2 0 0 0,6 4-1 0 0,-1 0 97 0 0,-1 0-1 0 0,0 1 1 0 0,-1 0 0 0 0,0 0-1 0 0,0 1 1 0 0,9 17-1 0 0,-16-25-156 0 0,1-1 1 0 0,-1 1-1 0 0,0 0 0 0 0,0-1 0 0 0,0 1 0 0 0,0 0 0 0 0,0 0 1 0 0,-1 0-1 0 0,1 0 0 0 0,-1 0 0 0 0,0 0 0 0 0,0 0 1 0 0,0 0-1 0 0,0 0 0 0 0,0 0 0 0 0,-1 0 0 0 0,1 0 1 0 0,-1 0-1 0 0,0 0 0 0 0,0-1 0 0 0,0 1 0 0 0,0 0 1 0 0,-1 0-1 0 0,1-1 0 0 0,-1 1 0 0 0,1-1 0 0 0,-1 1 0 0 0,0-1 1 0 0,0 0-1 0 0,0 0 0 0 0,0 1 0 0 0,0-1 0 0 0,-1-1 1 0 0,1 1-1 0 0,-5 2 0 0 0,1 0-98 0 0,-1 0 1 0 0,0-1-1 0 0,0 0 1 0 0,0 0-1 0 0,0-1 1 0 0,-1 0-1 0 0,-11 2 1 0 0,-13-2-6361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7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0 10162 0 0,'0'0'12384'0'0,"-13"22"-12252"0"0,-37 68-41 0 0,37-62-42 0 0,13-27-46 0 0,0-1 0 0 0,0 1 0 0 0,0-1 0 0 0,0 1 0 0 0,-1-1 0 0 0,1 1 0 0 0,0-1 0 0 0,0 1 0 0 0,0-1 0 0 0,0 1 1 0 0,0-1-1 0 0,0 1 0 0 0,1-1 0 0 0,-1 1 0 0 0,0 0 0 0 0,1 4 23 0 0,0-4-18 0 0,-1 1 0 0 0,1-1 0 0 0,0 1 1 0 0,-1-1-1 0 0,1 0 0 0 0,0 1 0 0 0,0-1 0 0 0,0 0 1 0 0,0 1-1 0 0,0-1 0 0 0,0 0 0 0 0,1 0 0 0 0,-1 0 1 0 0,0 0-1 0 0,1 0 0 0 0,-1 0 0 0 0,0-1 0 0 0,1 1 1 0 0,-1 0-1 0 0,4 0 0 0 0,4 3-174 0 0,20 4 1 0 0,-28-7 121 0 0,38 6-2917 0 0,-27-5-1003 0 0,1-1-3581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8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218 198 10546 0 0,'0'0'11059'0'0,"-23"-5"-10919"0"0,-72-15-102 0 0,12 6-595 0 0,67 9-985 0 0</inkml:trace>
  <inkml:trace contextRef="#ctx0" brushRef="#br0" timeOffset="1">392 0 14483 0 0,'0'0'8454'0'0,"2"21"-8283"0"0,5 65-58 0 0,-7-56-47 0 0,-4-19-32 0 0,4-10-34 0 0,0-1-1 0 0,-1 1 1 0 0,1 0 0 0 0,0 0-1 0 0,-1 0 1 0 0,1 0 0 0 0,0 0 0 0 0,0 0-1 0 0,0-1 1 0 0,0 1 0 0 0,0 0-1 0 0,0 1 1 0 0,-1 6-32 0 0,2 9-1675 0 0,-1-15 1253 0 0,0-1 0 0 0,0 0 0 0 0,1 0-1 0 0,-1 1 1 0 0,0-1 0 0 0,1 0-1 0 0,-1 0 1 0 0,1 0 0 0 0,0 0-1 0 0,1 2 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8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47 14755 0 0,'0'0'4209'0'0,"-137"-34"-4313"0"0,116 31-272 0 0,1-1-384 0 0,1 2-609 0 0,-1-1-847 0 0,3 2-1729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8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23 13315 0 0,'0'0'1807'0'0,"0"-3"-2114"0"0,0 1 299 0 0,0 2 4 0 0,-1-1 1 0 0,1 1-1 0 0,0-1 0 0 0,0 1 0 0 0,0-1 0 0 0,0 0 1 0 0,0 1-1 0 0,0-1 0 0 0,0 1 0 0 0,0-1 0 0 0,0 1 0 0 0,0-1 1 0 0,0 1-1 0 0,1-1 0 0 0,-1 1 0 0 0,0-1 0 0 0,0 1 0 0 0,0-1 1 0 0,1 1-1 0 0,-1-1 0 0 0,0 1 0 0 0,1-1 0 0 0,-1 1 1 0 0,0-1-1 0 0,1 1 0 0 0,-1 0 0 0 0,1-1 0 0 0,-1 1 0 0 0,0-1 1 0 0,1 1-1 0 0,-1 0 0 0 0,1 0 0 0 0,-1-1 0 0 0,1 1 1 0 0,-1 0-1 0 0,1 0 0 0 0,-1 0 0 0 0,1-1 0 0 0,0 1 0 0 0,-1 0 1 0 0,1 0-1 0 0,-1 0 0 0 0,2 0 0 0 0,4 0 187 0 0,1 0-1 0 0,-1 0 1 0 0,1 1-1 0 0,-1 0 0 0 0,9 2 1 0 0,-12-3-56 0 0,-1 1-1 0 0,1 0 1 0 0,-1 0-1 0 0,1 0 1 0 0,-1 0 0 0 0,0 0-1 0 0,1 0 1 0 0,-1 1 0 0 0,0-1-1 0 0,0 1 1 0 0,0 0-1 0 0,0-1 1 0 0,0 1 0 0 0,-1 0-1 0 0,1 0 1 0 0,1 3-1 0 0,-2-4-71 0 0,0 0-1 0 0,-1 1 1 0 0,1-1-1 0 0,0 0 1 0 0,-1 1-1 0 0,0-1 1 0 0,1 1-1 0 0,-1-1 1 0 0,0 1-1 0 0,0-1 1 0 0,0 1-1 0 0,0-1 1 0 0,0 1-1 0 0,0-1 1 0 0,0 1-1 0 0,0-1 1 0 0,0 1-1 0 0,-1-1 1 0 0,1 1-1 0 0,-1-1 1 0 0,1 1-1 0 0,-1-1 1 0 0,0 0-1 0 0,1 1 1 0 0,-1-1-1 0 0,0 0 1 0 0,0 0-1 0 0,0 0 1 0 0,0 1-1 0 0,-2 1 1 0 0,-4 2 151 0 0,1 0-1 0 0,-1 0 1 0 0,0-1 0 0 0,-12 6 0 0 0,0 1-41 0 0,15-9-145 0 0,-16 13-2 0 0,20-15-15 0 0,-1 1 0 0 0,1-1 0 0 0,-1 1-1 0 0,0-1 1 0 0,1 1 0 0 0,-1-1 0 0 0,1 1-1 0 0,0 0 1 0 0,-1-1 0 0 0,1 1 0 0 0,-1 0 0 0 0,1-1-1 0 0,0 1 1 0 0,0 0 0 0 0,-1 0 0 0 0,1-1-1 0 0,0 1 1 0 0,0 0 0 0 0,0 0 0 0 0,0-1-1 0 0,0 1 1 0 0,0 0 0 0 0,0 0 0 0 0,0 0 0 0 0,0-1-1 0 0,0 2 1 0 0,1-1 11 0 0,0 0 0 0 0,0 0 0 0 0,0 0 1 0 0,0 0-1 0 0,0 0 0 0 0,0-1 0 0 0,0 1 0 0 0,0 0 0 0 0,0-1 0 0 0,0 1 0 0 0,0 0 0 0 0,0-1 0 0 0,0 0 1 0 0,2 1-1 0 0,19 5 91 0 0,-20-5-98 0 0,30 5-149 0 0,0-2 0 0 0,39 1 0 0 0,-42-4-3258 0 0,0-1-3297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8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0 129 4636 0 0,'0'0'7054'0'0,"0"0"-5271"0"0,0 0-1593 0 0,0 0-61 0 0,0 0-85 0 0,0 0-38 0 0,8-3-192 0 0,-5 1 177 0 0,-1 0 0 0 0,1 1 0 0 0,0 0-1 0 0,0 0 1 0 0,0 0 0 0 0,0 0 0 0 0,0 0 0 0 0,1 1 0 0 0,-1-1 0 0 0,0 1 0 0 0,0 0 0 0 0,0 0 0 0 0,1 0-1 0 0,-1 0 1 0 0,0 1 0 0 0,0-1 0 0 0,0 1 0 0 0,0 0 0 0 0,0 0 0 0 0,0 0 0 0 0,0 0 0 0 0,0 1 0 0 0,0-1-1 0 0,0 1 1 0 0,-1-1 0 0 0,1 1 0 0 0,0 0 0 0 0,-1 0 0 0 0,1 1 9 0 0,-1-2 48 0 0,1-1 1 0 0,-1 1-1 0 0,1 0 1 0 0,-1 0-1 0 0,0 0 1 0 0,1 0 0 0 0,-1 0-1 0 0,0 1 1 0 0,0-1-1 0 0,0 1 1 0 0,0-1-1 0 0,0 1 1 0 0,0 0-1 0 0,0 0 1 0 0,-1 0-1 0 0,1 0 1 0 0,-1 0-1 0 0,1 0 1 0 0,-1 0-1 0 0,0 0 1 0 0,0 1-1 0 0,0-1 1 0 0,0 0-1 0 0,0 1 1 0 0,0-1-1 0 0,-1 1 1 0 0,1-1-1 0 0,-1 1 1 0 0,0-1-1 0 0,0 1 1 0 0,0 0-1 0 0,0-1 1 0 0,0 1-1 0 0,0-1 1 0 0,-1 1 0 0 0,1-1-1 0 0,-1 1 1 0 0,0-1-1 0 0,1 0 1 0 0,-1 1-1 0 0,0-1 1 0 0,-1 0-1 0 0,1 1 1 0 0,0-1-1 0 0,-1 0 1 0 0,1 0-1 0 0,-1 0 1 0 0,0 0-1 0 0,1 0 1 0 0,-1-1-1 0 0,0 1 1 0 0,0 0-49 0 0,-56 25 237 0 0,18-19-4797 0 0,34-7-353 0 0,4-5-1766 0 0</inkml:trace>
  <inkml:trace contextRef="#ctx0" brushRef="#br0" timeOffset="249.83">210 129 4092 0 0,'0'0'7716'0'0,"0"0"-6132"0"0,0 0-1414 0 0,0 0 181 0 0,-5 7-77 0 0,0-1-210 0 0,2 0 0 0 0,-1-1-1 0 0,1 2 1 0 0,-1-1 0 0 0,2 0 0 0 0,-1 1-1 0 0,1-1 1 0 0,0 1 0 0 0,0 0 0 0 0,1-1-1 0 0,-1 1 1 0 0,2 0 0 0 0,-1 0-1 0 0,1 0 1 0 0,0 0 0 0 0,0 0 0 0 0,2 4-64 0 0,46 28-1958 0 0,-15-37-4883 0 0,-12-6 369 0 0</inkml:trace>
  <inkml:trace contextRef="#ctx0" brushRef="#br0" timeOffset="499.05">464 0 8705 0 0,'0'0'4883'0'0,"0"0"-4110"0"0,7 9-1043 0 0,0-2 348 0 0,0 0 0 0 0,0 0-1 0 0,-1 0 1 0 0,0 1 0 0 0,-1 0 0 0 0,1 1 0 0 0,-2-1 0 0 0,1 1 0 0 0,-1 0 0 0 0,0 0 0 0 0,-1 0 0 0 0,0 1 0 0 0,-1-1 0 0 0,0 1 0 0 0,0-1 0 0 0,-1 1 0 0 0,0 0 0 0 0,-1 0 0 0 0,0 0 0 0 0,0-1 0 0 0,-1 1 0 0 0,-1 0 0 0 0,1 0-1 0 0,-1-1 1 0 0,-1 1 0 0 0,0-1 0 0 0,-1 0 0 0 0,1 0 0 0 0,-2 0 0 0 0,1 0 0 0 0,-1-1 0 0 0,-1 0 0 0 0,1 0 0 0 0,-1 0 0 0 0,-1 0 0 0 0,1-1 0 0 0,-4 2-78 0 0,-46 20-881 0 0,14-21-3977 0 0,21-11-1950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9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0 18772 0 0,'0'0'3274'0'0,"1"25"-2795"0"0,6 75-99 0 0,-5 1 419 0 0,-3-67-550 0 0,1-27-208 0 0,0 3 48 0 0,0 0 0 0 0,3 20 0 0 0,-2-27-57 0 0,0 1 0 0 0,0-1 0 0 0,0 0 0 0 0,0 0 0 0 0,0-1 0 0 0,1 1 0 0 0,-1 0 0 0 0,1 0-1 0 0,0-1 1 0 0,0 1 0 0 0,0-1 0 0 0,0 1 0 0 0,4 3 0 0 0,-3-5-45 0 0,-4-3-192 0 0,-3-5-79 0 0,2 5 211 0 0,-9-12-334 0 0,-1 0 0 0 0,-23-19 0 0 0,31 30 381 0 0,0 0 0 0 0,0 0 0 0 0,0 0 0 0 0,0 1 0 0 0,0-1 0 0 0,-1 1 0 0 0,1 0 0 0 0,-1 1 0 0 0,0-1 0 0 0,1 1 0 0 0,-1 0 0 0 0,0 0 0 0 0,0 0 0 0 0,0 1 0 0 0,-5-1-1 0 0,8 2 39 0 0,0-1-1 0 0,-1 1 0 0 0,1 0 0 0 0,-1-1 1 0 0,1 1-1 0 0,0 0 0 0 0,-1 0 0 0 0,1 1 1 0 0,0-1-1 0 0,0 0 0 0 0,0 1 0 0 0,0-1 1 0 0,-3 4-1 0 0,-2 2 54 0 0,-13 16-1 0 0,18-19-54 0 0,-1-1-4 0 0,0 1 0 0 0,1-1 1 0 0,0 1-1 0 0,0 0 1 0 0,0 0-1 0 0,0 0 1 0 0,0 0-1 0 0,1 0 1 0 0,0 0-1 0 0,0 0 1 0 0,0 1-1 0 0,0-1 1 0 0,0 8-1 0 0,2-11 2 0 0,-1 1 0 0 0,1 0 0 0 0,-1-1 0 0 0,1 1-1 0 0,0-1 1 0 0,0 0 0 0 0,0 1 0 0 0,0-1 0 0 0,0 0 0 0 0,0 1 0 0 0,0-1-1 0 0,0 0 1 0 0,0 0 0 0 0,0 0 0 0 0,1 0 0 0 0,-1 0 0 0 0,0 0 0 0 0,1 0-1 0 0,-1 0 1 0 0,1-1 0 0 0,1 2 0 0 0,5 1 14 0 0,0 0 1 0 0,13 3-1 0 0,-20-6-22 0 0,22 6-222 0 0,0-2 0 0 0,44 2 0 0 0,8-8-4857 0 0,-56-1 987 0 0,-8 1-1059 0 0,-1 1-2983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39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50 18236 0 0,'0'0'2288'0'0,"14"-9"-2468"0"0,43-27 276 0 0,-56 36-84 0 0,0-1 0 0 0,0 0 0 0 0,0 1 0 0 0,1-1 0 0 0,-1 1 0 0 0,0-1 0 0 0,0 1-1 0 0,0 0 1 0 0,1-1 0 0 0,-1 1 0 0 0,0 0 0 0 0,0 0 0 0 0,1 0 0 0 0,-1 0 0 0 0,0 0-1 0 0,1 0 1 0 0,-1 0 0 0 0,0 1 0 0 0,0-1 0 0 0,1 0 0 0 0,-1 1 0 0 0,0-1 0 0 0,0 1-1 0 0,0-1 1 0 0,0 1 0 0 0,0 0 0 0 0,0-1 0 0 0,1 1 0 0 0,-1 0 0 0 0,-1 0 0 0 0,1 0 0 0 0,1 1-1 0 0,2 1 83 0 0,3 3 79 0 0,-1 0 0 0 0,0 0 0 0 0,0 0 0 0 0,0 1 0 0 0,-1 0 0 0 0,0 0 0 0 0,6 12 0 0 0,-8-14-110 0 0,-1 0-1 0 0,0 0 0 0 0,0 0 1 0 0,0 1-1 0 0,-1-1 0 0 0,0 1 1 0 0,0-1-1 0 0,0 1 0 0 0,0-1 1 0 0,-1 1-1 0 0,0 0 1 0 0,-1 8-1 0 0,0-11-34 0 0,0 1 0 0 0,0-1 0 0 0,-1 0 0 0 0,1 0 0 0 0,-1 0 0 0 0,1 0 0 0 0,-1 0 0 0 0,0 0-1 0 0,0 0 1 0 0,-1-1 0 0 0,1 1 0 0 0,0-1 0 0 0,-1 0 0 0 0,0 1 0 0 0,1-1 0 0 0,-1 0 0 0 0,0 0 0 0 0,-5 2 0 0 0,-3 1-106 0 0,1 0 0 0 0,-1-1-1 0 0,0 0 1 0 0,-14 3 0 0 0,16-5-737 0 0,-1-1 1 0 0,-10 1-1 0 0,3-1-7665 0 0</inkml:trace>
  <inkml:trace contextRef="#ctx0" brushRef="#br0" timeOffset="1">305 57 14147 0 0,'0'0'9566'0'0,"-17"20"-9469"0"0,-52 63-55 0 0,65-77-38 0 0,0-1 0 0 0,-7 12 0 0 0,11-16-5 0 0,0-1-1 0 0,0 0 1 0 0,0 1 0 0 0,-1-1-1 0 0,1 1 1 0 0,0-1-1 0 0,0 1 1 0 0,0-1 0 0 0,0 1-1 0 0,0-1 1 0 0,0 0-1 0 0,0 1 1 0 0,0-1 0 0 0,0 1-1 0 0,0-1 1 0 0,0 1-1 0 0,0-1 1 0 0,0 1 0 0 0,0-1-1 0 0,1 1 1 0 0,0 4-36 0 0,-1-3 0 0 0,1 0-1 0 0,0 0 0 0 0,-1 0 1 0 0,1 0-1 0 0,0 0 0 0 0,0 0 1 0 0,0 0-1 0 0,0 0 0 0 0,0-1 1 0 0,0 1-1 0 0,1 0 0 0 0,-1-1 1 0 0,0 1-1 0 0,1-1 0 0 0,0 1 1 0 0,2 1-1 0 0,5 3-387 0 0,-1 0 1 0 0,12 5-1 0 0,-11-6-170 0 0,-7-4 414 0 0,32 17-3019 0 0,-11-6-3992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1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23 0 0 0,'0'0'13528'0'0,"-2"0"-12572"0"0,2-1-872 0 0,-1 1 0 0 0,1 0 0 0 0,0 0 0 0 0,-1 0 0 0 0,1 0 0 0 0,0 0 0 0 0,-1 0 0 0 0,1 0 0 0 0,0 0-1 0 0,-1 0 1 0 0,1 0 0 0 0,0 0 0 0 0,-1 0 0 0 0,1 0 0 0 0,0 0 0 0 0,-1 0 0 0 0,1 1 0 0 0,0-1 0 0 0,0 0 0 0 0,-1 0-1 0 0,1 0 1 0 0,0 0 0 0 0,-1 1 0 0 0,1-1 0 0 0,0 0 0 0 0,-1 1 0 0 0,8 4 1904 0 0,19 4-444 0 0,6-1-781 0 0,1-1 0 0 0,52 4 0 0 0,70-6-118 0 0,-87-3-361 0 0,252 2 715 0 0,-321-7-1106 0 0,-17-5 32 0 0,0 0 1 0 0,-1 1-1 0 0,-25-5 0 0 0,3 0-57 0 0,32 9 114 0 0,-9-2-28 0 0,-24-11 1 0 0,52 14 357 0 0,9 4-363 0 0,110 48 70 0 0,-34-12-3 0 0,-87-35 18 0 0,0 0 0 0 0,0-1 1 0 0,0 0-1 0 0,0 0 0 0 0,13 1 0 0 0,-21-3 6 0 0,-12 2 36 0 0,-36 18 297 0 0,-34 10-3 0 0,54-22-879 0 0,-49 16 1181 0 0,65-19-3452 0 0,1 0 1 0 0,-14 8-1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2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0 11018 0 0,'0'0'10668'0'0,"2"7"-10205"0"0,5 21 77 0 0,-1 0 0 0 0,3 42 0 0 0,-6-25-145 0 0,6 56 270 0 0,-5-79-508 0 0,0 0-1 0 0,11 33 1 0 0,-12-47-96 0 0,1 0 0 0 0,-1 0 0 0 0,2 0 0 0 0,-1-1 0 0 0,1 0 0 0 0,11 14-1 0 0,-15-21-34 0 0,-5-1-100 0 0,1-3 56 0 0,-13-13-72 0 0,0 0 0 0 0,-24-19 0 0 0,36 32 76 0 0,-1 1 0 0 0,0 0 1 0 0,0-1-1 0 0,0 2 0 0 0,0-1 0 0 0,0 1 0 0 0,0-1 1 0 0,-1 1-1 0 0,1 1 0 0 0,-1-1 0 0 0,0 1 0 0 0,1 0 1 0 0,-1 0-1 0 0,0 1 0 0 0,-6 0 0 0 0,10 0 17 0 0,-1 1-1 0 0,1 0 1 0 0,-1-1-1 0 0,1 1 1 0 0,-1 0-1 0 0,1 1 1 0 0,0-1-1 0 0,0 0 1 0 0,-1 1 0 0 0,1-1-1 0 0,0 1 1 0 0,0 0-1 0 0,0-1 1 0 0,-3 5-1 0 0,-1 2 19 0 0,1-1-1 0 0,-9 15 1 0 0,10-15-13 0 0,1 0 0 0 0,0 1 0 0 0,0-1 0 0 0,1 0-1 0 0,0 1 1 0 0,0 0 0 0 0,1-1 0 0 0,0 1 0 0 0,0 14 0 0 0,1-21 5 0 0,0 1 0 0 0,0-1-1 0 0,0 0 1 0 0,1 1 0 0 0,-1-1 0 0 0,0 1 0 0 0,1-1 0 0 0,-1 0 0 0 0,1 1 0 0 0,0-1-1 0 0,-1 0 1 0 0,1 1 0 0 0,0-1 0 0 0,0 0 0 0 0,0 0 0 0 0,1 1 0 0 0,0 1 16 0 0,1-1 0 0 0,-1 0-1 0 0,1 0 1 0 0,0-1 0 0 0,-1 1 0 0 0,7 2 0 0 0,0 0 28 0 0,0-1-1 0 0,1-1 1 0 0,17 4 0 0 0,-16-5-217 0 0,0-1 0 0 0,0 1 1 0 0,0-1-1 0 0,-1-1 0 0 0,22-4 1 0 0,23-10-7433 0 0,-35 9-2433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2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4 6289 0 0,'0'0'11523'0'0,"-2"-1"-10810"0"0,-6-1-182 0 0,5 5 199 0 0,4 16 600 0 0,0-10-1113 0 0,3 27 798 0 0,13 61 1 0 0,-16-93-967 0 0,1 0 0 0 0,-1 0 0 0 0,1 0 0 0 0,0 0 0 0 0,0 0 0 0 0,0 0 0 0 0,0-1 0 0 0,1 1 0 0 0,0 0 0 0 0,-1-1 0 0 0,1 0 0 0 0,6 5 0 0 0,-6-6-17 0 0,-1 0 0 0 0,1-1 0 0 0,-1 1 0 0 0,1-1 0 0 0,0 0 0 0 0,0 1 0 0 0,0-1 0 0 0,-1 0 0 0 0,1-1-1 0 0,0 1 1 0 0,0-1 0 0 0,0 1 0 0 0,0-1 0 0 0,0 0 0 0 0,0 0 0 0 0,0 0 0 0 0,0 0 0 0 0,0-1 0 0 0,5-1 0 0 0,-5 1-24 0 0,1 0 0 0 0,-1 0-1 0 0,0-1 1 0 0,0 1 0 0 0,0-1 0 0 0,0 0 0 0 0,0 0 0 0 0,-1 0-1 0 0,1 0 1 0 0,0-1 0 0 0,-1 1 0 0 0,0-1 0 0 0,0 1-1 0 0,1-1 1 0 0,-1 0 0 0 0,-1 0 0 0 0,4-5 0 0 0,-3 2-25 0 0,1 0 1 0 0,-1 0 0 0 0,0 0 0 0 0,-1 0 0 0 0,1-1-1 0 0,-1 1 1 0 0,0-1 0 0 0,0-8 0 0 0,-4-44-24 0 0,3 59 48 0 0,3 11-51 0 0,23 79 194 0 0,-10-29-138 0 0,-13-53-235 0 0,-1-1 0 0 0,1 0 0 0 0,1 1 1 0 0,7 10-1 0 0,-1-4-3563 0 0,0 0-4800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2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261 195 20652 0 0,'0'0'2809'0'0,"-133"-39"-3169"0"0,110 33-144 0 0,5 0-336 0 0,0 1-441 0 0,3 0-535 0 0,4 1-761 0 0,1-2-1015 0 0</inkml:trace>
  <inkml:trace contextRef="#ctx0" brushRef="#br0" timeOffset="1">287 62 9962 0 0,'0'0'12955'0'0,"-147"-43"-12923"0"0,118 38-272 0 0,2 1-424 0 0,2 1-865 0 0,-1-1-1471 0 0,7 3-3314 0 0,6 0-4888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7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20 11442 0 0,'0'0'6008'0'0,"-6"2"-5145"0"0,9 0-723 0 0,0 0 0 0 0,0 0 0 0 0,0-1 0 0 0,0 0-1 0 0,0 0 1 0 0,5 2 0 0 0,-3-2 32 0 0,33 12 602 0 0,57 9 1 0 0,42 1 133 0 0,-108-19-666 0 0,50 6 752 0 0,108-1-1 0 0,-185-9-972 0 0,0 0-1 0 0,-1 0 1 0 0,1 0-1 0 0,0-1 0 0 0,0 1 1 0 0,-1 0-1 0 0,1-1 0 0 0,2-1 1 0 0,-3 2-19 0 0,-1 0 0 0 0,0 0 0 0 0,0 0 0 0 0,0 0 1 0 0,1 0-1 0 0,-1 0 0 0 0,0-1 0 0 0,0 1 0 0 0,0 0 1 0 0,0 0-1 0 0,0 0 0 0 0,1 0 0 0 0,-1-1 0 0 0,0 1 0 0 0,0 0 1 0 0,0 0-1 0 0,0 0 0 0 0,0-1 0 0 0,0 1 0 0 0,0 0 0 0 0,0 0 1 0 0,0-1-1 0 0,0 1 0 0 0,0 0 0 0 0,0 0 0 0 0,0-1 1 0 0,0 1-6 0 0,0-1 0 0 0,0 1 1 0 0,-1-1-1 0 0,1 0 0 0 0,0 1 1 0 0,0-1-1 0 0,-1 1 1 0 0,1-1-1 0 0,-1 1 0 0 0,1-1 1 0 0,-1 1-1 0 0,1 0 0 0 0,0-1 1 0 0,-2 0-1 0 0,-20-15-235 0 0,-26-15-1 0 0,-16-11-196 0 0,59 36 456 0 0,6 3 98 0 0,0 3-109 0 0,1-1-1 0 0,-1 1 0 0 0,0 0 0 0 0,0 0 1 0 0,0 0-1 0 0,0 0 0 0 0,0 1 1 0 0,1-1-1 0 0,-1 0 0 0 0,0 0 1 0 0,1 1-1 0 0,12 5 53 0 0,-1 1 1 0 0,1 0-1 0 0,-1 0 0 0 0,-1 2 1 0 0,0-1-1 0 0,14 14 0 0 0,-14-12 62 0 0,0 1-1 0 0,-1-1 1 0 0,14 20 0 0 0,-22-27-101 0 0,-1 1 0 0 0,1-1 1 0 0,-1 1-1 0 0,0-1 1 0 0,0 1-1 0 0,-1 0 0 0 0,1-1 1 0 0,-1 1-1 0 0,0 0 1 0 0,0 0-1 0 0,0 0 0 0 0,0 1 1 0 0,-1-1-1 0 0,1 0 0 0 0,-1 0 1 0 0,0 0-1 0 0,0 0 1 0 0,-2 7-1 0 0,1-8-21 0 0,0-1-1 0 0,0 1 1 0 0,0-1 0 0 0,-1 0-1 0 0,1 1 1 0 0,-1-1-1 0 0,0 0 1 0 0,1 0 0 0 0,-1 0-1 0 0,0 0 1 0 0,0 0 0 0 0,0-1-1 0 0,0 1 1 0 0,0-1-1 0 0,-4 3 1 0 0,-5 1-171 0 0,1 0 0 0 0,-14 5 0 0 0,17-7-67 0 0,-40 13-2678 0 0,17-7-6679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3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209 172 6857 0 0,'0'0'12675'0'0,"1"-21"-11793"0"0,3-67-186 0 0,-4 84-643 0 0,0 1 1 0 0,0 0-1 0 0,-1 0 1 0 0,1-1-1 0 0,-1 1 1 0 0,0 0 0 0 0,-1-4-1 0 0,2 6-30 0 0,-1 1 0 0 0,1-1-1 0 0,-1 0 1 0 0,1 0 0 0 0,-1 1 0 0 0,1-1 0 0 0,-1 1-1 0 0,1-1 1 0 0,-1 1 0 0 0,0-1 0 0 0,1 1-1 0 0,-1-1 1 0 0,0 1 0 0 0,0-1 0 0 0,-4-2 96 0 0,1 0-77 0 0,1 1-1 0 0,-1 0 0 0 0,0 0 1 0 0,0 0-1 0 0,0 0 0 0 0,0 0 1 0 0,0 1-1 0 0,0 0 0 0 0,0 0 0 0 0,0 0 1 0 0,-1 0-1 0 0,1 1 0 0 0,0 0 1 0 0,-1 0-1 0 0,1 0 0 0 0,0 0 1 0 0,-1 0-1 0 0,1 1 0 0 0,0 0 0 0 0,0 0 1 0 0,-1 0-1 0 0,1 1 0 0 0,0-1 1 0 0,0 1-1 0 0,0 0 0 0 0,1 0 1 0 0,-1 0-1 0 0,0 1 0 0 0,1-1 1 0 0,-1 1-1 0 0,1 0 0 0 0,0 0 0 0 0,0 0 1 0 0,0 0-1 0 0,0 1 0 0 0,-2 3 1 0 0,-1 3 38 0 0,0 1 0 0 0,0 0 0 0 0,0 0 0 0 0,2 0-1 0 0,-1 0 1 0 0,2 1 0 0 0,-1 0 0 0 0,-1 14 0 0 0,3-8 17 0 0,0 0 0 0 0,1 0-1 0 0,2 0 1 0 0,-1-1 0 0 0,5 20 0 0 0,2 0 70 0 0,2-1 0 0 0,1 0 0 0 0,3 0 1 0 0,28 58-1 0 0,-2-16 124 0 0,-15-35 21 0 0,22 61 0 0 0,-43-97-300 0 0,-1-1 0 0 0,0 2-1 0 0,-1-1 1 0 0,1 0 0 0 0,-1 0 0 0 0,-1 0-1 0 0,1 8 1 0 0,-2-13-11 0 0,1 1 0 0 0,0-1 0 0 0,0 0 0 0 0,-1 0 0 0 0,1 0 0 0 0,-1 1 0 0 0,1-1 0 0 0,-1 0 0 0 0,0 0 0 0 0,0 0 0 0 0,0 0 0 0 0,0 0 0 0 0,0-1 0 0 0,-1 1 0 0 0,1 0 0 0 0,0 0 0 0 0,-1-1 0 0 0,1 1 0 0 0,-1-1 0 0 0,0 1 0 0 0,0-1 0 0 0,1 0 0 0 0,-1 0 0 0 0,0 1 0 0 0,0-1 0 0 0,-4 1 0 0 0,-2 0-122 0 0,0 0 0 0 0,0-1 0 0 0,0 1 1 0 0,-1-2-1 0 0,1 1 0 0 0,0-1 0 0 0,-1 0 0 0 0,1-1 0 0 0,-16-3 0 0 0,21 3-230 0 0,0 0 1 0 0,-1 0-1 0 0,1 0 0 0 0,0-1 1 0 0,0 0-1 0 0,-5-3 0 0 0,-6-9-6967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3.6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12427 0 0,'0'0'9908'0'0,"7"-3"-9848"0"0,-3 1-47 0 0,-1 0-8 0 0,0 1-1 0 0,-1 0 1 0 0,1-1-1 0 0,0 1 1 0 0,4-1 0 0 0,-6 2-1 0 0,0 0 0 0 0,0 0 0 0 0,0 0 0 0 0,0 0 0 0 0,1 0 0 0 0,-1 0 0 0 0,0 0 0 0 0,0 0 0 0 0,0 0 0 0 0,0 1 0 0 0,0-1 0 0 0,0 0 0 0 0,0 1 0 0 0,1-1 0 0 0,-1 1 0 0 0,0-1 0 0 0,0 1 0 0 0,-1 0-1 0 0,1-1 1 0 0,2 2 0 0 0,6 7 81 0 0,0 0-1 0 0,-1 0 0 0 0,9 14 1 0 0,-13-18-40 0 0,-1 1-1 0 0,0 0 1 0 0,0 0 0 0 0,0 0-1 0 0,-1 0 1 0 0,0 0 0 0 0,2 13-1 0 0,-3-16-32 0 0,0 1-1 0 0,-1-1 0 0 0,0 0 1 0 0,0 1-1 0 0,0-1 0 0 0,0 0 1 0 0,-1 0-1 0 0,1 1 0 0 0,-1-1 1 0 0,1 0-1 0 0,-3 5 0 0 0,2-6-7 0 0,0 0-1 0 0,-1 1 1 0 0,0-1-1 0 0,1 0 0 0 0,-1 1 1 0 0,0-1-1 0 0,0 0 1 0 0,0 0-1 0 0,0-1 1 0 0,0 1-1 0 0,0 0 0 0 0,-1-1 1 0 0,-4 3-1 0 0,2-1-171 0 0,0-1 0 0 0,-1 0 0 0 0,0 0 0 0 0,1 0 0 0 0,-1-1 0 0 0,-8 1 0 0 0,3-1-3623 0 0,0-1-3412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4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1 186 10826 0 0,'0'0'11164'0'0,"0"22"-10761"0"0,0 66-107 0 0,0-78-210 0 0,0-1 0 0 0,0 0 0 0 0,1 0 0 0 0,3 14 0 0 0,-3-20-66 0 0,1 0 0 0 0,-1 0 0 0 0,1 1 0 0 0,0-1 1 0 0,0-1-1 0 0,0 1 0 0 0,0 0 0 0 0,5 4 0 0 0,-7-6-16 0 0,6 4-158 0 0,0 1 0 0 0,9 7 0 0 0,5-1-6550 0 0</inkml:trace>
  <inkml:trace contextRef="#ctx0" brushRef="#br0" timeOffset="1">290 52 21181 0 0,'0'0'2288'0'0,"-21"-7"-2271"0"0,-65-21-79 0 0,78 25-42 0 0,0 1 0 0 0,0 0 1 0 0,0 0-1 0 0,-15-1 0 0 0,9 2-259 0 0,-19-2-2347 0 0,19 2-7961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7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81 3556 0 0,'0'0'9845'0'0,"0"0"-8561"0"0,0 0-1084 0 0,0 0 104 0 0,0 0-152 0 0,0 0 60 0 0,0 0 64 0 0,-47-1-88 0 0,28 0-176 0 0,-4-1-12 0 0,0 1 0 0 0,-1 0-212 0 0,3-1-756 0 0,-1-2-516 0 0,6 0-1068 0 0,4 0-2672 0 0</inkml:trace>
  <inkml:trace contextRef="#ctx0" brushRef="#br0" timeOffset="265.81">110 1 3920 0 0,'0'0'8845'0'0,"0"0"-8105"0"0,0 0-740 0 0,41 38 620 0 0,-35-25-36 0 0,-2 1-68 0 0,-1-1-124 0 0,-3 0 20 0 0,0 1-144 0 0,-3 0-91 0 0,-1 0-29 0 0,-2 1-36 0 0,-2 1-112 0 0,0-3-361 0 0,3-2-851 0 0,1-2-1264 0 0,4-5-3872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4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14635 0 0,'0'0'7718'0'0,"2"21"-7702"0"0,8 63-24 0 0,-7-46-590 0 0,-3-28-2428 0 0</inkml:trace>
  <inkml:trace contextRef="#ctx0" brushRef="#br0" timeOffset="1">192 243 13859 0 0,'0'0'4665'0'0,"-123"-45"-5281"0"0,104 42-360 0 0,1 0-737 0 0,0 2-975 0 0,4 1-1913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4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31 14131 0 0,'0'0'3525'0'0,"-10"-5"-3443"0"0,-25-15-2 0 0,35 20-77 0 0,-1 0 0 0 0,1 0-1 0 0,0 0 1 0 0,0 0-1 0 0,0 0 1 0 0,0 0-1 0 0,0 0 1 0 0,-1 0 0 0 0,1-1-1 0 0,0 1 1 0 0,0 0-1 0 0,0 0 1 0 0,0 0-1 0 0,0 0 1 0 0,-1 0 0 0 0,1 0-1 0 0,0 0 1 0 0,0-1-1 0 0,0 1 1 0 0,0 0-1 0 0,0 0 1 0 0,0 0 0 0 0,0 0-1 0 0,0 0 1 0 0,0-1-1 0 0,0 1 1 0 0,0 0-1 0 0,-1 0 1 0 0,1 0 0 0 0,0 0-1 0 0,0-1 1 0 0,0 1-1 0 0,0 0 1 0 0,6-1 47 0 0,8 3 29 0 0,-8 0 104 0 0,-1 0 1 0 0,0 1-1 0 0,0 0 1 0 0,0 0-1 0 0,0 0 1 0 0,0 1 0 0 0,0 0-1 0 0,-1 0 1 0 0,0 0-1 0 0,0 0 1 0 0,6 8 0 0 0,-9-10-131 0 0,0-1 1 0 0,0 0 0 0 0,-1 1 0 0 0,1-1-1 0 0,0 1 1 0 0,-1-1 0 0 0,1 1-1 0 0,-1 0 1 0 0,1-1 0 0 0,-1 1 0 0 0,0 0-1 0 0,0-1 1 0 0,0 1 0 0 0,0 0-1 0 0,0-1 1 0 0,0 1 0 0 0,0-1 0 0 0,0 1-1 0 0,-1 0 1 0 0,1-1 0 0 0,-1 1-1 0 0,1-1 1 0 0,-1 1 0 0 0,1 0 0 0 0,-1-1-1 0 0,0 0 1 0 0,-1 3 0 0 0,-3 2 108 0 0,-1 0 1 0 0,1-1 0 0 0,-1 0 0 0 0,1 0-1 0 0,-8 4 1 0 0,7-5-92 0 0,1 1 1 0 0,-1-1-1 0 0,-7 10 1 0 0,12-13-62 0 0,0 0 0 0 0,0-1 0 0 0,1 1 0 0 0,-1 0 0 0 0,1 0 0 0 0,-1 0 0 0 0,1 0 0 0 0,-1 0 0 0 0,1 0 0 0 0,0 0 0 0 0,-1 0 0 0 0,1 0 0 0 0,0 0 0 0 0,0 1 0 0 0,0-1 0 0 0,0 0 0 0 0,0 1 0 0 0,0-1 1 0 0,0 0-1 0 0,1 0 1 0 0,-1 0 0 0 0,1 0 0 0 0,-1 0 0 0 0,1-1-1 0 0,-1 1 1 0 0,1 0 0 0 0,-1 0 0 0 0,1-1 0 0 0,-1 1-1 0 0,1 0 1 0 0,0-1 0 0 0,-1 1 0 0 0,1-1 0 0 0,1 2 0 0 0,4 0 16 0 0,-1 1 0 0 0,0-1 0 0 0,1 0 0 0 0,0 0 0 0 0,7 0 0 0 0,-7 0-55 0 0,8 1-226 0 0,25 3 0 0 0,-12-6-1715 0 0,-2-5-3846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5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 18924 0 0,'0'0'5148'0'0,"-1"23"-4856"0"0,-5 71-69 0 0,-6 14 244 0 0,8-79-404 0 0,2 0 30 0 0,2-10-87 0 0,-8-28-497 0 0,-3-6 405 0 0,3 6 1 0 0,0-1-1 0 0,-15-14 0 0 0,21 22 73 0 0,0 0 0 0 0,-1 0 0 0 0,1 0 0 0 0,-1 1-1 0 0,1-1 1 0 0,-1 1 0 0 0,1 0 0 0 0,-1-1 0 0 0,0 1 0 0 0,0 0-1 0 0,0 1 1 0 0,0-1 0 0 0,1 0 0 0 0,-1 1 0 0 0,0 0 0 0 0,-5 0-1 0 0,6 0 22 0 0,1 1 0 0 0,0-1-1 0 0,0 1 1 0 0,0-1-1 0 0,0 1 1 0 0,0 0-1 0 0,0-1 1 0 0,0 1 0 0 0,0 0-1 0 0,0 0 1 0 0,0 0-1 0 0,0 0 1 0 0,1 0-1 0 0,-1 0 1 0 0,0 0-1 0 0,1 0 1 0 0,-1 0 0 0 0,0 0-1 0 0,1 0 1 0 0,-1 1-1 0 0,1-1 1 0 0,-1 2-1 0 0,-1 3 57 0 0,1 0 0 0 0,-1 1 0 0 0,0 6 0 0 0,2-8-32 0 0,-1-1 0 0 0,1 0 0 0 0,0 1 0 0 0,0-1 0 0 0,1 0 0 0 0,0 7 0 0 0,0-9-32 0 0,-1-1-1 0 0,1 1 1 0 0,0 0 0 0 0,0-1 0 0 0,0 1 0 0 0,0-1 0 0 0,0 1 0 0 0,0-1 0 0 0,0 1-1 0 0,0-1 1 0 0,1 0 0 0 0,-1 1 0 0 0,0-1 0 0 0,1 0 0 0 0,-1 0 0 0 0,1 0 0 0 0,-1 0-1 0 0,3 0 1 0 0,6 4-1290 0 0,1 0-1 0 0,22 6 1 0 0,-15-8-3814 0 0,1 0-4349 0 0,-11-2 3072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5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42 16716 0 0,'0'0'6046'0'0,"5"-7"-5966"0"0,13-21-5 0 0,-18 28-71 0 0,1 0 0 0 0,-1-1 0 0 0,0 1 0 0 0,0-1-1 0 0,0 1 1 0 0,1 0 0 0 0,-1-1 0 0 0,0 1 0 0 0,0 0 0 0 0,1-1 0 0 0,-1 1 0 0 0,0 0 0 0 0,1-1 0 0 0,-1 1-1 0 0,0 0 1 0 0,1 0 0 0 0,-1 0 0 0 0,0-1 0 0 0,1 1 0 0 0,-1 0 0 0 0,1 0 0 0 0,-1 0 0 0 0,0 0 0 0 0,1 0 0 0 0,-1-1-1 0 0,1 1 1 0 0,-1 0 0 0 0,1 0 0 0 0,-1 0 0 0 0,5 6 20 0 0,-5-4-14 0 0,9 12 103 0 0,-1 1 1 0 0,-1 0-1 0 0,0 0 1 0 0,7 24-1 0 0,9 65 792 0 0,-22-93-795 0 0,0-7-49 0 0,-1 0 0 0 0,1 0 0 0 0,-1-1 0 0 0,1 1 0 0 0,0 0 0 0 0,0-1 0 0 0,1 1 0 0 0,-1-1 0 0 0,1 1 0 0 0,2 3 0 0 0,-4-7-60 0 0,0 0 0 0 0,0 0 0 0 0,1 0-1 0 0,-1 0 1 0 0,0 0 0 0 0,0 0-1 0 0,0 0 1 0 0,0 0 0 0 0,0 1 0 0 0,1-1-1 0 0,-1 0 1 0 0,0 0 0 0 0,0 0-1 0 0,0 0 1 0 0,0 0 0 0 0,1 0 0 0 0,-1 0-1 0 0,0 0 1 0 0,0 0 0 0 0,0 0 0 0 0,0 0-1 0 0,1 0 1 0 0,-1-1 0 0 0,0 1-1 0 0,0 0 1 0 0,0 0 0 0 0,0 0 0 0 0,0 0-1 0 0,1 0 1 0 0,-1 0 0 0 0,0 0-1 0 0,0 0 1 0 0,0 0 0 0 0,0 0 0 0 0,0-1-1 0 0,0 1 1 0 0,1 0 0 0 0,-1 0-1 0 0,0 0 1 0 0,0 0 0 0 0,0 0 0 0 0,0-1-1 0 0,0 1 1 0 0,0 0 0 0 0,0 0-1 0 0,0 0 1 0 0,4-8-235 0 0,16-84-1166 0 0,-19 87 1403 0 0,0-1 0 0 0,1 1 0 0 0,0 0 0 0 0,2-6 0 0 0,-4 10 4 0 0,0 0 1 0 0,1 1-1 0 0,-1-1 0 0 0,0 0 1 0 0,0 1-1 0 0,1-1 0 0 0,-1 1 1 0 0,0-1-1 0 0,1 1 0 0 0,-1-1 1 0 0,1 1-1 0 0,-1-1 0 0 0,1 1 1 0 0,-1-1-1 0 0,1 1 0 0 0,-1-1 1 0 0,1 1-1 0 0,-1 0 0 0 0,1-1 1 0 0,-1 1-1 0 0,1 0 0 0 0,0 0 1 0 0,-1-1-1 0 0,1 1 0 0 0,0 0 1 0 0,-1 0-1 0 0,1 0 1 0 0,-1 0-1 0 0,1 0 0 0 0,0 0 1 0 0,-1 0-1 0 0,1 0 0 0 0,0 0 1 0 0,-1 0-1 0 0,1 0 0 0 0,0 0 1 0 0,-1 1-1 0 0,1-1 0 0 0,0 0 1 0 0,-1 0-1 0 0,1 1 0 0 0,-1-1 1 0 0,1 0-1 0 0,-1 1 0 0 0,1-1 1 0 0,-1 0-1 0 0,1 1 0 0 0,0 0 1 0 0,3 2 44 0 0,-1 1-1 0 0,0-1 1 0 0,0 1 0 0 0,0 0-1 0 0,0 0 1 0 0,0 1 0 0 0,-1-1-1 0 0,1 0 1 0 0,-1 1 0 0 0,1 4-1 0 0,1 4 67 0 0,0 1-1 0 0,2 18 0 0 0,4 0-172 0 0,-10-30-376 0 0,1 1-1 0 0,0-1 1 0 0,0 1 0 0 0,0-1-1 0 0,3 4 1 0 0,4 5-8424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5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186 188 20876 0 0,'0'0'961'0'0,"-110"-70"-21662"0"0,110 68 19565 0 0</inkml:trace>
  <inkml:trace contextRef="#ctx0" brushRef="#br0" timeOffset="1">174 88 3777 0 0,'0'0'17858'0'0,"-12"-9"-18022"0"0,-43-26-319 0 0,46 29-476 0 0,-1 1-1 0 0,0 0 1 0 0,0 0-1 0 0,0 1 1 0 0,-14-4-1 0 0,1 1-5868 0 0,12 3-1575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1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48 4641 0 0,'0'0'14559'0'0,"-2"-9"-14036"0"0,-5-26-99 0 0,7 35-411 0 0,0 0 0 0 0,0-1-1 0 0,0 1 1 0 0,0 0 0 0 0,0 0 0 0 0,0 0 0 0 0,0 0 0 0 0,0 0-1 0 0,0 0 1 0 0,0 0 0 0 0,0 0 0 0 0,0 0 0 0 0,0 0-1 0 0,0-1 1 0 0,0 1 0 0 0,0 0 0 0 0,0 0 0 0 0,0 0 0 0 0,0 0-1 0 0,0 0 1 0 0,0 0 0 0 0,0 0 0 0 0,0 0 0 0 0,0 0-1 0 0,0 0 1 0 0,0 0 0 0 0,0-1 0 0 0,0 1 0 0 0,0 0 0 0 0,-1 0-1 0 0,1 0 1 0 0,0 0 0 0 0,0 0 0 0 0,0 0 0 0 0,0 0-1 0 0,0 0 1 0 0,0 0 0 0 0,0 0 0 0 0,0 0 0 0 0,0 0 0 0 0,0 0-1 0 0,0 0 1 0 0,-1 0 0 0 0,1 0 0 0 0,0 0 0 0 0,0 0 0 0 0,0 0-1 0 0,0 0 1 0 0,0 0 0 0 0,0 0 0 0 0,0 0 0 0 0,0 0-1 0 0,-3 5 322 0 0,0 10 121 0 0,1 176 2023 0 0,3-186-2444 0 0,-1 1 0 0 0,1-1 0 0 0,0 1 0 0 0,0-1 0 0 0,1 1-1 0 0,-1-1 1 0 0,1 0 0 0 0,0 0 0 0 0,5 9 0 0 0,-4-11 1 0 0,-1 1 0 0 0,0-1 1 0 0,1 0-1 0 0,0 0 0 0 0,0-1 0 0 0,0 1 0 0 0,0-1 1 0 0,0 1-1 0 0,0-1 0 0 0,0 0 0 0 0,1 0 0 0 0,-1 0 1 0 0,1-1-1 0 0,6 3 0 0 0,-5-2-22 0 0,0-1-1 0 0,0 0 1 0 0,0 0 0 0 0,0 0 0 0 0,0-1-1 0 0,0 1 1 0 0,0-1 0 0 0,0 0 0 0 0,0-1-1 0 0,0 1 1 0 0,0-1 0 0 0,0 0-1 0 0,0 0 1 0 0,0-1 0 0 0,-1 1 0 0 0,1-1-1 0 0,0 0 1 0 0,-1-1 0 0 0,1 1 0 0 0,-1-1-1 0 0,0 0 1 0 0,0 0 0 0 0,0 0-1 0 0,0 0 1 0 0,0-1 0 0 0,-1 1 0 0 0,0-1-1 0 0,0 0 1 0 0,0 0 0 0 0,0 0 0 0 0,0-1-1 0 0,-1 1 1 0 0,0-1 0 0 0,4-9-1 0 0,-2 3-7 0 0,-1-1-1 0 0,0 0 0 0 0,2-24 0 0 0,-3-36-113 0 0,-2 47 185 0 0,5 50-37 0 0,-1 12 160 0 0,-1 39 0 0 0,1 8 130 0 0,-4-78-382 0 0,1 0 0 0 0,1 0 0 0 0,-1 0 1 0 0,1 0-1 0 0,0-1 0 0 0,0 1 0 0 0,1-1 0 0 0,0 1 1 0 0,0-1-1 0 0,0 0 0 0 0,0 0 0 0 0,1 0 0 0 0,8 8 0 0 0,4 1-3686 0 0,2-3-3443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1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228 164 19220 0 0,'0'0'3714'0'0,"-23"-4"-3691"0"0,-71-13-96 0 0,51 10-160 0 0,4-1-1462 0 0,36 7 1009 0 0,-14-4-2085 0 0</inkml:trace>
  <inkml:trace contextRef="#ctx0" brushRef="#br0" timeOffset="1">243 36 14507 0 0,'0'0'6658'0'0,"-119"-19"-6610"0"0,92 16-257 0 0,5-1-463 0 0,-1 2-552 0 0,3 0-696 0 0,1-1-993 0 0,7 1-1936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2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1 425 16444 0 0,'0'0'4905'0'0,"11"-7"-4824"0"0,35-24-25 0 0,-38 26-22 0 0,0-1-1 0 0,0-1 1 0 0,-1 1-1 0 0,12-13 1 0 0,-7 5 13 0 0,1 0 3 0 0,0 0 0 0 0,-2-1 1 0 0,16-23-1 0 0,-22 30-48 0 0,-1 1 0 0 0,-1-1-1 0 0,1-1 1 0 0,-1 1 0 0 0,-1 0-1 0 0,1-1 1 0 0,-1 1 0 0 0,-1-1 0 0 0,2-15-1 0 0,-3 11-23 0 0,0-1 0 0 0,-1 1 0 0 0,-5-27-1 0 0,6 36 26 0 0,-2 0-1 0 0,1 0 0 0 0,0 0 0 0 0,-1 1 1 0 0,1-1-1 0 0,-1 0 0 0 0,0 1 1 0 0,-1-1-1 0 0,1 1 0 0 0,0-1 0 0 0,-1 1 1 0 0,0 0-1 0 0,0 0 0 0 0,0 0 1 0 0,0 1-1 0 0,0-1 0 0 0,-5-2 0 0 0,6 4 13 0 0,0 0 0 0 0,0 0 0 0 0,1 0 0 0 0,-1 0-1 0 0,0 0 1 0 0,0 1 0 0 0,0-1 0 0 0,0 1 0 0 0,0 0-1 0 0,0-1 1 0 0,0 1 0 0 0,0 0 0 0 0,0 0 0 0 0,0 0-1 0 0,0 0 1 0 0,-1 1 0 0 0,1-1 0 0 0,-3 1 0 0 0,3 1 31 0 0,-1-1 1 0 0,1 0-1 0 0,0 1 1 0 0,0-1-1 0 0,0 1 1 0 0,-1-1-1 0 0,2 1 1 0 0,-1 0-1 0 0,0 0 0 0 0,0 0 1 0 0,1 0-1 0 0,-3 4 1 0 0,-1 3 119 0 0,0 1 0 0 0,1 0-1 0 0,0 0 1 0 0,1 0 0 0 0,-4 20 0 0 0,0 10-4 0 0,2 0 0 0 0,2 0 0 0 0,4 80 0 0 0,0-113-136 0 0,0-1 0 0 0,0 1 1 0 0,0-1-1 0 0,1 1 0 0 0,0-1 1 0 0,1 0-1 0 0,-1 0 0 0 0,1 0 1 0 0,0 0-1 0 0,1 0 0 0 0,-1-1 0 0 0,9 10 1 0 0,-8-11 3 0 0,-1 0 0 0 0,1 0 1 0 0,0-1-1 0 0,0 0 0 0 0,1 0 1 0 0,-1 0-1 0 0,1 0 0 0 0,-1-1 1 0 0,1 0-1 0 0,0 0 0 0 0,0 0 1 0 0,0 0-1 0 0,0-1 0 0 0,0 0 1 0 0,0 0-1 0 0,9 1 0 0 0,-10-2-32 0 0,0 0-1 0 0,0-1 1 0 0,1 1-1 0 0,-1-1 0 0 0,0 0 1 0 0,0 0-1 0 0,0 0 0 0 0,0 0 1 0 0,0-1-1 0 0,0 0 1 0 0,0 1-1 0 0,0-2 0 0 0,-1 1 1 0 0,1 0-1 0 0,-1-1 0 0 0,1 1 1 0 0,4-6-1 0 0,-2 0-77 0 0,1 0 0 0 0,-1 0 0 0 0,0-1 0 0 0,-1 0 1 0 0,0 0-1 0 0,5-11 0 0 0,-9 17 61 0 0,0 0 0 0 0,1 0 1 0 0,-1 1-1 0 0,1-1 0 0 0,4-5 1 0 0,-5 8 15 0 0,-1-1 0 0 0,1 1-1 0 0,-1-1 1 0 0,1 1 0 0 0,-1-1 0 0 0,1 1 0 0 0,-1 0 0 0 0,1-1 0 0 0,0 1-1 0 0,-1 0 1 0 0,1 0 0 0 0,-1-1 0 0 0,1 1 0 0 0,0 0 0 0 0,-1 0 0 0 0,1 0-1 0 0,0 0 1 0 0,-1 0 0 0 0,1 0 0 0 0,0 0 0 0 0,-1 0 0 0 0,1 0 0 0 0,0 0-1 0 0,-1 0 1 0 0,1 0 0 0 0,0 0 0 0 0,-1 1 0 0 0,1-1 0 0 0,-1 0 0 0 0,1 1-1 0 0,0-1 1 0 0,-1 0 0 0 0,1 1 0 0 0,-1-1 0 0 0,1 0 0 0 0,0 2 0 0 0,2 1 3 0 0,1 1 1 0 0,-1-1 0 0 0,0 1 0 0 0,0 0 0 0 0,0 0 0 0 0,-1 0 0 0 0,0 1-1 0 0,0-1 1 0 0,2 5 0 0 0,1 5 128 0 0,6 25 0 0 0,-7-15 18 0 0,-3-17-55 0 0,0-1 1 0 0,0 1 0 0 0,1 0 0 0 0,4 11 0 0 0,-6-18-85 0 0,0 0-1 0 0,0 1 1 0 0,0-1 0 0 0,0 0-1 0 0,0 0 1 0 0,0 0-1 0 0,1 1 1 0 0,-1-1 0 0 0,0 0-1 0 0,0 0 1 0 0,0 0 0 0 0,0 0-1 0 0,0 0 1 0 0,1 1 0 0 0,-1-1-1 0 0,0 0 1 0 0,0 0-1 0 0,0 0 1 0 0,0 0 0 0 0,1 0-1 0 0,-1 0 1 0 0,0 0 0 0 0,0 0-1 0 0,0 0 1 0 0,1 0-1 0 0,-1 1 1 0 0,0-1 0 0 0,0 0-1 0 0,0 0 1 0 0,1 0 0 0 0,-1 0-1 0 0,0 0 1 0 0,0-1 0 0 0,1 1-1 0 0,6-5 69 0 0,5-11-188 0 0,-11 15 94 0 0,12-20-259 0 0,9-13-74 0 0,-19 31 327 0 0,0 0 0 0 0,-1 0 0 0 0,1 1 0 0 0,0-1 0 0 0,0 0 0 0 0,0 1 0 0 0,8-4 0 0 0,-9 5 16 0 0,1 0-1 0 0,0 0 1 0 0,0 0-1 0 0,0 0 1 0 0,0 1-1 0 0,1-1 1 0 0,-1 1-1 0 0,0 0 1 0 0,0 0-1 0 0,0 0 1 0 0,0 0-1 0 0,0 1 1 0 0,0-1-1 0 0,0 1 1 0 0,0 0-1 0 0,3 1 1 0 0,2 1 33 0 0,0 0 0 0 0,-1 1 0 0 0,1 0 0 0 0,11 8 1 0 0,-13-8 15 0 0,-1 1 0 0 0,1-1 1 0 0,-1 1-1 0 0,5 5 0 0 0,-8-8-32 0 0,-1 0 0 0 0,1 0 0 0 0,-1 1 0 0 0,0-1 1 0 0,1 0-1 0 0,-1 0 0 0 0,0 1 0 0 0,-1-1 0 0 0,1 1 0 0 0,0-1 0 0 0,-1 1 0 0 0,1-1 0 0 0,-1 1 0 0 0,0 3 0 0 0,0-5-32 0 0,0-1 0 0 0,0 1 0 0 0,1 0-1 0 0,-2 0 1 0 0,1 0 0 0 0,0 0 0 0 0,0-1-1 0 0,0 1 1 0 0,0 0 0 0 0,0 0 0 0 0,-1 0-1 0 0,1-1 1 0 0,0 1 0 0 0,-1 0 0 0 0,1 0-1 0 0,-1 1 1 0 0,-5 0-2972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2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74 17052 0 0,'0'0'4566'0'0,"-3"-12"-4517"0"0,-8-35-21 0 0,11 46-28 0 0,-1 1-1 0 0,1-1 1 0 0,0 1-1 0 0,0 0 0 0 0,0-1 1 0 0,0 1-1 0 0,0-1 1 0 0,0 1-1 0 0,0-1 1 0 0,0 1-1 0 0,0-1 1 0 0,0 1-1 0 0,0 0 0 0 0,0-1 1 0 0,0 1-1 0 0,0-1 1 0 0,1 1-1 0 0,-1-1 1 0 0,0 1-1 0 0,0 0 0 0 0,0-1 1 0 0,1 1-1 0 0,-1-1 1 0 0,0 1-1 0 0,0 0 1 0 0,1-1-1 0 0,-1 1 1 0 0,0 0-1 0 0,1-1 0 0 0,-1 1 1 0 0,0 0-1 0 0,1 0 1 0 0,-1-1-1 0 0,0 1 1 0 0,1 0-1 0 0,-1 0 0 0 0,1 0 1 0 0,-1 0-1 0 0,1-1 1 0 0,-1 1-1 0 0,0 0 1 0 0,1 0-1 0 0,-1 0 1 0 0,1 0-1 0 0,-1 0 0 0 0,1 0 1 0 0,-1 0-1 0 0,1 0 1 0 0,-1 0-1 0 0,0 0 1 0 0,1 0-1 0 0,-1 1 0 0 0,1-1 1 0 0,-1 0-1 0 0,1 0 1 0 0,-1 1-1 0 0,3-1-9 0 0,4 1 22 0 0,-1 0 1 0 0,0 0 0 0 0,0 1-1 0 0,0-1 1 0 0,-1 1 0 0 0,1 1-1 0 0,0-1 1 0 0,-1 1 0 0 0,1 0 0 0 0,-1 0-1 0 0,6 6 1 0 0,-1-2 83 0 0,0 2 0 0 0,-1-1 1 0 0,0 1-1 0 0,12 16 0 0 0,-18-21-58 0 0,0 1-1 0 0,0 0 0 0 0,0 0 1 0 0,0 0-1 0 0,-1 0 1 0 0,1 0-1 0 0,-1 1 1 0 0,-1-1-1 0 0,1 1 0 0 0,-1-1 1 0 0,0 1-1 0 0,0 0 1 0 0,-1-1-1 0 0,1 1 0 0 0,-2 8 1 0 0,1-12-22 0 0,-1 0 0 0 0,1 0 0 0 0,-1 0 1 0 0,0 0-1 0 0,0 0 0 0 0,1 0 0 0 0,-1 0 0 0 0,0-1 1 0 0,-1 1-1 0 0,1 0 0 0 0,0-1 0 0 0,0 1 0 0 0,-1-1 1 0 0,1 1-1 0 0,-1-1 0 0 0,1 0 0 0 0,-1 1 0 0 0,0-1 1 0 0,0 0-1 0 0,1 0 0 0 0,-1 0 0 0 0,0 0 0 0 0,-3 0 0 0 0,-4 2 6 0 0,0 0 0 0 0,0-1 0 0 0,-17 3 0 0 0,-22-1-1032 0 0,16-5-4962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23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15563 0 0,'0'0'6019'0'0,"-11"23"-5862"0"0,-33 73-57 0 0,40-89-81 0 0,1 2 0 0 0,-2 9-1 0 0,4-2 46 0 0,2-6-21 0 0,-1-7-16 0 0,1 1-1 0 0,-1-1 1 0 0,1 1 0 0 0,0-1-1 0 0,0 1 1 0 0,0-1 0 0 0,0 0 0 0 0,1 1-1 0 0,-1-1 1 0 0,1 0 0 0 0,0 0-1 0 0,0 0 1 0 0,0 0 0 0 0,0 0-1 0 0,1-1 1 0 0,-1 1 0 0 0,1-1-1 0 0,0 1 1 0 0,5 3 0 0 0,3 1-451 0 0,1 0-1 0 0,-1 0 1 0 0,25 9 0 0 0,-25-13-1756 0 0,-5 0-2609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1.8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1 116 0 0,'0'0'6983'0'0,"0"0"-4578"0"0,0 0-1541 0 0,0 0-420 0 0,0 0-318 0 0,0 0 126 0 0,0 0 197 0 0,-3 6 159 0 0,-10 23 131 0 0,0 1 0 0 0,2 1 0 0 0,2-1 1 0 0,1 2-1 0 0,1-1 0 0 0,1 1 0 0 0,0 24-739 0 0,7-52-19 0 0,0 0-1 0 0,0-1 1 0 0,0 1-1 0 0,0 0 1 0 0,0-1 0 0 0,1 1-1 0 0,0 0 1 0 0,0-1 0 0 0,0 0-1 0 0,0 1 1 0 0,0-1-1 0 0,1 0 1 0 0,-1 0 0 0 0,1 0-1 0 0,0-1 1 0 0,0 1 0 0 0,0-1-1 0 0,0 1 1 0 0,0-1-1 0 0,1 0 1 0 0,-1 0 0 0 0,1 0 19 0 0,15 3-3711 0 0,0-7-3437 0 0,-9-3 1012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9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15 8346 0 0,'0'0'2704'0'0,"-36"-14"-7137"0"0,33 18 2041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20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700 768 0 0 0,'115'-52'0'0'0,"-107"49"0"0"0,0-2 0 0 0,9-6 0 0 0,-15 10 0 0 0,0-1 0 0 0,-1 1 0 0 0,0 0 0 0 0,1-1 0 0 0,-1 0 0 0 0,2-2 0 0 0,2-3 0 0 0,1-1 145 0 0,-1 0-1 0 0,0 0 1 0 0,0-1-1 0 0,-1 1 1 0 0,0-1 0 0 0,-1 0-1 0 0,1-1 1 0 0,-2 1 0 0 0,0 0-1 0 0,0-1 1 0 0,1-10-1 0 0,-2 9 28 0 0,-1-1 0 0 0,0 1 0 0 0,-1-1-1 0 0,0 1 1 0 0,-1 0 0 0 0,0-1 0 0 0,-1 1-1 0 0,0 0 1 0 0,-5-11 0 0 0,-7-12-141 0 0,-2 2 1 0 0,-2 0-1 0 0,0 1 0 0 0,-3 0 1 0 0,0 2-1 0 0,-37-38 1 0 0,40 49 53 0 0,0 1 0 0 0,-1 0 0 0 0,-1 2 1 0 0,0 0-1 0 0,-2 1 0 0 0,1 1 0 0 0,-1 2 0 0 0,-1 0 1 0 0,0 1-1 0 0,-1 2 0 0 0,0 0 0 0 0,0 2 0 0 0,0 0 1 0 0,-1 2-1 0 0,0 1 0 0 0,-44 0 0 0 0,60 3-59 0 0,-1 1 0 0 0,1 0 0 0 0,-1 1-1 0 0,1 0 1 0 0,0 1 0 0 0,0 0 0 0 0,0 0 0 0 0,0 1 0 0 0,0 0 0 0 0,1 1-1 0 0,0 0 1 0 0,-13 9 0 0 0,12-5-47 0 0,0-1-1 0 0,1 1 1 0 0,-1 1 0 0 0,2 0-1 0 0,-1 0 1 0 0,2 1 0 0 0,-1 0-1 0 0,1 0 1 0 0,-8 19 0 0 0,6-9 24 0 0,1 0 0 0 0,2 1 0 0 0,-1 0 1 0 0,2 0-1 0 0,1 1 0 0 0,1-1 0 0 0,1 1 0 0 0,1 0 1 0 0,2 26-1 0 0,1-25-141 0 0,1 0-1 0 0,1 0 1 0 0,1 0 0 0 0,1 0 0 0 0,1-1-1 0 0,1 0 1 0 0,1-1 0 0 0,17 33 0 0 0,-16-40-1 0 0,0 0 1 0 0,1 0-1 0 0,0-1 1 0 0,1-1-1 0 0,0 0 0 0 0,1 0 1 0 0,1-1-1 0 0,0-1 1 0 0,0 0-1 0 0,1-1 1 0 0,1-1-1 0 0,0 0 1 0 0,17 6-1 0 0,40 14-1776 0 0,-50-19 1738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9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6353 0 0,'0'0'14594'0'0,"5"9"-13950"0"0,72 153 1739 0 0,-65-127-1973 0 0,-6-18-138 0 0,0 0 0 0 0,1 0 0 0 0,1 0 0 0 0,19 30 0 0 0,-26-45-188 0 0,1 1 0 0 0,1-1 0 0 0,-1 0 0 0 0,0 0-1 0 0,0 1 1 0 0,1-1 0 0 0,0-1 0 0 0,-1 1 0 0 0,4 1 0 0 0,-5-2-61 0 0,0-1 1 0 0,0 1 0 0 0,0-1-1 0 0,0 0 1 0 0,0 1 0 0 0,0-1-1 0 0,1 0 1 0 0,-1 0 0 0 0,0 0 0 0 0,0 0-1 0 0,0 0 1 0 0,0 0 0 0 0,0 0-1 0 0,0 0 1 0 0,0-1 0 0 0,0 1-1 0 0,1 0 1 0 0,-1-1 0 0 0,0 1 0 0 0,0 0-1 0 0,0-1 1 0 0,0 1 0 0 0,0-1-1 0 0,0 0 1 0 0,-1 1 0 0 0,1-1-1 0 0,0 0 1 0 0,1-1 0 0 0,2-2-3 0 0,-1-1 0 0 0,1 0 0 0 0,-1 0 0 0 0,0 0 0 0 0,0-1 0 0 0,-1 1 0 0 0,0-1 0 0 0,3-10 1 0 0,0-1-13 0 0,2-30 0 0 0,-5 22-130 0 0,-1 0 0 0 0,-2 0-1 0 0,0 0 1 0 0,-2 0 0 0 0,-7-28 0 0 0,9 44-942 0 0,4 12-1491 0 0,4 16-5425 0 0,-6-16 5633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49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243 195 19124 0 0,'0'0'3993'0'0,"-141"-51"-4081"0"0,119 43-176 0 0,0 1-240 0 0,3 1-432 0 0,3-1-737 0 0,3 1-1343 0 0,3 3-3082 0 0</inkml:trace>
  <inkml:trace contextRef="#ctx0" brushRef="#br0" timeOffset="1">331 44 18652 0 0,'0'0'4473'0'0,"-138"-25"-4513"0"0,104 20-232 0 0,3 1-584 0 0,-3 0-1161 0 0,11 1-2448 0 0,7 0-7537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1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41 10994 0 0,'0'0'10501'0'0,"0"-6"-10274"0"0,-2-19 28 0 0,2 25-237 0 0,0 0 0 0 0,0-1 0 0 0,0 1 0 0 0,0-1 0 0 0,0 1 0 0 0,0 0 0 0 0,0-1 0 0 0,0 1 0 0 0,1 0 0 0 0,-1-1 0 0 0,0 1 0 0 0,0 0 0 0 0,0-1 1 0 0,0 1-1 0 0,0 0 0 0 0,1-1 0 0 0,-1 1 0 0 0,0 0 0 0 0,0-1 0 0 0,1 1 0 0 0,-1 0 0 0 0,0 0 0 0 0,0-1 0 0 0,1 1 0 0 0,-1 0 0 0 0,0 0 0 0 0,1 0 0 0 0,-1-1 0 0 0,0 1 0 0 0,1 0 1 0 0,-1 0-1 0 0,1 0 0 0 0,11 0 35 0 0,-10 0-13 0 0,5 1 21 0 0,0 0 0 0 0,0 0 0 0 0,0 1 0 0 0,0-1 0 0 0,0 2 0 0 0,-1-1 0 0 0,1 1 0 0 0,-1 0 0 0 0,0 0 0 0 0,0 1 0 0 0,0 0 0 0 0,0 0 0 0 0,0 0 0 0 0,-1 1 0 0 0,0 0 0 0 0,0 0 0 0 0,0 0 0 0 0,-1 1 0 0 0,1-1 0 0 0,-1 1 0 0 0,3 6 0 0 0,-6-8-31 0 0,1-1 0 0 0,-1 1 0 0 0,0 0 1 0 0,0-1-1 0 0,-1 1 0 0 0,1 0 0 0 0,-1-1 0 0 0,0 1 0 0 0,0 0 1 0 0,0 0-1 0 0,0 0 0 0 0,0-1 0 0 0,-2 6 0 0 0,0-4 6 0 0,0 1-1 0 0,0-1 1 0 0,0 0 0 0 0,-1 0-1 0 0,1 0 1 0 0,-1 0-1 0 0,0-1 1 0 0,-5 6 0 0 0,-5 3 7 0 0,-1 1 0 0 0,-1-2 0 0 0,0 0 0 0 0,-17 11 0 0 0,29-21-48 0 0,-14 11-93 0 0,-22 13-1120 0 0,36-25 889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1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1 864 0 0,'0'0'17388'0'0,"6"1"-16804"0"0,98 15 2278 0 0,58 15-408 0 0,-161-31-2459 0 0,0 0-14 0 0,0 0 0 0 0,1 0-1 0 0,-1 1 1 0 0,1-1 0 0 0,-1 1-1 0 0,0-1 1 0 0,1 1 0 0 0,-1-1-1 0 0,0 1 1 0 0,0 0-1 0 0,1-1 1 0 0,1 3 0 0 0,-16-2-2116 0 0,-4 0-4497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2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4281 0 0,'0'0'18060'0'0,"7"-7"-17928"0"0,20-18-64 0 0,-26 25-64 0 0,0-1 0 0 0,0 0 0 0 0,0 1 0 0 0,0-1 1 0 0,0 1-1 0 0,0-1 0 0 0,0 1 0 0 0,1-1 0 0 0,-1 1 0 0 0,0 0 1 0 0,0 0-1 0 0,0-1 0 0 0,0 1 0 0 0,0 0 0 0 0,1 0 1 0 0,-1 0-1 0 0,0 0 0 0 0,0 0 0 0 0,0 1 0 0 0,2-1 0 0 0,-1 1 11 0 0,1 0 0 0 0,0 0 0 0 0,-1 0-1 0 0,0 1 1 0 0,5 2 0 0 0,-2-1 26 0 0,6 3 126 0 0,0 1-1 0 0,0 0 1 0 0,-1 1 0 0 0,0 0-1 0 0,17 18 1 0 0,-24-22-112 0 0,1 1-1 0 0,-1-1 1 0 0,0 1 0 0 0,0-1 0 0 0,0 1 0 0 0,0 0 0 0 0,-1 0 0 0 0,0 1 0 0 0,0-1 0 0 0,0 0-1 0 0,-1 1 1 0 0,0-1 0 0 0,0 1 0 0 0,0-1 0 0 0,-1 10 0 0 0,0-12-41 0 0,-1-1 0 0 0,1 0 0 0 0,-1 1 0 0 0,0-1 0 0 0,1 0 1 0 0,-1 0-1 0 0,0 0 0 0 0,-1 1 0 0 0,1-1 0 0 0,0 0 0 0 0,0-1 0 0 0,-1 1 0 0 0,1 0 0 0 0,-1 0 0 0 0,0 0 1 0 0,0-1-1 0 0,1 1 0 0 0,-5 2 0 0 0,-4 2-34 0 0,1-1-1 0 0,-19 8 1 0 0,23-11-28 0 0,-36 14-1037 0 0,13-9-4833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2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13619 0 0,'0'0'8874'0'0,"-12"21"-8710"0"0,-40 66-79 0 0,38-57-74 0 0,13-30-13 0 0,1 1 0 0 0,0 0 0 0 0,0 0 0 0 0,-1 0 0 0 0,1 0 0 0 0,0 0 0 0 0,0-1 0 0 0,0 1 0 0 0,0 0 0 0 0,0 0-1 0 0,1 1 1 0 0,-1 5-25 0 0,0-5-7 0 0,0 1 0 0 0,0-1 0 0 0,1 1 0 0 0,-1-1 0 0 0,0 1 0 0 0,1-1 0 0 0,-1 1 0 0 0,1-1 0 0 0,0 1 0 0 0,0-1 0 0 0,2 5 0 0 0,-1-6-113 0 0,-1 1 1 0 0,0-1 0 0 0,1 1 0 0 0,-1-1 0 0 0,1 0-1 0 0,0 0 1 0 0,-1 1 0 0 0,1-1 0 0 0,0 0 0 0 0,0 0 0 0 0,0-1-1 0 0,0 1 1 0 0,-1 0 0 0 0,1-1 0 0 0,3 1 0 0 0,12 3-2811 0 0,-4-3-3527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3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14619 0 0,'0'0'9046'0'0,"7"22"-8655"0"0,18 70-134 0 0,-24-87-232 0 0,1 0 0 0 0,-1 0 0 0 0,0 0 0 0 0,0 0 0 0 0,-1 0 0 0 0,1 0 0 0 0,-1 6 0 0 0,-1-1 14 0 0,0 27 0 0 0,-1-2-1232 0 0,3-11-3468 0 0,-1-23 3894 0 0,1 4-2502 0 0</inkml:trace>
  <inkml:trace contextRef="#ctx0" brushRef="#br0" timeOffset="1">286 333 15619 0 0,'0'0'5810'0'0,"-137"-22"-5578"0"0,114 19-200 0 0,-2-1-264 0 0,0 1-401 0 0,4 1-503 0 0,0 0-760 0 0,1 2-1217 0 0,7 0-2480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3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10 14723 0 0,'0'0'5895'0'0,"-1"-1"-5871"0"0,1 1-25 0 0,0-1 1 0 0,0 1-1 0 0,0 0 1 0 0,-1 0 0 0 0,1 0-1 0 0,0-1 1 0 0,0 1-1 0 0,0 0 1 0 0,0 0 0 0 0,0 0-1 0 0,0-1 1 0 0,0 1-1 0 0,0 0 1 0 0,0 0-1 0 0,0-1 1 0 0,0 1 0 0 0,0 0-1 0 0,0 0 1 0 0,0 0-1 0 0,0-1 1 0 0,0 1-1 0 0,0 0 1 0 0,0 0 0 0 0,0-1-1 0 0,1 1 1 0 0,-1 0-1 0 0,0 0 1 0 0,0 0 0 0 0,0 0-1 0 0,0-1 1 0 0,0 1-1 0 0,0 0 1 0 0,1 0-1 0 0,-1 0 1 0 0,0 0 0 0 0,0-1-1 0 0,0 1 1 0 0,0 0-1 0 0,1 0 1 0 0,-1 0-1 0 0,0 0 1 0 0,0 0 0 0 0,0 0-1 0 0,1 0 1 0 0,-1 0-1 0 0,0 0 1 0 0,1 0-1 0 0,15 0 26 0 0,-11 2 73 0 0,1 0-1 0 0,-1 0 1 0 0,0 0 0 0 0,0 1 0 0 0,0-1 0 0 0,0 1 0 0 0,0 0-1 0 0,8 7 1 0 0,-9-7 5 0 0,-1 1 0 0 0,1-1 0 0 0,-1 1-1 0 0,0-1 1 0 0,0 1 0 0 0,0 0 0 0 0,0 0-1 0 0,-1 1 1 0 0,1-1 0 0 0,2 7 0 0 0,-5-8-54 0 0,1 0 0 0 0,-1-1-1 0 0,1 1 1 0 0,-1 0 0 0 0,0-1 0 0 0,0 1 0 0 0,0 0 0 0 0,0-1 0 0 0,0 1 0 0 0,-1 0 0 0 0,1-1-1 0 0,-1 1 1 0 0,0-1 0 0 0,0 1 0 0 0,0-1 0 0 0,0 1 0 0 0,0-1 0 0 0,0 1 0 0 0,-1-1-1 0 0,-3 4 1 0 0,-2 2 64 0 0,0 0 0 0 0,-1-1 0 0 0,0 0 0 0 0,-9 6 0 0 0,-5 4-1 0 0,15-11-100 0 0,-13 12 6 0 0,19-17-19 0 0,0 1 1 0 0,0-1 0 0 0,0 0 0 0 0,1 0 0 0 0,-1 0 0 0 0,0 1 0 0 0,0-1 0 0 0,1 0 0 0 0,-1 1-1 0 0,1-1 1 0 0,-1 1 0 0 0,1-1 0 0 0,0 1 0 0 0,-1 1 0 0 0,2-2 3 0 0,-1-1 1 0 0,0 1-1 0 0,1-1 1 0 0,-1 1-1 0 0,0-1 1 0 0,1 1-1 0 0,-1-1 0 0 0,1 1 1 0 0,-1-1-1 0 0,1 1 1 0 0,-1-1-1 0 0,1 0 1 0 0,0 1-1 0 0,-1-1 1 0 0,1 0-1 0 0,-1 0 0 0 0,1 1 1 0 0,0-1-1 0 0,-1 0 1 0 0,1 0-1 0 0,-1 0 1 0 0,1 0-1 0 0,0 0 0 0 0,0 0 1 0 0,20 3 74 0 0,-20-3-74 0 0,40 1-912 0 0,-1-1 0 0 0,71-10-1 0 0,-105 9-276 0 0,4-1-1599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4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13 6369 0 0,'0'0'9116'0'0,"0"0"-8119"0"0,0 0-997 0 0,0 0-445 0 0,0 0-107 0 0,0 0 440 0 0,0 0 100 0 0,0 0-40 0 0,0 0-832 0 0,0-4-1100 0 0,-3 2-1276 0 0,3-4-3693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3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13965 0 0,'0'0'1310'0'0,"0"0"-1280"0"0,0 0-100 0 0,0 0 20 0 0,0 0-51 0 0,0 0-22 0 0,7 2-92 0 0,0-1 221 0 0,-1 1 0 0 0,0 1 0 0 0,1-1 0 0 0,-1 1 0 0 0,0 0 0 0 0,0 0 0 0 0,-1 1 0 0 0,1 0 0 0 0,-1 0 0 0 0,1 0 0 0 0,-1 0 0 0 0,-1 1 0 0 0,1 0 0 0 0,-1 0 0 0 0,1 0 0 0 0,-1 1-1 0 0,-1 0 1 0 0,1-1 0 0 0,-1 1 0 0 0,0 1-6 0 0,-4-5-3 0 0,-1 0 0 0 0,0 0 1 0 0,1-1-1 0 0,-1 1 0 0 0,0-1 0 0 0,0 0 0 0 0,0 1 0 0 0,0-1 0 0 0,0 0 0 0 0,0 0 0 0 0,0 0 0 0 0,-1 0 0 0 0,1-1 0 0 0,0 1 0 0 0,0 0 0 0 0,-1-1 0 0 0,1 0 0 0 0,0 1 1 0 0,-1-1-1 0 0,1 0 0 0 0,0 0 0 0 0,-1-1 0 0 0,1 1 0 0 0,-1 0 0 0 0,1-1 0 0 0,0 1 0 0 0,-2-2 3 0 0,10 4-86 0 0,-3-2 144 0 0,0 0 0 0 0,0 0-1 0 0,0 1 1 0 0,0-1 0 0 0,0 1 0 0 0,0-1 0 0 0,0 1-1 0 0,0 0 1 0 0,0 0 0 0 0,0 0 0 0 0,0 1 0 0 0,-1-1-1 0 0,1 1 1 0 0,-1-1 0 0 0,1 1 0 0 0,-1 0 0 0 0,1 0-1 0 0,-1 0 1 0 0,0 0 0 0 0,0 1 0 0 0,0-1 0 0 0,0 1-1 0 0,0-1 1 0 0,-1 1 0 0 0,1-1 0 0 0,-1 1 0 0 0,0 0-1 0 0,0 0 1 0 0,0 0 0 0 0,0 0 0 0 0,0 0 0 0 0,0 0-1 0 0,-1 0 1 0 0,1 0 0 0 0,-1 0 0 0 0,0 2-58 0 0,-53 11 510 0 0,16-17-4507 0 0,30-2-1037 0 0,6-7-3146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8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 5185 0 0,'0'0'14518'0'0,"0"7"-13689"0"0,-2 11-290 0 0,0 1-1 0 0,-1-2 1 0 0,-7 23-1 0 0,-36 78 1116 0 0,7-17-1006 0 0,30-76-490 0 0,2 0 0 0 0,-5 28-1 0 0,11-43-84 0 0,-1 0 0 0 0,2 0 0 0 0,0 0 0 0 0,0 0 0 0 0,0 0 0 0 0,2-1-1 0 0,-1 1 1 0 0,5 15 0 0 0,-4-19-194 0 0,0 0 0 0 0,0 0 0 0 0,1 0 0 0 0,0 0 0 0 0,1 0 0 0 0,-1-1 0 0 0,1 0 0 0 0,0 1 0 0 0,0-1 0 0 0,1 0 0 0 0,-1-1 0 0 0,1 1 0 0 0,10 6 0 0 0,-6-8-2507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9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16668 0 0,'0'0'5439'0'0,"4"21"-5044"0"0,13 66-99 0 0,-16-81-250 0 0,0-1-1 0 0,0 1 0 0 0,0 0 1 0 0,0 0-1 0 0,-1 0 1 0 0,-1 7-1 0 0,0-6 5 0 0,-6 47 216 0 0,-1-1-1054 0 0,7-17-2936 0 0,6-20-4214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9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24 12099 0 0,'0'0'9178'0'0,"-137"-14"-8890"0"0,109 12-136 0 0,-1-1-200 0 0,1 1-328 0 0,4 1-401 0 0,-1 0-471 0 0,4 1-744 0 0,2 0-1193 0 0,6 0-2304 0 0</inkml:trace>
  <inkml:trace contextRef="#ctx0" brushRef="#br0" timeOffset="1">55 152 14419 0 0,'0'0'5852'0'0,"11"-2"-5703"0"0,33-6 65 0 0,-41 8-180 0 0,0 0 0 0 0,-1 0 1 0 0,1 0-1 0 0,0 1 0 0 0,-1-1 0 0 0,1 1 1 0 0,-1-1-1 0 0,1 1 0 0 0,-1 0 1 0 0,1 0-1 0 0,-1 0 0 0 0,1 0 1 0 0,2 3-1 0 0,3 0 97 0 0,1 0 33 0 0,0 1 1 0 0,-1 0 0 0 0,1 1-1 0 0,-1 0 1 0 0,0 0 0 0 0,9 10-1 0 0,-15-13-126 0 0,1 0-1 0 0,-1 0 0 0 0,1 0 0 0 0,-1 0 0 0 0,0 1 0 0 0,0-1 1 0 0,0 1-1 0 0,-1-1 0 0 0,1 1 0 0 0,-1 0 0 0 0,0 0 0 0 0,0 0 1 0 0,0-1-1 0 0,0 1 0 0 0,-1 0 0 0 0,0 0 0 0 0,0 0 0 0 0,0 7 1 0 0,-1-9-15 0 0,1 1 0 0 0,-1-1 0 0 0,0 0 0 0 0,0 0 0 0 0,0 0 0 0 0,0 0 0 0 0,-1 0 0 0 0,1 0 0 0 0,0 0 0 0 0,-1 0 0 0 0,1 0 0 0 0,-1-1 0 0 0,0 1 0 0 0,1-1 0 0 0,-1 1 0 0 0,0-1 1 0 0,-2 2-1 0 0,-5 2 22 0 0,-1 0 0 0 0,-12 5 0 0 0,22-9-47 0 0,-10 2-239 0 0,0 1 0 0 0,0-1 0 0 0,0-1 0 0 0,-16 3 0 0 0,4-3-3823 0 0,-1-2-5450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49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11386 0 0,'0'0'11882'0'0,"-20"14"-11714"0"0,-61 45-106 0 0,76-56-62 0 0,0 1-1 0 0,1 0 1 0 0,-7 7-1 0 0,11-11-2 0 0,0 1 0 0 0,-1-1 0 0 0,1 1 0 0 0,-1-1-1 0 0,1 1 1 0 0,0 0 0 0 0,0-1 0 0 0,-1 1 0 0 0,1 0 0 0 0,0-1-1 0 0,0 1 1 0 0,0 0 0 0 0,0-1 0 0 0,0 1 0 0 0,0 1 0 0 0,-1 2-34 0 0,1-2-16 0 0,0 0 1 0 0,0 0-1 0 0,-1 0 0 0 0,2 0 1 0 0,-1 0-1 0 0,0 0 0 0 0,0 0 1 0 0,1 0-1 0 0,-1 0 1 0 0,1 0-1 0 0,-1 0 0 0 0,1 0 1 0 0,0 0-1 0 0,0 0 0 0 0,0-1 1 0 0,0 1-1 0 0,0 0 0 0 0,0-1 1 0 0,0 1-1 0 0,1 0 0 0 0,-1-1 1 0 0,0 0-1 0 0,1 1 1 0 0,0-1-1 0 0,-1 0 0 0 0,1 0 1 0 0,2 2-1 0 0,5 1-479 0 0,-1 0 1 0 0,1 0-1 0 0,0-1 1 0 0,14 4-1 0 0,15 2-2631 0 0,-13-5-3948 0 0,-12-2-1892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0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 12059 0 0,'0'0'8732'0'0,"7"20"-8034"0"0,24 68-118 0 0,-1-14 350 0 0,-6-10-49 0 0,-21-52-753 0 0,0-1-1 0 0,0 0 1 0 0,-1 1 0 0 0,0 0 0 0 0,0 17 0 0 0,-2-24-100 0 0,-1 1 1 0 0,1-1 0 0 0,-1 0 0 0 0,0 0-1 0 0,-1 1 1 0 0,1-1 0 0 0,-1 0-1 0 0,0 0 1 0 0,0 0 0 0 0,-1 0 0 0 0,1-1-1 0 0,-1 1 1 0 0,0-1 0 0 0,-5 6-1 0 0,-1-1-7 0 0,-1 0 0 0 0,0 0 0 0 0,0-1 0 0 0,0-1 0 0 0,-1 0 0 0 0,0 0 0 0 0,-1-1 0 0 0,-21 8-1 0 0,-35 9-2480 0 0,2-6-6127 0 0,62-16 7684 0 0,-16 4-10268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0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 17780 0 0,'0'0'5189'0'0,"2"21"-4709"0"0,8 71-181 0 0,-8-63-97 0 0,-1 39 1 0 0,-1-34-103 0 0,-1-3-44 0 0,0-20-34 0 0,0 0 0 0 0,1 1 1 0 0,1-1-1 0 0,0 0 0 0 0,4 20 1 0 0,-1-23-20 0 0,-1-3-93 0 0,-6-8-34 0 0,-4-6 64 0 0,-1 1 0 0 0,1 0 0 0 0,-2 1 0 0 0,1 0 0 0 0,-14-10 0 0 0,18 15 71 0 0,0-1 0 0 0,0 1 0 0 0,0 0 0 0 0,0 0 0 0 0,0 1 1 0 0,-1-1-1 0 0,1 1 0 0 0,0 0 0 0 0,-1 0 0 0 0,1 0 0 0 0,-1 1 0 0 0,1-1 1 0 0,-1 1-1 0 0,1 0 0 0 0,-1 1 0 0 0,-5 0 0 0 0,8 0 12 0 0,-1-1 0 0 0,1 1-1 0 0,0 0 1 0 0,0 0 0 0 0,0 1-1 0 0,0-1 1 0 0,0 0 0 0 0,0 1-1 0 0,1-1 1 0 0,-1 1 0 0 0,0-1 0 0 0,1 1-1 0 0,-1 0 1 0 0,1 0 0 0 0,-1-1-1 0 0,1 1 1 0 0,0 0 0 0 0,-1 3-1 0 0,0-1 0 0 0,1 0-1 0 0,-1 0 0 0 0,1 0 0 0 0,0-1 0 0 0,0 2 0 0 0,1-1 0 0 0,-1 0 1 0 0,1 0-1 0 0,0 6 0 0 0,0-9-13 0 0,0 1 1 0 0,1-1-1 0 0,-1 0 0 0 0,1 0 0 0 0,-1 0 1 0 0,1 0-1 0 0,0 1 0 0 0,-1-1 0 0 0,1 0 1 0 0,0 0-1 0 0,0-1 0 0 0,0 1 1 0 0,0 0-1 0 0,0 0 0 0 0,0 0 0 0 0,0 0 1 0 0,0-1-1 0 0,0 1 0 0 0,0-1 1 0 0,0 1-1 0 0,0 0 0 0 0,3 0 0 0 0,2 1-62 0 0,1 0-1 0 0,11 2 0 0 0,-17-3 28 0 0,9 1-605 0 0,0-1 0 0 0,0 0 0 0 0,0 0 1 0 0,17-2-1 0 0,-5-3-4707 0 0,-2-2-5604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51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14387 0 0,'0'0'7487'0'0,"15"-7"-7422"0"0,45-19-3 0 0,-57 25-54 0 0,-1 0 1 0 0,1 0 0 0 0,0 1 0 0 0,0-1-1 0 0,0 0 1 0 0,-1 1 0 0 0,5-1 0 0 0,-6 2-3 0 0,0-1 1 0 0,0 0-1 0 0,0 0 0 0 0,0 0 1 0 0,0 1-1 0 0,0-1 0 0 0,0 0 1 0 0,0 1-1 0 0,-1-1 1 0 0,1 1-1 0 0,1 0 0 0 0,4 2 37 0 0,6 3 165 0 0,0 1 0 0 0,-1 0 1 0 0,0 0-1 0 0,0 1 0 0 0,19 18 0 0 0,-26-22-156 0 0,0 1-1 0 0,0-1 1 0 0,-1 0 0 0 0,0 1-1 0 0,0 0 1 0 0,0 0 0 0 0,0 0-1 0 0,-1 0 1 0 0,0 1 0 0 0,0-1-1 0 0,0 0 1 0 0,-1 1 0 0 0,0 0-1 0 0,0-1 1 0 0,0 1 0 0 0,0 9-1 0 0,-2-13-41 0 0,1 1 1 0 0,0-1-1 0 0,-1 0 0 0 0,0 1 0 0 0,1-1 0 0 0,-1 0 0 0 0,0 0 1 0 0,0 0-1 0 0,0 0 0 0 0,0 0 0 0 0,-1 0 0 0 0,1 0 1 0 0,-1 0-1 0 0,1 0 0 0 0,-1 0 0 0 0,0-1 0 0 0,1 1 1 0 0,-1-1-1 0 0,0 1 0 0 0,0-1 0 0 0,-4 2 0 0 0,-4 2-3 0 0,1 0 0 0 0,-2-1-1 0 0,-13 4 1 0 0,21-7-18 0 0,-20 5-847 0 0,-1 0-1 0 0,-29 3 1 0 0,31-7-3368 0 0,0-2-3308 0 0</inkml:trace>
  <inkml:trace contextRef="#ctx0" brushRef="#br0" timeOffset="1">305 94 20500 0 0,'0'0'4089'0'0,"-17"20"-4059"0"0,-52 65-57 0 0,54-63-2 0 0,13-15-10 0 0,3-5 10 0 0,-1 0-1 0 0,1-1 1 0 0,0 1-1 0 0,0 0 1 0 0,0-1 0 0 0,0 1-1 0 0,0-1 1 0 0,0 1 0 0 0,0-1-1 0 0,0 0 1 0 0,0 0 0 0 0,1 1-1 0 0,-1-1 1 0 0,3 2 0 0 0,23 12-870 0 0,-22-12 700 0 0,50 22-5578 0 0,-45-21 2554 0 0,3 3-7306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0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2154 366 0 0 0,'0'-1'6'0'0,"0"1"0"0"0,0 0 1 0 0,0 0-1 0 0,0 0 0 0 0,0-1 0 0 0,0 1 1 0 0,-1 0-1 0 0,1 0 0 0 0,0 0 0 0 0,0-1 1 0 0,0 1-1 0 0,0 0 0 0 0,0 0 0 0 0,0 0 1 0 0,0-1-1 0 0,0 1 0 0 0,0 0 0 0 0,-1 0 1 0 0,1 0-1 0 0,0 0 0 0 0,0 0 0 0 0,0-1 1 0 0,0 1-1 0 0,0 0 0 0 0,-1 0 0 0 0,1 0 1 0 0,0 0-1 0 0,0 0 0 0 0,0 0 0 0 0,-1 0 1 0 0,1 0-1 0 0,0 0 0 0 0,-1-1 0 0 0,-9 3 497 0 0,-13 7 562 0 0,18-6-915 0 0,-7 1 3 0 0,0 0 1 0 0,0 0-1 0 0,0-1 1 0 0,0-1-1 0 0,-23 3 1 0 0,-64-5 90 0 0,67 0-201 0 0,-331-36-416 0 0,145 8 147 0 0,29 13-164 0 0,-112-12-952 0 0,237 17 1073 0 0,2-2 0 0 0,-104-34 0 0 0,-170-94 378 0 0,316 131-115 0 0,-128-59-97 0 0,134 64 91 0 0,14 4 12 0 0,-1 0 0 0 0,1 0 1 0 0,0 0-1 0 0,0 0 0 0 0,0 0 1 0 0,0 0-1 0 0,0 0 0 0 0,0-1 1 0 0,0 1-1 0 0,0 0 0 0 0,0 0 1 0 0,-1 0-1 0 0,1 1 0 0 0,0-1 1 0 0,0 0-1 0 0,0 0 0 0 0,0 0 1 0 0,0 0-1 0 0,0 0 0 0 0,0 0 1 0 0,0 0-1 0 0,-1 0 0 0 0,1 0 1 0 0,0 0-1 0 0,0 0 0 0 0,0 0 1 0 0,0 0-1 0 0,0 0 0 0 0,0 0 1 0 0,0 0-1 0 0,0 0 0 0 0,0 0 1 0 0,0 1-1 0 0,0-1 0 0 0,0 0 1 0 0,0 0-1 0 0,0 0 0 0 0,0 0 0 0 0,-1 0 0 0 0,6 7 53 0 0,20 14 121 0 0,0-2 0 0 0,1 0 0 0 0,34 17 0 0 0,-58-35-186 0 0,38 22-59 0 0,1-3 0 0 0,2-1 0 0 0,0-2-1 0 0,0-2 1 0 0,72 15 0 0 0,-10-12-84 0 0,137 7 0 0 0,325 44 155 0 0,-145-12 0 0 0,-405-55 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0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61 0 0 0,'0'0'0'0'0,"-125"-60"0"0"0,121 59 0 0 0,5 1 0 0 0,9 0 0 0 0,8 6 0 0 0,4 2 0 0 0,10 3 0 0 0,-9-3 0 0 0,-5-1 0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1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1479 1334 0 0 0,'106'41'0'0'0,"-37"-17"0"0"0,-55-20 0 0 0,15 4 0 0 0,0-2 0 0 0,40 4 0 0 0,61-1 0 0 0,-115-9 0 0 0,31 3 0 0 0,87-8 0 0 0,-117 3 0 0 0,0 0 0 0 0,0-2 0 0 0,0 0 0 0 0,-1-1 0 0 0,1 0 0 0 0,-1-1 0 0 0,-1-1 0 0 0,1 0 0 0 0,13-10 0 0 0,-11 5 0 0 0,-1 0 0 0 0,0-2 0 0 0,-1 1 0 0 0,0-2 0 0 0,-1 0 0 0 0,-1-1 0 0 0,16-25 0 0 0,-20 26 0 0 0,0 0 0 0 0,-2-1 0 0 0,0 0 0 0 0,0 0 0 0 0,-2-1 0 0 0,0 0 0 0 0,-1 0 0 0 0,-1 0 0 0 0,2-20 0 0 0,-3 14 148 0 0,-2 0 0 0 0,0 0 0 0 0,-1 0 0 0 0,-2 0 0 0 0,0 0 0 0 0,-2 0 0 0 0,0 0 0 0 0,-1 1 0 0 0,-12-27 0 0 0,5 21 206 0 0,-1 2 0 0 0,-1 0 0 0 0,-1 1 0 0 0,-2 0 0 0 0,-34-38 0 0 0,11 21-60 0 0,-91-71 0 0 0,59 60-335 0 0,-2 3 0 0 0,-3 4 0 0 0,-100-44 1 0 0,57 39-23 0 0,-200-56 1 0 0,261 91 89 0 0,-1 3 0 0 0,-1 3 1 0 0,0 2-1 0 0,0 3 0 0 0,-64 3 1 0 0,101 4 36 0 0,-1 0 0 0 0,1 1 1 0 0,0 2-1 0 0,0 0 0 0 0,1 2 0 0 0,-1 1 1 0 0,2 0-1 0 0,-1 2 0 0 0,1 1 1 0 0,1 1-1 0 0,-1 1 0 0 0,-29 23 1 0 0,-175 170 64 0 0,143-125-116 0 0,-11 16-61 0 0,77-77 34 0 0,2 0 1 0 0,0 2-1 0 0,-13 24 1 0 0,23-36 28 0 0,1 1-1 0 0,0-1 1 0 0,1 1 0 0 0,1 0 0 0 0,-1-1 0 0 0,2 2-1 0 0,0-1 1 0 0,0 0 0 0 0,1 0 0 0 0,0 1 0 0 0,1-1-1 0 0,0 1 1 0 0,1-1 0 0 0,0 0 0 0 0,1 1 0 0 0,0-1-1 0 0,1 0 1 0 0,4 12 0 0 0,3 2 85 0 0,2 0 0 0 0,0-1 0 0 0,2-1-1 0 0,0 0 1 0 0,2-1 0 0 0,1 0 0 0 0,30 30 0 0 0,-3-10 29 0 0,2-2 1 0 0,64 44-1 0 0,-55-47 1 0 0,2-2 0 0 0,1-4-1 0 0,2-1 1 0 0,1-4 0 0 0,1-2-1 0 0,75 19 1 0 0,144 16-686 0 0,2-23-5716 0 0,-238-32 5780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4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2552 0 0,'0'0'7328'0'0,"2"8"-5749"0"0,13 179 2535 0 0,-24-184-4576 0 0,-5-17 448 0 0,12 13 21 0 0,0 0 0 0 0,0 1 1 0 0,0-1-1 0 0,0 1 0 0 0,0 0 1 0 0,0-1-1 0 0,0 1 0 0 0,0 0 0 0 0,-1 0 1 0 0,1 0-1 0 0,0 1 0 0 0,0-1 1 0 0,0 1-1 0 0,0-1 0 0 0,0 1 1 0 0,0-1-1 0 0,0 1 0 0 0,0 0 1 0 0,0 0-1 0 0,0 0 0 0 0,1 0 0 0 0,-1 0 1 0 0,0 1-1 0 0,0-1 0 0 0,1 0 1 0 0,-1 1-1 0 0,1 0 0 0 0,0-1 1 0 0,-1 1-1 0 0,1 0 0 0 0,0-1 1 0 0,0 1-1 0 0,0 0 0 0 0,0 0 0 0 0,0 0 1 0 0,0 0-1 0 0,1 0 0 0 0,-1 0 1 0 0,1 0-1 0 0,-1 0 0 0 0,1 0 1 0 0,0 0-1 0 0,0 0 0 0 0,0 1 1 0 0,0-1-1 0 0,0 0 0 0 0,0 0 0 0 0,1 2-7 0 0,2-1 42 0 0,1 0-1 0 0,0 0 1 0 0,0 0-1 0 0,0-1 0 0 0,0 1 1 0 0,0-1-1 0 0,0 0 0 0 0,1 0 1 0 0,-1-1-1 0 0,1 1 1 0 0,-1-1-1 0 0,1 0 0 0 0,0 0 1 0 0,-1-1-1 0 0,1 1 0 0 0,0-1 1 0 0,0 0-1 0 0,-1-1 0 0 0,2 1-41 0 0,5 0-559 0 0,18-1-1486 0 0,-11-4-3251 0 0,-8-4-937 0 0</inkml:trace>
  <inkml:trace contextRef="#ctx0" brushRef="#br0" timeOffset="420.98">256 188 3312 0 0,'0'0'6960'0'0,"0"0"-4870"0"0,0 0-1658 0 0,0 0-204 0 0,0 0-55 0 0,6-2-125 0 0,-2 1-53 0 0,0-1 0 0 0,1 1 0 0 0,-1 0 0 0 0,1 1-1 0 0,-1-1 1 0 0,1 1 0 0 0,-1 0 0 0 0,1 0 0 0 0,-1 0 0 0 0,1 1 0 0 0,-1-1-1 0 0,1 1 1 0 0,-1 0 0 0 0,0 1 0 0 0,1-1 0 0 0,-1 1 0 0 0,0 0-1 0 0,0 0 1 0 0,0 0 0 0 0,0 0 0 0 0,-1 1 0 0 0,3 1 5 0 0,-3-4 43 0 0,0 1 1 0 0,0 0-1 0 0,-1 0 1 0 0,1 0-1 0 0,0 0 1 0 0,0 0-1 0 0,-1 0 1 0 0,1 1-1 0 0,-1-1 1 0 0,1 1-1 0 0,-1 0 1 0 0,0 0-1 0 0,0 0 1 0 0,1 0-1 0 0,-1 0 1 0 0,-1 0-1 0 0,1 1 1 0 0,0-1-1 0 0,0 1 1 0 0,-1-1-1 0 0,0 1 1 0 0,1-1-1 0 0,-1 1 1 0 0,0 0-1 0 0,0 0 1 0 0,-1 0-1 0 0,1-1 1 0 0,0 1-1 0 0,-1 0 1 0 0,0 0-1 0 0,0 0 1 0 0,0 0-1 0 0,0 0 1 0 0,0 0-1 0 0,0 0 1 0 0,-1 0-1 0 0,1 0 1 0 0,-1 0-1 0 0,0 0 1 0 0,0-1-1 0 0,0 1 0 0 0,-1 0 1 0 0,1-1-1 0 0,0 1 1 0 0,-1-1-1 0 0,0 1 1 0 0,1-1-1 0 0,-1 0 1 0 0,0 1-1 0 0,0-1 1 0 0,-1 0-1 0 0,-1 1-43 0 0,-43 8-234 0 0,26-17-6845 0 0,21 2 2541 0 0</inkml:trace>
  <inkml:trace contextRef="#ctx0" brushRef="#br0" timeOffset="609.52">506 215 364 0 0,'0'0'7136'0'0,"0"0"-3378"0"0,-2 6-2803 0 0,-4 8-490 0 0,3-10-349 0 0,1 1-1 0 0,-1-1 0 0 0,1 1 1 0 0,0 0-1 0 0,0 0 0 0 0,0 0 0 0 0,1 0 1 0 0,-1 0-1 0 0,1 1 0 0 0,1-1 0 0 0,-1 0 1 0 0,1 0-1 0 0,0 1 0 0 0,0-1 0 0 0,0 0 1 0 0,1 1-1 0 0,0-1 0 0 0,0 0 1 0 0,0 0-1 0 0,1 0 0 0 0,-1 0 0 0 0,1 0 1 0 0,0 0-1 0 0,1 0 0 0 0,-1 0 0 0 0,4 3-115 0 0,3 1-190 0 0,17 15-1147 0 0,-6-12-3277 0 0,-6-8-1768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4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716 1575 0 0 0,'-122'-4'0'0'0,"110"3"0"0"0,-1 0 0 0 0,1-1 0 0 0,-1 0 0 0 0,-20-6 0 0 0,19 4 0 0 0,-14-5 138 0 0,1-2 1 0 0,0 0-1 0 0,0-1 1 0 0,1-2-1 0 0,1-1 1 0 0,0-1-1 0 0,1-1 1 0 0,1-1-1 0 0,1-1 1 0 0,0-1-1 0 0,2 0 1 0 0,0-2-1 0 0,1-1 1 0 0,1 0-1 0 0,2-1 1 0 0,0-1-1 0 0,2 0 1 0 0,-21-50-1 0 0,21 37-66 0 0,2-1 0 0 0,2-1 0 0 0,-9-67 0 0 0,13 46-125 0 0,4-109 0 0 0,3 149-14 0 0,2 0 0 0 0,0 0 0 0 0,1 0 0 0 0,1 1 0 0 0,0 0 0 0 0,2 0 0 0 0,1 0 0 0 0,0 0 0 0 0,1 1 0 0 0,1 1 0 0 0,1 0 0 0 0,1 0 0 0 0,0 1 0 0 0,2 0 0 0 0,-1 1 0 0 0,2 1 0 0 0,0 0 0 0 0,25-18 0 0 0,127-73-402 0 0,-89 59 317 0 0,129-68-659 0 0,-182 104 1069 0 0,0 1 0 0 0,1 1 1 0 0,0 1-1 0 0,0 1 1 0 0,1 2-1 0 0,47-4 0 0 0,-58 8 26 0 0,1 1 0 0 0,-1 0 0 0 0,0 1 0 0 0,0 1 0 0 0,0 1 0 0 0,0 0 0 0 0,0 1 0 0 0,0 1 0 0 0,-1 0 0 0 0,15 8 0 0 0,3 5-271 0 0,-2 1-1 0 0,35 27 1 0 0,53 53-366 0 0,-79-63 529 0 0,-1 1 0 0 0,-2 3 0 0 0,35 48 0 0 0,-54-62-169 0 0,-1 1 1 0 0,-1 0-1 0 0,-1 1 1 0 0,-1 1-1 0 0,-2 0 1 0 0,15 55-1 0 0,-16-37-57 0 0,-2 1 0 0 0,-2 0 0 0 0,-3 0 1 0 0,-1 0-1 0 0,-3 0 0 0 0,-8 78 0 0 0,2-91 67 0 0,-1 0-1 0 0,-1 0 1 0 0,-2 0 0 0 0,-2-1 0 0 0,-29 59-1 0 0,28-69 1 0 0,-1 0 0 0 0,-1-2-1 0 0,-1 0 1 0 0,-1 0 0 0 0,0-2-1 0 0,-2 0 1 0 0,-1-1 0 0 0,-29 22-1 0 0,16-18-58 0 0,-1 0-1 0 0,-1-3 1 0 0,-1-1-1 0 0,-52 20 0 0 0,57-28-608 0 0,0-1-1 0 0,-1-2 0 0 0,1-1 0 0 0,-2-2 1 0 0,-61 3-1 0 0,59-7-408 0 0,11-1 861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6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44 12859 0 0,'0'0'12649'0'0,"-3"-1"-12403"0"0,-8-2-169 0 0,-1 0 1 0 0,1 1 0 0 0,-1 0 0 0 0,0 1 0 0 0,-14 0-1 0 0,-3-1-78 0 0,6 0-136 0 0,4 1-835 0 0,1-1-1 0 0,-1-1 1 0 0,-30-8 0 0 0,46 10 316 0 0,1 0 0 0 0,-1 0 0 0 0,1 0 0 0 0,0 0 0 0 0,-1 0 0 0 0,-1-3 0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6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32 7482 0 0,'0'0'15787'0'0,"-21"-6"-15880"0"0,-70-14-294 0 0,82 18 70 0 0,0 1 0 0 0,0-1-1 0 0,0 2 1 0 0,-16 0 0 0 0,10 0-512 0 0,-28 0-3626 0 0,15 0-3198 0 0,14 0-613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7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45 16027 0 0,'0'0'6151'0'0,"-19"-3"-6107"0"0,-59-9-88 0 0,48 7-505 0 0,-39-7-1673 0 0,28 0-8635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7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15635 0 0,'0'0'5810'0'0,"2"21"-5342"0"0,5 67-159 0 0,-5-60-144 0 0,-4-19-54 0 0,1-2-55 0 0,-4 37-1147 0 0,4-34-2908 0 0,1-1-3503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8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0 17972 0 0,'0'0'2704'0'0,"30"121"-2552"0"0,-29-106-112 0 0,-1 0-56 0 0,0-2 8 0 0,0-1-72 0 0,0-2-112 0 0,0 0-256 0 0,0 0-440 0 0,0-2-776 0 0,0-1-1385 0 0</inkml:trace>
  <inkml:trace contextRef="#ctx0" brushRef="#br0" timeOffset="1">255 371 13323 0 0,'0'0'7513'0'0,"-133"-34"-7601"0"0,111 27-304 0 0,-1 1-336 0 0,1 2-384 0 0,1-1-584 0 0,0 3-825 0 0,8-1-1720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0:58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31 14019 0 0,'0'0'2506'0'0,"-5"-5"-2439"0"0,-13-15 14 0 0,18 20-80 0 0,0 0 1 0 0,0 0 0 0 0,0 0-1 0 0,0 0 1 0 0,0 0-1 0 0,0 0 1 0 0,0-1-1 0 0,-1 1 1 0 0,1 0-1 0 0,0 0 1 0 0,0 0 0 0 0,0 0-1 0 0,0 0 1 0 0,0 0-1 0 0,0 0 1 0 0,0-1-1 0 0,0 1 1 0 0,0 0 0 0 0,0 0-1 0 0,0 0 1 0 0,0 0-1 0 0,0 0 1 0 0,0 0-1 0 0,0 0 1 0 0,0-1-1 0 0,0 1 1 0 0,0 0 0 0 0,0 0-1 0 0,0 0 1 0 0,0 0-1 0 0,1 0 1 0 0,-1 0-1 0 0,0 0 1 0 0,0-1-1 0 0,0 1 1 0 0,0 0 0 0 0,0 0-1 0 0,0 0 1 0 0,0 0-1 0 0,6-1 48 0 0,8 2 57 0 0,-11 0-21 0 0,0 1-1 0 0,1-1 1 0 0,-1 1-1 0 0,0 0 1 0 0,0 0-1 0 0,0 0 1 0 0,0 1-1 0 0,-1-1 1 0 0,5 5 0 0 0,20 26 1412 0 0,-27-32-1483 0 0,2 1 83 0 0,0 1 0 0 0,0 0 0 0 0,0 0 0 0 0,0 0 0 0 0,-1 1 1 0 0,0-1-1 0 0,1 0 0 0 0,-1 1 0 0 0,0-1 0 0 0,-1 0 0 0 0,1 1 0 0 0,-1-1 0 0 0,1 1 1 0 0,-1-1-1 0 0,0 1 0 0 0,-1-1 0 0 0,1 1 0 0 0,0-1 0 0 0,-1 1 0 0 0,0-1 0 0 0,0 1 1 0 0,0-1-1 0 0,0 0 0 0 0,0 1 0 0 0,-1-1 0 0 0,1 0 0 0 0,-1 0 0 0 0,0 0 0 0 0,0 0 1 0 0,0 0-1 0 0,-1-1 0 0 0,1 1 0 0 0,-1-1 0 0 0,-3 4 0 0 0,-17 9 483 0 0,-3 2-196 0 0,25-16-366 0 0,-1 0-1 0 0,0 1 1 0 0,0 0 0 0 0,1-1-1 0 0,-1 1 1 0 0,1 0-1 0 0,0 0 1 0 0,-1 0 0 0 0,1 0-1 0 0,-1 2 1 0 0,2-3-1 0 0,0-1-1 0 0,0 0 1 0 0,-1 1 0 0 0,1-1 0 0 0,0 1 0 0 0,0-1-1 0 0,0 1 1 0 0,0-1 0 0 0,0 1 0 0 0,0-1 0 0 0,0 0-1 0 0,0 1 1 0 0,0-1 0 0 0,1 1 0 0 0,-1-1 0 0 0,0 1-1 0 0,0-1 1 0 0,0 0 0 0 0,0 1 0 0 0,1-1 0 0 0,-1 1 0 0 0,0-1-1 0 0,0 0 1 0 0,1 1 0 0 0,-1 0 0 0 0,1 0 14 0 0,1-1 1 0 0,-1 1-1 0 0,0 0 1 0 0,0 0-1 0 0,1 0 1 0 0,-1-1-1 0 0,0 1 1 0 0,2 0-1 0 0,2 1-7 0 0,0-1 0 0 0,1 1 0 0 0,7 0 0 0 0,-4-2-469 0 0,-1 1 1 0 0,17-3-1 0 0,-7 0-3357 0 0,-7 0-1078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0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37 16436 0 0,'0'0'4227'0'0,"-3"-4"-4190"0"0,-2-1-13 0 0,3 4-2 0 0,1-1 0 0 0,-1 0-1 0 0,1 1 1 0 0,-1-1 0 0 0,1 0-1 0 0,0 0 1 0 0,0 0-1 0 0,-2-3 1 0 0,3 5 5 0 0,0 0-1 0 0,0-1 1 0 0,0 1-1 0 0,0 0 1 0 0,0 0-1 0 0,0-1 1 0 0,0 1 0 0 0,0 0-1 0 0,0-1 1 0 0,0 1-1 0 0,0 0 1 0 0,0 0-1 0 0,0-1 1 0 0,0 1-1 0 0,0 0 1 0 0,1 0 0 0 0,-1-1-1 0 0,0 1 1 0 0,0 0-1 0 0,0 0 1 0 0,0-1-1 0 0,0 1 1 0 0,1 0 0 0 0,-1 0-1 0 0,0-1 1 0 0,0 1-1 0 0,0 0 1 0 0,1 0-1 0 0,-1 0 1 0 0,0 0-1 0 0,0 0 1 0 0,1-1 0 0 0,-1 1-1 0 0,0 0 1 0 0,0 0-1 0 0,1 0 1 0 0,-1 0-1 0 0,0 0 1 0 0,1 0-1 0 0,-1 0 1 0 0,0 0 0 0 0,0 0-1 0 0,1 0 1 0 0,-1 0-1 0 0,0 0 1 0 0,1 0-1 0 0,-1 0 1 0 0,17 0 64 0 0,-16 0-43 0 0,1 1-30 0 0,0-1 1 0 0,1 1-1 0 0,-1 0 0 0 0,0 0 1 0 0,0-1-1 0 0,0 1 1 0 0,0 1-1 0 0,0-1 1 0 0,0 0-1 0 0,0 1 0 0 0,0-1 1 0 0,0 1-1 0 0,0-1 1 0 0,-1 1-1 0 0,1 0 0 0 0,1 2 1 0 0,3 3 26 0 0,-1 1 0 0 0,8 14 0 0 0,-10-16-12 0 0,0 1-1 0 0,0 0 1 0 0,0 0-1 0 0,-1 0 1 0 0,0 0 0 0 0,-1 0-1 0 0,1 0 1 0 0,-1 1 0 0 0,-1-1-1 0 0,1 0 1 0 0,-1 1 0 0 0,-1-1-1 0 0,1 0 1 0 0,-1 1 0 0 0,0-1-1 0 0,-1 0 1 0 0,0 0 0 0 0,0 0-1 0 0,-1 0 1 0 0,1 0-1 0 0,-1 0 1 0 0,-1-1 0 0 0,1 1-1 0 0,-8 9 1 0 0,-17 17 110 0 0,-19 26-110 0 0,47-58-16 0 0,-1-1 1 0 0,1 1-1 0 0,0-1 1 0 0,-1 1-1 0 0,1-1 0 0 0,0 1 1 0 0,-1 0-1 0 0,1-1 1 0 0,0 1-1 0 0,0 0 0 0 0,0-1 1 0 0,0 1-1 0 0,0 0 1 0 0,0-1-1 0 0,0 1 0 0 0,0 0 1 0 0,0-1-1 0 0,0 1 1 0 0,0 0-1 0 0,0-1 0 0 0,0 1 1 0 0,0 0-1 0 0,0-1 0 0 0,1 1 1 0 0,-1 0-1 0 0,1 0 12 0 0,0 0-1 0 0,0 0 0 0 0,0 0 0 0 0,0 0 1 0 0,0 0-1 0 0,0 0 0 0 0,0 0 1 0 0,0 0-1 0 0,1-1 0 0 0,-1 1 1 0 0,0-1-1 0 0,2 1 0 0 0,4 2 65 0 0,0-1-1 0 0,1-1 1 0 0,10 2 0 0 0,-16-2-90 0 0,40 2 26 0 0,-1-2 0 0 0,49-4 0 0 0,-55 1-636 0 0,-27 1-184 0 0,4 1-882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2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44 20948 0 0,'0'0'889'0'0,"-126"-26"-3594"0"0,111 21 937 0 0,2-3-1201 0 0,5 4-2552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2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38 16620 0 0,'0'0'2840'0'0,"-138"-34"-7073"0"0,123 30 352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3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0 130 2872 0 0,'0'0'8302'0'0,"0"0"-6017"0"0,0 0-2001 0 0,0 0-202 0 0,0 0-145 0 0,0 0-72 0 0,6-1-128 0 0,0 1 312 0 0,-1 0 0 0 0,0 1-1 0 0,1-1 1 0 0,-1 1 0 0 0,0 0 0 0 0,1 0 0 0 0,-1 1-1 0 0,0-1 1 0 0,0 1 0 0 0,0 0 0 0 0,0 1 0 0 0,-1-1-1 0 0,1 1 1 0 0,-1 0 0 0 0,1 0 0 0 0,-1 0 0 0 0,0 1 0 0 0,0 0-1 0 0,0-1 1 0 0,-1 1 0 0 0,1 1 0 0 0,-1-1 0 0 0,0 0-1 0 0,0 1 1 0 0,-1-1 0 0 0,1 1 0 0 0,-1 0 0 0 0,2 5-49 0 0,-57 23 1302 0 0,12-28-8113 0 0,34-6 1289 0 0</inkml:trace>
  <inkml:trace contextRef="#ctx0" brushRef="#br0" timeOffset="250.3">205 142 6309 0 0,'0'0'5855'0'0,"0"0"-4107"0"0,0 0-1963 0 0,0 0 197 0 0,0 0 341 0 0,-4 7-2 0 0,-41 81-181 0 0,47-86-221 0 0,0 1 1 0 0,1 0 0 0 0,0-1-1 0 0,-1 1 1 0 0,1-1 0 0 0,0 0-1 0 0,0 0 1 0 0,1 0 0 0 0,-1 0-1 0 0,0 0 1 0 0,0-1 0 0 0,1 1-1 0 0,-1-1 1 0 0,1 0 0 0 0,0 0-1 0 0,-1-1 1 0 0,1 1 0 0 0,0-1-1 0 0,-1 1 1 0 0,1-1 0 0 0,0 0-1 0 0,1-1 81 0 0,5 2-566 0 0,17 0-942 0 0,-8-5-2437 0 0,3-6-2731 0 0</inkml:trace>
  <inkml:trace contextRef="#ctx0" brushRef="#br0" timeOffset="516.64">413 0 7113 0 0,'0'0'4234'0'0,"0"0"-3613"0"0,7 5-928 0 0,0-1 509 0 0,-1 1 0 0 0,0 1-1 0 0,0-1 1 0 0,0 1 0 0 0,-1 0 0 0 0,0 0-1 0 0,0 1 1 0 0,0 0 0 0 0,-1-1 0 0 0,0 2-1 0 0,0-1 1 0 0,-1 0 0 0 0,0 1 0 0 0,0-1-1 0 0,-1 1 1 0 0,1 0 0 0 0,-2 0 0 0 0,1 7-202 0 0,-2-9 78 0 0,0 0 0 0 0,0 0 0 0 0,-1 0 0 0 0,0 0 0 0 0,-1 0 0 0 0,1 0-1 0 0,-1-1 1 0 0,0 1 0 0 0,-1 0 0 0 0,1-1 0 0 0,-1 1 0 0 0,0-1 0 0 0,0 0 0 0 0,-1 0 0 0 0,1 0 0 0 0,-1-1 0 0 0,-1 1 0 0 0,1-1 0 0 0,0 0 0 0 0,-1 0 0 0 0,0-1 0 0 0,-2 3-78 0 0,-80 32-6184 0 0,73-36 668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2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42 17700 0 0,'0'0'1247'0'0,"6"-7"-1145"0"0,18-21 2 0 0,-23 27-94 0 0,-1 1 0 0 0,1-1 0 0 0,-1 1-1 0 0,0 0 1 0 0,1-1 0 0 0,-1 1 0 0 0,1-1-1 0 0,0 1 1 0 0,-1 0 0 0 0,1-1 0 0 0,-1 1 0 0 0,1 0-1 0 0,-1-1 1 0 0,1 1 0 0 0,0 0 0 0 0,-1 0-1 0 0,1 0 1 0 0,0 0 0 0 0,-1 0 0 0 0,1 0-1 0 0,0 0 1 0 0,-1 0 0 0 0,1 0 0 0 0,0 0-1 0 0,-1 0 1 0 0,1 0 0 0 0,-1 0 0 0 0,1 0-1 0 0,0 0 1 0 0,-1 1 0 0 0,1-1 0 0 0,0 0-1 0 0,-1 1 1 0 0,1-1 0 0 0,-1 0 0 0 0,1 1-1 0 0,-1-1 1 0 0,1 1 0 0 0,-1-1 0 0 0,1 0-1 0 0,-1 1 1 0 0,1-1 0 0 0,-1 2 0 0 0,3 0 77 0 0,1 1 9 0 0,0 1 0 0 0,-1 0 0 0 0,1 0 1 0 0,-1 1-1 0 0,0-1 0 0 0,1 1 0 0 0,-2-1 0 0 0,1 1 1 0 0,-1 0-1 0 0,0 0 0 0 0,0 0 0 0 0,0 1 1 0 0,0-1-1 0 0,-1 0 0 0 0,1 12 0 0 0,-1-11-53 0 0,-1 0-1 0 0,0 0 1 0 0,0 0-1 0 0,0 0 1 0 0,-1 1-1 0 0,0-1 0 0 0,0 0 1 0 0,-1 0-1 0 0,1 0 1 0 0,-1 0-1 0 0,-1 0 0 0 0,1-1 1 0 0,-7 11-1 0 0,-4 1 95 0 0,0-2-1 0 0,-1 0 0 0 0,-1 0 1 0 0,-28 21-1 0 0,42-36-120 0 0,0 1 1 0 0,0 0 0 0 0,0 0-1 0 0,0-1 1 0 0,0 1 0 0 0,1 0-1 0 0,-1 0 1 0 0,0 0 0 0 0,0 0-1 0 0,1 0 1 0 0,-1 0 0 0 0,1 0-1 0 0,-1 0 1 0 0,1 0 0 0 0,-1 1-1 0 0,1-1 1 0 0,-1 1 0 0 0,2-1 12 0 0,-1 0 1 0 0,0-1-1 0 0,0 1 0 0 0,0 0 1 0 0,1 0-1 0 0,-1-1 1 0 0,0 1-1 0 0,1 0 0 0 0,-1-1 1 0 0,1 1-1 0 0,-1-1 0 0 0,1 1 1 0 0,-1 0-1 0 0,1-1 1 0 0,-1 1-1 0 0,1-1 0 0 0,-1 1 1 0 0,1-1-1 0 0,0 0 1 0 0,-1 1-1 0 0,1-1 0 0 0,0 0 1 0 0,0 1-1 0 0,-1-1 1 0 0,1 0-1 0 0,0 0 0 0 0,0 1 1 0 0,26 7-29 0 0,0-2 0 0 0,1 0 0 0 0,-1-2 0 0 0,1 0 0 0 0,42-2 0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3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1 353 21693 0 0,'0'0'268'0'0,"11"23"178"0"0,36 72-27 0 0,-9-21 371 0 0,-34-68-689 0 0,14 26 351 0 0,-17-30-382 0 0,1-1 0 0 0,-1 1 0 0 0,0-1 0 0 0,1 1 0 0 0,-1-1 0 0 0,0 1 0 0 0,1-1 0 0 0,0 0-1 0 0,-1 0 1 0 0,1 0 0 0 0,0 0 0 0 0,-1 0 0 0 0,1 0 0 0 0,0 0 0 0 0,2 0 0 0 0,-3-1-39 0 0,0 0-1 0 0,0 0 1 0 0,0 0-1 0 0,0-1 1 0 0,0 1-1 0 0,0 0 1 0 0,0 0-1 0 0,0-1 1 0 0,0 1-1 0 0,0-1 1 0 0,-1 1 0 0 0,1-1-1 0 0,0 0 1 0 0,0 1-1 0 0,0-1 1 0 0,-1 0-1 0 0,1 1 1 0 0,0-1-1 0 0,-1 0 1 0 0,1 0-1 0 0,-1 1 1 0 0,1-1-1 0 0,-1 0 1 0 0,1 0 0 0 0,-1 0-1 0 0,1 0 1 0 0,-1-2-1 0 0,4-4-20 0 0,-2-2-1 0 0,3-9 1 0 0,-3 12 37 0 0,10-45-98 0 0,10-88 0 0 0,-8-52-184 0 0,-11 138 181 0 0,-3 40 60 0 0,0 2 8 0 0,1 0 0 0 0,0 0 1 0 0,1 0-1 0 0,5-19 1 0 0,-6 29-7 0 0,0-1 1 0 0,0 0-1 0 0,0 1 1 0 0,0-1-1 0 0,1 1 1 0 0,-1 0-1 0 0,0-1 1 0 0,1 1-1 0 0,-1 0 1 0 0,1 0 0 0 0,-1-1-1 0 0,1 1 1 0 0,0 0-1 0 0,0 1 1 0 0,-1-1-1 0 0,1 0 1 0 0,0 0-1 0 0,0 1 1 0 0,0-1-1 0 0,0 1 1 0 0,-1 0 0 0 0,1 0-1 0 0,0-1 1 0 0,3 1-1 0 0,3 0-10 0 0,1 0 1 0 0,0 1-1 0 0,16 2 0 0 0,7 2-114 0 0,53 2 0 0 0,-35-6-3091 0 0,-38 1-575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03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1 100 11506 0 0,'0'0'9233'0'0,"1"-12"-9146"0"0,4-35-17 0 0,-5 44-53 0 0,1-1 0 0 0,0 0 0 0 0,0 1 0 0 0,0-1 0 0 0,3-5 0 0 0,-4 8-4 0 0,1 0-1 0 0,0 0 1 0 0,-1 0-1 0 0,1 0 1 0 0,0 0-1 0 0,0 0 1 0 0,-1 0-1 0 0,1 0 1 0 0,0 1-1 0 0,0-1 1 0 0,0 0-1 0 0,2 0 1 0 0,-3 0-19 0 0,1 1 0 0 0,0 0 1 0 0,-1 0-1 0 0,1 0 1 0 0,-1 0-1 0 0,1-1 1 0 0,-1 1-1 0 0,1 0 0 0 0,0 0 1 0 0,-1 0-1 0 0,1 0 1 0 0,-1 0-1 0 0,1 1 1 0 0,-1-1-1 0 0,1 0 0 0 0,0 0 1 0 0,-1 0-1 0 0,1 0 1 0 0,-1 1-1 0 0,1-1 1 0 0,-1 0-1 0 0,1 0 0 0 0,-1 1 1 0 0,1-1-1 0 0,-1 0 1 0 0,1 1-1 0 0,-1-1 1 0 0,0 1-1 0 0,1-1 0 0 0,-1 0 1 0 0,1 1-1 0 0,-1 0 1 0 0,10 17-90 0 0,0 11 440 0 0,-1 1 0 0 0,-1 0 0 0 0,4 39 0 0 0,-11-65-293 0 0,5 24 564 0 0,-5-26-529 0 0,-1 0 0 0 0,1 0 0 0 0,0-1 0 0 0,-1 1 0 0 0,1 0 0 0 0,0-1 0 0 0,0 1 0 0 0,0 0 0 0 0,0-1 0 0 0,1 1 0 0 0,-1-1 0 0 0,3 3 0 0 0,-4-4-63 0 0,1 0 0 0 0,-1 0 0 0 0,1 0 0 0 0,-1 1 0 0 0,1-1 0 0 0,-1 0 0 0 0,1 0 0 0 0,-1 0 0 0 0,1 0 0 0 0,-1 0 0 0 0,1 0 0 0 0,-1 0 0 0 0,1 0 0 0 0,-1 0 0 0 0,1 0 0 0 0,-1 0 0 0 0,1 0 0 0 0,-1 0 0 0 0,1-1 0 0 0,-1 1 0 0 0,1 0 0 0 0,-1 0 0 0 0,1-1 0 0 0,-1 1 0 0 0,0 0 0 0 0,1 0 0 0 0,-1-1 0 0 0,1 1 0 0 0,-1 0 0 0 0,0-1 0 0 0,1 1 0 0 0,-1-1 0 0 0,0 1 0 0 0,1 0 0 0 0,-1-1 0 0 0,0 1 0 0 0,1-1 0 0 0,9-22-149 0 0,-7 17 156 0 0,3-10-70 0 0,-2 7 13 0 0,0 0 1 0 0,0 1-1 0 0,11-17 0 0 0,-14 24 29 0 0,-1 1-1 0 0,0-1 0 0 0,1 1 0 0 0,-1-1 1 0 0,1 1-1 0 0,-1 0 0 0 0,1-1 1 0 0,-1 1-1 0 0,1-1 0 0 0,-1 1 0 0 0,1 0 1 0 0,0 0-1 0 0,-1-1 0 0 0,1 1 0 0 0,-1 0 1 0 0,1 0-1 0 0,0 0 0 0 0,-1 0 1 0 0,1 0-1 0 0,-1 0 0 0 0,1 0 0 0 0,0 0 1 0 0,-1 0-1 0 0,1 0 0 0 0,0 0 1 0 0,-1 0-1 0 0,1 0 0 0 0,-1 0 0 0 0,1 0 1 0 0,0 1-1 0 0,-1-1 0 0 0,1 0 1 0 0,-1 0-1 0 0,1 1 0 0 0,-1-1 0 0 0,1 1 1 0 0,2 1 4 0 0,0 1 0 0 0,0-1 1 0 0,0 1-1 0 0,4 5 0 0 0,-5-5 2 0 0,11 14 165 0 0,22 37 1 0 0,-23-34-695 0 0,19 25 0 0 0,-27-41-583 0 0,0 1-1644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1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59 2609 0 0,'0'0'18383'0'0,"-1"-9"-17808"0"0,-7-29-79 0 0,8 38-463 0 0,0-1 0 0 0,-1 1 0 0 0,1-1-1 0 0,0 1 1 0 0,0 0 0 0 0,0-1 0 0 0,0 1-1 0 0,0-1 1 0 0,0 1 0 0 0,0-1 0 0 0,0 1 0 0 0,0-1-1 0 0,0 1 1 0 0,0-1 0 0 0,0 1 0 0 0,0-1-1 0 0,1 1 1 0 0,-1-1 0 0 0,0 1 0 0 0,0 0-1 0 0,0-1 1 0 0,1 1 0 0 0,-1-1 0 0 0,0 1-1 0 0,1-1 1 0 0,6 1 134 0 0,-5 1-63 0 0,1-1-94 0 0,-1 0 0 0 0,1 1-1 0 0,-1 0 1 0 0,0-1 0 0 0,1 1 0 0 0,-1 0-1 0 0,1 0 1 0 0,-1 0 0 0 0,0 1-1 0 0,0-1 1 0 0,0 0 0 0 0,0 1 0 0 0,0-1-1 0 0,3 4 1 0 0,3 4 31 0 0,13 16 0 0 0,-21-25-39 0 0,9 11 58 0 0,-1 1 0 0 0,-1 0 1 0 0,0 1-1 0 0,6 13 0 0 0,-10-20-34 0 0,-1 0 0 0 0,0 1-1 0 0,0-1 1 0 0,-1 0 0 0 0,0 1 0 0 0,0-1 0 0 0,0 1-1 0 0,-1-1 1 0 0,0 1 0 0 0,0-1 0 0 0,-2 9-1 0 0,1-13-20 0 0,1 1-1 0 0,-1-1 0 0 0,0 0 0 0 0,0 0 1 0 0,0 0-1 0 0,0-1 0 0 0,-1 1 1 0 0,1 0-1 0 0,0 0 0 0 0,-1-1 0 0 0,0 1 1 0 0,1 0-1 0 0,-1-1 0 0 0,0 0 0 0 0,1 1 1 0 0,-1-1-1 0 0,0 0 0 0 0,0 0 0 0 0,0 0 1 0 0,-2 1-1 0 0,-4 1-224 0 0,1-1 0 0 0,0 0 0 0 0,-1 0 1 0 0,-10 1-1 0 0,-10-1-2538 0 0,10-3-5931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1:11.5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15979 0 0,'0'0'7295'0'0,"-11"21"-7201"0"0,-31 66-56 0 0,30-57-60 0 0,11-29 15 0 0,1 0 1 0 0,0 0 0 0 0,0 0-1 0 0,0 0 1 0 0,0 0 0 0 0,0 0-1 0 0,0 0 1 0 0,0 0 0 0 0,0 0 0 0 0,1 2-1 0 0,0 3-42 0 0,0-2-54 0 0,0 0 1 0 0,0 0-1 0 0,1 0 1 0 0,-1 0-1 0 0,1 0 1 0 0,0 0-1 0 0,0-1 1 0 0,0 1-1 0 0,0 0 0 0 0,6 5 1 0 0,3 3-3192 0 0,18 14 1 0 0,-26-23 2307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1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1429 5481 0 0,'0'0'239'0'0,"-20"-16"-1493"0"0,-65-48 1090 0 0,63 48 97 0 0,-50-39-201 0 0,55 40-10 0 0,-22-26 0 0 0,28 29 217 0 0,1-2 0 0 0,0 1-1 0 0,1-2 1 0 0,0 1-1 0 0,2-1 1 0 0,-1 0 0 0 0,-4-17-1 0 0,6 12 141 0 0,0 0 0 0 0,2-1 0 0 0,0 1 0 0 0,2-1 0 0 0,-1-27 0 0 0,4 11-161 0 0,1-1 0 0 0,1 1-1 0 0,3 0 1 0 0,1 0 0 0 0,13-41 0 0 0,66-177 878 0 0,-64 200-1936 0 0,4 0-1 0 0,46-75 1 0 0,-61 114 1119 0 0,0 0 0 0 0,1 1-1 0 0,1 1 1 0 0,0 0 0 0 0,1 0 0 0 0,1 1-1 0 0,0 1 1 0 0,0 1 0 0 0,1 0 0 0 0,1 1-1 0 0,0 0 1 0 0,24-9 0 0 0,-18 11 21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1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699 1 0 0 0,'134'46'0'0'0,"-123"-42"0"0"0,1 0 0 0 0,-1 1 0 0 0,0 1 0 0 0,-1-1 0 0 0,19 14 0 0 0,-21-13 0 0 0,14 11 205 0 0,-2 0 1 0 0,0 1-1 0 0,-1 1 1 0 0,27 35-1 0 0,-17-14 444 0 0,39 71 1 0 0,-38-52-531 0 0,38 107 1 0 0,0 70-667 0 0,-54-172 395 0 0,-4 1 0 0 0,-1 0 1 0 0,-2 73-1 0 0,-7-76 296 0 0,-15 118-1 0 0,9-147 37 0 0,-1-1 1 0 0,-2 1-1 0 0,-1-1 0 0 0,-1-1 0 0 0,-20 38 0 0 0,22-53-17 0 0,0 0 1 0 0,-2 0-1 0 0,0-2 0 0 0,0 1 0 0 0,-1-1 0 0 0,-1-1 0 0 0,0 0 0 0 0,-1-1 0 0 0,-1 0 1 0 0,1-2-1 0 0,-2 1 0 0 0,0-2 0 0 0,0 0 0 0 0,0-1 0 0 0,-1 0 0 0 0,0-1 0 0 0,-1-2 1 0 0,0 1-1 0 0,0-2 0 0 0,0 0 0 0 0,-21 1 0 0 0,15-4 323 0 0,1-1 1 0 0,-1-1-1 0 0,1-1 0 0 0,0-1 1 0 0,0-1-1 0 0,0-1 0 0 0,0-1 1 0 0,-25-10-1 0 0,-4-5-48 0 0,1-3-1 0 0,2-1 1 0 0,0-3-1 0 0,2-2 1 0 0,1-2-1 0 0,1-2 1 0 0,2-2 0 0 0,-56-59-1 0 0,77 69-346 0 0,1 0 0 0 0,1-1-1 0 0,2-1 1 0 0,0-1 0 0 0,2 0-1 0 0,2-1 1 0 0,-12-33 0 0 0,13 25-14 0 0,2 0 1 0 0,2-1-1 0 0,1 0 1 0 0,2 0-1 0 0,-1-66 1 0 0,7 71-52 0 0,1 0 0 0 0,2 1 0 0 0,1-1 0 0 0,12-43 0 0 0,-9 51-58 0 0,2 1 0 0 0,0 0-1 0 0,2 1 1 0 0,1 0 0 0 0,0 1-1 0 0,18-24 1 0 0,68-77-705 0 0,-28 47-7010 0 0,-60 68 453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5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398 134 13011 0 0,'0'0'11245'0'0,"-23"0"-10888"0"0,-73-1-93 0 0,88 1-222 0 0,-1-1-1 0 0,1 0 0 0 0,0 0 0 0 0,-1 0 1 0 0,1-1-1 0 0,-9-3 0 0 0,4 0 0 0 0,-10-1-575 0 0,1-1 1 0 0,0-2-1 0 0,1 0 1 0 0,-1-1-1 0 0,-35-25 1 0 0,54 33-249 0 0,-1-1 1 0 0,1 0-1 0 0,0 0 0 0 0,1 0 1 0 0,-5-5-1 0 0,-2-10-9583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5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15 10930 0 0,'0'0'8070'0'0,"7"21"-6806"0"0,23 65-261 0 0,-21-52-342 0 0,-10-17-61 0 0,1-8-315 0 0,-2 1-30 0 0,0 0 1 0 0,0 0 0 0 0,0 0-1 0 0,-1-1 1 0 0,-1 1-1 0 0,-8 15 1 0 0,-5 16-1036 0 0,15-28-956 0 0,1-7-1656 0 0</inkml:trace>
  <inkml:trace contextRef="#ctx0" brushRef="#br0" timeOffset="1">707 0 20692 0 0,'0'0'4129'0'0,"-25"3"-3817"0"0,-77 13-124 0 0,97-15-176 0 0,0 0-1 0 0,0 0 0 0 0,0 0 0 0 0,1 1 0 0 0,-1 0 0 0 0,1 0 0 0 0,-1 0 0 0 0,1 0 0 0 0,0 1 0 0 0,0-1 0 0 0,0 1 1 0 0,0 0-1 0 0,-5 5 0 0 0,0 1 11 0 0,6-7-17 0 0,-9 8 22 0 0,-19 21 1 0 0,28-27-40 0 0,1-1-1 0 0,-1 1 1 0 0,1-1 0 0 0,-1 1-1 0 0,1 0 1 0 0,0 0 0 0 0,1 0-1 0 0,-1 0 1 0 0,1 0-1 0 0,-1 0 1 0 0,0 7 0 0 0,2-9 15 0 0,0 0 1 0 0,0 0 0 0 0,1 0 0 0 0,-1 0-1 0 0,1 1 1 0 0,-1-1 0 0 0,1 0 0 0 0,0 0-1 0 0,-1-1 1 0 0,1 1 0 0 0,0 0-1 0 0,0 0 1 0 0,1 0 0 0 0,-1-1 0 0 0,0 1-1 0 0,1 0 1 0 0,-1-1 0 0 0,3 3 0 0 0,3 2 60 0 0,1 0 0 0 0,13 9 1 0 0,-2-4-160 0 0,-1-2-1 0 0,1 0 1 0 0,1-1 0 0 0,-1 0 0 0 0,2-2 0 0 0,-1-1-1 0 0,28 5 1 0 0,-24-7-4533 0 0,34 0 0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7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67 2425 0 0,'0'0'19716'0'0,"1"-10"-19511"0"0,6-32-25 0 0,-7 42-172 0 0,0-1 0 0 0,0 0 0 0 0,0 1 0 0 0,0-1 0 0 0,1 0-1 0 0,-1 1 1 0 0,0-1 0 0 0,0 0 0 0 0,1 1 0 0 0,-1-1 0 0 0,0 1 0 0 0,1-1 0 0 0,-1 1 0 0 0,0-1-1 0 0,1 0 1 0 0,-1 1 0 0 0,1 0 0 0 0,-1-1 0 0 0,1 1 0 0 0,-1-1 0 0 0,1 1 0 0 0,-1-1 0 0 0,1 1-1 0 0,0 0 1 0 0,-1 0 0 0 0,1-1 0 0 0,0 1 0 0 0,-1 0 0 0 0,1 0 0 0 0,-1 0 0 0 0,1-1 0 0 0,0 1-1 0 0,-1 0 1 0 0,1 0 0 0 0,0 0 0 0 0,0 0 0 0 0,-1 0 0 0 0,2 1 0 0 0,2-1 51 0 0,1 0 2 0 0,-1 0 0 0 0,1 1 0 0 0,0 0 0 0 0,0 0 0 0 0,-1 0 0 0 0,1 0-1 0 0,0 1 1 0 0,-1 0 0 0 0,0 0 0 0 0,1 0 0 0 0,-1 0 0 0 0,0 1 0 0 0,8 5 0 0 0,-4-1 72 0 0,1 1 0 0 0,-1-1 0 0 0,-1 1 0 0 0,1 0 0 0 0,6 11 0 0 0,-12-16-110 0 0,1 1 1 0 0,-1 0-1 0 0,0-1 0 0 0,0 1 1 0 0,0 0-1 0 0,-1 0 0 0 0,1 0 1 0 0,-1 1-1 0 0,0-1 0 0 0,0 0 1 0 0,0 0-1 0 0,-1 1 1 0 0,0-1-1 0 0,1 0 0 0 0,-1 1 1 0 0,-1-1-1 0 0,1 0 0 0 0,-1 1 1 0 0,0-1-1 0 0,0 0 0 0 0,0 0 1 0 0,0 0-1 0 0,-1 0 0 0 0,0 0 1 0 0,1 0-1 0 0,-2 0 1 0 0,1 0-1 0 0,0-1 0 0 0,-1 1 1 0 0,1-1-1 0 0,-1 1 0 0 0,0-1 1 0 0,0 0-1 0 0,-7 4 0 0 0,-6 4 67 0 0,-1 0-1 0 0,0-2 1 0 0,-35 14-1 0 0,-15 9-40 0 0,66-32-49 0 0,1 0 0 0 0,0 0 0 0 0,0 0 0 0 0,-1 0 0 0 0,1 0 1 0 0,0 0-1 0 0,0 0 0 0 0,0 0 0 0 0,-1 0 0 0 0,1 0 0 0 0,0 0 0 0 0,0 0 0 0 0,0 1 0 0 0,-1-1 0 0 0,1 0 0 0 0,0 0 0 0 0,0 0 0 0 0,0 0 0 0 0,0 1 0 0 0,0-1 0 0 0,-1 0 1 0 0,1 0-1 0 0,0 0 0 0 0,0 1 0 0 0,0-1 0 0 0,0 0 0 0 0,0 0 0 0 0,0 0 0 0 0,0 1 0 0 0,0-1 0 0 0,0 0 0 0 0,0 0 0 0 0,0 1 0 0 0,0-1 0 0 0,0 0 0 0 0,0 0 0 0 0,0 0 0 0 0,0 1 1 0 0,0-1-1 0 0,0 0 0 0 0,0 0 0 0 0,0 1 0 0 0,0-1 0 0 0,0 0 0 0 0,0 0 0 0 0,0 0 0 0 0,0 1 0 0 0,1-1 0 0 0,-1 0 0 0 0,0 0 0 0 0,0 0 0 0 0,0 0 0 0 0,0 1 0 0 0,0-1 1 0 0,1 0-1 0 0,-1 0 0 0 0,0 0 0 0 0,0 0 0 0 0,0 0 0 0 0,1 1 0 0 0,13 4 59 0 0,17 0 14 0 0,1-2 0 0 0,48-1-1 0 0,14 1-257 0 0,-85-2-34 0 0,11 0-3225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2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82 6901 0 0,'0'0'4263'0'0,"0"0"-3055"0"0,0 0-1048 0 0,0 0-49 0 0,0 0 9 0 0,0 0-26 0 0,0 0 6 0 0,0 0-28 0 0,6-3-296 0 0,-4 2 229 0 0,1 0 0 0 0,0 1 1 0 0,0-1-1 0 0,0 0 0 0 0,0 1 0 0 0,0 0 0 0 0,0 0 0 0 0,0 0 0 0 0,0 0 1 0 0,0 0-1 0 0,0 1 0 0 0,0-1 0 0 0,-1 1 0 0 0,1 0 0 0 0,0 0 0 0 0,0 0 1 0 0,0 0-1 0 0,-1 0 0 0 0,1 0 0 0 0,-1 1 0 0 0,1 0 0 0 0,-1-1 0 0 0,1 1 1 0 0,-1 0-1 0 0,0 0 0 0 0,0 0 0 0 0,0 0 0 0 0,0 1 0 0 0,0-1 0 0 0,0 1 1 0 0,-1-1-1 0 0,1 1 0 0 0,-1-1 0 0 0,0 1 0 0 0,1 1-5 0 0,-1-1 93 0 0,0 0 1 0 0,0 0-1 0 0,0 0 0 0 0,-1 0 1 0 0,1 0-1 0 0,-1 0 0 0 0,1 0 1 0 0,-1 0-1 0 0,0 0 0 0 0,0 0 0 0 0,-1 0 1 0 0,1 0-1 0 0,-1 1 0 0 0,1-1 1 0 0,-1 0-1 0 0,0 0 0 0 0,0 0 1 0 0,0-1-1 0 0,-1 1 0 0 0,1 0 0 0 0,-1 0 1 0 0,1-1-1 0 0,-1 1 0 0 0,0-1 1 0 0,0 1-1 0 0,0-1 0 0 0,0 0 1 0 0,0 0-1 0 0,-1 0 0 0 0,1 0 0 0 0,-1 0 1 0 0,0 0-1 0 0,1-1 0 0 0,-1 1 1 0 0,0-1-1 0 0,0 0 0 0 0,0 0 1 0 0,-1 1-94 0 0,-26 21-62 0 0,67-14 352 0 0,-15-8-435 0 0,36 3-676 0 0,-19 0-4094 0 0,-31-2 450 0 0</inkml:trace>
  <inkml:trace contextRef="#ctx0" brushRef="#br0" timeOffset="247.01">289 136 1368 0 0,'0'0'9245'0'0,"0"0"-6601"0"0,0 0-2185 0 0,0 0-230 0 0,0 0-73 0 0,0 0-74 0 0,0 0-40 0 0,0 0-192 0 0,7-3-244 0 0,-4 2 392 0 0,0 1 1 0 0,0-1-1 0 0,0 1 1 0 0,0 0 0 0 0,0-1-1 0 0,0 1 1 0 0,0 0-1 0 0,0 1 1 0 0,1-1 0 0 0,-1 1-1 0 0,0-1 1 0 0,0 1 0 0 0,0 0-1 0 0,0 0 1 0 0,-1 0-1 0 0,1 1 1 0 0,0-1 0 0 0,0 1-1 0 0,-1-1 1 0 0,1 1-1 0 0,0 0 1 0 0,-1 0 0 0 0,0 0-1 0 0,0 0 1 0 0,1 1 0 0 0,-1-1-1 0 0,-1 0 1 0 0,1 1-1 0 0,0 0 1 0 0,0-1 0 0 0,-1 1-1 0 0,0 0 1 0 0,1 0-1 0 0,-1 0 1 0 0,0 0 0 0 0,-1 0-1 0 0,2 3 2 0 0,-2-3 58 0 0,0 0 0 0 0,0 0 0 0 0,0 1 0 0 0,0-1 0 0 0,0 0 0 0 0,-1 0 0 0 0,1 0 0 0 0,-1 0 0 0 0,0 0-1 0 0,0 0 1 0 0,0 0 0 0 0,0 0 0 0 0,-1 0 0 0 0,1 0 0 0 0,-1-1 0 0 0,0 1 0 0 0,0 0 0 0 0,0-1 0 0 0,0 0 0 0 0,0 1 0 0 0,0-1-1 0 0,-1 0 1 0 0,1 0 0 0 0,-1 0 0 0 0,-2 1-58 0 0,-27 11-6707 0 0,31-14 1121 0 0</inkml:trace>
  <inkml:trace contextRef="#ctx0" brushRef="#br0" timeOffset="526.96">474 162 836 0 0,'0'0'8399'0'0,"0"0"-5881"0"0,0 0-2381 0 0,0 0 161 0 0,0 0 72 0 0,-6 6-93 0 0,1-2-249 0 0,3-3-22 0 0,0 1 0 0 0,-1-1 0 0 0,1 0 0 0 0,0 1 0 0 0,-1-1 0 0 0,1 1 0 0 0,0 0 0 0 0,0 0 0 0 0,0 0 0 0 0,1 0 0 0 0,-1 0 0 0 0,0 0 0 0 0,1 1 0 0 0,-1-1 0 0 0,1 0 0 0 0,0 1 0 0 0,0-1 0 0 0,0 1 0 0 0,0-1 0 0 0,0 1 0 0 0,0 0 0 0 0,1-1 0 0 0,0 1 0 0 0,-1 0 1 0 0,1 0-1 0 0,0-1 0 0 0,0 1 0 0 0,0 0 0 0 0,1 0 0 0 0,-1-1 0 0 0,1 1 0 0 0,-1 0 0 0 0,1-1 0 0 0,0 1 0 0 0,0-1 0 0 0,0 1 0 0 0,0-1 0 0 0,1 1 0 0 0,-1-1 0 0 0,1 0 0 0 0,-1 0 0 0 0,1 1 0 0 0,1 0-6 0 0,57 16-5217 0 0,-48-18 556 0 0</inkml:trace>
  <inkml:trace contextRef="#ctx0" brushRef="#br0" timeOffset="775.56">582 8 4500 0 0,'0'0'4876'0'0,"0"0"-3295"0"0,0 0-1488 0 0,6-2-19 0 0,-3 1-62 0 0,-1 0 0 0 0,0 0 0 0 0,1 1 0 0 0,-1-1 1 0 0,1 1-1 0 0,-1-1 0 0 0,1 1 0 0 0,-1 0 0 0 0,1 0 1 0 0,0 0-1 0 0,-1 0 0 0 0,1 0 0 0 0,-1 1 0 0 0,1-1 0 0 0,-1 1 1 0 0,1 0-1 0 0,-1-1 0 0 0,1 1 0 0 0,-1 0 0 0 0,0 0 1 0 0,0 1-1 0 0,1-1 0 0 0,-1 0 0 0 0,0 1 0 0 0,0 0 0 0 0,0-1 1 0 0,0 1-1 0 0,-1 0 0 0 0,1 0 0 0 0,0 0 0 0 0,-1 0 1 0 0,1 0-1 0 0,-1 0 0 0 0,0 0 0 0 0,0 1 0 0 0,0-1 1 0 0,0 1-1 0 0,0-1 0 0 0,0 0 0 0 0,0 2-12 0 0,-33 16 460 0 0,39-8-1009 0 0,52 42 2607 0 0,-58-53-2005 0 0,-1 0 1 0 0,1 0 0 0 0,0 1-1 0 0,-1-1 1 0 0,1 0 0 0 0,-1 1-1 0 0,1-1 1 0 0,-1 1-1 0 0,1-1 1 0 0,-1 1 0 0 0,0-1-1 0 0,0 0 1 0 0,0 1 0 0 0,0-1-1 0 0,0 1 1 0 0,0-1-1 0 0,0 1 1 0 0,0-1 0 0 0,-1 1-1 0 0,1-1 1 0 0,0 1 0 0 0,-1-1-1 0 0,0 0 1 0 0,1 1-1 0 0,-1-1 1 0 0,0 0 0 0 0,1 1-1 0 0,-1-1 1 0 0,0 0 0 0 0,0 0-1 0 0,0 0 1 0 0,0 0 0 0 0,0 0-1 0 0,0 0 1 0 0,-1 0-1 0 0,1 0 1 0 0,0 0 0 0 0,0 0-1 0 0,-1-1 1 0 0,1 1 0 0 0,0-1-1 0 0,-1 1 1 0 0,1-1-1 0 0,-1 1 1 0 0,1-1 0 0 0,0 0-1 0 0,-1 1 1 0 0,1-1 0 0 0,-1 0-1 0 0,1 0 1 0 0,-1 0-54 0 0,-56 8-520 0 0,24-15-6681 0 0,28-2 563 0 0</inkml:trace>
  <inkml:trace contextRef="#ctx0" brushRef="#br0" timeOffset="1026.58">976 299 4892 0 0,'0'0'6105'0'0,"0"0"-5605"0"0,0 0-500 0 0,0 0 0 0 0,0 0 500 0 0,0 0 16 0 0,-48 6-160 0 0,29-8-188 0 0,1-1-120 0 0,0 0-48 0 0,-1-1-8 0 0,1 0-1016 0 0,1-1-660 0 0,7 0-1320 0 0,2-7-2957 0 0</inkml:trace>
  <inkml:trace contextRef="#ctx0" brushRef="#br0" timeOffset="1262.17">891 246 4820 0 0,'0'0'6837'0'0,"0"0"-5801"0"0,0 0-880 0 0,22 43 480 0 0,-19-29 280 0 0,-3-3-208 0 0,0 1-144 0 0,0-3-136 0 0,-4-1-200 0 0,0 3-87 0 0,-3-3-141 0 0,4-1-141 0 0,-4 0-563 0 0,6-2-608 0 0,-2-3-1472 0 0,3-2-3933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7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0 329 14747 0 0,'0'0'9026'0'0,"13"21"-8811"0"0,37 63-43 0 0,-35-54 97 0 0,-14-28-69 0 0,2 0-80 0 0,-1-1-83 0 0,0-1 0 0 0,-1 1 0 0 0,1-1 0 0 0,0 1 1 0 0,-1-1-1 0 0,1 0 0 0 0,0 1 0 0 0,-1-1 0 0 0,1 0 0 0 0,0 0 0 0 0,0 0 0 0 0,-1 0 0 0 0,1 0 0 0 0,0-1 0 0 0,-1 1 0 0 0,1-1 0 0 0,0 1 0 0 0,-1-1 0 0 0,1 1 0 0 0,0-1 0 0 0,-1 0 0 0 0,1 0 0 0 0,-1 0 0 0 0,2-1 0 0 0,3-2-31 0 0,-1 0-1 0 0,1 0 0 0 0,-1-1 0 0 0,7-8 0 0 0,-6 6-4 0 0,-1 0 0 0 0,-1 0 0 0 0,1-1 0 0 0,-1 1 0 0 0,0-1 0 0 0,-1 0 0 0 0,0 0 0 0 0,0-1 0 0 0,-1 1 0 0 0,3-16 0 0 0,-2-5 2 0 0,-1-56 0 0 0,-1 2-1 0 0,0 73 9 0 0,0 0 0 0 0,1 0 0 0 0,0 1 0 0 0,5-16 0 0 0,-5 21-7 0 0,-1 0 0 0 0,1 1 0 0 0,0-1 0 0 0,0 1 1 0 0,1-1-1 0 0,-1 1 0 0 0,1 0 0 0 0,-1 0 0 0 0,1 0 0 0 0,0 0 0 0 0,0 1 0 0 0,0-1 0 0 0,1 1 0 0 0,3-3 0 0 0,1 2-4 0 0,1-1 1 0 0,-1 1-1 0 0,0 0 0 0 0,1 1 0 0 0,0 0 1 0 0,-1 0-1 0 0,1 1 0 0 0,0 0 0 0 0,9 1 1 0 0,3 0-3 0 0,0 1 1 0 0,36 8 0 0 0,-34-5-86 0 0,1 1-1 0 0,-1 2 1 0 0,34 14-1 0 0,-55-21-77 0 0,-1 1 0 0 0,1 0 0 0 0,0 0 0 0 0,-1 0 0 0 0,1 0 0 0 0,-1 0 0 0 0,1 0 0 0 0,-1 1 0 0 0,0-1 0 0 0,0 0 0 0 0,1 1 0 0 0,-1-1 0 0 0,0 1 0 0 0,0-1 0 0 0,1 3 0 0 0,-1-2-1052 0 0,-1 1 1 0 0,1-1-1 0 0,0 0 1 0 0,-1 1-1 0 0,0-1 0 0 0,1 0 1 0 0,-1 4-1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8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84 13035 0 0,'0'0'8786'0'0,"2"-9"-8756"0"0,1-7-17 0 0,-2 6 29 0 0,1-1-1 0 0,5-14 1 0 0,-7 24-32 0 0,0 1-1 0 0,1-1 1 0 0,-1 0 0 0 0,0 1 0 0 0,0-1 0 0 0,1 0 0 0 0,-1 1 0 0 0,1-1 0 0 0,-1 0 0 0 0,0 1-1 0 0,1-1 1 0 0,-1 1 0 0 0,1-1 0 0 0,0 1 0 0 0,-1 0 0 0 0,1-1 0 0 0,-1 1 0 0 0,1-1 0 0 0,0 1-1 0 0,-1 0 1 0 0,1-1 0 0 0,0 1 0 0 0,-1 0 0 0 0,1 0 0 0 0,0 0 0 0 0,-1-1 0 0 0,1 1 0 0 0,0 0-1 0 0,0 0 1 0 0,-1 0 0 0 0,1 0 0 0 0,0 0 0 0 0,-1 0 0 0 0,1 1 0 0 0,0-1 0 0 0,-1 0 0 0 0,1 0-1 0 0,0 0 1 0 0,0 1 0 0 0,0 0 0 0 0,3 0 25 0 0,-1 1-1 0 0,1 0 0 0 0,-1 0 1 0 0,1 0-1 0 0,5 5 1 0 0,0 1 83 0 0,0 0-1 0 0,-1 0 1 0 0,0 1 0 0 0,12 19 0 0 0,-16-21-59 0 0,0 0 0 0 0,0 0 0 0 0,-1 0 0 0 0,0 0 1 0 0,-1 0-1 0 0,1 1 0 0 0,-2-1 0 0 0,3 14 0 0 0,-4-21-42 0 0,0 0-1 0 0,0 1 0 0 0,0-1 1 0 0,0 1-1 0 0,0-1 0 0 0,0 0 0 0 0,0 1 1 0 0,0-1-1 0 0,0 0 0 0 0,0 1 1 0 0,0-1-1 0 0,0 1 0 0 0,1-1 0 0 0,-1 0 1 0 0,0 1-1 0 0,0-1 0 0 0,0 0 1 0 0,1 1-1 0 0,-1-1 0 0 0,0 0 0 0 0,0 1 1 0 0,1-1-1 0 0,-1 0 0 0 0,1 1 1 0 0,-1-1-12 0 0,0 0 1 0 0,1-1-1 0 0,-1 1 1 0 0,1 0-1 0 0,-1 0 1 0 0,0 0-1 0 0,1 0 0 0 0,-1-1 1 0 0,0 1-1 0 0,0 0 1 0 0,1 0-1 0 0,-1-1 1 0 0,0 1-1 0 0,1 0 1 0 0,-1 0-1 0 0,0-1 1 0 0,0 1-1 0 0,1 0 1 0 0,-1-1-1 0 0,12-22-167 0 0,-11 19 134 0 0,2-1-12 0 0,0 0 0 0 0,0-1 0 0 0,0 1-1 0 0,1 0 1 0 0,7-9 0 0 0,-10 13 40 0 0,1 0 1 0 0,-1 0-1 0 0,0 0 0 0 0,1 0 1 0 0,-1 0-1 0 0,0 1 0 0 0,1-1 1 0 0,-1 0-1 0 0,1 1 0 0 0,-1-1 1 0 0,1 1-1 0 0,-1-1 0 0 0,1 1 1 0 0,0 0-1 0 0,-1 0 0 0 0,1-1 1 0 0,-1 1-1 0 0,1 0 0 0 0,0 1 1 0 0,-1-1-1 0 0,1 0 0 0 0,0 0 1 0 0,-1 1-1 0 0,1-1 0 0 0,-1 1 0 0 0,1-1 1 0 0,2 2-1 0 0,5 4 91 0 0,0 0-1 0 0,0 0 1 0 0,-1 0 0 0 0,0 1 0 0 0,0 0-1 0 0,-1 1 1 0 0,1 0 0 0 0,-2 0-1 0 0,1 0 1 0 0,-1 1 0 0 0,5 10-1 0 0,-7-9-449 0 0,-3-9 390 0 0,-1 1 1 0 0,1-1-1 0 0,-1 1 1 0 0,1-1-1 0 0,0 0 1 0 0,-1 1 0 0 0,1-1-1 0 0,0 0 1 0 0,1 1-1 0 0,0 0-1461 0 0,-2-2 953 0 0,1 0 0 0 0,0 1 0 0 0,-1-1 0 0 0,1 0 0 0 0,-1 0 1 0 0,1 1-1 0 0,0-1 0 0 0,-1 0 0 0 0,1 0 0 0 0,0 0 0 0 0,-1 0 1 0 0,2 0-1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8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0 483 17276 0 0,'0'0'6734'0'0,"15"-9"-6739"0"0,48-27-15 0 0,-49 28 18 0 0,0 0-1 0 0,-1-1 1 0 0,-1 0-1 0 0,1-1 1 0 0,16-18-1 0 0,-23 21 3 0 0,-1 1 0 0 0,0-1 0 0 0,0-1 0 0 0,0 1 0 0 0,-1-1 0 0 0,0 1 0 0 0,-1-1 0 0 0,0 0-1 0 0,0-1 1 0 0,0 1 0 0 0,-1 0 0 0 0,-1-1 0 0 0,1 1 0 0 0,-1-1 0 0 0,-1-16 0 0 0,-1 4-35 0 0,0 1 0 0 0,-2 0 0 0 0,-1 0 0 0 0,0 0 1 0 0,-12-31-1 0 0,14 43 27 0 0,-2 0 0 0 0,1 0 1 0 0,-1 0-1 0 0,-5-8 0 0 0,8 15 8 0 0,0-1 1 0 0,0 0-1 0 0,0 1 0 0 0,-1-1 1 0 0,1 1-1 0 0,-1-1 0 0 0,1 1 0 0 0,-1-1 1 0 0,0 1-1 0 0,1 0 0 0 0,-1 0 1 0 0,0 0-1 0 0,0 0 0 0 0,0 0 0 0 0,0 1 1 0 0,0-1-1 0 0,0 0 0 0 0,0 1 1 0 0,0-1-1 0 0,0 1 0 0 0,0 0 0 0 0,-3 0 1 0 0,3 0 8 0 0,0 1 1 0 0,1-1-1 0 0,-1 1 1 0 0,0-1-1 0 0,0 1 0 0 0,1 0 1 0 0,-1 0-1 0 0,0 0 1 0 0,1 0-1 0 0,-1 0 1 0 0,1 0-1 0 0,0 1 1 0 0,-1-1-1 0 0,1 0 0 0 0,0 1 1 0 0,0-1-1 0 0,0 1 1 0 0,0-1-1 0 0,0 1 1 0 0,0-1-1 0 0,0 1 1 0 0,-1 3-1 0 0,-2 5 73 0 0,0 0 0 0 0,-3 17 0 0 0,6-22-56 0 0,-4 23 66 0 0,1 0-1 0 0,2 0 1 0 0,1 42-1 0 0,1-55-71 0 0,0-6 11 0 0,0-1-1 0 0,1 1 1 0 0,0 0 0 0 0,0 0 0 0 0,1-1 0 0 0,0 1 0 0 0,0-1 0 0 0,1 1 0 0 0,0-1 0 0 0,1 0 0 0 0,0 0 0 0 0,0 0-1 0 0,1-1 1 0 0,0 1 0 0 0,0-1 0 0 0,0 0 0 0 0,1-1 0 0 0,0 1 0 0 0,1-1 0 0 0,-1 0 0 0 0,15 9 0 0 0,-16-12-11 0 0,0 0 0 0 0,0 0 0 0 0,1 0 0 0 0,0-1 0 0 0,-1 0 0 0 0,1 0 0 0 0,0 0 1 0 0,0-1-1 0 0,8 2 0 0 0,-12-3-26 0 0,0 0 0 0 0,1 0 0 0 0,-1 0 0 0 0,1 0-1 0 0,-1 0 1 0 0,0-1 0 0 0,0 1 0 0 0,1-1 0 0 0,-1 1 0 0 0,0-1 0 0 0,0 0 0 0 0,1 0 0 0 0,-1 0 0 0 0,0 0 0 0 0,0 0 0 0 0,0-1 0 0 0,0 1 0 0 0,-1-1 0 0 0,1 1 0 0 0,0-1-1 0 0,-1 0 1 0 0,1 1 0 0 0,-1-1 0 0 0,1 0 0 0 0,-1 0 0 0 0,2-3 0 0 0,4-12-199 0 0,-6 13 158 0 0,0 1 0 0 0,1-1-1 0 0,0 1 1 0 0,-1-1 0 0 0,1 1 0 0 0,3-4 0 0 0,-5 7 44 0 0,0 0-1 0 0,1-1 1 0 0,-1 1-1 0 0,1 0 1 0 0,-1-1-1 0 0,1 1 0 0 0,-1 0 1 0 0,1 0-1 0 0,-1-1 1 0 0,1 1-1 0 0,-1 0 1 0 0,1 0-1 0 0,-1 0 1 0 0,1 0-1 0 0,-1 0 0 0 0,1 0 1 0 0,-1 0-1 0 0,1 0 1 0 0,-1 0-1 0 0,1 0 1 0 0,-1 0-1 0 0,1 0 1 0 0,-1 0-1 0 0,1 0 0 0 0,-1 0 1 0 0,1 0-1 0 0,-1 1 1 0 0,1-1-1 0 0,-1 0 1 0 0,1 0-1 0 0,-1 1 0 0 0,1-1 1 0 0,-1 0-1 0 0,1 1 1 0 0,15 14 19 0 0,-14-12-5 0 0,6 7 36 0 0,0 0 0 0 0,-1 1 1 0 0,-1 0-1 0 0,1 1 0 0 0,-2-1 0 0 0,9 25 1 0 0,-14-35-33 0 0,0 0 1 0 0,0-1-1 0 0,1 1 0 0 0,-1 0 1 0 0,0 0-1 0 0,1 0 1 0 0,-1 0-1 0 0,1-1 0 0 0,-1 1 1 0 0,1 0-1 0 0,-1 0 1 0 0,1-1-1 0 0,0 1 0 0 0,-1 0 1 0 0,1-1-1 0 0,0 1 1 0 0,-1-1-1 0 0,3 2 1 0 0,-3-2-9 0 0,1 0 1 0 0,-1-1 0 0 0,1 1 0 0 0,0 0-1 0 0,-1 0 1 0 0,1-1 0 0 0,-1 1 0 0 0,1 0 0 0 0,-1-1-1 0 0,1 1 1 0 0,-1-1 0 0 0,1 1 0 0 0,-1 0-1 0 0,1-1 1 0 0,-1 1 0 0 0,1-1 0 0 0,-1 1 0 0 0,0-1-1 0 0,1 0 1 0 0,-1 1 0 0 0,0-1 0 0 0,1 1-1 0 0,-1-1 1 0 0,0 1 0 0 0,0-1 0 0 0,0 0-1 0 0,2-2-30 0 0,19-39-244 0 0,-19 39 251 0 0,0-1-1 0 0,0 1 1 0 0,1 0-1 0 0,-1 0 1 0 0,1 0-1 0 0,0 0 1 0 0,0 1 0 0 0,0-1-1 0 0,5-2 1 0 0,-6 4 13 0 0,-1 0 0 0 0,1 0 0 0 0,0 1 1 0 0,0-1-1 0 0,0 1 0 0 0,0-1 0 0 0,0 1 1 0 0,0 0-1 0 0,0 0 0 0 0,0 0 0 0 0,1 0 1 0 0,-1 0-1 0 0,0 0 0 0 0,0 1 0 0 0,0-1 1 0 0,0 1-1 0 0,0-1 0 0 0,0 1 0 0 0,-1 0 1 0 0,1-1-1 0 0,3 3 0 0 0,3 2 27 0 0,0 0-1 0 0,-1 1 1 0 0,11 8-1 0 0,-10-7 14 0 0,1 2-45 0 0,1 0 0 0 0,-1 0 0 0 0,12 17 0 0 0,-20-24-820 0 0,4 5 1410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9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71 17212 0 0,'0'0'4579'0'0,"15"-12"-4472"0"0,49-36 28 0 0,-62 47-123 0 0,0-1 0 0 0,0 1 0 0 0,0 0 0 0 0,0 0 0 0 0,0 0 0 0 0,0 0 0 0 0,0 1 0 0 0,0-1 0 0 0,1 0 0 0 0,-1 1 0 0 0,3-1 0 0 0,-4 1 1 0 0,1 1 1 0 0,-1-1-1 0 0,0 0 1 0 0,0 0 0 0 0,1 1-1 0 0,-1-1 1 0 0,0 1-1 0 0,0-1 1 0 0,0 1 0 0 0,0-1-1 0 0,2 2 1 0 0,3 2 60 0 0,6 3 123 0 0,1 0-1 0 0,-1 2 1 0 0,0 0-1 0 0,-1 0 1 0 0,0 1-1 0 0,-1 0 1 0 0,0 1-1 0 0,0 0 1 0 0,-1 0-1 0 0,15 25 1 0 0,-22-32-161 0 0,0 1 0 0 0,1-1 0 0 0,-2 1 0 0 0,1 0 0 0 0,0-1 0 0 0,-1 1 0 0 0,0 0 0 0 0,0 0 0 0 0,0 0 0 0 0,-1 9 0 0 0,0-11-34 0 0,0-1-1 0 0,0 0 1 0 0,-1 0 0 0 0,0 1 0 0 0,1-1 0 0 0,-1 0 0 0 0,0 0 0 0 0,0 0-1 0 0,0 0 1 0 0,0 0 0 0 0,0 0 0 0 0,0 0 0 0 0,-1 0 0 0 0,1 0 0 0 0,-1-1-1 0 0,1 1 1 0 0,-1-1 0 0 0,0 1 0 0 0,1-1 0 0 0,-1 1 0 0 0,0-1 0 0 0,0 0-1 0 0,0 0 1 0 0,0 0 0 0 0,-4 1 0 0 0,0 1-111 0 0,-1-2-1 0 0,1 1 1 0 0,0-1-1 0 0,0 0 1 0 0,-10 0-1 0 0,13 0-264 0 0,-1-2 0 0 0,1 1 0 0 0,-1 0 0 0 0,1-1 1 0 0,-4 0-1 0 0,5 0-147 0 0,1 1-1 0 0,0-1 1 0 0,-1 1 0 0 0,1-1 0 0 0,-1 0 0 0 0,1 0 0 0 0,0 0 0 0 0,0 1 0 0 0,-1-1 0 0 0,1 0 0 0 0,0-1 0 0 0,-1 0 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9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16259 0 0,'0'0'8244'0'0,"-4"20"-8096"0"0,-13 65-55 0 0,13-49-36 0 0,7-19-27 0 0,-2-13-29 0 0,2 3-135 0 0,0-1-1 0 0,0 1 1 0 0,0-1 0 0 0,1 0-1 0 0,0 0 1 0 0,0 0 0 0 0,1-1-1 0 0,-1 1 1 0 0,1-1 0 0 0,0 0-1 0 0,11 7 1 0 0,-2-2-454 0 0,1 0 1 0 0,0-1-1 0 0,26 12 1 0 0,-17-12-2978 0 0,-7-5-6672 0 0</inkml:trace>
  <inkml:trace contextRef="#ctx0" brushRef="#br0" timeOffset="1">669 207 13963 0 0,'0'0'11066'0'0,"-20"-5"-11028"0"0,-65-17-89 0 0,17 8-1028 0 0,43 10-383 0 0,-8-2-2861 0 0,12 4-5918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0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51 15059 0 0,'0'0'5971'0'0,"1"-8"-5702"0"0,6-24 70 0 0,-7 31-317 0 0,0 1 0 0 0,0-1 0 0 0,0 1 0 0 0,0-1 0 0 0,0 1 0 0 0,0 0 0 0 0,0-1 0 0 0,1 1 0 0 0,-1-1 0 0 0,0 1 0 0 0,0 0 0 0 0,0-1 0 0 0,1 1 0 0 0,-1-1 0 0 0,0 1 0 0 0,1 0 0 0 0,-1-1-1 0 0,0 1 1 0 0,1 0 0 0 0,-1 0 0 0 0,0-1 0 0 0,1 1 0 0 0,-1 0 0 0 0,0 0 0 0 0,1-1 0 0 0,-1 1 0 0 0,1 0 0 0 0,-1 0 0 0 0,1 0 0 0 0,-1 0 0 0 0,0 0 0 0 0,1 0 0 0 0,-1 0 0 0 0,1 0 0 0 0,-1 0 0 0 0,1 0 0 0 0,11 4 355 0 0,-12-4-372 0 0,5 4 93 0 0,0-1 0 0 0,0 1 0 0 0,0 1 0 0 0,-1-1 0 0 0,0 1 0 0 0,1-1 0 0 0,-2 1 0 0 0,1 0 0 0 0,0 1 0 0 0,-1-1 0 0 0,3 8 0 0 0,-1-3 19 0 0,-1 0-1 0 0,-1 0 1 0 0,1 1-1 0 0,-2 0 0 0 0,3 17 1 0 0,-4-24-72 0 0,-1 1 0 0 0,1 0 1 0 0,-2 0-1 0 0,1-1 0 0 0,0 1 0 0 0,-1 0 0 0 0,0-1 1 0 0,0 1-1 0 0,0-1 0 0 0,-1 1 0 0 0,-1 4 0 0 0,0-3 3 0 0,-1-1-1 0 0,1 0 0 0 0,-1 0 1 0 0,0 0-1 0 0,0 0 0 0 0,0-1 1 0 0,0 0-1 0 0,-6 5 0 0 0,-44 29 165 0 0,39-29-178 0 0,1 1-1 0 0,1 0 1 0 0,-1 1 0 0 0,-18 20-1 0 0,32-30-25 0 0,-1-1 0 0 0,1 1 0 0 0,-1-1-1 0 0,1 1 1 0 0,0-1 0 0 0,-1 1 0 0 0,1 0 0 0 0,0-1-1 0 0,-1 1 1 0 0,1-1 0 0 0,0 1 0 0 0,0 0 0 0 0,0-1-1 0 0,0 1 1 0 0,-1 0 0 0 0,1-1 0 0 0,0 1 0 0 0,0-1 0 0 0,0 1-1 0 0,0 0 1 0 0,0-1 0 0 0,1 1 0 0 0,-1 0 0 0 0,0-1-1 0 0,0 2 1 0 0,1-1 4 0 0,0 0-1 0 0,0 0 1 0 0,-1 0-1 0 0,1 0 1 0 0,0 0-1 0 0,0 0 1 0 0,0-1-1 0 0,0 1 1 0 0,0 0-1 0 0,0 0 1 0 0,0-1-1 0 0,2 2 1 0 0,4 0 23 0 0,0 1 1 0 0,0-1 0 0 0,11 2 0 0 0,-16-3-33 0 0,54 7 47 0 0,1-2-1 0 0,57-1 1 0 0,-95-5-75 0 0,-1 1-152 0 0,-9 0-677 0 0,0-1 1 0 0,0 1-1 0 0,17-4 1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0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 14539 0 0,'0'0'8979'0'0,"-18"25"-8162"0"0,-59 83-163 0 0,64-90-445 0 0,1-1 0 0 0,1 2-1 0 0,-12 25 1 0 0,21-40-183 0 0,-12 26 161 0 0,2 1-1 0 0,-15 57 1 0 0,22-64-144 0 0,1 0 0 0 0,1 0-1 0 0,1 0 1 0 0,2 37-1 0 0,1-51-24 0 0,1-1 0 0 0,-1 1 0 0 0,2 0-1 0 0,0 0 1 0 0,0-1 0 0 0,0 0 0 0 0,1 0 0 0 0,1 0 0 0 0,0 0 0 0 0,0 0-1 0 0,0-1 1 0 0,1 0 0 0 0,13 14 0 0 0,-2-5-49 0 0,2 0 0 0 0,0-1 0 0 0,0-1 0 0 0,32 18 0 0 0,-51-32-20 0 0,10 4-316 0 0,16 9 0 0 0,-23-13-272 0 0,0 0-1 0 0,0 0 1 0 0,0 0 0 0 0,0-1 0 0 0,0 1-1 0 0,4 0 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8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767 1316 0 0 0,'118'11'0'0'0,"-20"-8"0"0"0,-66-4 0 0 0,2 1 0 0 0,0-2 0 0 0,0-2 0 0 0,-1-1 0 0 0,1-1 0 0 0,43-15 0 0 0,-54 13 0 0 0,0-1 0 0 0,0-2 0 0 0,-1 0 0 0 0,0-1 0 0 0,-1-1 0 0 0,-1-1 0 0 0,0 0 0 0 0,18-19 0 0 0,-14 11 88 0 0,-2-2-1 0 0,-1 0 1 0 0,-1-2-1 0 0,24-38 1 0 0,-35 48-36 0 0,0-1 0 0 0,-1 0-1 0 0,-1 0 1 0 0,0-1 0 0 0,-2 0 0 0 0,0 0 0 0 0,-1-1-1 0 0,4-35 1 0 0,-7 35-48 0 0,-1 0 1 0 0,0 0-1 0 0,-2-1 0 0 0,0 2 0 0 0,-9-37 1 0 0,1 24-30 0 0,-1 0 1 0 0,-2 1 0 0 0,-1 0 0 0 0,-1 1 0 0 0,-38-52 0 0 0,29 50 3 0 0,-1 2 0 0 0,-1 0-1 0 0,-2 2 1 0 0,-50-38-1 0 0,34 34 218 0 0,-1 2 0 0 0,-2 2 0 0 0,-1 2-1 0 0,-1 2 1 0 0,0 3 0 0 0,-2 1 0 0 0,-85-19-1 0 0,73 25 559 0 0,-121-9-1 0 0,144 21-631 0 0,0 1 0 0 0,0 2-1 0 0,0 1 1 0 0,-49 12 0 0 0,66-9-136 0 0,0 0 1 0 0,0 2 0 0 0,1 0-1 0 0,0 2 1 0 0,1 0 0 0 0,0 2-1 0 0,0 0 1 0 0,-20 17 0 0 0,26-17-4 0 0,1 0-1 0 0,0 1 1 0 0,2 1-1 0 0,-1 0 1 0 0,1 1 0 0 0,1 0-1 0 0,1 1 1 0 0,0 0 0 0 0,1 1-1 0 0,-12 31 1 0 0,14-25 47 0 0,0-1 1 0 0,2 2-1 0 0,0-1 1 0 0,2 0-1 0 0,0 1 1 0 0,2 0-1 0 0,0-1 0 0 0,2 1 1 0 0,3 25-1 0 0,0-22 262 0 0,2 0 0 0 0,1 0 0 0 0,0-1 0 0 0,2 0 0 0 0,1 0-1 0 0,1-1 1 0 0,23 37 0 0 0,-10-27 263 0 0,1 0-1 0 0,1-2 1 0 0,2-1-1 0 0,1-2 1 0 0,1 0-1 0 0,2-3 1 0 0,53 37-1 0 0,-27-26-326 0 0,2-3-1 0 0,2-2 1 0 0,116 42 0 0 0,-45-34-1248 0 0,-46-20-3806 0 0,-56-14-1363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3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66 12339 0 0,'0'0'8858'0'0,"-2"-8"-8622"0"0,0-2-160 0 0,1 6-9 0 0,0-1 0 0 0,0 0 0 0 0,1 0 1 0 0,-1-9-1 0 0,1 14-49 0 0,0-1 0 0 0,1 0 1 0 0,-1 1-1 0 0,0-1 0 0 0,0 1 1 0 0,1-1-1 0 0,-1 0 0 0 0,0 1 1 0 0,0-1-1 0 0,1 1 0 0 0,-1-1 1 0 0,1 1-1 0 0,-1-1 0 0 0,0 1 0 0 0,1 0 1 0 0,-1-1-1 0 0,1 1 0 0 0,-1-1 1 0 0,1 1-1 0 0,-1 0 0 0 0,1-1 1 0 0,-1 1-1 0 0,1 0 0 0 0,0 0 1 0 0,-1 0-1 0 0,1-1 0 0 0,0 1 1 0 0,18-3 317 0 0,-15 4-303 0 0,0-1 0 0 0,0 1 0 0 0,-1 0 0 0 0,1 0 1 0 0,-1 0-1 0 0,1 0 0 0 0,-1 0 0 0 0,1 1 0 0 0,-1 0 0 0 0,0 0 0 0 0,1 0 0 0 0,-1 0 0 0 0,0 0 0 0 0,0 1 0 0 0,-1-1 0 0 0,1 1 0 0 0,3 4 0 0 0,-1-1 22 0 0,-1 0-1 0 0,0 0 0 0 0,0 0 1 0 0,-1 0-1 0 0,1 0 0 0 0,-1 1 1 0 0,-1 0-1 0 0,4 9 0 0 0,-5-10-29 0 0,0 1 0 0 0,0 0 0 0 0,0-1 0 0 0,-1 1 0 0 0,0 0 0 0 0,0-1 0 0 0,0 1 0 0 0,-1 0-1 0 0,0-1 1 0 0,-1 1 0 0 0,1-1 0 0 0,-1 1 0 0 0,-5 10 0 0 0,1-7-2 0 0,0 0 0 0 0,0 0-1 0 0,-1 0 1 0 0,0-1 0 0 0,0 0 0 0 0,-1-1-1 0 0,-10 9 1 0 0,13-13-29 0 0,2-1-2 0 0,1-1 0 0 0,-1 0 0 0 0,0 1 1 0 0,1-1-1 0 0,-1 1 0 0 0,1 0 0 0 0,0-1 0 0 0,0 1 0 0 0,0 0 1 0 0,1 0-1 0 0,-1 1 0 0 0,-2 5 0 0 0,4-9 11 0 0,0 0 1 0 0,0 1-1 0 0,0-1 0 0 0,0 1 1 0 0,1-1-1 0 0,-1 0 0 0 0,0 1 1 0 0,0-1-1 0 0,0 0 0 0 0,0 1 1 0 0,0-1-1 0 0,0 1 0 0 0,1-1 1 0 0,-1 0-1 0 0,0 1 0 0 0,0-1 1 0 0,1 0-1 0 0,-1 1 0 0 0,0-1 1 0 0,1 0-1 0 0,-1 0 0 0 0,0 1 0 0 0,0-1 1 0 0,1 0-1 0 0,-1 0 0 0 0,1 0 1 0 0,-1 1-1 0 0,0-1 0 0 0,1 0 1 0 0,-1 0-1 0 0,0 0 0 0 0,1 0 1 0 0,15 3 76 0 0,-14-3-64 0 0,167 7 393 0 0,-74-4-264 0 0,-67-3-970 0 0,-45-3-11256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4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1 361 15003 0 0,'0'0'7592'0'0,"10"22"-7290"0"0,29 67-61 0 0,-36-84-186 0 0,-1 0-1 0 0,0 0 1 0 0,0 1-1 0 0,1 9 1 0 0,-1-8 78 0 0,-1-5-24 0 0,0 1 1 0 0,0-1 0 0 0,0 1-1 0 0,0-1 1 0 0,1 1 0 0 0,-1-1-1 0 0,1 0 1 0 0,0 0 0 0 0,1 2-1 0 0,-2-3-82 0 0,0 0 0 0 0,-1-1 0 0 0,1 1 0 0 0,0-1 0 0 0,0 1 0 0 0,-1-1 0 0 0,1 0 0 0 0,0 1 0 0 0,0-1 0 0 0,0 0 0 0 0,0 1 0 0 0,0-1 0 0 0,-1 0-1 0 0,1 0 1 0 0,0 0 0 0 0,0 0 0 0 0,0 0 0 0 0,0 0 0 0 0,0 0 0 0 0,0 0 0 0 0,0 0 0 0 0,-1 0 0 0 0,1 0 0 0 0,0-1 0 0 0,0 1 0 0 0,0 0 0 0 0,0-1 0 0 0,0 1 0 0 0,-1 0 0 0 0,1-1 0 0 0,0 1 0 0 0,1-2-1 0 0,2-2-20 0 0,0 0-1 0 0,1 0 0 0 0,-1 0 1 0 0,0-1-1 0 0,-1 1 0 0 0,1-1 1 0 0,-1 0-1 0 0,0 0 0 0 0,0-1 0 0 0,2-5 1 0 0,1-7 4 0 0,10-34 0 0 0,-10 21-11 0 0,-2-1 1 0 0,-2 0-1 0 0,-1-53 0 0 0,-1 33-13 0 0,-1 11 7 0 0,0 24 23 0 0,1 0 0 0 0,1 0-1 0 0,4-30 1 0 0,-5 45-12 0 0,1 0 0 0 0,-1 0-1 0 0,1 0 1 0 0,0 0 0 0 0,-1 0 0 0 0,1 0 0 0 0,0 0 0 0 0,0 0 0 0 0,1 0 0 0 0,-1 0 0 0 0,0 1 0 0 0,0-1-1 0 0,1 0 1 0 0,-1 1 0 0 0,1-1 0 0 0,0 1 0 0 0,-1 0 0 0 0,1-1 0 0 0,0 1 0 0 0,0 0 0 0 0,0 0-1 0 0,0 0 1 0 0,0 0 0 0 0,0 0 0 0 0,0 1 0 0 0,0-1 0 0 0,0 1 0 0 0,0-1 0 0 0,0 1 0 0 0,0 0-1 0 0,0 0 1 0 0,1 0 0 0 0,-1 0 0 0 0,0 0 0 0 0,3 1 0 0 0,11 2-4 0 0,0 1 1 0 0,-1 0-1 0 0,1 1 0 0 0,22 12 1 0 0,-1-2 17 0 0,50 16 9 0 0,104 21-1 0 0,-174-48-117 0 0,-6-1-481 0 0,1-1-1 0 0,11 6 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0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297 153 860 0 0,'0'0'6090'0'0,"0"0"-4027"0"0,0 0-1375 0 0,-5 0 126 0 0,-165-2 3191 0 0,102 2-4860 0 0,27 0-3468 0 0,54 0-287 0 0</inkml:trace>
  <inkml:trace contextRef="#ctx0" brushRef="#br0" timeOffset="159">261 98 3952 0 0,'0'0'6725'0'0,"0"0"-6197"0"0,0 0-332 0 0,0 0-196 0 0,-48-17 424 0 0,25 12 12 0 0,-1 1-16 0 0,-2 0-72 0 0,0 2-184 0 0,4 0-120 0 0,-3 1-44 0 0,4 1-12 0 0,3 0-104 0 0,4 2-1112 0 0,7-1-976 0 0,0-1-2437 0 0</inkml:trace>
  <inkml:trace contextRef="#ctx0" brushRef="#br0" timeOffset="457.23">258 0 6825 0 0,'0'0'4418'0'0,"0"0"-3325"0"0,0 0-976 0 0,0 0-55 0 0,0 0-43 0 0,0 0-272 0 0,7 6 229 0 0,10 10 157 0 0,1-1 1 0 0,0-1-1 0 0,1 0 0 0 0,1-1 0 0 0,0-1 1 0 0,1-1-1 0 0,19 7-133 0 0,-39-18 24 0 0,-1 1 0 0 0,1-1 0 0 0,0 1-1 0 0,0-1 1 0 0,0 1 0 0 0,0-1 0 0 0,-1 1 0 0 0,1 0 0 0 0,0-1 0 0 0,-1 1 0 0 0,1 0-1 0 0,0-1 1 0 0,-1 1 0 0 0,1 0 0 0 0,-1 0 0 0 0,1 0 0 0 0,-1 0 0 0 0,1-1 0 0 0,-1 1-1 0 0,0 0 1 0 0,1 0 0 0 0,-1 0 0 0 0,0 0 0 0 0,0 0 0 0 0,0 0 0 0 0,0 0 0 0 0,0 0-1 0 0,0 0 1 0 0,0 0 0 0 0,0 0 0 0 0,0 0 0 0 0,0 0 0 0 0,0 0 0 0 0,0 0 0 0 0,-1 0-1 0 0,1-1 1 0 0,0 1 0 0 0,-1 0 0 0 0,1 0 0 0 0,-1 0 0 0 0,1 0 0 0 0,-1-1 0 0 0,0 1-1 0 0,1 0 1 0 0,-1 0 0 0 0,0-1 0 0 0,1 1 0 0 0,-1 0 0 0 0,0-1 0 0 0,0 1 0 0 0,1-1-1 0 0,-1 1 1 0 0,0-1 0 0 0,0 1-24 0 0,-43 37 1230 0 0,26-27-1380 0 0,-23 18-415 0 0,25-4-8433 0 0,15-19 3406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4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97 13403 0 0,'0'0'7188'0'0,"1"-10"-7075"0"0,0-28 29 0 0,-1 33-49 0 0,1 1 0 0 0,-1-1 1 0 0,1 1-1 0 0,0-1 0 0 0,0 1 1 0 0,2-7-1 0 0,-1 6 111 0 0,-2 4-189 0 0,0 1 0 0 0,0 0 0 0 0,0-1 0 0 0,0 1-1 0 0,1 0 1 0 0,-1 0 0 0 0,0-1 0 0 0,0 1 0 0 0,0 0-1 0 0,1 0 1 0 0,-1-1 0 0 0,0 1 0 0 0,0 0 0 0 0,1 0-1 0 0,-1-1 1 0 0,0 1 0 0 0,1 0 0 0 0,-1 0 0 0 0,0 0-1 0 0,0 0 1 0 0,1 0 0 0 0,-1-1 0 0 0,0 1 0 0 0,1 0-1 0 0,-1 0 1 0 0,0 0 0 0 0,1 0 0 0 0,-1 0 0 0 0,0 0-1 0 0,1 0 1 0 0,-1 0 0 0 0,0 0 0 0 0,1 0 0 0 0,-1 0-1 0 0,0 0 1 0 0,1 1 0 0 0,-1-1 0 0 0,0 0 0 0 0,1 0-1 0 0,-1 0 1 0 0,0 0 0 0 0,1 0 0 0 0,-1 1 0 0 0,0-1-1 0 0,0 0 1 0 0,1 0 0 0 0,-1 1 0 0 0,13 11 114 0 0,-3 3-11 0 0,0 1 0 0 0,-1 0-1 0 0,-1 0 1 0 0,7 22-1 0 0,11 21 317 0 0,-26-58-399 0 0,1 1-1 0 0,0-1 1 0 0,0 0 0 0 0,0 1-1 0 0,0-1 1 0 0,0 0-1 0 0,0 0 1 0 0,0 0 0 0 0,0 0-1 0 0,0 1 1 0 0,0-2 0 0 0,1 1-1 0 0,-1 0 1 0 0,0 0-1 0 0,3 1 1 0 0,-3-2-30 0 0,0 0 0 0 0,0 1 0 0 0,0-1 0 0 0,0 0 0 0 0,0 0 0 0 0,0 0 0 0 0,0-1 0 0 0,-1 1 0 0 0,1 0 0 0 0,0 0-1 0 0,0 0 1 0 0,0-1 0 0 0,0 1 0 0 0,0 0 0 0 0,-1-1 0 0 0,1 1 0 0 0,0-1 0 0 0,0 1 0 0 0,-1-1 0 0 0,1 1 0 0 0,0-1 0 0 0,-1 1 0 0 0,1-1 0 0 0,0 0 0 0 0,-1 1 0 0 0,1-1 0 0 0,-1 0 0 0 0,1-1 0 0 0,15-27-348 0 0,-14 24 306 0 0,0-1 0 0 0,1 1 1 0 0,0 0-1 0 0,0 0 0 0 0,6-7 1 0 0,-7 11 35 0 0,-1 0 0 0 0,0 0 0 0 0,0 0 0 0 0,0 1 0 0 0,1-1 0 0 0,-1 0 1 0 0,0 1-1 0 0,0-1 0 0 0,1 1 0 0 0,-1-1 0 0 0,1 1 0 0 0,-1 0 0 0 0,0 0 0 0 0,1 0 1 0 0,-1-1-1 0 0,1 1 0 0 0,-1 0 0 0 0,1 1 0 0 0,-1-1 0 0 0,0 0 0 0 0,1 0 0 0 0,-1 1 1 0 0,1-1-1 0 0,-1 0 0 0 0,0 1 0 0 0,1 0 0 0 0,-1-1 0 0 0,2 2 0 0 0,5 2 43 0 0,-2 1-1 0 0,1 0 1 0 0,10 9-1 0 0,-14-11 1 0 0,-1-2-23 0 0,11 9 57 0 0,-1 1 0 0 0,-1 0 0 0 0,1 1 0 0 0,16 24 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4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15803 0 0,'0'0'4131'0'0,"15"24"-3278"0"0,47 80-175 0 0,-56-94-546 0 0,-1 0 0 0 0,0 1 0 0 0,0 0 0 0 0,-1 0 0 0 0,-1 0-1 0 0,3 13 1 0 0,-2-8 25 0 0,2 9 79 0 0,-2 1 1 0 0,0-1 0 0 0,-2 1-1 0 0,-1 0 1 0 0,-2 28-1 0 0,-1-33-206 0 0,0-1-1 0 0,-2 1 0 0 0,-1-1 0 0 0,0-1 0 0 0,-1 1 0 0 0,-17 35 0 0 0,7-26-855 0 0,-32 47-1 0 0,-2-13-7860 0 0,40-50-1820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29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1654 1168 0 0 0,'0'0'2501'0'0,"20"-24"-2380"0"0,62-81 75 0 0,-70 90-85 0 0,14-27 0 0 0,-21 32-46 0 0,-1 1 1 0 0,3-13-1 0 0,-4 15-39 0 0,3-15-1 0 0,0 0 0 0 0,-1 0 0 0 0,-1-1-1 0 0,-1 0 1 0 0,-2 1 0 0 0,0-1 0 0 0,-1 0 0 0 0,-1 0 0 0 0,-5-24 0 0 0,1 22 15 0 0,0 0 0 0 0,-2 1 1 0 0,-1-1-1 0 0,-2 2 1 0 0,0-1-1 0 0,-1 1 1 0 0,-26-40-1 0 0,12 29 55 0 0,-1 2-1 0 0,-1 0 0 0 0,-1 2 1 0 0,-2 1-1 0 0,-2 1 1 0 0,0 2-1 0 0,-1 1 0 0 0,-50-27 1 0 0,34 26 138 0 0,0 1 1 0 0,-1 4 0 0 0,-1 1-1 0 0,-1 2 1 0 0,-102-19-1 0 0,107 29 10 0 0,0 3-1 0 0,-1 1 1 0 0,-87 5 0 0 0,97 3-189 0 0,-1 1 0 0 0,2 2 1 0 0,-1 2-1 0 0,1 1 0 0 0,-43 18 1 0 0,45-13-94 0 0,1 2 0 0 0,1 1 0 0 0,1 1 0 0 0,0 2 0 0 0,1 1 0 0 0,2 2 0 0 0,0 1 0 0 0,2 1 0 0 0,-43 52 0 0 0,55-57-9 0 0,0 0 0 0 0,1 1 0 0 0,2 1-1 0 0,0 0 1 0 0,1 1 0 0 0,-10 36-1 0 0,15-40 63 0 0,2 0-1 0 0,0 0 0 0 0,1 0 0 0 0,1 1 1 0 0,1-1-1 0 0,1 1 0 0 0,1-1 0 0 0,6 38 0 0 0,-3-41 51 0 0,0 0 0 0 0,1 0-1 0 0,1 0 1 0 0,1 0 0 0 0,0-1-1 0 0,14 22 1 0 0,-8-19 71 0 0,0 0-1 0 0,2-1 1 0 0,0 0 0 0 0,23 21-1 0 0,-5-12 60 0 0,1-1 1 0 0,0-1-1 0 0,2-2 0 0 0,1-2 1 0 0,40 17-1 0 0,113 35 192 0 0,3-16-4817 0 0,-159-48-582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7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20556 0 0,'0'0'3913'0'0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3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29 18812 0 0,'0'0'6596'0'0,"-23"-3"-6525"0"0,-73-11-7 0 0,85 12-59 0 0,0 0 0 0 0,0 2-1 0 0,-13 0 1 0 0,6 0-126 0 0,9 0-338 0 0,-11-1 98 0 0,18 1-146 0 0,1 0 0 0 0,0 0 1 0 0,0 0-1 0 0,0-1 0 0 0,0 1 0 0 0,0 0 1 0 0,0-1-1 0 0,0 1 0 0 0,0-1 0 0 0,0 1 1 0 0,0-1-1 0 0,0 1 0 0 0,-1-2 0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3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19 15563 0 0,'0'0'5698'0'0,"-119"-18"-5578"0"0,93 18-112 0 0,2 0-200 0 0,-1 0-361 0 0,3 0-591 0 0,2 0-944 0 0,6 0-2081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4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69 14395 0 0,'0'0'7104'0'0,"0"-11"-7089"0"0,3-34-8 0 0,-3 44-5 0 0,0 1 0 0 0,1-1 0 0 0,-1 1 0 0 0,0-1 0 0 0,0 0 0 0 0,1 1 0 0 0,-1-1 0 0 0,0 0 0 0 0,1 1 0 0 0,-1-1 0 0 0,0 1 0 0 0,1-1 0 0 0,-1 1 0 0 0,1-1 0 0 0,-1 1 0 0 0,1-1 0 0 0,-1 1 0 0 0,1 0 0 0 0,-1-1 1 0 0,1 1-1 0 0,-1 0 0 0 0,1-1 0 0 0,0 1 0 0 0,-1 0 0 0 0,1 0 0 0 0,0 0 0 0 0,-1-1 0 0 0,1 1 0 0 0,0 0 0 0 0,-1 0 0 0 0,1 0 0 0 0,0 0 0 0 0,-1 0 0 0 0,1 0 0 0 0,0 0 0 0 0,-1 0 0 0 0,1 1 0 0 0,0-1 0 0 0,-1 0 0 0 0,2 1 1 0 0,2-1 27 0 0,4 1 79 0 0,0 0 1 0 0,0 1-1 0 0,0-1 0 0 0,0 2 0 0 0,0-1 0 0 0,0 1 1 0 0,-1 0-1 0 0,10 6 0 0 0,-7-4 79 0 0,-1 1 1 0 0,0 1-1 0 0,0-1 0 0 0,0 1 0 0 0,12 13 1 0 0,-19-18-149 0 0,0 1 0 0 0,0-1 0 0 0,0 1 1 0 0,0 0-1 0 0,-1 0 0 0 0,1-1 0 0 0,-1 1 1 0 0,1 0-1 0 0,-1 0 0 0 0,0 0 0 0 0,0 1 1 0 0,0-1-1 0 0,-1 0 0 0 0,1 0 0 0 0,-1 0 1 0 0,0 1-1 0 0,0-1 0 0 0,0 5 0 0 0,-1-4 10 0 0,0 1 1 0 0,0-1-1 0 0,-1 1 0 0 0,1-1 0 0 0,-1 1 0 0 0,0-1 1 0 0,-1 0-1 0 0,1 0 0 0 0,-1 0 0 0 0,0 0 0 0 0,-6 7 1 0 0,-6 3 60 0 0,0 1 0 0 0,-30 19 0 0 0,26-20-57 0 0,-32 30 0 0 0,50-43-52 0 0,0 0 0 0 0,0 0 0 0 0,0-1-1 0 0,1 1 1 0 0,-1 0 0 0 0,0 1 0 0 0,0-1 0 0 0,1 0-1 0 0,-1 0 1 0 0,1 0 0 0 0,-1 0 0 0 0,1 0 0 0 0,-1 1-1 0 0,1-1 1 0 0,0 0 0 0 0,-1 0 0 0 0,1 1 0 0 0,0-1-1 0 0,0 2 1 0 0,0-2 4 0 0,1-1 0 0 0,-1 0 0 0 0,0 1 0 0 0,0-1 0 0 0,1 1 0 0 0,-1-1 0 0 0,1 0 0 0 0,-1 0 0 0 0,0 1 0 0 0,1-1 0 0 0,-1 0 0 0 0,1 0 0 0 0,-1 1 0 0 0,0-1 0 0 0,1 0 0 0 0,-1 0 0 0 0,1 0 0 0 0,-1 0 0 0 0,1 0 0 0 0,-1 0 0 0 0,1 0 0 0 0,0 0 0 0 0,13 1 71 0 0,-11-1-56 0 0,20 0 84 0 0,1 0-1 0 0,32-7 1 0 0,47-13-119 0 0,-60 10-174 0 0,-34 8-93 0 0,-1 0-2103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4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1 327 14627 0 0,'0'0'8491'0'0,"15"20"-8241"0"0,45 62-17 0 0,-48-66-149 0 0,-3-5 216 0 0,-6-10-171 0 0,-2-1-90 0 0,0 1 0 0 0,0-1 0 0 0,0 0-1 0 0,0 0 1 0 0,0 1 0 0 0,0-1-1 0 0,0 0 1 0 0,0 0 0 0 0,0 0 0 0 0,0 0-1 0 0,0 0 1 0 0,0 0 0 0 0,0 0-1 0 0,0 0 1 0 0,0 0 0 0 0,0-1 0 0 0,-1 1-1 0 0,1 0 1 0 0,0-1 0 0 0,0 1-1 0 0,0 0 1 0 0,0-1 0 0 0,0 1 0 0 0,0-1-1 0 0,-1 0 1 0 0,1 1 0 0 0,0-1-1 0 0,0 0 1 0 0,-1 1 0 0 0,1-1-1 0 0,0 0 1 0 0,-1 0 0 0 0,1 0 0 0 0,3-4-4 0 0,-1 0 0 0 0,-1-1 0 0 0,1 1 0 0 0,2-8 0 0 0,-3 9-5 0 0,3-12-4 0 0,0 0 1 0 0,-1 0-1 0 0,0 0 0 0 0,1-22 0 0 0,-2-68-39 0 0,-9 40 8 0 0,3 45 25 0 0,1 1 0 0 0,1-27-1 0 0,2 45-12 0 0,-1 0 0 0 0,0 0 0 0 0,0 1 0 0 0,1-1 0 0 0,-1 0 0 0 0,1 0 0 0 0,-1 1 0 0 0,1-1 0 0 0,0 0 0 0 0,0 1 0 0 0,0-1 0 0 0,0 1 0 0 0,0-1 0 0 0,0 1 0 0 0,0-1 0 0 0,0 1 0 0 0,3-2 0 0 0,-2 1 7 0 0,1 0-1 0 0,0 1 0 0 0,-1-1 0 0 0,1 1 0 0 0,0 0 1 0 0,0-1-1 0 0,0 1 0 0 0,0 1 0 0 0,5-2 0 0 0,2 1 12 0 0,0 0-1 0 0,0 1 1 0 0,0 0-1 0 0,1 0 1 0 0,11 3 0 0 0,22 5 32 0 0,-18-3 24 0 0,1-1 1 0 0,31 0-1 0 0,32-5-2221 0 0,-93 9-3826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5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14419 0 0,'0'0'5467'0'0,"0"-2"-5351"0"0,1 0-62 0 0,-1 1 0 0 0,1-1 0 0 0,-1 1 0 0 0,1-1 0 0 0,0 1 0 0 0,0-1 0 0 0,-1 1 1 0 0,1 0-1 0 0,0 0 0 0 0,0-1 0 0 0,1 1 0 0 0,-1 0 0 0 0,0 0 0 0 0,0 0 0 0 0,0 0 1 0 0,1 0-1 0 0,-1 1 0 0 0,0-1 0 0 0,1 0 0 0 0,-1 0 0 0 0,1 1 0 0 0,-1-1 0 0 0,1 1 1 0 0,-1 0-1 0 0,1-1 0 0 0,-1 1 0 0 0,1 0 0 0 0,0 0 0 0 0,-1 0 0 0 0,1 0 0 0 0,-1 0 1 0 0,1 0-1 0 0,0 0 0 0 0,-1 1 0 0 0,2-1 0 0 0,1 2 6 0 0,0-1 0 0 0,0 0 0 0 0,0 1 0 0 0,0 0 0 0 0,0 0 1 0 0,0 0-1 0 0,-1 1 0 0 0,1-1 0 0 0,2 4 0 0 0,28 27 505 0 0,-23-21-245 0 0,14 20 0 0 0,-21-28-257 0 0,-1 1 0 0 0,0 0 0 0 0,-1 0-1 0 0,1 0 1 0 0,-1 1 0 0 0,0-1 0 0 0,2 10 0 0 0,3 6 97 0 0,-5-36 518 0 0,-2-14-759 0 0,0-34 64 0 0,0 63 21 0 0,0-1 0 0 0,0 1 0 0 0,0-1 0 0 0,0 0 0 0 0,0 1 0 0 0,1-1 0 0 0,-1 1 0 0 0,0-1 1 0 0,0 0-1 0 0,0 1 0 0 0,0-1 0 0 0,1 1 0 0 0,-1-1 0 0 0,0 1 0 0 0,1-1 0 0 0,-1 1 0 0 0,0-1 0 0 0,1 1 1 0 0,-1-1-1 0 0,0 1 0 0 0,1-1 0 0 0,-1 1 0 0 0,1 0 0 0 0,-1-1 0 0 0,1 1 0 0 0,-1 0 0 0 0,1-1 0 0 0,-1 1 1 0 0,1 0-1 0 0,0 0 0 0 0,-1-1 0 0 0,1 1 0 0 0,-1 0 0 0 0,1 0 0 0 0,-1 0 0 0 0,1 0 0 0 0,0 0 0 0 0,-1 0 1 0 0,1 0-1 0 0,-1 0 0 0 0,1 0 0 0 0,0 0 0 0 0,-1 0 0 0 0,1 0 0 0 0,-1 1 0 0 0,1-1 0 0 0,0 0 0 0 0,0 1 1 0 0,3 0 11 0 0,-1 1 0 0 0,1-1 0 0 0,-1 1 0 0 0,1 0 0 0 0,-1 1 0 0 0,4 1 0 0 0,-4-1 5 0 0,0 0 1 0 0,0 0-1 0 0,0 0 0 0 0,0 1 1 0 0,-1-1-1 0 0,1 1 0 0 0,-1-1 1 0 0,3 5-1 0 0,-1 2-122 0 0,6 20 1 0 0,-8-22-59 0 0,-2-7 5 0 0,1 0-1 0 0,-1 0 1 0 0,0 0 0 0 0,1-1-1 0 0,-1 1 1 0 0,0 0 0 0 0,1 0-1 0 0,-1 0 1 0 0,1-1 0 0 0,0 1-1 0 0,0 1 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5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1 368 12315 0 0,'0'0'12560'0'0,"11"4"-12452"0"0,35 7-42 0 0,-44-11-63 0 0,0 0 0 0 0,-1 1 0 0 0,1-1 0 0 0,0 0 0 0 0,-1 0 0 0 0,1 0 0 0 0,0 0-1 0 0,0-1 1 0 0,-1 1 0 0 0,1 0 0 0 0,0-1 0 0 0,-1 0 0 0 0,1 1 0 0 0,0-1 0 0 0,-1 0-1 0 0,1 1 1 0 0,-1-1 0 0 0,3-2 0 0 0,1-1 2 0 0,13-7 25 0 0,0-1 0 0 0,-1 0 0 0 0,15-16 0 0 0,-23 20-41 0 0,-1 0 1 0 0,-1-1 0 0 0,1 0-1 0 0,-1 0 1 0 0,-1 0-1 0 0,0-1 1 0 0,6-12-1 0 0,-10 15-26 0 0,1 0-1 0 0,-1 0 1 0 0,-1-1-1 0 0,1 1 1 0 0,-1-1-1 0 0,0 1 1 0 0,-1-1-1 0 0,0 1 1 0 0,0-1 0 0 0,0 1-1 0 0,-1-1 1 0 0,-3-10-1 0 0,2 10 3 0 0,0-1-1 0 0,-1 1 1 0 0,0 0-1 0 0,0 1 1 0 0,-1-1-1 0 0,0 1 1 0 0,-1-1-1 0 0,1 1 1 0 0,-1 0-1 0 0,-11-11 1 0 0,14 16 30 0 0,0 0 1 0 0,0 0 0 0 0,0 1-1 0 0,-1-1 1 0 0,1 0 0 0 0,-1 1-1 0 0,1-1 1 0 0,-1 1-1 0 0,1 0 1 0 0,-1 0 0 0 0,0 0-1 0 0,0 0 1 0 0,1 1-1 0 0,-1-1 1 0 0,0 1 0 0 0,0-1-1 0 0,0 1 1 0 0,0 0-1 0 0,-4 0 1 0 0,5 1 6 0 0,-1 0 0 0 0,0-1 0 0 0,1 1 0 0 0,-1 0 0 0 0,1 0 0 0 0,-1 1 0 0 0,1-1 0 0 0,-1 1 0 0 0,1-1 0 0 0,0 1 0 0 0,0-1 0 0 0,0 1 0 0 0,0 0 0 0 0,0 0 0 0 0,0 0 0 0 0,0 1 0 0 0,1-1 0 0 0,-1 0 0 0 0,1 0 0 0 0,-2 4 1 0 0,-1 3 18 0 0,1-1 1 0 0,0 1 0 0 0,0 0-1 0 0,1 0 1 0 0,0 0 0 0 0,-1 12-1 0 0,1 58 82 0 0,2-69-96 0 0,0-1 3 0 0,0 1-1 0 0,1 0 1 0 0,0-1 0 0 0,1 1-1 0 0,0-1 1 0 0,0 1 0 0 0,1-1 0 0 0,7 15-1 0 0,-8-20 3 0 0,0 0 0 0 0,0-1 0 0 0,0 0 0 0 0,0 1 0 0 0,1-1 0 0 0,-1 0 1 0 0,1 0-1 0 0,0-1 0 0 0,0 1 0 0 0,0-1 0 0 0,1 1 0 0 0,-1-1 0 0 0,0 0 0 0 0,1 0 0 0 0,0 0 0 0 0,-1-1 0 0 0,1 1 0 0 0,0-1 0 0 0,0 0 0 0 0,0 0 0 0 0,0 0 0 0 0,0-1 0 0 0,5 1 0 0 0,-4-1 0 0 0,-1 0 0 0 0,0 0 0 0 0,0 0 0 0 0,0-1 0 0 0,1 1 0 0 0,-1-1 0 0 0,0 0 0 0 0,0-1 0 0 0,0 1 0 0 0,6-3 0 0 0,-7 2-12 0 0,-1 0 0 0 0,1 0-1 0 0,0 0 1 0 0,-1 0-1 0 0,1 0 1 0 0,-1-1 0 0 0,0 1-1 0 0,0-1 1 0 0,0 1-1 0 0,0-1 1 0 0,0 0 0 0 0,0 0-1 0 0,2-6 1 0 0,7-30-176 0 0,-11 38 173 0 0,0 1-1 0 0,0 0 1 0 0,0-1 0 0 0,0 1 0 0 0,0 0 0 0 0,0-1 0 0 0,0 1 0 0 0,0 0 0 0 0,1-1 0 0 0,-1 1-1 0 0,0 0 1 0 0,0 0 0 0 0,0-1 0 0 0,1 1 0 0 0,-1 0 0 0 0,0 0 0 0 0,0-1 0 0 0,1 1 0 0 0,-1 0 0 0 0,0 0-1 0 0,0 0 1 0 0,1 0 0 0 0,-1-1 0 0 0,0 1 0 0 0,1 0 0 0 0,-1 0 0 0 0,0 0 0 0 0,0 0 0 0 0,1 0-1 0 0,-1 0 1 0 0,1 0 0 0 0,0 0 0 0 0,0 0 0 0 0,0 0 0 0 0,0 1 0 0 0,0-1 0 0 0,0 0 0 0 0,0 1 0 0 0,0-1 0 0 0,0 1 0 0 0,0-1 0 0 0,1 2 0 0 0,18 16 13 0 0,-20-18-10 0 0,12 14 69 0 0,-1 1-1 0 0,18 31 1 0 0,-5-8 34 0 0,-22-36-67 0 0,0 1 0 0 0,0-1-1 0 0,0 0 1 0 0,0 0-1 0 0,0 0 1 0 0,0 0 0 0 0,4 3-1 0 0,-5-5-24 0 0,-1 1 0 0 0,1-1 0 0 0,0 0 0 0 0,-1 0 0 0 0,1 1 0 0 0,-1-1 0 0 0,1 0 1 0 0,0 0-1 0 0,-1 1 0 0 0,1-1 0 0 0,0 0 0 0 0,-1 0 0 0 0,1 0 0 0 0,0 0 0 0 0,-1 0 0 0 0,1 0 0 0 0,0 0 0 0 0,-1 0 0 0 0,1-1 0 0 0,-1 1 0 0 0,1 0 0 0 0,0 0 0 0 0,-1 0 0 0 0,1-1 0 0 0,-1 1 0 0 0,1 0 1 0 0,0-1-1 0 0,-1 1 0 0 0,1 0 0 0 0,-1-1 0 0 0,1 1 0 0 0,-1-1 0 0 0,1 1 0 0 0,-1-1 0 0 0,0 1 0 0 0,1-1 0 0 0,-1 1 0 0 0,1-1 0 0 0,-1 0 0 0 0,4-7-17 0 0,-1 1 0 0 0,0-1 0 0 0,4-14 0 0 0,-6 16-6 0 0,1 0 0 0 0,0 0 0 0 0,0 0-1 0 0,1 0 1 0 0,-1 1 0 0 0,1-1 0 0 0,0 1 0 0 0,5-6 0 0 0,-7 10 8 0 0,0 0 0 0 0,-1 0 0 0 0,1 1 0 0 0,0-1 1 0 0,0 1-1 0 0,0-1 0 0 0,0 1 0 0 0,0-1 0 0 0,0 1 0 0 0,1-1 1 0 0,-1 1-1 0 0,0 0 0 0 0,0-1 0 0 0,0 1 0 0 0,0 0 0 0 0,0 0 1 0 0,0 0-1 0 0,1 0 0 0 0,-1 0 0 0 0,0 0 0 0 0,0 0 0 0 0,0 1 0 0 0,0-1 1 0 0,0 0-1 0 0,2 1 0 0 0,2 1-7 0 0,0 0 1 0 0,0 1-1 0 0,-1-1 0 0 0,5 4 0 0 0,0 0 6 0 0,0 0-1 0 0,0 1 0 0 0,-1 0 1 0 0,0 1-1 0 0,-1 0 0 0 0,1 0 1 0 0,-1 1-1 0 0,-1 0 0 0 0,0 0 1 0 0,0 0-1 0 0,8 20 0 0 0,-11-22-229 0 0,-2-6-129 0 0,-1 0-1 0 0,1 0 0 0 0,-1 0 0 0 0,1 0 0 0 0,-1 0 0 0 0,0 0 0 0 0,1 0 0 0 0,-1 0 0 0 0,0 1 0 0 0,0 0 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7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19 4012 0 0,'0'0'7645'0'0,"0"0"-6417"0"0,0 0-780 0 0,0 0-396 0 0,0 0 36 0 0,0 0 268 0 0,0 0 204 0 0,0 0-4 0 0,-44-2-204 0 0,26 1-176 0 0,-2 1-100 0 0,0-1-68 0 0,-2 0-8 0 0,2 1-8 0 0,5-1-888 0 0,-1-2-448 0 0,4-3-1376 0 0,7 3-3389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5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56 17244 0 0,'0'0'4277'0'0,"4"-9"-4256"0"0,0-1 2 0 0,9-16 1 0 0,-12 25-18 0 0,0 0 0 0 0,-1 1 0 0 0,1-1 1 0 0,0 0-1 0 0,0 0 0 0 0,0 1 1 0 0,0-1-1 0 0,-1 0 0 0 0,1 1 0 0 0,0-1 1 0 0,0 1-1 0 0,0 0 0 0 0,0-1 0 0 0,0 1 1 0 0,0 0-1 0 0,0-1 0 0 0,0 1 0 0 0,1 0 1 0 0,-1 0-1 0 0,0 0 0 0 0,1 0 1 0 0,2 0 31 0 0,-1 0 0 0 0,1 1 0 0 0,-1 0 0 0 0,5 1 0 0 0,-5-1-2 0 0,4 2 70 0 0,0-1 0 0 0,-1 1 0 0 0,0 0 0 0 0,0 1 0 0 0,0 0 0 0 0,0 0 0 0 0,-1 0 0 0 0,1 0 0 0 0,-1 1 0 0 0,0 0 0 0 0,0 0 0 0 0,-1 1 0 0 0,5 6 0 0 0,-6-8-43 0 0,1 1 1 0 0,-1 0 0 0 0,-1 0-1 0 0,1 1 1 0 0,-1-1 0 0 0,0 0-1 0 0,0 1 1 0 0,-1-1-1 0 0,1 1 1 0 0,-1 0 0 0 0,-1-1-1 0 0,1 1 1 0 0,-1 0 0 0 0,0 0-1 0 0,0-1 1 0 0,-1 10 0 0 0,0-12-35 0 0,-1 1 0 0 0,1 0 0 0 0,0-1 0 0 0,-1 1 0 0 0,0-1 1 0 0,0 0-1 0 0,0 1 0 0 0,0-1 0 0 0,-1 0 0 0 0,1 0 0 0 0,-5 4 1 0 0,4-5-192 0 0,0 1 0 0 0,0-1 0 0 0,0 0 0 0 0,0 0 1 0 0,-4 1-1 0 0,5-1-396 0 0,0-2 1 0 0,-1 1-1 0 0,1 0 1 0 0,0 0-1 0 0,-1-1 1 0 0,1 1-1 0 0,-6-1 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6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 12667 0 0,'0'0'10310'0'0,"-10"20"-10045"0"0,-32 63-103 0 0,40-78-146 0 0,0 0 0 0 0,0 0 1 0 0,0 0-1 0 0,-1 7 1 0 0,3-11-11 0 0,0 1 1 0 0,0-1 0 0 0,0 1 0 0 0,0-1 0 0 0,0 0 0 0 0,1 1-1 0 0,-1-1 1 0 0,1 3 0 0 0,0 3 14 0 0,0-3-1 0 0,1 0-1 0 0,-1 1 1 0 0,1-1 0 0 0,0 0 0 0 0,0 0 0 0 0,0 0 0 0 0,0 0 0 0 0,1 0 0 0 0,-1-1 0 0 0,1 1-1 0 0,0-1 1 0 0,6 5 0 0 0,-5-4-392 0 0,1 0 1 0 0,0 0-1 0 0,0-1 0 0 0,0 0 0 0 0,0 0 0 0 0,0 0 1 0 0,1-1-1 0 0,-1 0 0 0 0,8 2 0 0 0,-8-3-4512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6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385 75 19444 0 0,'0'0'3094'0'0,"-24"-7"-2848"0"0,-78-19-146 0 0,77 19-251 0 0,0 1 1 0 0,-30-1 0 0 0,21 2-316 0 0,-5-1-601 0 0,-9-2-2405 0 0,16 5-6597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7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44 5281 0 0,'0'0'14497'0'0,"4"-8"-14328"0"0,10-22 66 0 0,-13 30-221 0 0,-1-1 0 0 0,0 1 1 0 0,1-1-1 0 0,-1 1 0 0 0,1 0 0 0 0,-1-1 1 0 0,1 1-1 0 0,-1 0 0 0 0,1-1 1 0 0,-1 1-1 0 0,1 0 0 0 0,-1-1 0 0 0,1 1 1 0 0,-1 0-1 0 0,1 0 0 0 0,0 0 1 0 0,-1 0-1 0 0,1 0 0 0 0,-1-1 1 0 0,1 1-1 0 0,0 0 0 0 0,-1 0 0 0 0,1 0 1 0 0,-1 1-1 0 0,1-1 0 0 0,0 0 1 0 0,-1 0-1 0 0,1 0 0 0 0,0 1 0 0 0,17 8 446 0 0,-15-6-305 0 0,4 1 44 0 0,0 1 1 0 0,0 0 0 0 0,-1 1-1 0 0,0 0 1 0 0,0 0 0 0 0,0 0-1 0 0,-1 0 1 0 0,0 1 0 0 0,4 7-1 0 0,-6-9-129 0 0,-1 0 0 0 0,1-1-1 0 0,-1 1 1 0 0,0 0-1 0 0,-1 1 1 0 0,1-1-1 0 0,-1 0 1 0 0,0 0 0 0 0,0 1-1 0 0,-1-1 1 0 0,0 0-1 0 0,1 1 1 0 0,-2-1-1 0 0,1 0 1 0 0,-2 7 0 0 0,1-8-42 0 0,-1 1 1 0 0,0-1-1 0 0,1 0 1 0 0,-2 0-1 0 0,1 0 1 0 0,0 0-1 0 0,-1 0 1 0 0,0-1-1 0 0,0 1 1 0 0,0-1 0 0 0,0 1-1 0 0,-1-1 1 0 0,-6 5-1 0 0,-6 2 2 0 0,1 0 0 0 0,-19 8 0 0 0,28-15-21 0 0,-89 45 27 0 0,95-48-34 0 0,0 0-1 0 0,0 0 0 0 0,0 0 0 0 0,0 0 0 0 0,0 1 1 0 0,0-1-1 0 0,1 0 0 0 0,-1 0 0 0 0,0 0 0 0 0,0 0 1 0 0,0 0-1 0 0,0 0 0 0 0,0 0 0 0 0,0 0 0 0 0,0 0 1 0 0,0 0-1 0 0,0 0 0 0 0,1 0 0 0 0,-1 0 0 0 0,0 1 1 0 0,0-1-1 0 0,0 0 0 0 0,0 0 0 0 0,0 0 0 0 0,0 0 1 0 0,0 0-1 0 0,0 0 0 0 0,0 0 0 0 0,0 0 0 0 0,0 1 1 0 0,0-1-1 0 0,0 0 0 0 0,0 0 0 0 0,0 0 0 0 0,0 0 1 0 0,0 0-1 0 0,0 0 0 0 0,0 0 0 0 0,0 1 1 0 0,0-1-1 0 0,0 0 0 0 0,0 0 0 0 0,0 0 0 0 0,0 0 1 0 0,0 0-1 0 0,0 0 0 0 0,0 0 0 0 0,-1 1 0 0 0,1-1 1 0 0,0 0-1 0 0,0 0 0 0 0,0 0 0 0 0,0 0 0 0 0,0 0 1 0 0,0 0-1 0 0,0 0 0 0 0,0 0 0 0 0,0 0 0 0 0,0 0 1 0 0,-1 0-1 0 0,1 0 0 0 0,0 0 0 0 0,0 0 0 0 0,0 0 1 0 0,0 0-1 0 0,9 2 46 0 0,-8-2-46 0 0,51 4 63 0 0,63-3 0 0 0,-52-2-2 0 0,-30 1-932 0 0,48 1 1208 0 0,-55 2-4889 0 0,-1 2-4903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7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0 9362 0 0,'0'0'13536'0'0,"-19"13"-12973"0"0,-56 43-68 0 0,72-54-459 0 0,0 1 1 0 0,-1 0-1 0 0,2 0 0 0 0,-1 0 1 0 0,0 1-1 0 0,1-1 1 0 0,-1 1-1 0 0,1-1 0 0 0,0 1 1 0 0,0 0-1 0 0,0 0 1 0 0,1 0-1 0 0,0 0 0 0 0,-1 0 1 0 0,1 0-1 0 0,0 6 1 0 0,-2 4 64 0 0,-2 11 10 0 0,1 1-1 0 0,2 0 1 0 0,0 0 0 0 0,2 0 0 0 0,1 1 0 0 0,0-1-1 0 0,2 0 1 0 0,9 35 0 0 0,10 19 199 0 0,41 101 0 0 0,-28-88 217 0 0,-27-70-354 0 0,8 37-1 0 0,-14-48-127 0 0,-1 0 0 0 0,1 0 0 0 0,-2 0-1 0 0,0 0 1 0 0,-1 15 0 0 0,0-23-37 0 0,0 1 0 0 0,0-1 0 0 0,-1 0 1 0 0,0 1-1 0 0,1-1 0 0 0,-1 0 0 0 0,-1 0 0 0 0,1 0 0 0 0,0 0 0 0 0,-1 0 1 0 0,0-1-1 0 0,0 1 0 0 0,0-1 0 0 0,-7 6 0 0 0,8-8-45 0 0,0 1 0 0 0,1-1-1 0 0,-1 0 1 0 0,0 1-1 0 0,0-1 1 0 0,0 0 0 0 0,0 0-1 0 0,-1-1 1 0 0,1 1 0 0 0,0 0-1 0 0,0-1 1 0 0,-1 1-1 0 0,1-1 1 0 0,0 0 0 0 0,0 1-1 0 0,-1-1 1 0 0,1 0 0 0 0,0-1-1 0 0,-1 1 1 0 0,1 0-1 0 0,0-1 1 0 0,0 1 0 0 0,-1-1-1 0 0,1 0 1 0 0,0 1 0 0 0,0-1-1 0 0,0 0 1 0 0,0 0-1 0 0,0-1 1 0 0,0 1 0 0 0,-2-2-1 0 0,-3-3-612 0 0,1 0-1 0 0,0-1 1 0 0,0 0 0 0 0,-7-9-1 0 0,3 0-3373 0 0,2 0-4263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8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15627 0 0,'0'0'6824'0'0,"10"-3"-6677"0"0,0 0-41 0 0,21-3 0 0 0,-29 6-75 0 0,0 0 0 0 0,1 0 0 0 0,-1 1 0 0 0,1-1-1 0 0,-1 1 1 0 0,0-1 0 0 0,1 1 0 0 0,-1 0 0 0 0,0-1 0 0 0,0 1 0 0 0,0 0-1 0 0,0 1 1 0 0,1-1 0 0 0,-1 0 0 0 0,3 3 0 0 0,2 1 95 0 0,2 1 30 0 0,0 0-1 0 0,0 1 1 0 0,-1 0-1 0 0,0 0 1 0 0,-1 1-1 0 0,1 0 1 0 0,5 9-1 0 0,-9-12-113 0 0,-1 0 0 0 0,0 0-1 0 0,0 0 1 0 0,-1 0-1 0 0,0 0 1 0 0,0 1-1 0 0,0-1 1 0 0,0 1-1 0 0,-1-1 1 0 0,0 1-1 0 0,0 0 1 0 0,0 0-1 0 0,-1-1 1 0 0,0 11-1 0 0,-1-14-45 0 0,1 1 1 0 0,-1-1-1 0 0,1 1 0 0 0,-1-1 0 0 0,0 1 0 0 0,0-1 0 0 0,0 1 0 0 0,0-1 0 0 0,-1 0 0 0 0,1 0 0 0 0,0 0 0 0 0,-1 0 0 0 0,-2 3 0 0 0,1-2 24 0 0,-1 0 1 0 0,1 0-1 0 0,-1 0 0 0 0,0-1 0 0 0,0 1 1 0 0,-8 3-1 0 0,3-3-787 0 0,0 0-1 0 0,0 0 1 0 0,0-1-1 0 0,0 0 1 0 0,0-1 0 0 0,-17 1-1 0 0,21-2-619 0 0,0 0-1563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8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14971 0 0,'0'0'7518'0'0,"-9"20"-7226"0"0,-27 64-95 0 0,34-80-182 0 0,1-1 1 0 0,-1 1-1 0 0,1 0 0 0 0,0 0 0 0 0,1 0 1 0 0,-2 6-1 0 0,2-9-12 0 0,1 0-1 0 0,-1-1 1 0 0,0 1 0 0 0,0 0 0 0 0,0 0-1 0 0,1 0 1 0 0,-1 0 0 0 0,0 0-1 0 0,1 0 1 0 0,-1 0 0 0 0,1-1 0 0 0,-1 1-1 0 0,1 0 1 0 0,0 0 0 0 0,2 4 3 0 0,1 0 42 0 0,0 0-1 0 0,0 0 1 0 0,0 0 0 0 0,1-1 0 0 0,0 1 0 0 0,-1-1 0 0 0,1-1 0 0 0,1 1 0 0 0,-1-1 0 0 0,1 1 0 0 0,-1-2 0 0 0,1 1 0 0 0,0-1 0 0 0,7 3 0 0 0,0-2-853 0 0,-1 1 0 0 0,16 1 0 0 0,-13-3-4756 0 0,20-1 0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9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232 163 14275 0 0,'0'0'9534'0'0,"-21"-6"-9413"0"0,-69-18-42 0 0,40 11-63 0 0,38 10-292 0 0,0 0 1 0 0,-15-6-1 0 0,12-1-725 0 0,10 4-2432 0 0</inkml:trace>
  <inkml:trace contextRef="#ctx0" brushRef="#br0" timeOffset="1">401 0 14963 0 0,'0'0'8281'0'0,"5"21"-8068"0"0,13 63-76 0 0,-14-58-76 0 0,-5-19-20 0 0,0-2-24 0 0,0 3-290 0 0,0-3 280 0 0,0-1 1 0 0,0 0 0 0 0,1 1 0 0 0,0 5 0 0 0,3 2-2923 0 0,6 0-4632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9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43 16860 0 0,'0'0'5945'0'0,"-138"-30"-5881"0"0,115 27-104 0 0,-1-2-128 0 0,4 3-208 0 0,2 1-264 0 0,1-1-329 0 0,3 2-399 0 0,0 0-888 0 0,5 0-1889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09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14707 0 0,'0'0'1854'0'0,"13"0"-1270"0"0,44 1 127 0 0,-54-1-620 0 0,-1 0 0 0 0,1 0 1 0 0,-1 1-1 0 0,0-1 0 0 0,1 1 0 0 0,-1-1 0 0 0,0 1 1 0 0,1 0-1 0 0,-1 0 0 0 0,0 0 0 0 0,0 0 1 0 0,0 0-1 0 0,0 1 0 0 0,0-1 0 0 0,0 1 1 0 0,0-1-1 0 0,0 1 0 0 0,0 0 0 0 0,-1-1 1 0 0,2 3-1 0 0,2 1 233 0 0,-3-2-134 0 0,1 1 0 0 0,0-1 0 0 0,0 1 0 0 0,-1 0 0 0 0,0 0 0 0 0,0 0 0 0 0,0 0 0 0 0,0 0 0 0 0,1 7 0 0 0,-2-8-115 0 0,-1-1 0 0 0,1 1 0 0 0,-1 0 0 0 0,0-1 0 0 0,0 1-1 0 0,0 0 1 0 0,-1-1 0 0 0,1 1 0 0 0,-1 0 0 0 0,1-1 0 0 0,-1 1 0 0 0,0-1-1 0 0,0 1 1 0 0,0-1 0 0 0,0 1 0 0 0,0-1 0 0 0,-3 4 0 0 0,0-2 37 0 0,1 0 0 0 0,-1 0 0 0 0,0 0 0 0 0,-1-1 0 0 0,1 1 0 0 0,-1-1 1 0 0,0 0-1 0 0,1-1 0 0 0,-10 4 0 0 0,8-3-67 0 0,1 0 0 0 0,-1 0-1 0 0,0 0 1 0 0,1 1 0 0 0,0 0 0 0 0,-8 7 0 0 0,13-11-42 0 0,-1 1 0 0 0,1-1 0 0 0,-1 0 0 0 0,1 1 0 0 0,0-1 0 0 0,-1 0 0 0 0,1 1 0 0 0,0-1 1 0 0,0 1-1 0 0,-1-1 0 0 0,1 1 0 0 0,0-1 0 0 0,0 1 0 0 0,0-1 0 0 0,0 0 0 0 0,0 1 0 0 0,-1-1 0 0 0,1 1 1 0 0,0-1-1 0 0,0 1 0 0 0,0-1 0 0 0,0 1 0 0 0,0-1 0 0 0,1 1 0 0 0,-1-1 0 0 0,0 1 0 0 0,0-1 1 0 0,0 1-1 0 0,0-1 0 0 0,0 1 0 0 0,1-1 0 0 0,-1 1 0 0 0,0-1 0 0 0,0 0 0 0 0,1 1 0 0 0,-1-1 0 0 0,0 1 1 0 0,1-1-1 0 0,-1 0 0 0 0,0 1 0 0 0,1-1 0 0 0,-1 0 0 0 0,1 1 0 0 0,-1-1 0 0 0,0 0 0 0 0,1 1 1 0 0,3 0 19 0 0,-1 1 0 0 0,1-1 0 0 0,-1 1 0 0 0,7 1 1 0 0,-8-3-28 0 0,125 29-2896 0 0,-113-26 1026 0 0,-6-1-703 0 0,0-1-4017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57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15 6857 0 0,'0'0'7008'0'0,"0"0"-6236"0"0,0 0-772 0 0,0 0-304 0 0,0 0 304 0 0,0 0 328 0 0,-39 2 52 0 0,14-2-192 0 0,-4-3-188 0 0,0 0-592 0 0,-2 2-600 0 0,3-2-664 0 0,2 0-1104 0 0,6 0-2401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0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1 18188 0 0,'0'0'5072'0'0,"-5"23"-4498"0"0,-15 75-60 0 0,-8 4 566 0 0,22-85-922 0 0,1 1 1 0 0,1-1-1 0 0,-3 23 1 0 0,5-26-133 0 0,1-8 3 0 0,0 0 0 0 0,1 0 0 0 0,0 0 0 0 0,0 10 0 0 0,0-14-23 0 0,1-1 0 0 0,-1 1 0 0 0,0-1 0 0 0,1 0 0 0 0,-1 1 0 0 0,1-1 0 0 0,-1 0 0 0 0,1 1 0 0 0,0-1 0 0 0,0 0 0 0 0,-1 1 0 0 0,1-1 1 0 0,0 0-1 0 0,0 0 0 0 0,0 0 0 0 0,0 0 0 0 0,0 0 0 0 0,1 0 0 0 0,-1 0 0 0 0,0-1 0 0 0,0 1 0 0 0,1 0 0 0 0,-1-1 0 0 0,2 2 0 0 0,-5-7-11 0 0,-3-2-52 0 0,1 4 47 0 0,0-1 0 0 0,0 1 0 0 0,0 0 0 0 0,-1 1 0 0 0,1-1 0 0 0,-1 1 1 0 0,1 0-1 0 0,-1 0 0 0 0,0 0 0 0 0,0 1 0 0 0,0-1 0 0 0,0 1 1 0 0,0 1-1 0 0,0-1 0 0 0,0 1 0 0 0,0-1 0 0 0,-9 2 0 0 0,11 0 16 0 0,0 0 0 0 0,1 0 0 0 0,-1 0 0 0 0,0 0 0 0 0,1 1 0 0 0,-1-1 0 0 0,1 1 0 0 0,-1-1 0 0 0,1 1 0 0 0,0 0 0 0 0,0 0 0 0 0,-1 0 0 0 0,-2 4 0 0 0,1 0 9 0 0,0-1 1 0 0,0 1 0 0 0,1-1 0 0 0,-6 13 0 0 0,8-17-16 0 0,1 1 0 0 0,-1 0-1 0 0,0-1 1 0 0,1 1 0 0 0,-1 0 0 0 0,1-1 0 0 0,0 1 0 0 0,-1 0-1 0 0,1 0 1 0 0,0-1 0 0 0,0 1 0 0 0,0 0 0 0 0,0 0 0 0 0,0 0 0 0 0,1-1-1 0 0,-1 1 1 0 0,0 0 0 0 0,1-1 0 0 0,-1 1 0 0 0,1 0 0 0 0,0-1-1 0 0,0 1 1 0 0,0 0 0 0 0,-1-1 0 0 0,1 1 0 0 0,1-1 0 0 0,-1 0-1 0 0,0 1 1 0 0,0-1 0 0 0,0 0 0 0 0,1 0 0 0 0,-1 1 0 0 0,1-1-1 0 0,-1 0 1 0 0,1 0 0 0 0,-1-1 0 0 0,1 1 0 0 0,-1 0 0 0 0,1 0-1 0 0,2 0 1 0 0,5 2-143 0 0,0 0 0 0 0,0-1 0 0 0,0 0 0 0 0,1-1 0 0 0,-1 1 0 0 0,1-2 1 0 0,13 0-1 0 0,-7-1-2041 0 0,28-5 1 0 0,-22 2-1303 0 0,-7 2-3305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0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 12739 0 0,'0'0'9651'0'0,"6"-6"-9627"0"0,19-16 12 0 0,-24 21-21 0 0,0 0 0 0 0,0 0 1 0 0,0 0-1 0 0,0 1 0 0 0,1-1 0 0 0,-1 1 0 0 0,0-1 0 0 0,0 1 1 0 0,1-1-1 0 0,-1 1 0 0 0,0 0 0 0 0,1 0 0 0 0,-1-1 1 0 0,0 1-1 0 0,1 0 0 0 0,-1 0 0 0 0,1 0 0 0 0,-1 0 0 0 0,0 1 1 0 0,2-1-1 0 0,3 1 114 0 0,-3-1-70 0 0,0 0 0 0 0,-1 0 0 0 0,1 1-1 0 0,-1-1 1 0 0,1 1 0 0 0,-1-1 0 0 0,1 1-1 0 0,-1 0 1 0 0,1 0 0 0 0,-1 0 0 0 0,0 0-1 0 0,1 1 1 0 0,-1-1 0 0 0,0 1 0 0 0,0-1-1 0 0,3 3 1 0 0,-3-1 13 0 0,1 0 0 0 0,-1 0 0 0 0,0 0 0 0 0,0 0 0 0 0,0 1 0 0 0,0-1 0 0 0,0 0 0 0 0,-1 1 0 0 0,0 0 0 0 0,2 5 0 0 0,-2-4 3 0 0,0 1-1 0 0,0-1 1 0 0,-1 1-1 0 0,1-1 1 0 0,-1 1-1 0 0,-1-1 1 0 0,1 1-1 0 0,-1-1 1 0 0,0 1-1 0 0,0-1 1 0 0,0 0-1 0 0,-1 1 1 0 0,0-1-1 0 0,0 0 1 0 0,-5 9 0 0 0,4-10-188 0 0,1-1 0 0 0,-1 0 1 0 0,0 0-1 0 0,0 0 1 0 0,0 0-1 0 0,-1 0 1 0 0,1-1-1 0 0,0 1 1 0 0,-1-1-1 0 0,0 0 1 0 0,1 0-1 0 0,-8 2 1 0 0,-1-1-3882 0 0,-2-1-3331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0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16067 0 0,'0'0'9132'0'0,"-12"20"-9004"0"0,-36 65-78 0 0,34-55-12 0 0,13-20-5 0 0,1-3-22 0 0,1-4-23 0 0,-1 0 1 0 0,1 1-1 0 0,0-1 0 0 0,-1 0 1 0 0,2 0-1 0 0,-1 0 1 0 0,0 0-1 0 0,1 0 1 0 0,-1 0-1 0 0,1 0 0 0 0,0 0 1 0 0,0-1-1 0 0,0 1 1 0 0,0-1-1 0 0,0 1 1 0 0,1-1-1 0 0,-1 0 0 0 0,4 2 1 0 0,6 5-435 0 0,1 0 1 0 0,20 10-1 0 0,-31-18 357 0 0,28 14-1569 0 0,-13-7-826 0 0,-2 0-4126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12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2283 1874 0 0 0,'114'-42'0'0'0,"-96"35"0"0"0,1-1 0 0 0,-1-1 0 0 0,-1 0 0 0 0,0-1 0 0 0,30-24 0 0 0,-36 26 0 0 0,28-22 335 0 0,-2-1-1 0 0,-2-2 1 0 0,0-2-1 0 0,-3-1 1 0 0,-1-1-1 0 0,37-59 1 0 0,-50 68-103 0 0,-2-1-1 0 0,-2-1 1 0 0,0 0 0 0 0,-2-1 0 0 0,-2 0 0 0 0,0 0-1 0 0,-2-2 1 0 0,-2 1 0 0 0,0-1 0 0 0,0-45 0 0 0,-6 47-61 0 0,-2 0 0 0 0,-1-1-1 0 0,-1 1 1 0 0,-2 0 0 0 0,-1 1 0 0 0,-2-1 0 0 0,0 2 0 0 0,-2-1 0 0 0,-27-49 0 0 0,17 43-108 0 0,-1 1 0 0 0,-2 0 0 0 0,-2 2 0 0 0,-1 1 0 0 0,-2 1 0 0 0,-58-50 0 0 0,27 34-105 0 0,-2 3 0 0 0,-1 2 0 0 0,-122-57 0 0 0,97 60 47 0 0,-1 4-1 0 0,-148-36 1 0 0,170 56 31 0 0,-1 2-1 0 0,0 4 0 0 0,-100-1 1 0 0,116 10-46 0 0,1 3 1 0 0,-1 3 0 0 0,1 1-1 0 0,0 3 1 0 0,-60 19-1 0 0,19 4-122 0 0,-124 63-1 0 0,-77 64-336 0 0,202-106 159 0 0,-100 78 0 0 0,169-115 284 0 0,2 1 1 0 0,0 1-1 0 0,1 1 1 0 0,1 0 0 0 0,-18 27-1 0 0,26-31 16 0 0,0-1 0 0 0,2 1-1 0 0,0 1 1 0 0,1-1 0 0 0,0 1-1 0 0,1 1 1 0 0,1-1 0 0 0,-4 32-1 0 0,6-26 21 0 0,2-1-1 0 0,1 0 1 0 0,1 0-1 0 0,0 0 1 0 0,2 0 0 0 0,1 0-1 0 0,0 0 1 0 0,13 35-1 0 0,-6-29 11 0 0,1-1-1 0 0,1 0 1 0 0,1 0-1 0 0,2-2 0 0 0,36 47 1 0 0,-13-27 12 0 0,1-1 1 0 0,3-3 0 0 0,1-1-1 0 0,2-2 1 0 0,80 50-1 0 0,-69-55-27 0 0,1-2 0 0 0,1-3-1 0 0,2-2 1 0 0,118 32 0 0 0,-97-38-122 0 0,1-3-1 0 0,1-5 1 0 0,92 3 0 0 0,6-19-3850 0 0,-143 0 2608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0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40 6897 0 0,'0'0'17164'0'0,"-16"0"-17032"0"0,-104 2-33 0 0,118-2-141 0 0,-11 0-101 0 0,-22-2-1 0 0,32 1-120 0 0,0 1 0 0 0,1-1 0 0 0,-1 1 0 0 0,0-1-1 0 0,0 0 1 0 0,1 0 0 0 0,-1 0 0 0 0,0-1 0 0 0,1 1-1 0 0,-1 0 1 0 0,1-1 0 0 0,0 0 0 0 0,0 0-1 0 0,-3-2 1 0 0,4 3-111 0 0,1 1-1 0 0,-1-1 0 0 0,1 0 0 0 0,-1 0 1 0 0,1 1-1 0 0,0-1 0 0 0,-1 0 0 0 0,1 0 1 0 0,0 0-1 0 0,-1 0 0 0 0,1-1 0 0 0,0-6-5832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0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3 8810 0 0,'0'0'14702'0'0,"-21"0"-14540"0"0,-66-2-120 0 0,66 1-531 0 0,0 2 0 0 0,-26 4 0 0 0,19-2-1328 0 0,15-1 297 0 0,-1-1-1816 0 0,5 0-2211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1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66 4225 0 0,'0'0'13219'0'0,"-1"-3"-12696"0"0,0 0-355 0 0,1 1 0 0 0,-1-1 0 0 0,1 1 0 0 0,-1-1 0 0 0,1 1 1 0 0,0-1-1 0 0,0 1 0 0 0,0-1 0 0 0,1 1 0 0 0,-1-1 0 0 0,0 1 1 0 0,1 0-1 0 0,0-1 0 0 0,-1 1 0 0 0,1-1 0 0 0,0 1 0 0 0,0 0 1 0 0,1 0-1 0 0,1-4 0 0 0,-2 5-108 0 0,0 0-1 0 0,0 0 1 0 0,0 0 0 0 0,0 0 0 0 0,0 1 0 0 0,1-1 0 0 0,-1 0-1 0 0,0 1 1 0 0,0-1 0 0 0,1 1 0 0 0,-1-1 0 0 0,0 1-1 0 0,0-1 1 0 0,1 1 0 0 0,-1 0 0 0 0,3-1 0 0 0,-2 1 6 0 0,1 1-1 0 0,0-1 1 0 0,-1 0 0 0 0,1 1 0 0 0,0-1 0 0 0,-1 1 0 0 0,6 2 0 0 0,-1 0 46 0 0,0 0 0 0 0,0 1 0 0 0,-1 1-1 0 0,13 9 1 0 0,-12-8-35 0 0,0 1-1 0 0,0 0 1 0 0,0 0 0 0 0,-1 1-1 0 0,0 0 1 0 0,-1 0 0 0 0,0 0-1 0 0,6 12 1 0 0,-9-15-51 0 0,0 0 0 0 0,0 0-1 0 0,-1 1 1 0 0,0-1 0 0 0,1 0 0 0 0,-2 1 0 0 0,1 0-1 0 0,-1-1 1 0 0,0 1 0 0 0,0-1 0 0 0,0 1 0 0 0,-1-1-1 0 0,1 1 1 0 0,-2-1 0 0 0,-2 11 0 0 0,-1-4-2 0 0,0-1 1 0 0,-1 0-1 0 0,-1 0 1 0 0,1 0-1 0 0,-2-1 1 0 0,1 0-1 0 0,-1-1 1 0 0,-14 14-1 0 0,9-12-54 0 0,0-1 0 0 0,0 0 1 0 0,-1 0-1 0 0,0-2 0 0 0,-29 14 0 0 0,39-20 2 0 0,-1 0 0 0 0,0 0 0 0 0,0-1-1 0 0,0 0 1 0 0,0 0 0 0 0,-1 0 0 0 0,1 0-1 0 0,0-1 1 0 0,0 0 0 0 0,-1 0 0 0 0,-4-1 0 0 0,8 1 34 0 0,1-1 1 0 0,0 1 0 0 0,-1-1 0 0 0,1 1 0 0 0,0-1-1 0 0,-1 0 1 0 0,1 0 0 0 0,0 0 0 0 0,0 0 0 0 0,0 0-1 0 0,0 0 1 0 0,0 0 0 0 0,0 0 0 0 0,0 0 0 0 0,0 0 0 0 0,0-1-1 0 0,1 1 1 0 0,-1 0 0 0 0,0-1 0 0 0,1 1 0 0 0,-1 0-1 0 0,1-1 1 0 0,0 1 0 0 0,-1-3 0 0 0,0-2 34 0 0,0 0 1 0 0,0 0-1 0 0,0 0 1 0 0,1-10-1 0 0,0 14-32 0 0,1 1-1 0 0,-1-1 1 0 0,0 0 0 0 0,1 1 0 0 0,-1-1 0 0 0,1 1-1 0 0,0-1 1 0 0,-1 1 0 0 0,1-1 0 0 0,0 1-1 0 0,0-1 1 0 0,0 1 0 0 0,0-1 0 0 0,0 1 0 0 0,0 0-1 0 0,0 0 1 0 0,1 0 0 0 0,-1-1 0 0 0,0 1-1 0 0,1 0 1 0 0,-1 1 0 0 0,1-1 0 0 0,-1 0 0 0 0,1 0-1 0 0,-1 1 1 0 0,1-1 0 0 0,-1 1 0 0 0,1-1-1 0 0,0 1 1 0 0,2-1 0 0 0,5 0 44 0 0,0 0 0 0 0,0 0 0 0 0,0 1 0 0 0,13 1 0 0 0,-1 1 112 0 0,-1 1-1 0 0,1 1 1 0 0,-1 1 0 0 0,1 1-1 0 0,-2 0 1 0 0,1 2-1 0 0,22 11 1 0 0,-8 3-64 0 0,-27-16-443 0 0,0-2 0 0 0,0 1 0 0 0,1-1 0 0 0,-1 0 0 0 0,17 6 0 0 0,-19-10-3371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1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1 332 11995 0 0,'0'0'12840'0'0,"16"21"-12668"0"0,52 62-28 0 0,-36-43 324 0 0,-31-39-428 0 0,-1-1 1 0 0,1 1-1 0 0,-1 0 0 0 0,1-1 1 0 0,0 1-1 0 0,-1-1 0 0 0,1 1 1 0 0,0-1-1 0 0,-1 1 0 0 0,1-1 1 0 0,0 1-1 0 0,0-1 0 0 0,0 1 1 0 0,-1-1-1 0 0,1 0 0 0 0,0 0 1 0 0,0 1-1 0 0,0-1 1 0 0,0 0-1 0 0,1 0 0 0 0,-1 0-10 0 0,-1-1 0 0 0,1 1 0 0 0,0 0 0 0 0,-1 0 0 0 0,1-1 0 0 0,0 1 0 0 0,-1-1 0 0 0,1 1 1 0 0,0-1-1 0 0,-1 1 0 0 0,1-1 0 0 0,-1 1 0 0 0,1-1 0 0 0,-1 1 0 0 0,1-1 0 0 0,-1 1 0 0 0,1-1 0 0 0,0-1 0 0 0,1-3 45 0 0,1-1 0 0 0,-1 1 0 0 0,-1-1 0 0 0,3-9 0 0 0,-3 11-97 0 0,4-23 51 0 0,-1 0-1 0 0,1-31 1 0 0,-3-56-73 0 0,-3 72 18 0 0,-2-94-2 0 0,3 135 30 0 0,0-1 0 0 0,0 1 0 0 0,0 0 0 0 0,0-1 0 0 0,1 1 0 0 0,-1 0 0 0 0,0-1 0 0 0,0 1 0 0 0,1 0 0 0 0,-1 0 0 0 0,1-1 0 0 0,-1 1 0 0 0,1 0 0 0 0,-1 0 0 0 0,3-2 0 0 0,-3 2-4 0 0,1 0 1 0 0,0 0-1 0 0,0 1 1 0 0,0-1-1 0 0,0 1 0 0 0,-1-1 1 0 0,1 1-1 0 0,0-1 1 0 0,0 1-1 0 0,0 0 1 0 0,0-1-1 0 0,0 1 0 0 0,0 0 1 0 0,0 0-1 0 0,0 0 1 0 0,2 0-1 0 0,3 0-9 0 0,0 1 1 0 0,0 0-1 0 0,0 0 0 0 0,0 0 1 0 0,9 4-1 0 0,-4-1 26 0 0,10 1 4 0 0,-1 0-1 0 0,1-2 1 0 0,22 1 0 0 0,64-1-563 0 0,-92-3 249 0 0,-14 0 191 0 0,-1 0 0 0 0,0 0 1 0 0,0 0-1 0 0,0 0 0 0 0,1 0 0 0 0,-1 0 1 0 0,0 0-1 0 0,0 0 0 0 0,0 0 1 0 0,0 1-1 0 0,1-1 0 0 0,-1 0 0 0 0,0 0 1 0 0,0 0-1 0 0,0 0 0 0 0,0 0 1 0 0,0 1-1 0 0,0-1 0 0 0,0 0 0 0 0,1 0 1 0 0,-1 0-1 0 0,0 1 0 0 0,0-1 1 0 0,0 0-1 0 0,0 0 0 0 0,0 0 0 0 0,0 0 1 0 0,0 1-1 0 0,0-1 0 0 0,0 0 1 0 0,0 0-1 0 0,0 0 0 0 0,0 1 0 0 0,0-1 1 0 0,0 0-1 0 0,0 0 0 0 0,0 0 1 0 0,0 1-1 0 0,0-1 0 0 0,0 0 0 0 0,0 0 1 0 0,-1 0-1 0 0,1 1 0 0 0,0-1 1 0 0,0 0-1 0 0,0 0 0 0 0,0 0 0 0 0,0 0 1 0 0,0 0-1 0 0,-1 1 0 0 0,1-1 1 0 0,0 0-1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2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46 10170 0 0,'0'0'11720'0'0,"-2"-1"-11360"0"0,1 0-331 0 0,1 0 0 0 0,-1 0-1 0 0,0 0 1 0 0,0 1 0 0 0,1-1-1 0 0,-1 0 1 0 0,1 0 0 0 0,-1 0 0 0 0,1 0-1 0 0,-1 0 1 0 0,1 0 0 0 0,0 0 0 0 0,-1 0-1 0 0,1 0 1 0 0,0 0 0 0 0,0 0 0 0 0,0-1-1 0 0,-1 1 1 0 0,1 0 0 0 0,0 0-1 0 0,1 0 1 0 0,-1 0 0 0 0,0 0 0 0 0,0 0-1 0 0,0 0 1 0 0,1 0 0 0 0,-1 0 0 0 0,0 0-1 0 0,1 0 1 0 0,-1 0 0 0 0,1 0 0 0 0,-1 0-1 0 0,1 0 1 0 0,0 0 0 0 0,-1 0-1 0 0,1 0 1 0 0,0 1 0 0 0,0-1 0 0 0,0 0-1 0 0,-1 0 1 0 0,1 1 0 0 0,0-1 0 0 0,0 1-1 0 0,0-1 1 0 0,0 1 0 0 0,0-1 0 0 0,0 1-1 0 0,0 0 1 0 0,0-1 0 0 0,0 1-1 0 0,0 0 1 0 0,0 0 0 0 0,1 0 0 0 0,0-1-1 0 0,4 1-3 0 0,1 1 0 0 0,0-1 0 0 0,-1 1 0 0 0,1 0 0 0 0,-1 1 0 0 0,0-1 0 0 0,1 1 0 0 0,-1 1 0 0 0,0-1 0 0 0,0 1 0 0 0,0 0 0 0 0,-1 0 0 0 0,1 1 0 0 0,-1-1 0 0 0,7 7 0 0 0,-8-7 7 0 0,1 1-1 0 0,-1 0 1 0 0,0 1 0 0 0,0-1 0 0 0,-1 1 0 0 0,1-1 0 0 0,-1 1-1 0 0,0 0 1 0 0,-1 0 0 0 0,1 1 0 0 0,-1-1 0 0 0,0 0 0 0 0,0 1-1 0 0,0 0 1 0 0,-1-1 0 0 0,0 1 0 0 0,0 9 0 0 0,-1-9 16 0 0,0 0 1 0 0,-1 0-1 0 0,0 0 1 0 0,0-1-1 0 0,0 1 1 0 0,-1 0-1 0 0,0-1 1 0 0,0 1-1 0 0,-1-1 1 0 0,1 0-1 0 0,-1 0 1 0 0,0 0-1 0 0,-1 0 1 0 0,1 0-1 0 0,-6 5 1 0 0,3-3-158 0 0,0-1 0 0 0,0 0 0 0 0,0-1 0 0 0,-11 8 0 0 0,-3-3-5018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2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11506 0 0,'0'0'13313'0'0,"-8"15"-13040"0"0,-26 47-72 0 0,30-56-155 0 0,1 1 0 0 0,0 0 0 0 0,-3 9-1 0 0,5-13-28 0 0,1 0 1 0 0,-1 0-1 0 0,1 1 0 0 0,0-1 0 0 0,0 4 0 0 0,0 1-15 0 0,0-7-13 0 0,0 0-1 0 0,1 0 0 0 0,-1 0 0 0 0,0 1 1 0 0,0-1-1 0 0,1 0 0 0 0,-1 0 0 0 0,0 0 1 0 0,1 0-1 0 0,-1 0 0 0 0,1 0 0 0 0,0 0 1 0 0,-1 0-1 0 0,1 0 0 0 0,0 0 0 0 0,0 0 0 0 0,-1 0 1 0 0,2 1-1 0 0,1 0-55 0 0,-1-1 1 0 0,1 1 0 0 0,-1-1-1 0 0,1 1 1 0 0,-1-1-1 0 0,1 0 1 0 0,3 1-1 0 0,4 1-221 0 0,-1-1 0 0 0,1 0-1 0 0,15 0 1 0 0,-25-2 277 0 0,2 0-440 0 0,1 0 1 0 0,0 0-1 0 0,0 0 1 0 0,0 0-1 0 0,3-1 1 0 0,0-2-3542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0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651 22 1208 0 0,'0'0'1431'0'0,"0"0"194"0"0,0 0-601 0 0,0 0-410 0 0,-7 1 185 0 0,-244 0 4640 0 0,146-3-4879 0 0,-183-13 245 0 0,289 12-1076 0 0,15 1-6382 0 0,-15 2 5763 0 0,10-2-4801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3.0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0 8930 0 0,'0'0'16366'0'0,"-16"24"-15818"0"0,16-24-548 0 0,-65 102 446 0 0,61-96-399 0 0,1 0 0 0 0,0 0 1 0 0,0 1-1 0 0,0 0 1 0 0,1-1-1 0 0,-3 12 1 0 0,-1 9 70 0 0,2 1 0 0 0,0 0 0 0 0,2 0 1 0 0,2 29-1 0 0,0-46-102 0 0,1 0 0 0 0,0 0 0 0 0,1 0 0 0 0,1-1 0 0 0,0 1 0 0 0,0 0 0 0 0,1-1 0 0 0,0 0 0 0 0,0 0 1 0 0,1 0-1 0 0,1-1 0 0 0,0 1 0 0 0,8 10 0 0 0,1-6-81 0 0,-1 0 0 0 0,2-1 0 0 0,27 19 1 0 0,-32-24-153 0 0,-9-7-6 0 0,0 0 1 0 0,0 1-1 0 0,0-1 0 0 0,0 1 1 0 0,-1-1-1 0 0,1 1 1 0 0,-1 0-1 0 0,3 3 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3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49 441 7450 0 0,'0'0'15097'0'0,"3"-6"-14975"0"0,-1-1-83 0 0,-2 4-24 0 0,1 0 0 0 0,-1 1 0 0 0,1-1-1 0 0,0 1 1 0 0,0-1 0 0 0,0 1 0 0 0,1-1 0 0 0,-1 1 0 0 0,1 0-1 0 0,-1 0 1 0 0,1-1 0 0 0,0 1 0 0 0,3-3 0 0 0,11-9 153 0 0,-1 0 0 0 0,0-1 0 0 0,-2-1 0 0 0,0 0 0 0 0,20-33 0 0 0,-29 41-123 0 0,0 0-1 0 0,0 0 1 0 0,-1-1-1 0 0,0 1 1 0 0,-1-1-1 0 0,0 1 1 0 0,1-10-1 0 0,-2 12-34 0 0,-1-1-1 0 0,0 1 1 0 0,0 0-1 0 0,-1-1 1 0 0,0 1 0 0 0,0 0-1 0 0,0 0 1 0 0,-1 0-1 0 0,0-1 1 0 0,-5-10-1 0 0,0 4-3 0 0,0 1-1 0 0,0-1 1 0 0,-12-12-1 0 0,16 20-7 0 0,-1 1 0 0 0,0 0 1 0 0,0 0-1 0 0,0 0 0 0 0,-1 0 0 0 0,1 1 0 0 0,-1-1 0 0 0,0 1 0 0 0,0 0 0 0 0,-10-4 1 0 0,13 7 2 0 0,1-1 0 0 0,-1 1 0 0 0,0-1 0 0 0,1 1 1 0 0,-1 0-1 0 0,0 0 0 0 0,0 0 0 0 0,1 0 0 0 0,-1 0 0 0 0,0 0 1 0 0,1 0-1 0 0,-1 1 0 0 0,0-1 0 0 0,0 1 0 0 0,1-1 1 0 0,-1 1-1 0 0,1-1 0 0 0,-1 1 0 0 0,1 0 0 0 0,-1 0 1 0 0,1 0-1 0 0,-1 0 0 0 0,1 0 0 0 0,0 0 0 0 0,-1 0 1 0 0,1 1-1 0 0,0-1 0 0 0,0 0 0 0 0,0 1 0 0 0,0-1 1 0 0,0 0-1 0 0,0 1 0 0 0,-1 2 0 0 0,-2 5 39 0 0,1 0 0 0 0,0 0 0 0 0,0 0 0 0 0,-2 16 0 0 0,4-21-26 0 0,-9 54 207 0 0,4 0 0 0 0,0 111 0 0 0,6-159-214 0 0,1 0 0 0 0,0 0 0 0 0,0 0 0 0 0,1 0 0 0 0,0 0 0 0 0,1-1 0 0 0,0 1 0 0 0,7 13 0 0 0,-8-19 13 0 0,0 1-1 0 0,1-1 1 0 0,0 0-1 0 0,0 0 0 0 0,0 0 1 0 0,1-1-1 0 0,-1 1 1 0 0,1-1-1 0 0,-1 0 1 0 0,1 1-1 0 0,0-2 1 0 0,1 1-1 0 0,-1 0 1 0 0,0-1-1 0 0,1 0 1 0 0,-1 0-1 0 0,1 0 1 0 0,8 1 0 0 0,-5-1 8 0 0,0-1 0 0 0,-1 0 1 0 0,1 0-1 0 0,0-1 1 0 0,0 0-1 0 0,0-1 1 0 0,0 1-1 0 0,0-2 1 0 0,-1 1-1 0 0,1-1 1 0 0,0 0-1 0 0,-1-1 1 0 0,1 1-1 0 0,7-5 1 0 0,-11 4-22 0 0,1 0 0 0 0,-1 1-1 0 0,0-1 1 0 0,0-1 0 0 0,0 1 0 0 0,0-1 0 0 0,-1 1 0 0 0,1-1 0 0 0,-1 0 0 0 0,0 0-1 0 0,0 0 1 0 0,0-1 0 0 0,-1 1 0 0 0,0-1 0 0 0,0 1 0 0 0,0-1 0 0 0,0 0 0 0 0,-1 0-1 0 0,1 0 1 0 0,-1 0 0 0 0,-1 0 0 0 0,1-8 0 0 0,0-38-28 0 0,-1 51 20 0 0,0-1 1 0 0,0 1 0 0 0,0 0 0 0 0,0 0 0 0 0,0 0-1 0 0,0 0 1 0 0,0 0 0 0 0,0 0 0 0 0,0 0-1 0 0,0 0 1 0 0,0 0 0 0 0,0 0 0 0 0,0 0 0 0 0,0 0-1 0 0,0 0 1 0 0,0 0 0 0 0,0 0 0 0 0,0 0-1 0 0,0 0 1 0 0,0 0 0 0 0,0-1 0 0 0,0 1-1 0 0,0 0 1 0 0,0 0 0 0 0,0 0 0 0 0,0 0 0 0 0,0 0-1 0 0,0 0 1 0 0,0 0 0 0 0,0 0 0 0 0,0 0-1 0 0,0 0 1 0 0,0 0 0 0 0,0 0 0 0 0,0 0 0 0 0,1 0-1 0 0,-1 0 1 0 0,0 0 0 0 0,0 0 0 0 0,0 0-1 0 0,0 0 1 0 0,0 0 0 0 0,0 0 0 0 0,0 0 0 0 0,0 0-1 0 0,0 0 1 0 0,0 0 0 0 0,0 0 0 0 0,0 0-1 0 0,0 0 1 0 0,0 0 0 0 0,0 0 0 0 0,0 0 0 0 0,0 0-1 0 0,1 0 1 0 0,-1 0 0 0 0,4 3-12 0 0,3 5 3 0 0,6 9 31 0 0,-2 1-1 0 0,0 0 1 0 0,-2 1 0 0 0,11 25-1 0 0,-19-40-18 0 0,1 0 0 0 0,0 0 0 0 0,1-1-1 0 0,3 7 1 0 0,-5-9 6 0 0,-1-1-1 0 0,1 1 1 0 0,-1-1-1 0 0,0 1 1 0 0,1 0-1 0 0,-1-1 1 0 0,1 1-1 0 0,0-1 1 0 0,-1 1-1 0 0,1-1 1 0 0,-1 0-1 0 0,1 1 1 0 0,0-1-1 0 0,-1 0 1 0 0,1 1 0 0 0,0-1-1 0 0,-1 0 1 0 0,1 0-1 0 0,0 1 1 0 0,-1-1-1 0 0,1 0 1 0 0,0 0-1 0 0,-1 0 1 0 0,1 0-1 0 0,0 0 1 0 0,0 0-1 0 0,-1 0 1 0 0,1 0-1 0 0,0 0 1 0 0,0 0 0 0 0,-1-1-1 0 0,1 1 1 0 0,0 0-1 0 0,-1 0 1 0 0,1-1-1 0 0,0 0 1 0 0,1 0-10 0 0,-1-1 0 0 0,0 0 0 0 0,1-1 0 0 0,-1 1 0 0 0,0 0 0 0 0,0 0 0 0 0,0 0 1 0 0,-1-1-1 0 0,1 1 0 0 0,-1 0 0 0 0,1-1 0 0 0,-1-2 0 0 0,3-6-66 0 0,0-7-47 0 0,-1 12 63 0 0,-1 0 0 0 0,0 0 0 0 0,5-9 1 0 0,-6 14 44 0 0,1 0 0 0 0,-1 1 1 0 0,1-1-1 0 0,-1 0 0 0 0,1 1 1 0 0,-1-1-1 0 0,1 1 0 0 0,-1-1 1 0 0,1 1-1 0 0,0-1 0 0 0,-1 1 1 0 0,1-1-1 0 0,0 1 0 0 0,-1-1 1 0 0,1 1-1 0 0,0 0 0 0 0,0-1 0 0 0,0 1 1 0 0,-1 0-1 0 0,1 0 0 0 0,0 0 1 0 0,0 0-1 0 0,0 0 0 0 0,-1 0 1 0 0,1 0-1 0 0,0 0 0 0 0,0 0 1 0 0,0 0-1 0 0,-1 0 0 0 0,1 0 1 0 0,0 0-1 0 0,0 1 0 0 0,0-1 1 0 0,0 1-1 0 0,4 0-7 0 0,-1 1-1 0 0,0 1 1 0 0,0-1 0 0 0,6 5-1 0 0,-3-2 33 0 0,0 1-1 0 0,0-1 1 0 0,-1 2-1 0 0,1-1 1 0 0,-2 1 0 0 0,1 0-1 0 0,-1 0 1 0 0,0 0-1 0 0,0 1 1 0 0,-1 0-1 0 0,0 0 1 0 0,0 0-1 0 0,3 12 1 0 0,-1 10-5489 0 0,-4 0-5899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4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76 9154 0 0,'0'0'12484'0'0,"3"-12"-12329"0"0,14-37-30 0 0,-17 49-120 0 0,0-1-1 0 0,1 0 1 0 0,-1 0-1 0 0,0 0 1 0 0,1 1-1 0 0,-1-1 1 0 0,1 0-1 0 0,0 0 1 0 0,-1 1-1 0 0,1-1 1 0 0,-1 0-1 0 0,1 1 1 0 0,0-1 0 0 0,-1 1-1 0 0,1-1 1 0 0,0 1-1 0 0,0-1 1 0 0,0 1-1 0 0,-1 0 1 0 0,1-1-1 0 0,0 1 1 0 0,0 0-1 0 0,0-1 1 0 0,0 1-1 0 0,0 0 1 0 0,-1 0-1 0 0,1 0 1 0 0,0 0 0 0 0,0 0-1 0 0,0 0 1 0 0,0 0-1 0 0,0 0 1 0 0,1 1-1 0 0,4-1 34 0 0,2 1 52 0 0,1 0-1 0 0,-1 0 1 0 0,0 0-1 0 0,0 1 1 0 0,1 0-1 0 0,-1 1 1 0 0,0 0-1 0 0,-1 0 1 0 0,14 8-1 0 0,-12-6 36 0 0,0 1-1 0 0,0 1 1 0 0,0-1-1 0 0,-1 2 1 0 0,0-1-1 0 0,-1 1 1 0 0,9 10-1 0 0,-13-12-78 0 0,1-1-1 0 0,-1 1 1 0 0,0 0 0 0 0,0 0-1 0 0,-1 0 1 0 0,1 0 0 0 0,-1 0-1 0 0,-1 1 1 0 0,1-1 0 0 0,-1 0-1 0 0,0 14 1 0 0,-1-17-37 0 0,0 1-1 0 0,0-1 1 0 0,0 1-1 0 0,0-1 1 0 0,-1 1-1 0 0,0-1 1 0 0,0 0 0 0 0,0 1-1 0 0,0-1 1 0 0,0 0-1 0 0,-1 1 1 0 0,1-1-1 0 0,-1 0 1 0 0,0 0 0 0 0,0-1-1 0 0,0 1 1 0 0,0 0-1 0 0,-1 0 1 0 0,1-1-1 0 0,-1 0 1 0 0,0 1 0 0 0,1-1-1 0 0,-7 3 1 0 0,5-3-95 0 0,0 0 0 0 0,0 0 0 0 0,-1 0 0 0 0,1-1 0 0 0,0 0 0 0 0,-7 2 0 0 0,9-3-336 0 0,0 0-1 0 0,0 0 1 0 0,1 0-1 0 0,-1 0 1 0 0,0 0-1 0 0,1-1 1 0 0,-1 1-1 0 0,-3-1 1 0 0,4 0-391 0 0,0 1 0 0 0,0-1 0 0 0,0 1 1 0 0,0-1-1 0 0,0 0 0 0 0,0 0 1 0 0,0 1-1 0 0,-5-7-4063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4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15323 0 0,'0'0'9060'0'0,"-3"22"-8798"0"0,-8 66-92 0 0,9-72-120 0 0,1-4 64 0 0,-1 23 0 0 0,2-29-107 0 0,0-5 8 0 0,0 1-1 0 0,0-1 1 0 0,0 0-1 0 0,1 0 1 0 0,-1 1-1 0 0,0-1 1 0 0,1 0-1 0 0,-1 1 1 0 0,1-1-1 0 0,-1 0 1 0 0,1 0-1 0 0,0 0 1 0 0,0 0-1 0 0,-1 0 1 0 0,1 1-1 0 0,0-1 1 0 0,0-1-1 0 0,0 1 1 0 0,0 0-1 0 0,0 0 1 0 0,0 0 0 0 0,2 0-1 0 0,2 2-482 0 0,0 0-1 0 0,0-1 1 0 0,11 4 0 0 0,-4-3-3063 0 0</inkml:trace>
  <inkml:trace contextRef="#ctx0" brushRef="#br0" timeOffset="1">467 250 13387 0 0,'0'0'12441'0'0,"-24"-7"-12281"0"0,-76-22-57 0 0,-16 2-416 0 0,89 22-273 0 0,-9-1-1660 0 0,24 5-1002 0 0,0 1-3453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5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7994 0 0,'0'0'11932'0'0,"20"-2"-11218"0"0,63-6-112 0 0,-51 8-169 0 0,-17 3-17 0 0,-8-1-233 0 0,-2 0-29 0 0,0-1-1 0 0,0 2 1 0 0,0-1 0 0 0,-1 0-1 0 0,1 1 1 0 0,0 0 0 0 0,-1 0-1 0 0,0 0 1 0 0,1 0 0 0 0,5 8-1 0 0,-8-9-108 0 0,0 0-1 0 0,-1 0 0 0 0,1 0 0 0 0,-1 0 0 0 0,0 1 1 0 0,1-1-1 0 0,-1 1 0 0 0,0-1 0 0 0,0 1 0 0 0,0-1 1 0 0,-1 1-1 0 0,1 0 0 0 0,-1 0 0 0 0,1-1 0 0 0,-1 1 1 0 0,0 0-1 0 0,0-1 0 0 0,0 1 0 0 0,-1 0 1 0 0,1 0-1 0 0,0-1 0 0 0,-1 1 0 0 0,-1 2 0 0 0,1-1 1 0 0,-1-1-1 0 0,1 0 0 0 0,-1 0 0 0 0,0 0 0 0 0,0 0 0 0 0,-1 0 0 0 0,1 0 1 0 0,0-1-1 0 0,-1 1 0 0 0,-4 3 0 0 0,-4 2 96 0 0,-17 10 0 0 0,19-13-101 0 0,-37 20 17 0 0,-5 2-27 0 0,50-27-27 0 0,1 0 0 0 0,-1 0 1 0 0,1 1-1 0 0,0-1 0 0 0,-1 0 0 0 0,1 0 1 0 0,-1 1-1 0 0,1-1 0 0 0,0 0 0 0 0,-1 1 1 0 0,1-1-1 0 0,0 0 0 0 0,-1 1 0 0 0,1-1 1 0 0,0 1-1 0 0,-1-1 0 0 0,1 1 0 0 0,0-1 1 0 0,0 0-1 0 0,0 1 0 0 0,-1-1 0 0 0,1 1 0 0 0,0-1 1 0 0,0 1-1 0 0,0 0 0 0 0,0 0 5 0 0,1-1 0 0 0,-1 1 0 0 0,0-1 0 0 0,0 1 0 0 0,1-1 0 0 0,-1 1-1 0 0,1-1 1 0 0,-1 0 0 0 0,1 1 0 0 0,-1-1 0 0 0,0 1 0 0 0,1-1 0 0 0,-1 0 0 0 0,1 0-1 0 0,-1 1 1 0 0,1-1 0 0 0,0 0 0 0 0,0 1 0 0 0,4 0 44 0 0,0 1-1 0 0,1-1 1 0 0,7 1 0 0 0,43 3-9 0 0,68-3 0 0 0,-73-3-431 0 0,-37 1-552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5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14275 0 0,'0'0'5696'0'0,"17"20"-4541"0"0,52 68-178 0 0,-63-80-788 0 0,0 1-1 0 0,0-1 1 0 0,-1 1-1 0 0,0 0 1 0 0,-1 0-1 0 0,5 13 1 0 0,-4-7 86 0 0,3 5 12 0 0,-2 0-1 0 0,0 1 1 0 0,-1 0-1 0 0,-1 0 1 0 0,-1 0-1 0 0,-1 1 0 0 0,-1-1 1 0 0,-2 37-1 0 0,-1-45-200 0 0,0-1 0 0 0,-1 0-1 0 0,0 0 1 0 0,-1 0-1 0 0,0 0 1 0 0,-1-1 0 0 0,-1 0-1 0 0,1 0 1 0 0,-11 13-1 0 0,5-7-979 0 0,-21 22 0 0 0,-18 9-7468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6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433 131 18532 0 0,'0'0'7670'0'0,"-24"-1"-7453"0"0,-76-3-78 0 0,-50 2-280 0 0,55 2-1967 0 0,87 0 990 0 0,-1 0 0 0 0,-14-4 0 0 0,11 0-3241 0 0,0-2-4594 0 0</inkml:trace>
  <inkml:trace contextRef="#ctx0" brushRef="#br0" timeOffset="1">231 0 10394 0 0,'0'0'12938'0'0,"9"22"-12110"0"0,25 66-156 0 0,-31-82-565 0 0,-1 0 0 0 0,-1 0-1 0 0,2 8 1 0 0,-3-12-70 0 0,0-1 0 0 0,0 0 0 0 0,0 1 0 0 0,0-1 1 0 0,0 0-1 0 0,0 1 0 0 0,0-1 0 0 0,-2 3 0 0 0,0 4 116 0 0,-8 84-360 0 0,9-52-8650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36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55 14331 0 0,'0'0'9398'0'0,"-22"-10"-8679"0"0,-69-30-127 0 0,88 39-561 0 0,0 0 0 0 0,0 0 0 0 0,0 1 0 0 0,0-1 0 0 0,0 1 0 0 0,0-1 1 0 0,-4 1-1 0 0,6 0-9 0 0,-1 1-1 0 0,1-1 1 0 0,0 0 0 0 0,-1 1 0 0 0,1-1 0 0 0,0 1 0 0 0,-1 0 0 0 0,1-1 0 0 0,-1 2 0 0 0,-8 5 49 0 0,0 0-1 0 0,1 0 0 0 0,1 1 1 0 0,-1 1-1 0 0,1 0 1 0 0,1 0-1 0 0,-1 0 0 0 0,1 1 1 0 0,1 0-1 0 0,0 0 1 0 0,1 1-1 0 0,0-1 0 0 0,0 1 1 0 0,1 0-1 0 0,0 1 1 0 0,1-1-1 0 0,1 1 0 0 0,-2 11 1 0 0,4-20-62 0 0,0 0 0 0 0,-1 0 1 0 0,2-1-1 0 0,-1 1 0 0 0,0 0 1 0 0,0-1-1 0 0,1 1 0 0 0,-1 0 1 0 0,1-1-1 0 0,0 1 0 0 0,0 0 1 0 0,0-1-1 0 0,0 1 0 0 0,0-1 1 0 0,1 0-1 0 0,-1 1 0 0 0,1-1 1 0 0,0 0-1 0 0,-1 0 0 0 0,1 0 1 0 0,0 0-1 0 0,0 0 0 0 0,0 0 1 0 0,0-1-1 0 0,1 1 0 0 0,-1-1 1 0 0,0 1-1 0 0,1-1 0 0 0,-1 0 1 0 0,1 0-1 0 0,-1 0 0 0 0,5 1 1 0 0,12 4 11 0 0,1-2 1 0 0,0 0 0 0 0,34 2-1 0 0,63-5-1902 0 0,-84-4-1205 0 0,-17 0-2631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43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4397 1684 0 0 0,'108'-34'0'0'0,"-60"18"0"0"0,-25 3 0 0 0,-13 7 0 0 0,24-16 624 0 0,-1-1 1 0 0,-1-2-1 0 0,-1-1 0 0 0,-1-2 1 0 0,-2 0-1 0 0,26-35 0 0 0,-39 43-485 0 0,0-1 0 0 0,-2 0 0 0 0,-1-1 0 0 0,0-1 0 0 0,-2 0 0 0 0,10-31 0 0 0,-12 25-126 0 0,-1-1 0 0 0,-1 1 0 0 0,-2-1 0 0 0,2-60 0 0 0,-6 68-26 0 0,-2 0 1 0 0,0 0-1 0 0,-1 0 1 0 0,-1 0 0 0 0,-1 1-1 0 0,-1 0 1 0 0,-1 0-1 0 0,-10-21 1 0 0,7 20-23 0 0,-2 1 0 0 0,-1 0 0 0 0,0 0 0 0 0,-1 2 0 0 0,-26-28 0 0 0,19 25-104 0 0,-2 2 1 0 0,0 0-1 0 0,-52-33 1 0 0,2 12 42 0 0,-1 3 1 0 0,-1 3 0 0 0,-2 3 0 0 0,-95-24 0 0 0,-476-120 1869 0 0,-12 59-297 0 0,78 85-1576 0 0,219 43-14 0 0,-685 107 822 0 0,958-102-720 0 0,0 3-1 0 0,2 3 1 0 0,0 5-1 0 0,-163 74 1 0 0,229-90-6 0 0,1 1-1 0 0,0 1 1 0 0,1 1-1 0 0,0 1 1 0 0,1 1-1 0 0,1 0 1 0 0,0 1-1 0 0,-15 20 1 0 0,22-22 5 0 0,0-1 1 0 0,1 2 0 0 0,1 0 0 0 0,1 0 0 0 0,0 0-1 0 0,1 1 1 0 0,0 0 0 0 0,2 1 0 0 0,0-1-1 0 0,1 1 1 0 0,-3 26 0 0 0,5-14-69 0 0,1 0 0 0 0,1-1-1 0 0,2 1 1 0 0,1-1 0 0 0,1 0 0 0 0,2 0 0 0 0,0 0 0 0 0,14 35-1 0 0,-6-27 40 0 0,2-1 0 0 0,1 0-1 0 0,2-2 1 0 0,44 63 0 0 0,82 82-613 0 0,-106-136-636 0 0,87 74 0 0 0,-103-100 1126 0 0,1-2 1 0 0,1 0 0 0 0,0-1 0 0 0,51 19-1 0 0,113 25 283 0 0,212 16 367 0 0,-148-53-465 0 0,1-16-135 0 0,-201-4 32 0 0,308-21 255 0 0,-174 6-26 0 0,229 0 267 0 0,-103 5-323 0 0,259-27 52 0 0,-164 21 82 0 0,41-3 1357 0 0,-226 2-399 0 0,-214 16-1103 0 0,-6 0 11 0 0,1 0 0 0 0,-1 0 0 0 0,0-1 0 0 0,0 1 0 0 0,0-1 0 0 0,0 0 0 0 0,5-2 0 0 0,-11 2-63 0 0,0 0 0 0 0,0 0 0 0 0,0 0-1 0 0,-1 0 1 0 0,-4-1 0 0 0,2 0-2949 0 0,-3 0-1997 0 0,7 2 4918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2:44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640 1036 0 0 0,'112'-49'0'0'0,"-110"48"0"0"0,1 0 0 0 0,0 0 0 0 0,-1 0 0 0 0,0-1 0 0 0,1 1 0 0 0,-1-1 0 0 0,0 1 0 0 0,0-1 0 0 0,0 0 0 0 0,0 0 0 0 0,4-4 0 0 0,3-9 159 0 0,-1 0 1 0 0,-1-1-1 0 0,0 1 0 0 0,-1-2 0 0 0,0 1 1 0 0,-1 0-1 0 0,-1-1 0 0 0,3-30 0 0 0,-2-12 623 0 0,-4-71 0 0 0,-1 116-774 0 0,-1-15-61 0 0,-1 1 1 0 0,-2 0-1 0 0,0 0 0 0 0,-2 0 1 0 0,-16-46-1 0 0,14 52 46 0 0,-1 1-1 0 0,-2 0 1 0 0,0 1-1 0 0,-1 0 0 0 0,0 1 1 0 0,-2 0-1 0 0,-23-24 1 0 0,15 21-90 0 0,0 1 1 0 0,-1 1 0 0 0,-1 1 0 0 0,-51-30 0 0 0,58 40 72 0 0,0 1 0 0 0,-1 0 0 0 0,1 2 0 0 0,-1 0 0 0 0,-1 0 0 0 0,1 2 0 0 0,-1 0 0 0 0,0 2 0 0 0,-21-1 0 0 0,28 2 80 0 0,1 1-1 0 0,0 1 0 0 0,-1 0 0 0 0,1 1 0 0 0,-16 3 0 0 0,22-3 8 0 0,1 0-1 0 0,-1 0 1 0 0,1 0-1 0 0,0 0 1 0 0,0 0-1 0 0,0 1 1 0 0,0 0-1 0 0,0 0 1 0 0,0 0-1 0 0,1 0 1 0 0,-1 1-1 0 0,1-1 1 0 0,0 1-1 0 0,0 0 1 0 0,-3 6-1 0 0,2-2 98 0 0,0 0-1 0 0,0 1 1 0 0,1 0-1 0 0,0-1 0 0 0,-2 11 1 0 0,-5 47 591 0 0,5-31-496 0 0,-7 25-131 0 0,-37 112-1 0 0,26-103-236 0 0,-23 107 0 0 0,42-153 133 0 0,1 1-1 0 0,1 0 1 0 0,1 0 0 0 0,1 0 0 0 0,1 0 0 0 0,1 0 0 0 0,1 0-1 0 0,9 36 1 0 0,-5-38 26 0 0,0-1-1 0 0,2 0 1 0 0,0 0-1 0 0,1-1 1 0 0,1 0-1 0 0,16 20 1 0 0,-17-26 41 0 0,0-2 1 0 0,2 1-1 0 0,-1-1 0 0 0,2-1 1 0 0,-1 0-1 0 0,1-1 0 0 0,1 0 1 0 0,0-1-1 0 0,16 7 0 0 0,-10-7 313 0 0,1-1 0 0 0,0 0 0 0 0,0-2 0 0 0,1 0 0 0 0,32 3 0 0 0,28-2-1058 0 0,1-6-6305 0 0,-75-1 5591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1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3332 0 0,'0'0'1990'0'0,"0"0"-1104"0"0,0 0-287 0 0,0 0 207 0 0,0 0 508 0 0,0 0-49 0 0,24 6-1782 0 0,-22-6 562 0 0,1-1 1 0 0,0 1-1 0 0,-1 0 1 0 0,1 0-1 0 0,0 0 1 0 0,0 0-1 0 0,-1 0 1 0 0,1 0-1 0 0,0 1 1 0 0,-1-1-1 0 0,1 1 1 0 0,0 0-1 0 0,-1 0 1 0 0,1 0-1 0 0,-1 0 1 0 0,1 0-1 0 0,-1 1 1 0 0,0-1-1 0 0,0 1 1 0 0,1-1-1 0 0,-1 1 1 0 0,0 0-1 0 0,0 0 1 0 0,-1 0-1 0 0,1 0 1 0 0,0 0 0 0 0,-1 0-1 0 0,1 1 1 0 0,-1-1-1 0 0,0 0 1 0 0,1 1-1 0 0,-1-1 1 0 0,0 1-1 0 0,-1 0 1 0 0,1-1-1 0 0,0 1 1 0 0,-1 0-1 0 0,0-1 1 0 0,1 1-1 0 0,-1 0 1 0 0,0-1-1 0 0,0 1 1 0 0,-1 0-1 0 0,1 0 1 0 0,0-1-1 0 0,-1 1 1 0 0,0-1-1 0 0,0 1 1 0 0,1 0-1 0 0,-2-1 1 0 0,1 1-1 0 0,0-1 1 0 0,0 0-1 0 0,-1 1 1 0 0,1-1-1 0 0,-2 1-45 0 0,-11 9 326 0 0,15-12-292 0 0,-1 1 1 0 0,1-1-1 0 0,0 0 0 0 0,-1 0 0 0 0,1 1 0 0 0,0-1 0 0 0,-1 0 0 0 0,1 1 0 0 0,0-1 1 0 0,-1 1-1 0 0,1-1 0 0 0,-1 0 0 0 0,1 1 0 0 0,-1 0 0 0 0,1-1 0 0 0,-1 1 1 0 0,1-1-1 0 0,-1 1 0 0 0,0-1 0 0 0,1 1 0 0 0,-1 0 0 0 0,0-1 0 0 0,0 1 1 0 0,1 0-1 0 0,-1 0 0 0 0,0-1 0 0 0,0 1 0 0 0,0 0 0 0 0,0-1 0 0 0,0 1 1 0 0,0 0-1 0 0,0 0 0 0 0,0-1 0 0 0,0 1 0 0 0,0 0 0 0 0,0-1 0 0 0,0 1 1 0 0,0 0-1 0 0,-1 0 0 0 0,1-1 0 0 0,0 1 0 0 0,-1 0 0 0 0,1-1 0 0 0,0 1 1 0 0,-1-1-1 0 0,1 1 0 0 0,-1-1 0 0 0,1 1 0 0 0,-1 0 0 0 0,1-1 0 0 0,-1 1 0 0 0,1-1 1 0 0,-1 1-35 0 0,107 1 1964 0 0,-70-3-3888 0 0,0-1-3504 0 0,-20 0-3107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00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0,'0'0'0'0'0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00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566 438 0 0 0,'104'-59'0'0'0,"-74"42"0"0"0,-23 14 0 0 0,-1-1 0 0 0,0 0 0 0 0,11-9 0 0 0,-14 11 0 0 0,3-3 0 0 0,1-1 0 0 0,-1 0 0 0 0,0 0 0 0 0,0-1 0 0 0,0 0 0 0 0,8-13 0 0 0,-13 17 0 0 0,1 0 0 0 0,-1 0 0 0 0,0 1 0 0 0,0-1 0 0 0,0 0 0 0 0,0 0 0 0 0,0 0 0 0 0,-1 0 0 0 0,1 0 0 0 0,-1 0 0 0 0,0 0 0 0 0,0 0 0 0 0,0 0 0 0 0,0-1 0 0 0,-1 1 0 0 0,1 0 0 0 0,-1 0 0 0 0,0 1 0 0 0,0-1 0 0 0,0 0 0 0 0,0 0 0 0 0,0 0 0 0 0,-3-3 0 0 0,-2-4 0 0 0,-2 0 0 0 0,1 1 0 0 0,-1 0 0 0 0,-1 0 0 0 0,0 1 0 0 0,-14-10 0 0 0,-64-39 0 0 0,61 42 0 0 0,10 5 0 0 0,-1 2 0 0 0,0 0 0 0 0,-1 1 0 0 0,0 1 0 0 0,0 0 0 0 0,-1 2 0 0 0,1 0 0 0 0,-1 1 0 0 0,0 0 0 0 0,0 2 0 0 0,-28 1 0 0 0,39 1 0 0 0,0 0 0 0 0,1 0 0 0 0,-1 1 0 0 0,1 0 0 0 0,-1 0 0 0 0,1 1 0 0 0,0-1 0 0 0,-11 7 0 0 0,-6 5 0 0 0,-24 19 0 0 0,18-12 0 0 0,9-7 0 0 0,-5 3 0 0 0,1 0 0 0 0,1 2 0 0 0,-38 37 0 0 0,60-54 0 0 0,-1 0 0 0 0,1 1 0 0 0,1-1 0 0 0,-1 0 0 0 0,0 1 0 0 0,1 0 0 0 0,-1-1 0 0 0,1 1 0 0 0,0 0 0 0 0,0 0 0 0 0,0 0 0 0 0,0 0 0 0 0,0 0 0 0 0,1 0 0 0 0,-1 0 0 0 0,1 0 0 0 0,0 0 0 0 0,0 0 0 0 0,0 0 0 0 0,0 0 0 0 0,1 0 0 0 0,-1 0 0 0 0,1 0 0 0 0,0 0 0 0 0,-1 0 0 0 0,1 0 0 0 0,1-1 0 0 0,-1 1 0 0 0,0 0 0 0 0,1 0 0 0 0,-1-1 0 0 0,1 1 0 0 0,0-1 0 0 0,0 0 0 0 0,4 5 0 0 0,4 3 189 0 0,1 0 0 0 0,1 0 0 0 0,-1-1 0 0 0,1-1 0 0 0,1 0 0 0 0,0 0 0 0 0,0-1 0 0 0,0-1 0 0 0,1 0 0 0 0,0-1 0 0 0,0 0 0 0 0,20 3 0 0 0,9 0-1008 0 0,0-3 0 0 0,81 2 0 0 0,-120-7 819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03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 65 0 0 0,'-106'-18'0'0'0,"98"17"0"0"0,0-1 0 0 0,0 2 0 0 0,-13-1 0 0 0,11 2 0 0 0,4-1 0 0 0,0 0 0 0 0,0 1 0 0 0,0 0 0 0 0,0 0 0 0 0,0 0 0 0 0,0 1 0 0 0,1 0 0 0 0,-1 0 0 0 0,1 0 0 0 0,-1 1 0 0 0,1 0 0 0 0,0 0 0 0 0,0 0 0 0 0,0 1 0 0 0,1-1 0 0 0,-1 1 0 0 0,1 0 0 0 0,-7 8 0 0 0,2 0 0 0 0,1 0 0 0 0,1 0 0 0 0,0 0 0 0 0,0 1 0 0 0,2 0 0 0 0,-8 23 0 0 0,6-15 0 0 0,1 0 0 0 0,-4 36 0 0 0,9-47 0 0 0,0-1 0 0 0,1 1 0 0 0,0 0 0 0 0,1 0 0 0 0,0-1 0 0 0,0 1 0 0 0,1-1 0 0 0,5 14 0 0 0,-2-8 0 0 0,1 0 0 0 0,1 0 0 0 0,1-1 0 0 0,0 0 0 0 0,0-1 0 0 0,2 0 0 0 0,-1 0 0 0 0,2-1 0 0 0,0 0 0 0 0,0 0 0 0 0,1-2 0 0 0,0 1 0 0 0,1-2 0 0 0,18 12 0 0 0,-12-11 66 0 0,0-1-1 0 0,0-1 1 0 0,1-1 0 0 0,0 0-1 0 0,0-2 1 0 0,25 4 0 0 0,-13-4 51 0 0,1-2 1 0 0,0-1-1 0 0,41-4 1 0 0,-61 0-83 0 0,0 0 0 0 0,0 0 0 0 0,0-2 0 0 0,-1 0 0 0 0,1 0 0 0 0,-1-1 1 0 0,0-1-1 0 0,0 0 0 0 0,0 0 0 0 0,-1-1 0 0 0,0-1 0 0 0,0 0 0 0 0,15-15 1 0 0,-20 16-5 0 0,1 0 1 0 0,-1-1 0 0 0,-1 1-1 0 0,1-1 1 0 0,-1-1 0 0 0,-1 1-1 0 0,0-1 1 0 0,0 0 0 0 0,0 0-1 0 0,-1 0 1 0 0,-1 0 0 0 0,0-1-1 0 0,0 1 1 0 0,0-1 0 0 0,-1-18-1 0 0,-1 14-46 0 0,0 1-1 0 0,-2-1 1 0 0,1 1-1 0 0,-2 0 1 0 0,0-1-1 0 0,0 1 1 0 0,-1 0-1 0 0,-11-23 0 0 0,3 13-135 0 0,0 1-1 0 0,-2 0 0 0 0,0 1 0 0 0,-1 0 0 0 0,-29-29 0 0 0,31 37 55 0 0,-1 1-1 0 0,0 0 1 0 0,0 1-1 0 0,-2 0 1 0 0,1 2-1 0 0,-1 0 1 0 0,0 0-1 0 0,-28-9 1 0 0,-3 4 97 0 0,31 11 0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1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0 0 0,'0'0'17228'0'0,"-1"3"-16808"0"0,0 4-156 0 0,1-1-1 0 0,0 1 1 0 0,0 0 0 0 0,0-1 0 0 0,2 12-1 0 0,1 11 322 0 0,0 154 1229 0 0,-3-181-1812 0 0,0 0 0 0 0,1 0 0 0 0,-1 0 0 0 0,0-1 0 0 0,0 1 0 0 0,1 0 0 0 0,-1 0 0 0 0,1 0 1 0 0,0-1-1 0 0,0 1 0 0 0,-1 0 0 0 0,1-1 0 0 0,0 1 0 0 0,0-1 0 0 0,0 1 0 0 0,3 2 0 0 0,-2-2 294 0 0,0-1 0 0 0,1 1 0 0 0,-1 0 0 0 0,1-1 0 0 0,-1 1 0 0 0,1-1 0 0 0,0 0-1 0 0,0 0 1 0 0,4 2 0 0 0,1-1-817 0 0,-1-1 0 0 0,15 2 1 0 0,-3-3-4284 0 0,-3 0-3921 0 0,-13 0 6657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1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56 186 11594 0 0,'0'0'9113'0'0,"3"-2"-8969"0"0,2-1-115 0 0,0-1-1 0 0,0 1 0 0 0,0-2 1 0 0,0 1-1 0 0,-1 0 1 0 0,1-1-1 0 0,-1 0 1 0 0,-1 0-1 0 0,1 0 0 0 0,4-8 1 0 0,-5 8-47 0 0,-1 0 1 0 0,1 0-1 0 0,-1 0 1 0 0,-1 0-1 0 0,1 0 0 0 0,-1 0 1 0 0,1 0-1 0 0,-1 0 1 0 0,-1 0-1 0 0,1-1 1 0 0,-1 1-1 0 0,0 0 0 0 0,-1-9 1 0 0,0 11-9 0 0,0 1 0 0 0,1-1-1 0 0,-2 1 1 0 0,1-1 0 0 0,0 1 0 0 0,0 0 0 0 0,-1-1 0 0 0,1 1 0 0 0,-1 0 0 0 0,0 0-1 0 0,1 0 1 0 0,-1 0 0 0 0,0 1 0 0 0,0-1 0 0 0,-1 0 0 0 0,1 1 0 0 0,0-1 0 0 0,0 1-1 0 0,-1 0 1 0 0,-2-1 0 0 0,3 1 2 0 0,0 0-1 0 0,0 0 1 0 0,0 1-1 0 0,0-1 1 0 0,0 1-1 0 0,-1-1 1 0 0,1 1-1 0 0,0 0 1 0 0,0 0-1 0 0,0 0 0 0 0,0 0 1 0 0,-1 0-1 0 0,1 0 1 0 0,0 1-1 0 0,0-1 1 0 0,0 1-1 0 0,0 0 1 0 0,0-1-1 0 0,0 1 1 0 0,0 0-1 0 0,0 0 1 0 0,0 0-1 0 0,0 1 1 0 0,-2 1-1 0 0,0 1-38 0 0,0 1 0 0 0,0-1 0 0 0,1 1-1 0 0,0 0 1 0 0,0 0 0 0 0,1 0 0 0 0,-1 1 0 0 0,1-1 0 0 0,0 1-1 0 0,0-1 1 0 0,1 1 0 0 0,0-1 0 0 0,0 1 0 0 0,0 0 0 0 0,0 11-1 0 0,1-16-47 0 0,1 0 0 0 0,-1-1 1 0 0,0 1-1 0 0,1-1 0 0 0,-1 1 0 0 0,1 0 0 0 0,-1-1 0 0 0,1 1 0 0 0,-1-1 0 0 0,1 1 0 0 0,-1-1 0 0 0,1 1 0 0 0,0-1 0 0 0,-1 0 0 0 0,1 1 0 0 0,-1-1 0 0 0,1 0 1 0 0,0 1-1 0 0,0-1 0 0 0,-1 0 0 0 0,1 0 0 0 0,0 1 0 0 0,1-1 0 0 0,18 4-3741 0 0,23-2-6026 0 0,23-4 7269 0 0,-8 1 4747 0 0,-43 0 1311 0 0,-10 0-1878 0 0,-1 1 1 0 0,1 0-1 0 0,0 0 0 0 0,-1 0 1 0 0,7 2-1 0 0,-10-2-1092 0 0,0 0 1 0 0,1 0-1 0 0,-1 0 0 0 0,0 0 0 0 0,1 0 0 0 0,-1 0 0 0 0,1 0 1 0 0,-1 0-1 0 0,0 0 0 0 0,1-1 0 0 0,0 0 0 0 0,19-8 680 0 0,14-17-1650 0 0,-34 25 609 0 0,1-1-123 0 0,-1 1 0 0 0,1-1 0 0 0,-1 1 0 0 0,1-1 0 0 0,-1 1 0 0 0,0-1 0 0 0,0 0 0 0 0,0 0 0 0 0,0 0 1 0 0,0 0-1 0 0,0 0 0 0 0,0 0 0 0 0,-1 0 0 0 0,1 0 0 0 0,-1 0 0 0 0,0 0 0 0 0,1 0 0 0 0,-1 0 0 0 0,0 0 0 0 0,0 0 0 0 0,-1-3 0 0 0,1 4-15 0 0,0 0 0 0 0,-1 0 0 0 0,1 0 0 0 0,0 0 0 0 0,-1 0 0 0 0,1 0 0 0 0,-1 0 0 0 0,1 1 0 0 0,-1-1 0 0 0,0 0 0 0 0,1 0 0 0 0,-1 0 0 0 0,0 1 0 0 0,0-1 0 0 0,1 1 0 0 0,-1-1 0 0 0,0 0 0 0 0,0 1 0 0 0,0-1 0 0 0,0 1 0 0 0,0 0 0 0 0,0-1 0 0 0,0 1 0 0 0,0 0 0 0 0,0 0 0 0 0,0-1 0 0 0,-1 1 0 0 0,-4-1-117 0 0,-1 0 0 0 0,-11 1 1 0 0,17 0 118 0 0,-1 0 6 0 0,1 0 1 0 0,-1 0 0 0 0,1 1 0 0 0,-1-1-1 0 0,1 1 1 0 0,-1-1 0 0 0,1 1 0 0 0,-1 0 0 0 0,1 0-1 0 0,-1 0 1 0 0,1-1 0 0 0,0 1 0 0 0,0 0-1 0 0,-1 1 1 0 0,1-1 0 0 0,0 0 0 0 0,0 0-1 0 0,0 0 1 0 0,0 1 0 0 0,0-1 0 0 0,0 0-1 0 0,1 1 1 0 0,-1-1 0 0 0,0 1 0 0 0,1-1-1 0 0,-1 1 1 0 0,0 2 0 0 0,0 1 22 0 0,-1 1 0 0 0,1 0 0 0 0,0 0-1 0 0,0 0 1 0 0,1 0 0 0 0,0 7 0 0 0,0-11 15 0 0,0 0-1 0 0,0 0 1 0 0,0-1-1 0 0,0 1 1 0 0,1 0-1 0 0,-1 0 1 0 0,1 0 0 0 0,-1 0-1 0 0,1-1 1 0 0,0 1-1 0 0,0 0 1 0 0,1 2 0 0 0,-1-3-3 0 0,0 0 1 0 0,1 0-1 0 0,-1 0 1 0 0,0 0 0 0 0,0-1-1 0 0,0 1 1 0 0,1 0 0 0 0,-1-1-1 0 0,0 1 1 0 0,0-1-1 0 0,1 0 1 0 0,-1 1 0 0 0,1-1-1 0 0,-1 0 1 0 0,0 0 0 0 0,1 0-1 0 0,-1 0 1 0 0,2 0-1 0 0,-1 0-24 0 0,0 0-1 0 0,0 0 1 0 0,-1 0-1 0 0,1 0 1 0 0,0 0 0 0 0,0-1-1 0 0,-1 1 1 0 0,1-1-1 0 0,0 1 1 0 0,-1-1-1 0 0,1 0 1 0 0,-1 0-1 0 0,1 1 1 0 0,2-3-1 0 0,-2 1-22 0 0,-1 0 1 0 0,1 0-1 0 0,0 0 0 0 0,-1 0 0 0 0,0 0 0 0 0,1 0 1 0 0,-1-1-1 0 0,0 1 0 0 0,1-3 0 0 0,-2 4 10 0 0,0 1-1 0 0,0-1 1 0 0,1 1-1 0 0,-1-1 1 0 0,0 1-1 0 0,0-1 1 0 0,0 1-1 0 0,1 0 1 0 0,-1-1-1 0 0,0 1 1 0 0,1-1 0 0 0,-1 1-1 0 0,0 0 1 0 0,1-1-1 0 0,-1 1 1 0 0,0 0-1 0 0,1-1 1 0 0,-1 1-1 0 0,0 0 1 0 0,1 0-1 0 0,-1 0 1 0 0,1-1-1 0 0,-1 1 1 0 0,1 0-1 0 0,-1 0 1 0 0,1 0-1 0 0,-1 0 1 0 0,1 0-1 0 0,-1 0 1 0 0,0-1-1 0 0,2 2 1 0 0,-1-1 2 0 0,0 0-1 0 0,0 1 1 0 0,1-1 0 0 0,-1 1 0 0 0,0 0-1 0 0,0-1 1 0 0,0 1 0 0 0,0 0 0 0 0,0 0-1 0 0,0-1 1 0 0,2 3 0 0 0,1 2 95 0 0,1 1 0 0 0,-1 0 1 0 0,5 9-1 0 0,-4-7 30 0 0,-1 1 1 0 0,0 0-1 0 0,-1 0 1 0 0,0 1-1 0 0,2 10 1 0 0,-4-15-77 0 0,-1-1 1 0 0,1 0 0 0 0,-1 0 0 0 0,0 0-1 0 0,0 1 1 0 0,0-1 0 0 0,-1 0 0 0 0,1 0-1 0 0,-1 0 1 0 0,0 0 0 0 0,0 0 0 0 0,-1 0-1 0 0,1 0 1 0 0,-5 7 0 0 0,1-4 17 0 0,-1 1 0 0 0,0-1-1 0 0,0 0 1 0 0,0-1 0 0 0,-1 1 0 0 0,0-1-1 0 0,-1-1 1 0 0,1 1 0 0 0,-1-1 0 0 0,0-1 0 0 0,-11 5-1 0 0,3-2-1298 0 0,-26 8 0 0 0,-16-1-8213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4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216 268 4825 0 0,'0'0'14446'0'0,"1"-3"-14055"0"0,1-4-217 0 0,0 0 1 0 0,0-1-1 0 0,-1 1 1 0 0,0-1 0 0 0,0-8-1 0 0,-3-42-105 0 0,0 47-66 0 0,0 0 0 0 0,-1-1 0 0 0,0 1 0 0 0,-1 0 1 0 0,0 0-1 0 0,-1 1 0 0 0,0-1 0 0 0,-1 1 0 0 0,0 0 0 0 0,-13-16 0 0 0,17 24-1 0 0,-12-12 6 0 0,13 13-9 0 0,1 1 0 0 0,-1 0 1 0 0,1-1-1 0 0,-1 1 1 0 0,1 0-1 0 0,0-1 0 0 0,-1 1 1 0 0,1 0-1 0 0,-1 0 1 0 0,1 0-1 0 0,-1-1 0 0 0,1 1 1 0 0,-1 0-1 0 0,0 0 1 0 0,1 0-1 0 0,-1 0 0 0 0,1 0 1 0 0,-1 0-1 0 0,1 0 1 0 0,-1 0-1 0 0,1 0 0 0 0,-1 0 1 0 0,1 1-1 0 0,-1-1 1 0 0,1 0-1 0 0,-1 0 0 0 0,1 0 1 0 0,-1 0-1 0 0,1 1 0 0 0,-1-1 1 0 0,1 0-1 0 0,-1 1 1 0 0,1-1-1 0 0,-1 1 0 0 0,-7 9 53 0 0,1 0-1 0 0,0 0 1 0 0,-5 12-1 0 0,-7 10 5 0 0,-56 81-1048 0 0,75-113 856 0 0,0 0 1 0 0,0 0 0 0 0,-1 0-1 0 0,0 2-1082 0 0,1-2 1082 0 0,0 0 1 0 0,0 0 0 0 0,0 0-1 0 0,0 1 1 0 0,0-1 0 0 0,0 0-1 0 0,0 0 1 0 0,0 0-1 0 0,0 1 1 0 0,0-1 0 0 0,0 0-1 0 0,0 0 1 0 0,0 0 0 0 0,0 1-1 0 0,0-1 1 0 0,0 0-1 0 0,0 0 1 0 0,0 0 0 0 0,0 0-1 0 0,0 1 1 0 0,0-1 0 0 0,0 0-1 0 0,0 0 1 0 0,1 0-1 0 0,-1 1 1 0 0,0-1 0 0 0,0 0-271 0 0,11 1-3674 0 0,13-8-3502 0 0,-14 4 5371 0 0,-2-1 1835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4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0 0 0,'0'0'16516'0'0,"-16"3"-16560"0"0,-50 7-187 0 0,58-8-840 0 0,0-1 0 0 0,0 0 1 0 0,-16-1-1 0 0,11 0-6113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4.8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12635 0 0,'0'0'8323'0'0,"5"22"-7832"0"0,14 69-87 0 0,-18-85-330 0 0,0 1 1 0 0,0 12 0 0 0,-5-4 91 0 0,1-7-100 0 0,-12 30 38 0 0,1-4-1458 0 0,9-11-2432 0 0,4-13-1593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5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98 167 11891 0 0,'0'0'9036'0'0,"4"-2"-8993"0"0,-1 1-53 0 0,0 0 1 0 0,0-1-1 0 0,-1 0 0 0 0,1 1 1 0 0,-1-1-1 0 0,1 0 1 0 0,-1 0-1 0 0,0 0 1 0 0,0-1-1 0 0,0 1 0 0 0,0 0 1 0 0,0-1-1 0 0,0 0 1 0 0,0 1-1 0 0,-1-1 0 0 0,0 0 1 0 0,1 0-1 0 0,-1 0 1 0 0,0 0-1 0 0,0-3 0 0 0,0 2-83 0 0,-1-1-1 0 0,0 1 1 0 0,0-1-1 0 0,0 0 1 0 0,0 1-1 0 0,-1-1 1 0 0,0 1-1 0 0,0-1 0 0 0,0 1 1 0 0,0 0-1 0 0,-1-1 1 0 0,0 1-1 0 0,0 0 1 0 0,0 0-1 0 0,0 0 1 0 0,-1 0-1 0 0,1 0 1 0 0,-1 1-1 0 0,0-1 0 0 0,0 1 1 0 0,-1 0-1 0 0,1 0 1 0 0,-1 0-1 0 0,1 0 1 0 0,-1 0-1 0 0,-5-2 1 0 0,7 4 78 0 0,1 0 1 0 0,-1 1-1 0 0,1-1 1 0 0,-1 0 0 0 0,1 1-1 0 0,-1 0 1 0 0,1-1 0 0 0,-1 1-1 0 0,0 0 1 0 0,1 0 0 0 0,-1-1-1 0 0,0 1 1 0 0,1 1-1 0 0,-1-1 1 0 0,1 0 0 0 0,-1 0-1 0 0,-2 1 1 0 0,3 0 33 0 0,0-1-1 0 0,0 1 1 0 0,0 0 0 0 0,-1-1-1 0 0,1 1 1 0 0,0 0 0 0 0,0 0-1 0 0,1 0 1 0 0,-1 0 0 0 0,0 0-1 0 0,0 0 1 0 0,0 0 0 0 0,1 0-1 0 0,-1 0 1 0 0,0 0 0 0 0,1 0-1 0 0,-1 1 1 0 0,1-1 0 0 0,-1 0-1 0 0,1 0 1 0 0,-1 3 0 0 0,-1 5 136 0 0,1 1 1 0 0,-2 16 0 0 0,3-24-121 0 0,0 0 1 0 0,0-1-1 0 0,0 1 0 0 0,0 0 0 0 0,0 0 0 0 0,1 0 0 0 0,-1-1 1 0 0,1 1-1 0 0,-1 0 0 0 0,1 0 0 0 0,-1-1 0 0 0,1 1 0 0 0,0 0 0 0 0,0-1 1 0 0,0 1-1 0 0,0-1 0 0 0,0 1 0 0 0,0-1 0 0 0,0 0 0 0 0,0 1 1 0 0,1-1-1 0 0,1 2 0 0 0,-1-2 60 0 0,1 0 0 0 0,0 0 0 0 0,-1 0 1 0 0,1 0-1 0 0,0-1 0 0 0,-1 1 0 0 0,1-1 0 0 0,0 0 0 0 0,0 0 1 0 0,0 0-1 0 0,-1 0 0 0 0,1 0 0 0 0,3-1 0 0 0,10 0 169 0 0,-15 2-263 0 0,-1-1-1 0 0,1 0 1 0 0,0 0-1 0 0,-1 1 1 0 0,1-1-1 0 0,0 0 1 0 0,-1 1-1 0 0,1-1 1 0 0,0 1-1 0 0,-1-1 1 0 0,1 0-1 0 0,-1 1 1 0 0,1 0-1 0 0,-1-1 0 0 0,1 1 1 0 0,-1-1-1 0 0,1 1 1 0 0,-1 0-1 0 0,1 0 1 0 0,7 16 187 0 0,-7-15-155 0 0,2 3 47 0 0,-1 1 1 0 0,0 0-1 0 0,-1-1 1 0 0,1 1-1 0 0,-1 0 1 0 0,0 0-1 0 0,0 11 1 0 0,-1-13-46 0 0,0-1 0 0 0,-1 1 0 0 0,1-1-1 0 0,-1 1 1 0 0,1-1 0 0 0,-1 1 0 0 0,-1-1 0 0 0,1 0 0 0 0,0 1 0 0 0,-1-1 0 0 0,1 0 0 0 0,-1 0 0 0 0,0 0 0 0 0,-4 5 0 0 0,-1-1 83 0 0,0-1-1 0 0,0 1 0 0 0,0-1 1 0 0,-1 0-1 0 0,-11 6 0 0 0,13-9-956 0 0,0 0 0 0 0,-14 5 0 0 0,15-7-1381 0 0,0 0-1 0 0,0 0 1 0 0,0 0 0 0 0,-9 0-1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5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90 16676 0 0,'0'0'2974'0'0,"11"-3"-2920"0"0,31-10-23 0 0,-41 12-48 0 0,1 1 0 0 0,-1-1 0 0 0,0 1 0 0 0,1-1 0 0 0,-1 0 0 0 0,0 1 0 0 0,0-1 0 0 0,1 0 0 0 0,-1 0 0 0 0,0 0 0 0 0,0 0 0 0 0,0 0 0 0 0,0 0 0 0 0,0 0 0 0 0,0 0 0 0 0,-1 0 0 0 0,1-1 1 0 0,0 1-1 0 0,0 0 0 0 0,-1-1 0 0 0,1 1 0 0 0,-1 0 0 0 0,1-1 0 0 0,-1 1 0 0 0,0 0 0 0 0,0-1 0 0 0,1 1 0 0 0,-1-1 0 0 0,0 1 0 0 0,0-1 0 0 0,-1-2 0 0 0,1 2-99 0 0,0 1 46 0 0,0-1 0 0 0,0 1 0 0 0,0-1 0 0 0,-1 1 1 0 0,1-1-1 0 0,-1 1 0 0 0,1-1 0 0 0,-1 1 0 0 0,0 0 0 0 0,1-1 0 0 0,-1 1 0 0 0,0 0 0 0 0,0-1 0 0 0,0 1 1 0 0,0 0-1 0 0,0 0 0 0 0,0 0 0 0 0,0 0 0 0 0,0 0 0 0 0,-1 0 0 0 0,1 0 0 0 0,0 1 0 0 0,-1-1 0 0 0,1 0 1 0 0,-2 0-1 0 0,2 0 64 0 0,0 1-1 0 0,0 0 1 0 0,-1-1 0 0 0,1 1 0 0 0,0 0 0 0 0,0-1 0 0 0,0 1 0 0 0,-1 0 0 0 0,1 0-1 0 0,0 0 1 0 0,0 0 0 0 0,0 0 0 0 0,-1 0 0 0 0,1 1 0 0 0,0-1 0 0 0,0 0 0 0 0,0 1 0 0 0,-1-1-1 0 0,1 0 1 0 0,0 1 0 0 0,0 0 0 0 0,0-1 0 0 0,0 1 0 0 0,0 0 0 0 0,0-1 0 0 0,0 1-1 0 0,0 0 1 0 0,0 0 0 0 0,1 0 0 0 0,-2 1 0 0 0,-3 6 194 0 0,0 0 1 0 0,1 1-1 0 0,1-1 0 0 0,-1 1 1 0 0,1 0-1 0 0,1 0 0 0 0,-1 0 0 0 0,2 0 1 0 0,-1 0-1 0 0,1 0 0 0 0,1 0 1 0 0,-1 1-1 0 0,2-1 0 0 0,0 10 1 0 0,0-17-144 0 0,-1-1-1 0 0,1 0 1 0 0,-1 1 0 0 0,1-1 0 0 0,-1 0 0 0 0,1 1 0 0 0,0-1 0 0 0,0 0 0 0 0,-1 0 0 0 0,1 0 0 0 0,0 1 0 0 0,0-1 0 0 0,0 0 0 0 0,0 0 0 0 0,0-1-1 0 0,1 1 1 0 0,-1 0 0 0 0,0 0 0 0 0,0 0 0 0 0,1-1 0 0 0,-1 1 0 0 0,0-1 0 0 0,1 1 0 0 0,2 0 0 0 0,3 0-134 0 0,0 1 1 0 0,1-1 0 0 0,10 0 0 0 0,-11 0-398 0 0,10-3-2907 0 0,-7-2-3881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0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2121 148 1772 0 0,'0'0'1028'0'0,"0"0"557"0"0,-8 0-896 0 0,-400-55 1982 0 0,-275 21-1032 0 0,489 22-1623 0 0,-295-14-133 0 0,161 15 570 0 0,318 8-1821 0 0,26-1-972 0 0,-2 1-256 0 0</inkml:trace>
  <inkml:trace contextRef="#ctx0" brushRef="#br0" timeOffset="370.13">569 190 4012 0 0,'0'0'4167'0'0,"0"0"-3167"0"0,0 0-900 0 0,0 0 85 0 0,0 0-19 0 0,-6 1-31 0 0,-9 2 23 0 0,30 2-1190 0 0,-12-6 1091 0 0,-1 1 0 0 0,0-1-1 0 0,0 1 1 0 0,0 0 0 0 0,0 0-1 0 0,0 0 1 0 0,1 0 0 0 0,-1 0-1 0 0,0 0 1 0 0,0 0 0 0 0,0 1-1 0 0,0-1 1 0 0,0 1 0 0 0,0 0-1 0 0,0 0 1 0 0,0 0 0 0 0,0 0-1 0 0,0 0 1 0 0,0 0 0 0 0,0 0-1 0 0,0 0 1 0 0,-1 1 0 0 0,1-1-1 0 0,-1 1 1 0 0,1-1 0 0 0,-1 1-1 0 0,1 0 1 0 0,-1 0 0 0 0,0-1-1 0 0,0 1 1 0 0,0 0 0 0 0,0 0-1 0 0,0 0 1 0 0,0 0 0 0 0,-1 0-1 0 0,1 0 1 0 0,-1 1 0 0 0,1-1-1 0 0,-1 0 1 0 0,0 0 0 0 0,0 0-1 0 0,0 0 1 0 0,0 1 0 0 0,0-1-1 0 0,0 0 1 0 0,0 0 0 0 0,-1 0-1 0 0,1 0 1 0 0,-1 0-1 0 0,0 0 1 0 0,0 0 0 0 0,0 0-1 0 0,0 0 1 0 0,0 0 0 0 0,0 0-1 0 0,0 0 1 0 0,0 0 0 0 0,-1 0-59 0 0,-65 74 681 0 0,141-59-222 0 0,-64-17-812 0 0,26-1-1085 0 0,-18-7-3236 0 0,-15-1-983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6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14155 0 0,'0'0'8135'0'0,"4"20"-7683"0"0,9 63-93 0 0,-12-56-177 0 0,-5-17-33 0 0,1-5-75 0 0,0 0-15 0 0,1-1 0 0 0,-1 1 0 0 0,0-1 0 0 0,-7 8 0 0 0,14-27-1714 0 0,-2 10 1373 0 0,0 1 0 0 0,1-1 0 0 0,0 1 0 0 0,0 0 0 0 0,0 0 0 0 0,1 0 0 0 0,6-6 0 0 0,-7 9 162 0 0,-1-1 0 0 0,1 0 0 0 0,0 0 0 0 0,0 1 0 0 0,0-1 0 0 0,0 1 0 0 0,0 0 0 0 0,0 0 0 0 0,0 0 0 0 0,0 0 0 0 0,0 1 0 0 0,0-1 1 0 0,6 1-1 0 0,-5 0 180 0 0,0 0 1 0 0,0 0 0 0 0,0 1 0 0 0,0 0 0 0 0,0 0 0 0 0,0 0 0 0 0,0 0 0 0 0,0 0-1 0 0,0 1 1 0 0,0 0 0 0 0,-1 0 0 0 0,1 0 0 0 0,-1 0 0 0 0,1 1 0 0 0,-1-1 0 0 0,0 1 0 0 0,0 0-1 0 0,0-1 1 0 0,4 6 0 0 0,-7-7-5 0 0,1 0-1 0 0,0 0 1 0 0,-1 0-1 0 0,1 0 0 0 0,0 1 1 0 0,-1-1-1 0 0,1 0 1 0 0,-1 0-1 0 0,0 0 1 0 0,1 1-1 0 0,-1-1 1 0 0,0 0-1 0 0,0 1 1 0 0,0-1-1 0 0,0 0 0 0 0,0 0 1 0 0,0 1-1 0 0,0-1 1 0 0,0 0-1 0 0,-1 0 1 0 0,1 1-1 0 0,0-1 1 0 0,-1 0-1 0 0,1 0 1 0 0,-1 1-1 0 0,1-1 0 0 0,-1 0 1 0 0,0 0-1 0 0,1 0 1 0 0,-1 0-1 0 0,0 0 1 0 0,0 0-1 0 0,0 0 1 0 0,0 0-1 0 0,0-1 1 0 0,0 1-1 0 0,0 0 0 0 0,-2 1 1 0 0,-2 1 69 0 0,0 0-1 0 0,0-1 1 0 0,0 1 0 0 0,-1-1 0 0 0,1 0-1 0 0,-1 0 1 0 0,-6 1 0 0 0,2-2-291 0 0,0 1 1 0 0,0-2-1 0 0,0 1 1 0 0,0-1 0 0 0,-19-3-1 0 0,4-3-3996 0 0,0-3-5392 0 0</inkml:trace>
  <inkml:trace contextRef="#ctx0" brushRef="#br0" timeOffset="1">276 151 16980 0 0,'0'0'4506'0'0,"-2"7"-4185"0"0,2-5-287 0 0,-5 21 115 0 0,2-18-85 0 0,3-12-8 0 0,1 1-293 0 0,0 0 0 0 0,1 0 0 0 0,-1 0 0 0 0,1 1 0 0 0,1-1 0 0 0,-1 1 0 0 0,1-1-1 0 0,0 1 1 0 0,0 0 0 0 0,0 0 0 0 0,1 0 0 0 0,0 1 0 0 0,0-1 0 0 0,0 1 0 0 0,1 0 0 0 0,6-5 0 0 0,-9 8-372 0 0,0 0 0 0 0,0 0 0 0 0,0 0 0 0 0,0 0 0 0 0,0 1 0 0 0,0-1 1 0 0,5 0-1 0 0,14 2-10003 0 0,-17 1 8015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6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89 8234 0 0,'0'0'10398'0'0,"0"-9"-10259"0"0,-4-27-15 0 0,4 34-123 0 0,0 0 0 0 0,0 0 1 0 0,-1 0-1 0 0,1 0 0 0 0,-1 1 0 0 0,1-1 1 0 0,-1 0-1 0 0,1 0 0 0 0,-1 0 0 0 0,0 1 1 0 0,0-1-1 0 0,0 0 0 0 0,0 1 0 0 0,0-1 1 0 0,0 1-1 0 0,-1-1 0 0 0,1 1 0 0 0,0 0 1 0 0,-1 0-1 0 0,1-1 0 0 0,-1 1 1 0 0,1 0-1 0 0,-1 0 0 0 0,0 0 0 0 0,1 1 1 0 0,-1-1-1 0 0,0 0 0 0 0,0 0 0 0 0,0 1 1 0 0,0 0-1 0 0,1-1 0 0 0,-1 1 0 0 0,0 0 1 0 0,0 0-1 0 0,0 0 0 0 0,0 0 1 0 0,0 0-1 0 0,-2 0 0 0 0,3 1 16 0 0,0 0-1 0 0,-1-1 1 0 0,1 1 0 0 0,0 0-1 0 0,0 0 1 0 0,0 0 0 0 0,-1 0-1 0 0,1 0 1 0 0,0 0-1 0 0,0 0 1 0 0,0 0 0 0 0,1 0-1 0 0,-2 2 1 0 0,-11 18 205 0 0,11-17-188 0 0,-8 12 93 0 0,7-13-93 0 0,1 1 1 0 0,-1-1 0 0 0,1 1 0 0 0,0-1-1 0 0,0 1 1 0 0,1 0 0 0 0,-1 0-1 0 0,1 0 1 0 0,0 0 0 0 0,-2 7 0 0 0,4-10 1 0 0,-1-1 1 0 0,0 0 0 0 0,0 1-1 0 0,1-1 1 0 0,-1 0 0 0 0,0 1-1 0 0,0-1 1 0 0,1 0 0 0 0,-1 0-1 0 0,0 1 1 0 0,1-1 0 0 0,-1 0-1 0 0,0 0 1 0 0,1 1 0 0 0,-1-1-1 0 0,1 0 1 0 0,-1 0 0 0 0,0 0-1 0 0,1 0 1 0 0,-1 0 0 0 0,1 1-1 0 0,-1-1 1 0 0,0 0 0 0 0,1 0-1 0 0,-1 0 1 0 0,1 0 0 0 0,-1 0-1 0 0,1 0 1 0 0,0-1 0 0 0,14 0 156 0 0,-12 0-191 0 0,0 0 0 0 0,0 0 0 0 0,-1-1-1 0 0,1 1 1 0 0,0-1 0 0 0,-1 1 0 0 0,1-1-1 0 0,-1 0 1 0 0,0 0 0 0 0,1 0 0 0 0,-1-1-1 0 0,2-2 1 0 0,-1 2-12 0 0,0 0 0 0 0,0 0 0 0 0,0 0 0 0 0,0 1 0 0 0,5-4 0 0 0,-8 6-6 0 0,1 0 0 0 0,-1 0 0 0 0,0 0 0 0 0,1-1 1 0 0,-1 1-1 0 0,1 0 0 0 0,-1 0 0 0 0,1 0 0 0 0,-1 0 0 0 0,1 0 0 0 0,-1 0 1 0 0,1 0-1 0 0,-1 0 0 0 0,1 0 0 0 0,-1 0 0 0 0,1 0 0 0 0,-1 0 0 0 0,1 0 1 0 0,-1 0-1 0 0,0 1 0 0 0,1-1 0 0 0,-1 0 0 0 0,1 1 0 0 0,9 9-78 0 0,-6-4 158 0 0,-1 1-1 0 0,4 9 1 0 0,-5-13-32 0 0,0 5 31 0 0,1 0 0 0 0,-1 0 0 0 0,1 9-1 0 0,-2-9-120 0 0,0-1-1 0 0,1 1 0 0 0,5 12 0 0 0,-3-14-1481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6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27 288 17172 0 0,'0'0'5914'0'0,"-3"5"-6112"0"0,-10 19-261 0 0,13-24 393 0 0,0 0 0 0 0,-1 1 0 0 0,1-1 1 0 0,0 0-1 0 0,0 1 0 0 0,0-1 0 0 0,0 0 0 0 0,-1 0 1 0 0,1 1-1 0 0,0-1 0 0 0,0 0 0 0 0,-1 0 0 0 0,1 0 1 0 0,0 1-1 0 0,0-1 0 0 0,-1 0 0 0 0,1 0 0 0 0,0 0 1 0 0,-1 0-1 0 0,1 0 0 0 0,0 1 0 0 0,-1-1 0 0 0,1 0 1 0 0,0 0-1 0 0,-1 0 0 0 0,1 0 0 0 0,0 0 0 0 0,0 0 1 0 0,-1 0-1 0 0,1 0 0 0 0,0 0 0 0 0,-1 0 0 0 0,1 0 1 0 0,0-1-1 0 0,-1 1 0 0 0,1 0 0 0 0,0 0 0 0 0,-1 0 1 0 0</inkml:trace>
  <inkml:trace contextRef="#ctx0" brushRef="#br0" timeOffset="1">102 1 15515 0 0,'0'0'5906'0'0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7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19172 0 0,'0'0'2713'0'0,"-13"22"-2576"0"0,-39 69-33 0 0,48-85-74 0 0,1 1-1 0 0,-5 11 1 0 0,8-17-22 0 0,0 0 1 0 0,0-1-1 0 0,0 1 0 0 0,0 0 1 0 0,0-1-1 0 0,0 1 1 0 0,0 0-1 0 0,0-1 1 0 0,0 1-1 0 0,0 0 1 0 0,0-1-1 0 0,0 1 1 0 0,0-1-1 0 0,0 1 1 0 0,1 1-1 0 0,0 2 63 0 0,0-3-10 0 0,0 1 0 0 0,0 0 1 0 0,0-1-1 0 0,0 1 0 0 0,0-1 0 0 0,0 1 1 0 0,0-1-1 0 0,0 1 0 0 0,0-1 0 0 0,1 0 1 0 0,-1 0-1 0 0,1 1 0 0 0,-1-1 0 0 0,1 0 1 0 0,-1 0-1 0 0,1 0 0 0 0,0-1 0 0 0,-1 1 1 0 0,1 0-1 0 0,0-1 0 0 0,2 1 0 0 0,4 1 116 0 0,-1 0-1 0 0,1-1 1 0 0,14 1 0 0 0,-11-2-60 0 0,0 0 0 0 0,0-1 0 0 0,15-2 0 0 0,-21 2-505 0 0,-1 0-1 0 0,1-1 1 0 0,-1 1-1 0 0,6-3 1 0 0,-7 2-802 0 0,0 0 0 0 0,0 0-1 0 0,0 0 1 0 0,0 0 0 0 0,-1-1 0 0 0,4-2 0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8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29 13187 0 0,'0'0'7888'0'0,"-1"-5"-7801"0"0,-3-13-34 0 0,4 17-56 0 0,0 1-1 0 0,0 0 1 0 0,0 0 0 0 0,0 0-1 0 0,0-1 1 0 0,0 1-1 0 0,0 0 1 0 0,0 0 0 0 0,0 0-1 0 0,0-1 1 0 0,1 1-1 0 0,-1 0 1 0 0,0 0 0 0 0,0 0-1 0 0,0 0 1 0 0,0-1-1 0 0,0 1 1 0 0,0 0 0 0 0,0 0-1 0 0,0 0 1 0 0,1 0-1 0 0,-1 0 1 0 0,0-1 0 0 0,0 1-1 0 0,0 0 1 0 0,0 0-1 0 0,1 0 1 0 0,-1 0-1 0 0,0 0 1 0 0,0 0 0 0 0,0 0-1 0 0,0 0 1 0 0,1 0-1 0 0,-1 0 1 0 0,0 0 0 0 0,0 0-1 0 0,0 0 1 0 0,1 0-1 0 0,-1 0 1 0 0,9 0-143 0 0,-8 0 112 0 0,3 1 17 0 0,0 0 0 0 0,0 0 0 0 0,0 0 0 0 0,-1 0 0 0 0,1 1 0 0 0,0-1 0 0 0,4 4 0 0 0,24 16 208 0 0,-22-13-114 0 0,-1-1 1 0 0,0 2-1 0 0,13 13 0 0 0,-20-20-67 0 0,0 1 0 0 0,0-1 0 0 0,0 0 0 0 0,-1 1 0 0 0,1 0 0 0 0,-1 0-1 0 0,1-1 1 0 0,-1 1 0 0 0,0 0 0 0 0,0 0 0 0 0,0 0 0 0 0,-1 0 0 0 0,1 0-1 0 0,-1 0 1 0 0,1 0 0 0 0,-1 0 0 0 0,0 1 0 0 0,0-1 0 0 0,-1 5 0 0 0,0-6-20 0 0,0 0 1 0 0,0 0-1 0 0,0 0 1 0 0,0-1-1 0 0,0 1 1 0 0,0 0-1 0 0,-1 0 1 0 0,1-1-1 0 0,-1 1 1 0 0,1-1 0 0 0,-1 1-1 0 0,0-1 1 0 0,1 0-1 0 0,-1 1 1 0 0,0-1-1 0 0,0 0 1 0 0,0 0-1 0 0,-4 1 1 0 0,1 0-897 0 0,0 0-1 0 0,0-1 1 0 0,-1 1 0 0 0,1-1-1 0 0,0-1 1 0 0,-9 1 0 0 0,7-1-4328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8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14835 0 0,'0'0'4433'0'0,"-10"20"-4114"0"0,-31 63-104 0 0,27-49-58 0 0,13-32-142 0 0,1-1 0 0 0,0 1 0 0 0,0-1 1 0 0,0 0-1 0 0,-1 1 0 0 0,1-1 0 0 0,0 1 0 0 0,1 1 0 0 0,0 8 82 0 0,-1-10-73 0 0,0 0-1 0 0,0 1 0 0 0,0-1 0 0 0,0 0 1 0 0,0 0-1 0 0,1 1 0 0 0,-1-1 0 0 0,1 0 0 0 0,-1 0 1 0 0,1 0-1 0 0,-1 1 0 0 0,1-1 0 0 0,0 0 1 0 0,-1 0-1 0 0,1 0 0 0 0,0 0 0 0 0,1 1 1 0 0,0-1-1 0 0,0 1 1 0 0,0 0-1 0 0,0-1 1 0 0,0 0-1 0 0,1 0 1 0 0,-1 1-1 0 0,0-1 1 0 0,4 0 0 0 0,3 2-414 0 0,1-1 0 0 0,0 0 1 0 0,15 0-1 0 0,-23-2 210 0 0,25 1-3521 0 0,-9-1-3632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29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7 13883 0 0,'0'0'6552'0'0,"9"-1"-6584"0"0,26-4 79 0 0,-33 5-43 0 0,-1-1 1 0 0,0 1 0 0 0,1 0-1 0 0,-1 0 1 0 0,1 0 0 0 0,-1 0-1 0 0,1 1 1 0 0,-1-1 0 0 0,0 0-1 0 0,1 0 1 0 0,-1 1 0 0 0,0-1 0 0 0,1 1-1 0 0,-1-1 1 0 0,0 1 0 0 0,1 0-1 0 0,-1 0 1 0 0,0-1 0 0 0,0 1-1 0 0,0 0 1 0 0,0 0 0 0 0,0 0-1 0 0,0 0 1 0 0,0 0 0 0 0,0 0-1 0 0,0 1 1 0 0,0-1 0 0 0,-1 0-1 0 0,1 0 1 0 0,0 2 0 0 0,0-1-6 0 0,-1-1 1 0 0,0 0 0 0 0,0 0 0 0 0,1 1 0 0 0,-1-1-1 0 0,0 0 1 0 0,0 0 0 0 0,0 1 0 0 0,0-1 0 0 0,-1 0-1 0 0,1 1 1 0 0,0-1 0 0 0,-1 0 0 0 0,1 0-1 0 0,0 0 1 0 0,-1 1 0 0 0,1-1 0 0 0,-1 0 0 0 0,0 0-1 0 0,1 0 1 0 0,-1 0 0 0 0,0 0 0 0 0,0 0-1 0 0,0 0 1 0 0,0 0 0 0 0,1 0 0 0 0,-1-1 0 0 0,-2 2-1 0 0,-4 2-75 0 0,-1 0 0 0 0,-10 3 0 0 0,17-6 40 0 0,13 4-92 0 0,-7-2 143 0 0,0-1 0 0 0,1 1-1 0 0,-1-1 1 0 0,0 2 0 0 0,0-1-1 0 0,-1 0 1 0 0,1 1 0 0 0,-1 0-1 0 0,0 0 1 0 0,0 0 0 0 0,6 9-1 0 0,-9-12-3 0 0,0 0-1 0 0,-1 0 0 0 0,1 0 1 0 0,-1 0-1 0 0,1 0 1 0 0,-1 1-1 0 0,1-1 0 0 0,-1 0 1 0 0,0 0-1 0 0,1 0 0 0 0,-1 1 1 0 0,0-1-1 0 0,0 0 1 0 0,0 0-1 0 0,0 0 0 0 0,0 1 1 0 0,0-1-1 0 0,0 0 0 0 0,0 0 1 0 0,-1 0-1 0 0,1 1 1 0 0,0-1-1 0 0,-1 0 0 0 0,1 0 1 0 0,-1 0-1 0 0,0 0 0 0 0,1 0 1 0 0,-1 0-1 0 0,0 0 1 0 0,1 0-1 0 0,-1 0 0 0 0,0 0 1 0 0,0 0-1 0 0,0 0 0 0 0,0 0 1 0 0,0-1-1 0 0,0 1 1 0 0,0 0-1 0 0,0-1 0 0 0,-1 1 1 0 0,-3 2-2 0 0,0-1 0 0 0,1 0 0 0 0,-1 0 0 0 0,0-1 0 0 0,0 0 0 0 0,0 1 0 0 0,0-2 0 0 0,-6 1 0 0 0,-37 0-3294 0 0,26-1-6250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0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 15115 0 0,'0'0'7627'0'0,"-18"17"-7635"0"0,-55 54-199 0 0,68-66-171 0 0,0 0 0 0 0,0 0-1 0 0,-1-1 1 0 0,1 1-1 0 0,-13 5 1 0 0,3 0-3770 0 0,9-5-1245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1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8594 0 0,'0'0'9147'0'0,"14"-1"-8761"0"0,45-4 11 0 0,-58 5-373 0 0,0 0 0 0 0,0 0 1 0 0,0 0-1 0 0,1 0 0 0 0,-1 0 0 0 0,0 0 1 0 0,0 1-1 0 0,0-1 0 0 0,0 0 0 0 0,0 1 0 0 0,1-1 1 0 0,-1 0-1 0 0,0 1 0 0 0,1 0 0 0 0,-2-1-7 0 0,1 1-1 0 0,-1-1 0 0 0,0 0 0 0 0,0 1 0 0 0,0-1 0 0 0,1 1 1 0 0,-1-1-1 0 0,0 0 0 0 0,0 1 0 0 0,0-1 0 0 0,0 1 0 0 0,0-1 1 0 0,0 0-1 0 0,0 1 0 0 0,1-1 0 0 0,-1 1 0 0 0,0-1 0 0 0,0 0 1 0 0,-1 1-1 0 0,2 2 113 0 0,0 2-6 0 0,0-1 0 0 0,-1 0 0 0 0,1 0 0 0 0,-1 1 0 0 0,0-1 0 0 0,0 1 0 0 0,0-1 0 0 0,0 0 0 0 0,-1 1 0 0 0,0-1 0 0 0,0 0 0 0 0,0 0-1 0 0,0 1 1 0 0,-1-1 0 0 0,1 0 0 0 0,-1 0 0 0 0,0-1 0 0 0,0 1 0 0 0,-1 0 0 0 0,-5 6 0 0 0,-18 19 197 0 0,18-21-276 0 0,0 1 0 0 0,-12 15 0 0 0,20-24-38 0 0,0 1-1 0 0,0-1 1 0 0,-1 0-1 0 0,1 1 1 0 0,0-1 0 0 0,0 1-1 0 0,0-1 1 0 0,0 0-1 0 0,0 1 1 0 0,0-1 0 0 0,0 1-1 0 0,0-1 1 0 0,0 0-1 0 0,0 1 1 0 0,0-1-1 0 0,0 0 1 0 0,0 1 0 0 0,0-1-1 0 0,0 1 1 0 0,1-1-1 0 0,-1 0 1 0 0,0 1 0 0 0,0-1-1 0 0,0 0 1 0 0,1 1-1 0 0,-1-1 1 0 0,0 0-1 0 0,0 1 1 0 0,1-1 0 0 0,-1 0-1 0 0,0 0 1 0 0,0 1-1 0 0,1-1 1 0 0,-1 0 0 0 0,0 0-1 0 0,1 0 1 0 0,-1 1-1 0 0,0-1 1 0 0,1 0-1 0 0,-1 0 1 0 0,1 0 0 0 0,19 7 192 0 0,-17-6-167 0 0,15 4-125 0 0,1-1-1 0 0,35 3 1 0 0,-34-5-3649 0 0,0-2-3675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1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14643 0 0,'0'0'1939'0'0,"15"-4"-2938"0"0,46-13 1311 0 0,-59 16-274 0 0,1 1 0 0 0,-1-1 0 0 0,1 1 0 0 0,-1 0 0 0 0,0 0 0 0 0,1 0 0 0 0,-1 0-1 0 0,4 1 1 0 0,-5-1-1 0 0,0 1 0 0 0,0-1-1 0 0,0 1 1 0 0,0-1-1 0 0,1 1 1 0 0,-1 0 0 0 0,0-1-1 0 0,0 1 1 0 0,1 1 0 0 0,3 3 156 0 0,1-1 17 0 0,0 0 0 0 0,0 0 1 0 0,-1 1-1 0 0,1 0 0 0 0,-1 0 1 0 0,8 11-1 0 0,-11-13-163 0 0,-1-1 1 0 0,1 0-1 0 0,-1 0 0 0 0,0 1 1 0 0,0-1-1 0 0,0 1 0 0 0,0-1 1 0 0,0 1-1 0 0,-1 0 1 0 0,1-1-1 0 0,-1 1 0 0 0,1-1 1 0 0,-1 1-1 0 0,0 0 0 0 0,0-1 1 0 0,0 1-1 0 0,-1 0 1 0 0,1-1-1 0 0,-1 1 0 0 0,1 0 1 0 0,-1-1-1 0 0,-1 4 0 0 0,0-3-1 0 0,0 0 0 0 0,0 1 0 0 0,0-2 0 0 0,-1 1 0 0 0,1 0 0 0 0,-1 0 0 0 0,1-1 0 0 0,-1 1-1 0 0,0-1 1 0 0,0 0 0 0 0,0 0 0 0 0,-6 3 0 0 0,-1-1-209 0 0,0 1-1 0 0,-21 5 1 0 0,4-5-1405 0 0,8-5-5900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6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1 10137 0 0,'0'0'3562'0'0,"4"8"-3057"0"0,54 136 882 0 0,-103-289-2628 0 0,5 172 1616 0 0,20-13-103 0 0,-62 70 131 0 0,84-82-388 0 0,-1 0-1 0 0,1 0 1 0 0,0 0 0 0 0,0 0-1 0 0,0 0 1 0 0,0 0 0 0 0,0-1-1 0 0,0 1 1 0 0,0-1 0 0 0,0 1-1 0 0,1-1 1 0 0,-1 0-1 0 0,1 0 1 0 0,-1 0 0 0 0,1 0-1 0 0,-1 0 1 0 0,1-1 0 0 0,-1 1-1 0 0,1-1 1 0 0,0 0 0 0 0,-1 0-1 0 0,1 0 1 0 0,0 0 0 0 0,-1 0-1 0 0,1 0 1 0 0,-1-1-1 0 0,1 1 1 0 0,2-1-15 0 0,27-6-6146 0 0,-12-1-790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3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2 6797 0 0,'0'0'5314'0'0,"0"0"-3918"0"0,0 0-1150 0 0,0 0 61 0 0,0 0-89 0 0,0 0-231 0 0,-6 0-487 0 0,-15-2-405 0 0,41 5-811 0 0,-17-4 1820 0 0,0 1 0 0 0,-1-1-1 0 0,1 1 1 0 0,0 0 0 0 0,0 0 0 0 0,-1 1 0 0 0,1-1 0 0 0,0 0 0 0 0,0 1 0 0 0,-1 0 0 0 0,1-1 0 0 0,-1 1 0 0 0,1 0 0 0 0,0 1 0 0 0,-1-1 0 0 0,0 0 0 0 0,1 1-1 0 0,-1-1 1 0 0,0 1 0 0 0,0 0 0 0 0,0 0 0 0 0,0 0 0 0 0,0 0 0 0 0,0 0 0 0 0,0 0 0 0 0,-1 0 0 0 0,1 0 0 0 0,-1 1 0 0 0,1-1 0 0 0,-1 1 0 0 0,0-1-1 0 0,0 1 1 0 0,0 0 0 0 0,-1-1 0 0 0,1 1 0 0 0,-1 0 0 0 0,1-1 0 0 0,-1 1 0 0 0,0 0 0 0 0,0 0 0 0 0,0 0 0 0 0,0-1 0 0 0,0 1 0 0 0,-1 0 0 0 0,0-1-1 0 0,1 1 1 0 0,-1 0 0 0 0,0-1 0 0 0,0 1 0 0 0,0-1 0 0 0,0 1 0 0 0,-1-1 0 0 0,1 1 0 0 0,-1-1 0 0 0,0 0 0 0 0,1 0 0 0 0,-1 0 0 0 0,0 0 0 0 0,-2 2-104 0 0,-71 38 624 0 0,114-30-101 0 0,23-1-660 0 0,40 5-873 0 0,-33-12-3601 0 0,-31-6-4710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1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64 285 9154 0 0,'0'0'10183'0'0,"-10"15"-9964"0"0,-30 47-89 0 0,27-37-45 0 0,13-25-85 0 0,0 1 0 0 0,0-1 0 0 0,-1 1 0 0 0,1 0 0 0 0,0 0-1 0 0,0-1 1 0 0,0 1 0 0 0,0 0 0 0 0,0-1 0 0 0,0 1 0 0 0,1 0-1 0 0,-1-1 1 0 0,0 2 0 0 0,1 5-133 0 0,-1-6 62 0 0,0-1 0 0 0,1 1 1 0 0,-1 0-1 0 0,0-1 0 0 0,0 1 0 0 0,0-1 0 0 0,1 1 0 0 0,-1-1 0 0 0,0 1 1 0 0,1-1-1 0 0,-1 1 0 0 0,1-1 0 0 0,-1 1 0 0 0,1-1 0 0 0,-1 1 0 0 0,1-1 1 0 0,-1 1-1 0 0,1-1 0 0 0,-1 0 0 0 0,1 1 0 0 0,-1-1 0 0 0,1 0 0 0 0,-1 0 0 0 0,1 1 1 0 0,0-1-1 0 0,-1 0 0 0 0,1 0 0 0 0,0 0 0 0 0,0 0 0 0 0,21 2-9236 0 0</inkml:trace>
  <inkml:trace contextRef="#ctx0" brushRef="#br0" timeOffset="1">170 0 18956 0 0,'0'0'53'0'0,"-5"3"-1336"0"0,3-2 1328 0 0,-9 7 35 0 0,11-8-70 0 0,-1 0 0 0 0,1 0 0 0 0,0 1-1 0 0,0-1 1 0 0,0 0 0 0 0,-1 1 0 0 0,1-1 0 0 0,0 0-1 0 0,0 0 1 0 0,0 1 0 0 0,0-1 0 0 0,-1 0 0 0 0,1 1 0 0 0,0-1-1 0 0,0 0 1 0 0,0 1 0 0 0,0-1 0 0 0,0 0 0 0 0,0 1 0 0 0,0-1-1 0 0,0 0 1 0 0,0 1 0 0 0,0-1 0 0 0,0 0 0 0 0,0 1-1 0 0,0-1 1 0 0,0 0 0 0 0,1 1 0 0 0,-1-1 0 0 0,0 0 0 0 0,0 0-1 0 0,0 1 1 0 0,0-1 0 0 0,1 0 0 0 0,-1 1 0 0 0,0-1-1 0 0,0 0 1 0 0,0 0 0 0 0,1 1 0 0 0,16 15 602 0 0,23 24 568 0 0,-35-34-1048 0 0,0 0 0 0 0,-1 0 0 0 0,1 0 0 0 0,-2 0 0 0 0,6 12 0 0 0,-8-16-103 0 0,0-1-1 0 0,-1 1 1 0 0,1 0-1 0 0,0 0 1 0 0,-1 0-1 0 0,0 0 1 0 0,1 0-1 0 0,-1 0 1 0 0,0 0-1 0 0,0 0 1 0 0,0 0-1 0 0,0 0 1 0 0,0 0-1 0 0,-1 0 1 0 0,1 0-1 0 0,-1 0 1 0 0,1 0-1 0 0,-1 0 1 0 0,0 0-1 0 0,0 0 1 0 0,0 0-1 0 0,0-1 1 0 0,0 1-1 0 0,0 0 1 0 0,0-1-1 0 0,-3 4 1 0 0,2-3-276 0 0,0 0 0 0 0,-1-1 0 0 0,1 1 0 0 0,-1 0 0 0 0,1-1 0 0 0,-1 0 0 0 0,-4 2 0 0 0,3-1-1220 0 0,0-1-1 0 0,0 0 1 0 0,0-1-1 0 0,0 1 1 0 0,-7-1-1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2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3 18148 0 0,'0'0'24'0'0,"-141"-2"-1272"0"0,116 5-529 0 0,0 2-1607 0 0,6-2-2578 0 0,8 0 161 0 0</inkml:trace>
  <inkml:trace contextRef="#ctx0" brushRef="#br0" timeOffset="1">123 538 18652 0 0,'0'0'1448'0'0,"-100"52"-3936"0"0,87-51 439 0 0,3 0-1711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2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16379 0 0,'0'0'3073'0'0</inkml:trace>
  <inkml:trace contextRef="#ctx0" brushRef="#br0" timeOffset="1">150 29 13075 0 0,'0'0'1368'0'0</inkml:trace>
  <inkml:trace contextRef="#ctx0" brushRef="#br0" timeOffset="2">150 29 14555 0 0,'78'-12'824'0'0,"-73"12"-400"0"0,-3 1-248 0 0,-2 0-928 0 0,-7 0-352 0 0,2 1-1304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3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1816 0 0,'0'0'-1184'0'0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4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0 14003 0 0,'0'0'3009'0'0,"-116"116"-20021"0"0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4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2232 0 0,'0'0'7418'0'0,"-1"2"-8898"0"0,0 2-249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5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0 233 13811 0 0,'0'0'5124'0'0,"12"-3"-4908"0"0,40-7-60 0 0,-46 8-116 0 0,0 1 1 0 0,0-1 0 0 0,0-1-1 0 0,-1 1 1 0 0,1-1 0 0 0,-1 0 0 0 0,0 0-1 0 0,0 0 1 0 0,7-6 0 0 0,-1 0 52 0 0,-5 5-49 0 0,0-1 1 0 0,-1 0-1 0 0,1 0 1 0 0,-1 0-1 0 0,8-11 1 0 0,-11 13-69 0 0,0-1 1 0 0,0 1-1 0 0,0-1 1 0 0,0 0-1 0 0,-1 1 1 0 0,1-1-1 0 0,-1 0 1 0 0,0 0-1 0 0,0 0 1 0 0,-1 0-1 0 0,1 0 1 0 0,-1-5-1 0 0,0 6-38 0 0,0-1-1 0 0,-1 0 1 0 0,1 0-1 0 0,-1 1 0 0 0,0-1 1 0 0,0 1-1 0 0,0-1 1 0 0,-1 1-1 0 0,1-1 0 0 0,-1 1 1 0 0,0-1-1 0 0,1 1 1 0 0,-2 0-1 0 0,1 0 1 0 0,0 0-1 0 0,-1 0 0 0 0,1 1 1 0 0,-1-1-1 0 0,0 1 1 0 0,0-1-1 0 0,0 1 1 0 0,0 0-1 0 0,0 0 0 0 0,0 0 1 0 0,-1 1-1 0 0,1-1 1 0 0,-1 1-1 0 0,1 0 1 0 0,-1 0-1 0 0,1 0 0 0 0,-1 0 1 0 0,0 0-1 0 0,1 1 1 0 0,-1 0-1 0 0,0 0 1 0 0,-7 0-1 0 0,9 1 63 0 0,1-1 0 0 0,-1 0 0 0 0,1 1 1 0 0,-1-1-1 0 0,0 1 0 0 0,1-1 0 0 0,-1 1 0 0 0,1 0 0 0 0,-1 0 0 0 0,1 0 1 0 0,-1-1-1 0 0,1 1 0 0 0,0 1 0 0 0,0-1 0 0 0,-1 0 0 0 0,0 1 0 0 0,0 1 24 0 0,0 0 0 0 0,0 1 0 0 0,0-1 0 0 0,0 0 0 0 0,1 0 0 0 0,-1 1 0 0 0,0 3 0 0 0,-1 5 79 0 0,1-1 1 0 0,0 1 0 0 0,-1 18-1 0 0,2-3-14 0 0,0 0 0 0 0,5 29 0 0 0,-3-46-49 0 0,0 0 0 0 0,1-1 0 0 0,1 1-1 0 0,0-1 1 0 0,0 0 0 0 0,0 0 0 0 0,1 0 0 0 0,1 0 0 0 0,6 10 0 0 0,-8-15 3 0 0,0-1 1 0 0,0 1-1 0 0,0-1 1 0 0,1 0-1 0 0,0 0 0 0 0,-1 0 1 0 0,1-1-1 0 0,0 1 1 0 0,0-1-1 0 0,0 0 1 0 0,1 0-1 0 0,-1 0 1 0 0,0-1-1 0 0,1 1 1 0 0,-1-1-1 0 0,1 0 1 0 0,0 0-1 0 0,-1-1 1 0 0,9 1-1 0 0,-9-1-53 0 0,0-1-1 0 0,-1 1 0 0 0,1 0 1 0 0,0-1-1 0 0,0 0 1 0 0,-1 0-1 0 0,1 0 1 0 0,0 0-1 0 0,-1-1 1 0 0,1 1-1 0 0,-1-1 0 0 0,0 0 1 0 0,1 0-1 0 0,-1 0 1 0 0,0 0-1 0 0,0-1 1 0 0,0 1-1 0 0,-1-1 0 0 0,1 0 1 0 0,-1 0-1 0 0,1 0 1 0 0,-1 0-1 0 0,0 0 1 0 0,2-4-1 0 0,1-5 1 0 0,0 0 0 0 0,-1-1 0 0 0,0 0 0 0 0,2-21-1 0 0,-5 32 50 0 0,-1 0 0 0 0,1 0 0 0 0,-1 0 0 0 0,1-1 0 0 0,0 1 0 0 0,0 0 0 0 0,0 0 0 0 0,1-2 0 0 0,-2 3-25 0 0,1 1-1 0 0,-1 0 1 0 0,0-1 0 0 0,1 1-1 0 0,-1 0 1 0 0,0-1 0 0 0,1 1 0 0 0,-1 0-1 0 0,0-1 1 0 0,1 1 0 0 0,-1 0-1 0 0,1 0 1 0 0,-1-1 0 0 0,0 1-1 0 0,1 0 1 0 0,-1 0 0 0 0,1 0 0 0 0,-1 0-1 0 0,1 0 1 0 0,-1 0 0 0 0,1 0-1 0 0,-1-1 1 0 0,1 1 0 0 0,-1 0-1 0 0,1 1 1 0 0,-1-1 0 0 0,1 0 0 0 0,-1 0-1 0 0,0 0 1 0 0,1 0 0 0 0,-1 0-1 0 0,1 0 1 0 0,-1 1 0 0 0,1-1-1 0 0,-1 0 1 0 0,1 0 0 0 0,-1 0-1 0 0,0 1 1 0 0,1-1 0 0 0,-1 0 0 0 0,0 1-1 0 0,1-1 1 0 0,-1 0 0 0 0,1 1-1 0 0,4 6 70 0 0,0-1-1 0 0,0 1 0 0 0,0 0 0 0 0,-1 0 0 0 0,0 1 1 0 0,0-1-1 0 0,-1 1 0 0 0,3 9 0 0 0,0-2 188 0 0,-2-7 180 0 0,-4-8-440 0 0,0 0 0 0 0,1 0 0 0 0,-1 0 0 0 0,0 0 0 0 0,0 0 0 0 0,0 0 0 0 0,0 0 0 0 0,0 1 0 0 0,0-1 0 0 0,0 0 0 0 0,0 0 0 0 0,0 0 0 0 0,1 0 0 0 0,-1 0 0 0 0,0 0 0 0 0,0 0 0 0 0,0 0 0 0 0,0 0 0 0 0,0 0 0 0 0,0-1 0 0 0,0 1 0 0 0,0 0 0 0 0,0 0 0 0 0,1 0 0 0 0,-1 0 0 0 0,0 0 0 0 0,0 0 0 0 0,0 0 0 0 0,0 0 0 0 0,0 0 0 0 0,0 0 0 0 0,0 0 0 0 0,0 0 0 0 0,0 0 0 0 0,0 0 0 0 0,0 0 0 0 0,0 0 0 0 0,0-1 0 0 0,1 1 0 0 0,-1 0 0 0 0,4-16 356 0 0,-1 7-663 0 0,2-10 110 0 0,-4 13 178 0 0,1 0 0 0 0,0 0 0 0 0,0 0 1 0 0,4-8-1 0 0,-5 12 15 0 0,0 1 1 0 0,0 0 0 0 0,0-1-1 0 0,0 1 1 0 0,0 0-1 0 0,0 0 1 0 0,0-1 0 0 0,0 1-1 0 0,1 0 1 0 0,-1 0-1 0 0,0 1 1 0 0,1-1-1 0 0,-1 0 1 0 0,1 0 0 0 0,-1 1-1 0 0,1-1 1 0 0,-1 0-1 0 0,1 1 1 0 0,-1 0 0 0 0,1-1-1 0 0,3 1 1 0 0,-3 0-41 0 0,1-1 0 0 0,0 1 0 0 0,0 1 0 0 0,0-1 0 0 0,0 0 0 0 0,0 1 1 0 0,0-1-1 0 0,0 1 0 0 0,-1 0 0 0 0,1 0 0 0 0,0 0 0 0 0,0 0 0 0 0,-1 1 0 0 0,1-1 0 0 0,-1 1 1 0 0,1-1-1 0 0,-1 1 0 0 0,0 0 0 0 0,0 0 0 0 0,0 0 0 0 0,0 0 0 0 0,0 1 0 0 0,0-1 1 0 0,0 0-1 0 0,-1 1 0 0 0,1-1 0 0 0,-1 1 0 0 0,0 0 0 0 0,1-1 0 0 0,-1 1 0 0 0,-1 0 1 0 0,1 0-1 0 0,0 0 0 0 0,-1-1 0 0 0,1 1 0 0 0,-1 5 0 0 0,0-1-1024 0 0,0 5-1678 0 0,-1-5-2839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5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19580 0 0,'0'0'839'0'0,"0"-6"-791"0"0,2-14-59 0 0,-2 20 10 0 0,0-1 0 0 0,1 1-1 0 0,-1-1 1 0 0,0 1-1 0 0,1 0 1 0 0,-1-1 0 0 0,0 1-1 0 0,1 0 1 0 0,-1-1 0 0 0,1 1-1 0 0,-1 0 1 0 0,1 0-1 0 0,-1-1 1 0 0,0 1 0 0 0,1 0-1 0 0,-1 0 1 0 0,1 0 0 0 0,-1-1-1 0 0,1 1 1 0 0,-1 0-1 0 0,1 0 1 0 0,-1 0 0 0 0,1 0-1 0 0,-1 0 1 0 0,1 0 0 0 0,0 0-1 0 0,0 0 1 0 0,15 3 18 0 0,-16-3-17 0 0,6 2 17 0 0,-1 0-1 0 0,1 0 1 0 0,0 1-1 0 0,-1-1 1 0 0,1 1 0 0 0,-1 1-1 0 0,0-1 1 0 0,0 1 0 0 0,0 0-1 0 0,6 6 1 0 0,-9-8-11 0 0,-1 0 0 0 0,1 0 0 0 0,0 1 0 0 0,0-1 1 0 0,-1 1-1 0 0,0-1 0 0 0,1 1 0 0 0,-1 0 0 0 0,0-1 0 0 0,1 6 0 0 0,-2-6-7 0 0,1 0-1 0 0,-1 0 1 0 0,0 0-1 0 0,0 0 1 0 0,-1 0-1 0 0,1 0 1 0 0,0 0-1 0 0,-1 0 1 0 0,1 0-1 0 0,-1 0 1 0 0,1 0-1 0 0,-1 0 0 0 0,0-1 1 0 0,0 1-1 0 0,0 0 1 0 0,0 0-1 0 0,-2 1 1 0 0,0 2-100 0 0,-2 0 0 0 0,1-1 0 0 0,0 0 0 0 0,-1 0 0 0 0,0 0 1 0 0,-9 5-1 0 0,-1 0-2945 0 0,-1-2-4063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6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18476 0 0,'0'0'2458'0'0,"-11"20"-2445"0"0,-33 65-68 0 0,43-84 49 0 0,1 1-1 0 0,-1-1 0 0 0,0 1 0 0 0,1 0 0 0 0,-1-1 1 0 0,1 1-1 0 0,0 0 0 0 0,0-1 0 0 0,-1 1 0 0 0,2 3 0 0 0,-1-5 2 0 0,0 1-1 0 0,0-1 0 0 0,0 1 0 0 0,0-1 0 0 0,1 1 0 0 0,-1-1 0 0 0,0 0 1 0 0,0 1-1 0 0,1-1 0 0 0,-1 0 0 0 0,0 1 0 0 0,1-1 0 0 0,-1 0 1 0 0,0 1-1 0 0,1-1 0 0 0,-1 0 0 0 0,1 0 0 0 0,-1 1 0 0 0,1-1 0 0 0,15 8-950 0 0,18 5 0 0 0,-8-2-4723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7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64 6329 0 0,'0'0'9360'0'0,"14"9"-8754"0"0,43 25-31 0 0,-53-32-446 0 0,1 0 0 0 0,-1 1 0 0 0,1-2 0 0 0,7 3 0 0 0,7-3 470 0 0,-8-2-305 0 0,-6 1-154 0 0,1 0 0 0 0,-1-1 0 0 0,1 0 1 0 0,-1 0-1 0 0,0-1 0 0 0,1 1 0 0 0,-1-1 0 0 0,0 0 1 0 0,0 0-1 0 0,5-4 0 0 0,-8 5-60 0 0,1-1-1 0 0,-1 1 1 0 0,0-1-1 0 0,0 0 1 0 0,0 1 0 0 0,0-1-1 0 0,0 0 1 0 0,0 0 0 0 0,0-1-1 0 0,-1 1 1 0 0,1 0 0 0 0,-1-1-1 0 0,1 1 1 0 0,-1 0-1 0 0,0-1 1 0 0,0 0 0 0 0,0 1-1 0 0,0-1 1 0 0,-1 0 0 0 0,1 1-1 0 0,0-6 1 0 0,-2 6-81 0 0,1 0 1 0 0,0 0-1 0 0,-1 0 0 0 0,1 0 1 0 0,-1 0-1 0 0,0 0 0 0 0,1 1 0 0 0,-1-1 1 0 0,0 0-1 0 0,0 0 0 0 0,0 1 1 0 0,0-1-1 0 0,0 1 0 0 0,-1-1 1 0 0,1 1-1 0 0,0-1 0 0 0,-1 1 1 0 0,1 0-1 0 0,-1 0 0 0 0,0 0 1 0 0,1-1-1 0 0,-5 0 0 0 0,4 0-13 0 0,-1 1 0 0 0,0 0 0 0 0,-1 0 0 0 0,1 0 0 0 0,0 0 0 0 0,0 0 0 0 0,0 0 0 0 0,0 1 0 0 0,-1 0 0 0 0,1 0 0 0 0,0 0 0 0 0,-1 0 0 0 0,-3 1 0 0 0,5-1 11 0 0,0 1 0 0 0,0 0 0 0 0,0 0 0 0 0,0 0 1 0 0,0 1-1 0 0,1-1 0 0 0,-1 0 0 0 0,0 1 0 0 0,1-1 0 0 0,-1 1 0 0 0,1-1 1 0 0,-1 1-1 0 0,1 0 0 0 0,0 0 0 0 0,-2 3 0 0 0,-1 2 14 0 0,0 1 1 0 0,-4 12-1 0 0,4-12-13 0 0,2 0 1 0 0,-1 1-1 0 0,1-1 0 0 0,1 1 1 0 0,-1-1-1 0 0,1 1 0 0 0,1 11 1 0 0,0-19-1 0 0,0 1 1 0 0,0-1 0 0 0,1 1 0 0 0,-1-1 0 0 0,0 0 0 0 0,1 1-1 0 0,-1-1 1 0 0,1 0 0 0 0,0 1 0 0 0,-1-1 0 0 0,1 0 0 0 0,0 0-1 0 0,0 0 1 0 0,0 1 0 0 0,1 0 0 0 0,0 0-9 0 0,1 0 0 0 0,-1 0 0 0 0,1 0 0 0 0,-1-1 0 0 0,1 1 0 0 0,0-1 0 0 0,2 1 0 0 0,5 2-241 0 0,1-1-1 0 0,-1-1 1 0 0,13 2 0 0 0,-20-3 86 0 0,49 5-3297 0 0,-18-5-4353 0 0,-22-1-1104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3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0 1420 0 0,'0'0'7786'0'0,"0"0"-4994"0"0,0 0-1617 0 0,0 0-439 0 0,0 0-505 0 0,0 0 7 0 0,-1 10 375 0 0,-18 205 2381 0 0,-9-235-3142 0 0,-58-22-586 0 0,83 44 753 0 0,1 1 1 0 0,-1 0-1 0 0,1 0 1 0 0,0-1-1 0 0,0 1 0 0 0,0 1 1 0 0,0-1-1 0 0,0 0 1 0 0,1 0-1 0 0,-1 1 1 0 0,1-1-1 0 0,0 1 0 0 0,0-1 1 0 0,1 1-1 0 0,-1-1 1 0 0,0 1-1 0 0,1-1 1 0 0,0 1-1 0 0,0 0 0 0 0,0-1 1 0 0,1 1-1 0 0,-1 1-19 0 0,5 0 54 0 0,-1-1 0 0 0,1 1 0 0 0,-1-1-1 0 0,1 1 1 0 0,1-2 0 0 0,-1 1 0 0 0,1 0 0 0 0,-1-1-1 0 0,1 0 1 0 0,0-1 0 0 0,0 1 0 0 0,0-1-1 0 0,0 0 1 0 0,1 0 0 0 0,-1-1 0 0 0,0 0 0 0 0,1 0-1 0 0,-1-1 1 0 0,1 1 0 0 0,-1-1 0 0 0,1-1 0 0 0,-1 1-1 0 0,1-1 1 0 0,5-2-54 0 0,53-24 210 0 0,-44 7-3384 0 0,4-4-8465 0 0,-11 14 9483 0 0,9-19 13388 0 0,-25 32-11147 0 0,1 0 0 0 0,0 1 0 0 0,0-1 0 0 0,0 1 0 0 0,1-1 0 0 0,-1 1 0 0 0,1-1 0 0 0,0 1 0 0 0,0-1 0 0 0,0 1 0 0 0,1 0 0 0 0,-1-1 0 0 0,1 1-1 0 0,-1-1 1 0 0,1 0 0 0 0,1 1 0 0 0,-1-1 0 0 0,0 0 0 0 0,1 1 0 0 0,-1-1 0 0 0,1 0 0 0 0,0 0 0 0 0,0 0 0 0 0,0 0 0 0 0,1-1 0 0 0,-1 1 0 0 0,1-1 0 0 0,-1 1 0 0 0,1-1 0 0 0,0 0 0 0 0,0 0 0 0 0,0 0 0 0 0,0 0 0 0 0,0-1 0 0 0,0 1 0 0 0,1-1 0 0 0,-1 0 0 0 0,0 1 0 0 0,1-2 0 0 0,-1 1 0 0 0,1 0 0 0 0,-1-1 0 0 0,1 0 0 0 0,-1 1 0 0 0,1-1 0 0 0,-1-1 0 0 0,3 1-85 0 0,-3-2-9 0 0,1 0 0 0 0,-1 0 0 0 0,1 0 0 0 0,-1-1 0 0 0,0 1 0 0 0,1-1 0 0 0,-1 0 0 0 0,-1 0 0 0 0,1 0 0 0 0,0 0 0 0 0,-1 0 0 0 0,0 0 0 0 0,1-1 0 0 0,-1 0 0 0 0,0 1 0 0 0,-1-1 0 0 0,1 0 0 0 0,-1 0 0 0 0,0 0 1 0 0,0 0-1 0 0,1-2 9 0 0,-2 9-267 0 0,11 103-469 0 0,12-68-6450 0 0,-10-28 311 0 0</inkml:trace>
  <inkml:trace contextRef="#ctx0" brushRef="#br0" timeOffset="264.88">625 452 6385 0 0,'0'0'8320'0'0,"0"0"-8256"0"0,-36-4 188 0 0,6-4-52 0 0,-12 0 392 0 0,-9 0-204 0 0,-4 0-83 0 0,0 2-117 0 0,5 5-184 0 0,4 1-4 0 0,3 0-52 0 0,4 0-297 0 0,6 1-799 0 0,7-1-576 0 0,13 0-2324 0 0,0-2-2841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7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 16844 0 0,'0'0'4830'0'0,"-23"22"-4757"0"0,-73 67-89 0 0,62-61-50 0 0,20-21-107 0 0,5-4 22 0 0,2 0-331 0 0,0-1 1 0 0,-16 3 0 0 0,3-4-2554 0 0,18-1 1892 0 0,0 0 1 0 0,0 0 0 0 0,0-1 0 0 0,0 1-1 0 0,0-1 1 0 0,-3 0 0 0 0</inkml:trace>
  <inkml:trace contextRef="#ctx0" brushRef="#br0" timeOffset="1">56 15 12403 0 0,'0'0'7885'0'0,"8"21"-7362"0"0,25 65-113 0 0,-29-73-158 0 0,6 21 0 0 0,-9-31-217 0 0,-1 0 1 0 0,1 0-1 0 0,0 0 1 0 0,1 0-1 0 0,1 5 1 0 0,-1-6-207 0 0,0 0 1 0 0,-1 0-1 0 0,1 1 0 0 0,0-1 1 0 0,0 0-1 0 0,0 0 0 0 0,1-1 1 0 0,-1 1-1 0 0,0 0 0 0 0,1-1 1 0 0,-1 1-1 0 0,3 0 0 0 0,20 6-9427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8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9 164 2216 0 0,'0'0'7030'0'0,"4"5"-6973"0"0,15 16-133 0 0,-15-15-213 0 0,-5-25-5412 0 0,-3 2 5580 0 0,-1-14 2884 0 0,0 1 460 0 0,4 23-1044 0 0,-1 0 0 0 0,1 0 0 0 0,0-8 1598 0 0,1 18-3539 0 0,0-1 0 0 0,0 1-1 0 0,1-1 1 0 0,-1 0 0 0 0,1 1 0 0 0,-1-1 0 0 0,1 0-1 0 0,0 0 1 0 0,1 3 0 0 0,2 6 281 0 0,1 11 374 0 0,-1 0 0 0 0,1 39 0 0 0,-4-50-738 0 0,-1-3-129 0 0,0-1 0 0 0,-1 1 1 0 0,0 0-1 0 0,-1 0 1 0 0,1 0-1 0 0,-1 0 0 0 0,-1-1 1 0 0,0 1-1 0 0,0-1 0 0 0,0 0 1 0 0,-1 0-1 0 0,-7 11 0 0 0,6-14-875 0 0,3-8-4 0 0,2-11-425 0 0,0 11 1091 0 0,1-7-636 0 0,0 0-1 0 0,1 0 0 0 0,3-11 1 0 0,2-18-1373 0 0,4-99-2840 0 0,-11 132 5118 0 0,0 0 0 0 0,1 0 0 0 0,0 0 0 0 0,3-10 0 0 0,-4 16 5 0 0,1-1 0 0 0,-1 1 1 0 0,1-1-1 0 0,0 1 0 0 0,-1 0 1 0 0,1-1-1 0 0,0 1 0 0 0,0 0 1 0 0,0-1-1 0 0,0 1 0 0 0,0 0 1 0 0,0 0-1 0 0,0 0 0 0 0,0 0 1 0 0,0 0-1 0 0,0 0 0 0 0,1 0 1 0 0,-1 1-1 0 0,0-1 0 0 0,1 0 1 0 0,-1 1-1 0 0,1-1 0 0 0,-1 1 1 0 0,1-1-1 0 0,-1 1 0 0 0,0 0 1 0 0,3-1-1 0 0,-1 1 69 0 0,1 0-1 0 0,-1 0 1 0 0,1 1-1 0 0,-1-1 1 0 0,1 1 0 0 0,-1 0-1 0 0,0 0 1 0 0,1 0-1 0 0,-1 0 1 0 0,0 0 0 0 0,1 1-1 0 0,-1-1 1 0 0,0 1-1 0 0,0 0 1 0 0,0 0 0 0 0,-1 0-1 0 0,1 1 1 0 0,0-1-1 0 0,-1 0 1 0 0,0 1 0 0 0,1 0-1 0 0,-1 0 1 0 0,0 0-1 0 0,0 0 1 0 0,0 0-1 0 0,1 3 1 0 0,-2-4-90 0 0,-1 1 0 0 0,1-1-1 0 0,0 0 1 0 0,-1 0 0 0 0,0 1 0 0 0,1-1 0 0 0,-1 0-1 0 0,0 1 1 0 0,0-1 0 0 0,0 0 0 0 0,-1 1 0 0 0,1-1-1 0 0,0 0 1 0 0,-1 0 0 0 0,0 1 0 0 0,1-1 0 0 0,-1 0-1 0 0,0 0 1 0 0,0 0 0 0 0,0 0 0 0 0,-1 0 0 0 0,1 0-1 0 0,0 0 1 0 0,-1 0 0 0 0,1 0 0 0 0,-3 1 0 0 0,1 0-129 0 0,0-1 0 0 0,-1 1 0 0 0,1-1 0 0 0,-1 0 1 0 0,0 0-1 0 0,1-1 0 0 0,-1 1 0 0 0,0-1 1 0 0,0 1-1 0 0,0-1 0 0 0,0 0 0 0 0,0-1 0 0 0,-8 1 1 0 0,-12-1-4019 0 0,14 0-2262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8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21397 0 0,'0'0'888'0'0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9.0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47 14435 0 0,'0'0'3594'0'0,"17"6"-3186"0"0,54 21 7 0 0,-46-20-115 0 0,-14-7-23 0 0,-6-1-131 0 0,-3 1-117 0 0,-1 0 1 0 0,1 0-1 0 0,-1 0 1 0 0,0 0-1 0 0,1 0 0 0 0,-1 0 1 0 0,1-1-1 0 0,-1 1 1 0 0,0-1-1 0 0,1 1 0 0 0,-1-1 1 0 0,0 1-1 0 0,0-1 1 0 0,1 0-1 0 0,-1 0 1 0 0,0 0-1 0 0,0 1 0 0 0,0-1 1 0 0,0 0-1 0 0,0 0 1 0 0,0 0-1 0 0,0-1 0 0 0,0 1 1 0 0,-1 0-1 0 0,1 0 1 0 0,0 0-1 0 0,-1-1 1 0 0,1 1-1 0 0,-1 0 0 0 0,1-1 1 0 0,-1 1-1 0 0,1 0 1 0 0,-1-1-1 0 0,0 1 0 0 0,0-1 1 0 0,0-1-1 0 0,0 0-36 0 0,0 1 0 0 0,0 0 0 0 0,-1 0 0 0 0,1-1 0 0 0,-1 1 0 0 0,0 0 0 0 0,0 0 0 0 0,1 0 0 0 0,-1 0 0 0 0,-1 0 0 0 0,1 0 0 0 0,0 0 0 0 0,0 0 0 0 0,-1 0 0 0 0,1 0 0 0 0,-1 1 0 0 0,1-1 0 0 0,-1 1 0 0 0,0-1 0 0 0,0 1 0 0 0,0 0 0 0 0,-2-2 0 0 0,2 2 20 0 0,-1 0 1 0 0,1-1 0 0 0,-1 2-1 0 0,0-1 1 0 0,1 0 0 0 0,-1 0-1 0 0,0 1 1 0 0,1-1 0 0 0,-1 1-1 0 0,0 0 1 0 0,0 0 0 0 0,1 0-1 0 0,-1 0 1 0 0,0 1 0 0 0,0-1-1 0 0,1 1 1 0 0,-4 0 0 0 0,2 1 22 0 0,1 0 0 0 0,-1 0 0 0 0,1 0 1 0 0,0 0-1 0 0,-1 0 0 0 0,1 1 0 0 0,0-1 1 0 0,0 1-1 0 0,1 0 0 0 0,-5 5 1 0 0,-2 6 52 0 0,0 0 1 0 0,1 1-1 0 0,1 0 1 0 0,-8 23 0 0 0,15-37-92 0 0,-12 35 23 0 0,11-33-20 0 0,1 1 0 0 0,-1-1 0 0 0,1 1 0 0 0,0-1 0 0 0,0 1 0 0 0,0-1 0 0 0,0 0 0 0 0,2 7 0 0 0,-2-8 12 0 0,1-1-1 0 0,-1 0 1 0 0,1 0-1 0 0,0 0 0 0 0,0 1 1 0 0,0-1-1 0 0,0 0 1 0 0,0 0-1 0 0,0 0 1 0 0,0 0-1 0 0,0-1 1 0 0,0 1-1 0 0,0 0 0 0 0,0 0 1 0 0,0-1-1 0 0,1 1 1 0 0,-1 0-1 0 0,0-1 1 0 0,1 1-1 0 0,-1-1 1 0 0,3 1-1 0 0,4 0 9 0 0,0 0-1 0 0,12 1 1 0 0,-17-2-43 0 0,22 1-729 0 0,37-3 0 0 0,-33-2-2181 0 0,-1-3-3341 0 0,-15 3-3965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9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11178 0 0,'0'0'1237'0'0,"9"-7"-672"0"0,27-19 189 0 0,-35 25-697 0 0,0 0 0 0 0,0 1 0 0 0,0-1 0 0 0,0 1 0 0 0,0-1 0 0 0,0 1 0 0 0,0-1 1 0 0,0 1-1 0 0,0 0 0 0 0,0-1 0 0 0,0 1 0 0 0,0 0 0 0 0,0 0 0 0 0,0 0 0 0 0,0 0 1 0 0,1 0-1 0 0,-1 0 0 0 0,0 0 0 0 0,0 0 0 0 0,0 0 0 0 0,0 1 0 0 0,0-1 1 0 0,0 0-1 0 0,0 1 0 0 0,0-1 0 0 0,2 2 0 0 0,2 0 248 0 0,2 1 96 0 0,1-1 1 0 0,-1 2-1 0 0,-1-1 1 0 0,1 1-1 0 0,0 0 1 0 0,8 7-1 0 0,-13-9-306 0 0,1 0-1 0 0,-1 0 1 0 0,0 0-1 0 0,0 1 1 0 0,0-1-1 0 0,0 1 0 0 0,-1-1 1 0 0,1 1-1 0 0,0 0 1 0 0,-1-1-1 0 0,0 1 1 0 0,0 0-1 0 0,0 0 0 0 0,0 0 1 0 0,0 0-1 0 0,-1 0 1 0 0,1 0-1 0 0,-1 5 1 0 0,0-6-42 0 0,0 1 1 0 0,-1-1-1 0 0,0 1 1 0 0,1-1-1 0 0,-1 1 1 0 0,0-1-1 0 0,0 0 1 0 0,0 1-1 0 0,-1-1 1 0 0,1 0-1 0 0,-1 0 1 0 0,1 0-1 0 0,-1 0 1 0 0,0 0-1 0 0,-2 2 1 0 0,-2 2-5 0 0,0-1 1 0 0,0 0-1 0 0,-12 7 0 0 0,14-9-329 0 0,0-1 0 0 0,-1 0 0 0 0,0 0 0 0 0,0 0-1 0 0,0 0 1 0 0,1-1 0 0 0,-7 1 0 0 0,1-1-4162 0 0,-1 0-3651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39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17212 0 0,'0'0'2743'0'0,"-4"20"-2616"0"0,-10 63-29 0 0,11-58-48 0 0,3-25-50 0 0,0 1 0 0 0,0-1 0 0 0,0 0 0 0 0,0 1 0 0 0,0-1 0 0 0,0 0 0 0 0,0 0 1 0 0,0 1-1 0 0,0-1 0 0 0,0 0 0 0 0,0 0 0 0 0,0 1 0 0 0,0-1 0 0 0,1 0 0 0 0,-1 0 1 0 0,0 1-1 0 0,0-1 0 0 0,0 0 0 0 0,0 0 0 0 0,0 0 0 0 0,1 1 0 0 0,-1-1 0 0 0,0 0 1 0 0,3 3-24 0 0,-1 1-270 0 0,1-1 1 0 0,0 1 0 0 0,0-1 0 0 0,4 4 0 0 0,7 5-4894 0 0,-6-5-1311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2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109 117 10634 0 0,'0'0'6551'0'0,"18"-6"-5891"0"0,54-17-85 0 0,-51 14-194 0 0,-21 9-369 0 0,0 0 0 0 0,0 0 0 0 0,1 0 0 0 0,-1 0-1 0 0,0 0 1 0 0,0 0 0 0 0,0-1 0 0 0,0 1 0 0 0,0 0-1 0 0,1 0 1 0 0,-1 0 0 0 0,0 0 0 0 0,0-1 0 0 0,0 1 0 0 0,0 0-1 0 0,0 0 1 0 0,0 0 0 0 0,0-1 0 0 0,0 1 0 0 0,0 0-1 0 0,0 0 1 0 0,0-1 0 0 0,0 1 0 0 0,0 0 0 0 0,0 0 0 0 0,0 0-1 0 0,0-1 1 0 0,0 1 0 0 0,0-3 128 0 0,1 1-72 0 0,-1-1 1 0 0,0 1-1 0 0,1-1 0 0 0,-1 1 0 0 0,0 0 0 0 0,-1-1 1 0 0,1 1-1 0 0,0-1 0 0 0,-2-4 0 0 0,1 6-68 0 0,1-1 0 0 0,-1 1 0 0 0,0-1-1 0 0,-1 1 1 0 0,1-1 0 0 0,0 1 0 0 0,0-1-1 0 0,-1 1 1 0 0,1 0 0 0 0,0 0 0 0 0,-1 0 0 0 0,1 0-1 0 0,-1 0 1 0 0,-2-1 0 0 0,-4-2-15 0 0,0 1 0 0 0,0 0 0 0 0,-1 0 0 0 0,0 1 0 0 0,1 0 0 0 0,-1 0 0 0 0,0 1 0 0 0,0 0 0 0 0,0 1 0 0 0,0 0 0 0 0,-14 2 0 0 0,20-2 37 0 0,-1 1-1 0 0,1-1 1 0 0,0 1 0 0 0,-1 0-1 0 0,1 0 1 0 0,0 1 0 0 0,-1-1-1 0 0,1 1 1 0 0,0 0 0 0 0,0 0-1 0 0,0 0 1 0 0,0 0 0 0 0,1 0-1 0 0,-1 0 1 0 0,1 1 0 0 0,-1-1-1 0 0,1 1 1 0 0,0 0 0 0 0,0 0-1 0 0,0 0 1 0 0,0 0 0 0 0,-2 5-1 0 0,1-1 29 0 0,0 1-1 0 0,1-1 1 0 0,0 1-1 0 0,0 0 1 0 0,0 0-1 0 0,1-1 1 0 0,0 1 0 0 0,1 15-1 0 0,0-21-23 0 0,0 0 0 0 0,1 0 0 0 0,-1-1 0 0 0,0 1 1 0 0,1 0-1 0 0,0 0 0 0 0,-1 0 0 0 0,1-1 0 0 0,0 1 0 0 0,0 0 0 0 0,0-1 0 0 0,0 1 0 0 0,0-1 0 0 0,0 1 0 0 0,0-1 0 0 0,0 1 1 0 0,1-1-1 0 0,-1 0 0 0 0,1 0 0 0 0,-1 0 0 0 0,1 0 0 0 0,-1 0 0 0 0,1 0 0 0 0,0 0 0 0 0,-1 0 0 0 0,1 0 0 0 0,0-1 0 0 0,0 1 1 0 0,2 0-1 0 0,6 1 87 0 0,0-1 1 0 0,-1 0 0 0 0,1 0 0 0 0,13-1-1 0 0,-18 0-117 0 0,3 0 5 0 0,-1-1 1 0 0,0 1-1 0 0,0-2 1 0 0,0 1-1 0 0,0-1 1 0 0,0 0-1 0 0,0-1 0 0 0,0 1 1 0 0,-1-1-1 0 0,1-1 1 0 0,-1 1-1 0 0,7-6 1 0 0,-5 3-9 0 0,-1 0 0 0 0,1-1 0 0 0,-1 1 0 0 0,0-2 1 0 0,-1 1-1 0 0,0-1 0 0 0,0 0 0 0 0,6-12 0 0 0,-8 15-257 0 0,-4 11-201 0 0,0 1 614 0 0,-5 102-908 0 0,4-89-3404 0 0,1-14-1234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2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0,'0'0'552'0'0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2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10 0 0 0,'-21'-10'10990'0'0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3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19 3265 0 0,'0'0'9063'0'0,"1"-3"-8890"0"0,1-8-25 0 0,-2 11-31 0 0,0 0 0 0 0,1-1-1 0 0,-1 1 1 0 0,0 0-1 0 0,0-1 1 0 0,1 1-1 0 0,-1 0 1 0 0,0 0 0 0 0,0-1-1 0 0,1 1 1 0 0,-1 0-1 0 0,0 0 1 0 0,1 0 0 0 0,-1 0-1 0 0,0-1 1 0 0,1 1-1 0 0,-1 0 1 0 0,0 0-1 0 0,1 0 1 0 0,-1 0 0 0 0,0 0-1 0 0,1 0 1 0 0,-1 0-1 0 0,1 0 1 0 0,-1 0 0 0 0,12 0 3198 0 0,-9 0-4411 0 0,0 0 1109 0 0,1 0 1 0 0,-1 0 0 0 0,1 1-1 0 0,-1-1 1 0 0,1 1 0 0 0,-1 0-1 0 0,1 0 1 0 0,3 1 0 0 0,-6-1 25 0 0,0-1 1 0 0,0 1-1 0 0,0 0 0 0 0,0 0 1 0 0,0-1-1 0 0,0 1 1 0 0,0 0-1 0 0,0 0 1 0 0,0 0-1 0 0,0 0 0 0 0,-1 0 1 0 0,1 0-1 0 0,0 1 1 0 0,-1-1-1 0 0,1 0 1 0 0,-1 0-1 0 0,1 0 1 0 0,-1 1-1 0 0,0-1 0 0 0,1 0 1 0 0,-1 0-1 0 0,0 1 1 0 0,0-1-1 0 0,0 0 1 0 0,0 3-1 0 0,0-1 55 0 0,-1 1-1 0 0,1-1 1 0 0,-1 1-1 0 0,0-1 1 0 0,0 1-1 0 0,0-1 1 0 0,-1 0 0 0 0,1 0-1 0 0,-1 0 1 0 0,0 1-1 0 0,0-2 1 0 0,0 1-1 0 0,0 0 1 0 0,0 0-1 0 0,-3 2 1 0 0,-7 6 27 0 0,1 0 0 0 0,-16 9 0 0 0,19-14-78 0 0,-27 22-146 0 0,35-28 99 0 0,-1 0 0 0 0,1 0-1 0 0,0 1 1 0 0,0-1 0 0 0,0 0-1 0 0,0 0 1 0 0,0 0-1 0 0,0 0 1 0 0,0 0 0 0 0,-1 0-1 0 0,1 0 1 0 0,0 1 0 0 0,0-1-1 0 0,0 0 1 0 0,0 0-1 0 0,0 0 1 0 0,0 0 0 0 0,0 0-1 0 0,0 1 1 0 0,0-1-1 0 0,0 0 1 0 0,0 0 0 0 0,0 0-1 0 0,0 0 1 0 0,0 0 0 0 0,0 1-1 0 0,0-1 1 0 0,0 0-1 0 0,0 0 1 0 0,0 0 0 0 0,0 0-1 0 0,0 1 1 0 0,0-1 0 0 0,0 0-1 0 0,6 2 9 0 0,12-1 138 0 0,-15-2-144 0 0,122-4 39 0 0,-72-5-4228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7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8 5064 0 0,'0'0'8769'0'0,"0"0"-7881"0"0,0 0-800 0 0,0 0-12 0 0,0 0-76 0 0,-40 0 116 0 0,18-1 44 0 0,1 0-76 0 0,-4 1-84 0 0,4 0-592 0 0,2-1-612 0 0,3-1-1168 0 0,2-1-2800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3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 17868 0 0,'0'0'-26'0'0,"10"-6"-2697"0"0,33-21 2638 0 0,-42 26 124 0 0,0 0 0 0 0,0 1 0 0 0,1-1 0 0 0,-1 0 1 0 0,0 1-1 0 0,0-1 0 0 0,1 1 0 0 0,-1-1 0 0 0,1 1 0 0 0,-1 0 0 0 0,0-1 0 0 0,1 1 1 0 0,-1 0-1 0 0,1 0 0 0 0,-1 0 0 0 0,1 0 0 0 0,-1 0 0 0 0,0 0 0 0 0,1 1 0 0 0,-1-1 1 0 0,1 0-1 0 0,-1 1 0 0 0,0-1 0 0 0,1 1 0 0 0,-1-1 0 0 0,0 1 0 0 0,0 0 1 0 0,1 0-1 0 0,1 1 0 0 0,1 1 203 0 0,-1-1-133 0 0,-1-1 0 0 0,0 1-1 0 0,1-1 1 0 0,-1 1 0 0 0,0 0-1 0 0,0 0 1 0 0,0 0 0 0 0,-1 1 0 0 0,1-1-1 0 0,0 0 1 0 0,-1 1 0 0 0,0-1-1 0 0,1 1 1 0 0,-1-1 0 0 0,0 1-1 0 0,0-1 1 0 0,0 4 0 0 0,0-3-40 0 0,-1-1 0 0 0,0 0 0 0 0,0 1-1 0 0,0-1 1 0 0,0 1 0 0 0,-1-1 0 0 0,1 0 0 0 0,0 1 0 0 0,-1-1 0 0 0,0 0 0 0 0,1 1 0 0 0,-1-1-1 0 0,0 0 1 0 0,0 0 0 0 0,-1 0 0 0 0,1 0 0 0 0,0 0 0 0 0,-1 0 0 0 0,1 0 0 0 0,-3 2 0 0 0,-2 3 23 0 0,-1-1 0 0 0,0 0 0 0 0,0 0 1 0 0,-12 7-1 0 0,31-21-3097 0 0,24-24-12205 0 0,-24 20 13110 0 0,-3 2 4849 0 0,13-20 0 0 0,-14 18 225 0 0,10-10 4906 0 0,-20 27-6635 0 0,-2 7-698 0 0,-10 12 993 0 0,5-8-1066 0 0,1 0 1 0 0,-9 20-1 0 0,17-33-514 0 0,-1 0 1 0 0,0 0-1 0 0,1 0 0 0 0,0 0 0 0 0,0 5 0 0 0,1 4-3233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4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0 18196 0 0,'0'0'2958'0'0,"-16"27"-763"0"0,4-10-2140 0 0,-1-1-1 0 0,-1-1 1 0 0,-18 16 0 0 0,-9 4-1323 0 0,0-2-3672 0 0,32-26-293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4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21909 0 0,'0'0'144'0'0</inkml:trace>
  <inkml:trace contextRef="#ctx0" brushRef="#br0" timeOffset="1">236 1 14763 0 0,'0'0'2217'0'0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5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16644 0 0,'0'0'800'0'0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5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1 23749 0 0,'0'0'-160'0'0,"-123"137"-4057"0"0,107-122 448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7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22 0 0 0,'0'0'6619'0'0,"-7"-4"-6566"0"0,-21-10-222 0 0,22 11-69 0 0,7 15 612 0 0,1 0-31 0 0,0-1 1 0 0,-1 0-1 0 0,0 0 0 0 0,-1 1 1 0 0,0-1-1 0 0,-2 14 0 0 0,-1-9-163 0 0,0 0 0 0 0,-2 0 0 0 0,-9 26 0 0 0,8-27-80 0 0,0 0 1 0 0,-2 0-1 0 0,1 0 0 0 0,-18 23 1 0 0,23-35-110 0 0,-1 1 0 0 0,0-1 0 0 0,0 0 0 0 0,-1 0 0 0 0,1 0 0 0 0,-1 0 1 0 0,1-1-1 0 0,-1 0 0 0 0,0 1 0 0 0,0-1 0 0 0,0 0 0 0 0,0-1 0 0 0,0 1 0 0 0,0-1 1 0 0,-1 0-1 0 0,1 0 0 0 0,0 0 0 0 0,-1 0 0 0 0,1-1 0 0 0,-1 0 0 0 0,1 0 0 0 0,-7 0 0 0 0,24 11 218 0 0,20 22 676 0 0,-22-21-688 0 0,-1 0 1 0 0,0 1-1 0 0,0 1 0 0 0,-2 0 1 0 0,0 0-1 0 0,0 0 0 0 0,-1 1 1 0 0,-1 0-1 0 0,-1 1 0 0 0,0-1 1 0 0,4 22-1 0 0,-7-22-178 0 0,0 0 1 0 0,-1-1-1 0 0,-1 1 0 0 0,0 0 1 0 0,-1 0-1 0 0,0 0 0 0 0,-1-1 1 0 0,-1 1-1 0 0,-1-1 0 0 0,0 1 1 0 0,0-1-1 0 0,-12 23 0 0 0,-11 10-63 0 0,-2-2 0 0 0,-41 51-1 0 0,-5 8-256 0 0,70-96 257 0 0,0-1 1 0 0,1 2 0 0 0,-1-1 0 0 0,-2 9 0 0 0,6-15 30 0 0,1 1-1 0 0,-1-1 0 0 0,0 0 1 0 0,1 0-1 0 0,-1 0 1 0 0,1 0-1 0 0,0 0 0 0 0,0 1 1 0 0,0-1-1 0 0,0 0 1 0 0,0 0-1 0 0,0 0 0 0 0,1 0 1 0 0,-1 1-1 0 0,1-1 1 0 0,-1 0-1 0 0,1 0 0 0 0,0 0 1 0 0,0 0-1 0 0,0 0 1 0 0,0 0-1 0 0,2 3 0 0 0,5 2 56 0 0,-1 0 0 0 0,1-1-1 0 0,0 0 1 0 0,10 6 0 0 0,8 5-2025 0 0,-3 4-5762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9:47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07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0 0 0,'0'-1'10'0'0,"0"1"-1"0"0,0 0 1 0 0,0-1-1 0 0,0 1 1 0 0,0 0 0 0 0,0-1-1 0 0,0 1 1 0 0,0 0-1 0 0,0 0 1 0 0,0-1 0 0 0,0 1-1 0 0,0 0 1 0 0,0-1-1 0 0,1 1 1 0 0,-1 0-1 0 0,0-1 1 0 0,0 1 0 0 0,0 0-1 0 0,0 0 1 0 0,1-1-1 0 0,-1 1 1 0 0,0 0 0 0 0,0 0-1 0 0,1 0 1 0 0,-1-1-1 0 0,0 1 1 0 0,0 0 0 0 0,1 0-1 0 0,-1-1 1 0 0,10 5 564 0 0,-2-1-265 0 0,7 3 233 0 0,0 0 1 0 0,1-2-1 0 0,0 0 1 0 0,0-1-1 0 0,1 0 0 0 0,28 0 1 0 0,-30-3-253 0 0,1 0 174 0 0,1 0-1 0 0,-1-1 1 0 0,27-5-1 0 0,-42 6-419 0 0,-1 0-1 0 0,0-1 1 0 0,1 1 0 0 0,-1 0-1 0 0,1 0 1 0 0,-1 0-1 0 0,0 0 1 0 0,1 0 0 0 0,-1 0-1 0 0,0-1 1 0 0,1 1 0 0 0,-1 0-1 0 0,0 0 1 0 0,1 0-1 0 0,-1-1 1 0 0,0 1 0 0 0,1 0-1 0 0,-1 0 1 0 0,0-1-1 0 0,0 1 1 0 0,1 0 0 0 0,-1-1-1 0 0,0 1 1 0 0,0 0 0 0 0,1-1-1 0 0,-1 1 1 0 0,0-1-1 0 0,0 1 1 0 0,0-1 0 0 0,0 0-34 0 0,0 1 1 0 0,0-1 0 0 0,0 0 0 0 0,-1 0 0 0 0,1 1 0 0 0,0-1 0 0 0,-1 0 0 0 0,1 1 0 0 0,0-1-1 0 0,-1 0 1 0 0,1 1 0 0 0,-1-1 0 0 0,1 0 0 0 0,-1 0 0 0 0,-3-2-54 0 0,0 0 0 0 0,1 0 0 0 0,-7-4 0 0 0,8 5 33 0 0,0 1 13 0 0,1 0 0 0 0,-1 0 0 0 0,1 1 0 0 0,0-1 1 0 0,-1 0-1 0 0,0 1 0 0 0,-2-2 0 0 0,11 13-532 0 0,3 5 663 0 0,-5-9-103 0 0,-1 0 0 0 0,4 10 0 0 0,-7-15 18 0 0,0 1 1 0 0,0-1-1 0 0,-1 0 1 0 0,1 1-1 0 0,-1-1 1 0 0,1 0 0 0 0,-1 1-1 0 0,0-1 1 0 0,0 0-1 0 0,0 1 1 0 0,0-1-1 0 0,-1 5 1 0 0,0-6-3 0 0,0 1 0 0 0,0 0 0 0 0,0 0 0 0 0,0-1 0 0 0,-1 1 1 0 0,1 0-1 0 0,0-1 0 0 0,-3 3 0 0 0,-4 5-993 0 0,-5 11-6626 0 0,11-15 6897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19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1 348 1696 0 0,'0'0'12626'0'0,"2"7"-7953"0"0,1-8-4618 0 0,0 0 1 0 0,-1 0 0 0 0,1-1-1 0 0,0 1 1 0 0,-1-1 0 0 0,1 1-1 0 0,4-5 1 0 0,-3 3 60 0 0,9-7 16 0 0,0 0 0 0 0,-1 0-1 0 0,0-2 1 0 0,-1 1-1 0 0,17-24 1 0 0,-22 28-125 0 0,-1 0-1 0 0,-1-1 1 0 0,0 0 0 0 0,0 0-1 0 0,0 0 1 0 0,-1-1 0 0 0,-1 1-1 0 0,1-1 1 0 0,-1 1-1 0 0,0-1 1 0 0,-1 0 0 0 0,0-10-1 0 0,-1 13-59 0 0,0 0-1 0 0,0 0 1 0 0,-1-1 0 0 0,0 1-1 0 0,0 0 1 0 0,-1 0-1 0 0,1 0 1 0 0,-1 1-1 0 0,-1-1 1 0 0,1 0 0 0 0,-1 1-1 0 0,0-1 1 0 0,-6-8-1 0 0,5 9-19 0 0,0 0-1 0 0,0 1 1 0 0,0-1-1 0 0,0 1 1 0 0,-10-7-1 0 0,13 10 73 0 0,0 1-1 0 0,0-1 1 0 0,0 1-1 0 0,1-1 1 0 0,-1 0-1 0 0,0 1 1 0 0,0 0-1 0 0,0-1 1 0 0,0 1-1 0 0,0 0 0 0 0,0-1 1 0 0,0 1-1 0 0,0 0 1 0 0,0 0-1 0 0,0 0 1 0 0,0 0-1 0 0,0 0 1 0 0,0 0-1 0 0,0 0 1 0 0,0 0-1 0 0,0 1 1 0 0,0-1-1 0 0,0 0 1 0 0,0 0-1 0 0,0 1 1 0 0,0-1-1 0 0,0 1 1 0 0,0-1-1 0 0,0 1 0 0 0,0-1 1 0 0,0 1-1 0 0,0 0 1 0 0,1-1-1 0 0,-1 1 1 0 0,0 0-1 0 0,1 0 1 0 0,-1-1-1 0 0,0 1 1 0 0,1 0-1 0 0,-1 0 1 0 0,1 0-1 0 0,-1 0 1 0 0,0 2-1 0 0,-3 7 98 0 0,0 1 1 0 0,0-1-1 0 0,1 1 0 0 0,1 0 1 0 0,0 1-1 0 0,-1 13 0 0 0,1 72 165 0 0,2-85-244 0 0,0 1 27 0 0,0 19 48 0 0,7 47 1 0 0,-6-70-24 0 0,1 1 1 0 0,0-1 0 0 0,1 0-1 0 0,0 0 1 0 0,1 0 0 0 0,-1 0 0 0 0,2-1-1 0 0,-1 1 1 0 0,9 11 0 0 0,-10-17 30 0 0,-1-1-1 0 0,1 1 1 0 0,-1 0 0 0 0,1-1 0 0 0,0 1-1 0 0,0-1 1 0 0,0 0 0 0 0,0 0 0 0 0,0 0-1 0 0,1-1 1 0 0,4 3 0 0 0,-6-4-61 0 0,-1 1 0 0 0,1-1 0 0 0,0 0 1 0 0,-1 1-1 0 0,1-1 0 0 0,-1 0 0 0 0,1 0 0 0 0,0 0 0 0 0,-1 0 1 0 0,1 0-1 0 0,-1-1 0 0 0,1 1 0 0 0,0 0 0 0 0,-1-1 0 0 0,1 1 1 0 0,-1-1-1 0 0,1 0 0 0 0,-1 1 0 0 0,1-1 0 0 0,-1 0 0 0 0,0 0 1 0 0,1 0-1 0 0,-1 0 0 0 0,0 0 0 0 0,0 0 0 0 0,1 0 0 0 0,0-3 1 0 0,2-2-53 0 0,0 0 0 0 0,-1 0 0 0 0,1-1 1 0 0,-2 0-1 0 0,1 1 0 0 0,2-11 0 0 0,8-20-211 0 0,-12 36 222 0 0,-1 0 0 0 0,1 0-1 0 0,-1 0 1 0 0,1 0 0 0 0,-1 0 0 0 0,1 0-1 0 0,0 0 1 0 0,0 0 0 0 0,0 1 0 0 0,-1-1-1 0 0,1 0 1 0 0,0 0 0 0 0,0 1 0 0 0,0-1-1 0 0,0 0 1 0 0,0 1 0 0 0,0-1 0 0 0,0 1-1 0 0,1-1 1 0 0,-1 1 0 0 0,2-1 0 0 0,-1 1-6 0 0,0 0 0 0 0,0 0 0 0 0,0 0 0 0 0,-1 1 0 0 0,1-1 0 0 0,0 0 1 0 0,0 1-1 0 0,0 0 0 0 0,0-1 0 0 0,-1 1 0 0 0,1 0 0 0 0,2 1 0 0 0,2 2 5 0 0,-1-1 0 0 0,0 1 0 0 0,-1 0 0 0 0,1 1 0 0 0,0-1 0 0 0,-1 1 0 0 0,5 7 0 0 0,-6-6-2 0 0,1 0-1 0 0,-1 1 0 0 0,4 12 0 0 0,2 4 155 0 0,-9-22-129 0 0,0 0 0 0 0,1 0 1 0 0,-1-1-1 0 0,0 1 1 0 0,1 0-1 0 0,-1-1 1 0 0,1 1-1 0 0,-1 0 1 0 0,1-1-1 0 0,-1 1 1 0 0,1 0-1 0 0,-1-1 0 0 0,1 1 1 0 0,0-1-1 0 0,-1 1 1 0 0,1-1-1 0 0,1 1 1 0 0,-2-1-11 0 0,1 0 0 0 0,-1 0 1 0 0,0 0-1 0 0,1 0 1 0 0,-1-1-1 0 0,1 1 1 0 0,-1 0-1 0 0,1 0 0 0 0,-1 0 1 0 0,0 0-1 0 0,1-1 1 0 0,-1 1-1 0 0,0 0 0 0 0,1 0 1 0 0,-1-1-1 0 0,0 1 1 0 0,1 0-1 0 0,-1-1 0 0 0,0 1 1 0 0,1 0-1 0 0,-1-1 1 0 0,0 1-1 0 0,0 0 1 0 0,1-1-1 0 0,-1 1 0 0 0,0-1 1 0 0,0 1-1 0 0,0-1 1 0 0,0 1-1 0 0,1-1 0 0 0,3-11-155 0 0,2 0-1 0 0,0 0 0 0 0,0 1 0 0 0,1-1 0 0 0,12-14 1 0 0,-16 24 122 0 0,-1 0 1 0 0,0 1 0 0 0,0-1 0 0 0,1 1 0 0 0,-1-1 0 0 0,1 1-1 0 0,-1 0 1 0 0,1 0 0 0 0,0 0 0 0 0,-1 0 0 0 0,1 1 0 0 0,0-1 0 0 0,0 1-1 0 0,-1 0 1 0 0,1-1 0 0 0,5 1 0 0 0,-1 1 27 0 0,1-1 0 0 0,-1 1 0 0 0,1 0 0 0 0,14 5-1 0 0,-16-4 15 0 0,0 0-1 0 0,0 0 0 0 0,0 1 0 0 0,-1 0 1 0 0,1 0-1 0 0,8 7 0 0 0,-12-9-38 0 0,0 1 0 0 0,0 0 0 0 0,0 0 0 0 0,-1 0 0 0 0,1 0 0 0 0,0 0 0 0 0,-1 0 0 0 0,0 1 0 0 0,0-1 0 0 0,1 0 0 0 0,-1 1-1 0 0,-1-1 1 0 0,1 1 0 0 0,0-1 0 0 0,-1 1 0 0 0,1 0 0 0 0,-1-1 0 0 0,1 6 0 0 0,-1 13-2190 0 0,0-7-5559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0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17812 0 0,'0'0'4542'0'0,"3"-2"-4427"0"0,-2 0-117 0 0,0 1 0 0 0,1 0 0 0 0,-1 0 0 0 0,1 1 0 0 0,-1-1 0 0 0,1 0 0 0 0,0 0 0 0 0,-1 1 0 0 0,1-1 0 0 0,0 1 0 0 0,-1-1-1 0 0,1 1 1 0 0,0 0 0 0 0,0 0 0 0 0,-1 0 0 0 0,1 0 0 0 0,0 0 0 0 0,0 0 0 0 0,0 0 0 0 0,-1 1 0 0 0,1-1 0 0 0,0 0 0 0 0,-1 1 0 0 0,1 0 0 0 0,0-1 0 0 0,1 2 0 0 0,3 1 27 0 0,-1 0 0 0 0,1 0-1 0 0,-1 1 1 0 0,0 0 0 0 0,0 0-1 0 0,0 0 1 0 0,0 0 0 0 0,-1 1-1 0 0,6 7 1 0 0,-9-10-18 0 0,1 0-1 0 0,-1 0 1 0 0,0 1-1 0 0,1-1 0 0 0,-1 0 1 0 0,0 1-1 0 0,0-1 1 0 0,-1 1-1 0 0,1-1 1 0 0,0 1-1 0 0,-1-1 1 0 0,0 1-1 0 0,1 0 0 0 0,-1-1 1 0 0,0 1-1 0 0,0 0 1 0 0,-1-1-1 0 0,1 1 1 0 0,0-1-1 0 0,-1 1 1 0 0,0-1-1 0 0,1 1 1 0 0,-1-1-1 0 0,0 1 0 0 0,-3 3 1 0 0,0 1-115 0 0,-1-1 0 0 0,1 0 0 0 0,-1 0-1 0 0,-1-1 1 0 0,-8 8 0 0 0,-16 10-5620 0 0,27-21 4927 0 0,-2 1-2450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7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0 4348 0 0,'0'0'9497'0'0,"0"0"-8053"0"0,0 0-1444 0 0,0 0-188 0 0,0 0 188 0 0,-48 1 88 0 0,23-1 12 0 0,-3 0-100 0 0,-2 0-216 0 0,-1 2-1444 0 0,7-1-2840 0 0,-3-1-2761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0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11018 0 0,'0'0'9953'0'0,"-12"21"-9766"0"0,-37 65-46 0 0,47-80-115 0 0,-1-1-1 0 0,1 0 1 0 0,-4 10-1 0 0,6-14-20 0 0,0 0-1 0 0,0-1 0 0 0,0 1 0 0 0,0 0 1 0 0,0-1-1 0 0,0 1 0 0 0,0 0 0 0 0,0-1 0 0 0,0 1 1 0 0,0 0-1 0 0,0-1 0 0 0,1 1 0 0 0,-1 0 1 0 0,0-1-1 0 0,1 2 0 0 0,0 2 13 0 0,1-1-35 0 0,0 0 0 0 0,0 1 0 0 0,0-1 0 0 0,0 0 0 0 0,0 0-1 0 0,1 0 1 0 0,-1 0 0 0 0,1-1 0 0 0,0 1 0 0 0,0-1 0 0 0,0 0 0 0 0,4 3 0 0 0,8 7-2397 0 0,-2 1-3505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0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1303 70 10530 0 0,'0'0'9425'0'0,"-23"-5"-8790"0"0,-75-14-44 0 0,80 16-197 0 0,-26-2 1 0 0,26 4-128 0 0,-356-14 1714 0 0,291 14-1767 0 0,-190-9 158 0 0,-98 0-2625 0 0,388 18-9156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1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0 180 16908 0 0,'0'0'4084'0'0,"16"23"-3447"0"0,50 72-100 0 0,-10-10 509 0 0,-46-71-845 0 0,-1 0-1 0 0,16 18-1 0 0,-22-28-128 0 0,0-1 1 0 0,0 0 0 0 0,1-1-1 0 0,-1 1 1 0 0,0-1 0 0 0,1 1-1 0 0,-1-1 1 0 0,1 0 0 0 0,0 0-1 0 0,8 2 1 0 0,-11-3-44 0 0,0-1 0 0 0,0 0-1 0 0,1 0 1 0 0,-1 0 0 0 0,0 1 0 0 0,0-1 0 0 0,0-1-1 0 0,1 1 1 0 0,-1 0 0 0 0,0 0 0 0 0,0 0 0 0 0,0-1 0 0 0,0 1-1 0 0,1 0 1 0 0,-1-1 0 0 0,0 1 0 0 0,0-1 0 0 0,0 1-1 0 0,0-1 1 0 0,0 0 0 0 0,0 0 0 0 0,0 1 0 0 0,0-1 0 0 0,0 0-1 0 0,-1 0 1 0 0,1 0 0 0 0,0 0 0 0 0,0 0 0 0 0,-1 0-1 0 0,2-2 1 0 0,0-2-33 0 0,1-1 0 0 0,-1 0 0 0 0,0-1 0 0 0,2-9 0 0 0,-2 11 28 0 0,5-32-75 0 0,0 0 0 0 0,1-53 1 0 0,-8-76-502 0 0,0 162 550 0 0,0 0 1 0 0,0 1-1 0 0,0-1 1 0 0,1 0-1 0 0,0 0 1 0 0,-1 1-1 0 0,1-1 0 0 0,0 0 1 0 0,1 1-1 0 0,-1-1 1 0 0,1 1-1 0 0,-1-1 1 0 0,4-3-1 0 0,-3 4-1 0 0,0 1 1 0 0,0 0-1 0 0,0 0 1 0 0,1 0-1 0 0,-1 0 1 0 0,0 0-1 0 0,1 1 0 0 0,0-1 1 0 0,-1 1-1 0 0,1 0 1 0 0,0 0-1 0 0,0 0 1 0 0,0 0-1 0 0,-1 0 1 0 0,1 0-1 0 0,0 1 0 0 0,5-1 1 0 0,17-1-47 0 0,1 2 0 0 0,0 1 0 0 0,-1 1 0 0 0,0 1 0 0 0,1 1 0 0 0,40 12 1 0 0,-64-15-150 0 0,27 10-632 0 0,-17-3-2590 0 0,-3 4-6326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1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34 21597 0 0,'0'0'744'0'0,"1"-3"-898"0"0,-1 2 146 0 0,1-1 0 0 0,-1 1 0 0 0,1-1 0 0 0,-1 1 0 0 0,1 0 0 0 0,-1-1 0 0 0,1 1 0 0 0,0 0 0 0 0,0-1 0 0 0,-1 1 0 0 0,1 0 0 0 0,0 0 0 0 0,0 0 0 0 0,0 0 0 0 0,0 0 0 0 0,1 0 0 0 0,-1 0 0 0 0,0 0 0 0 0,0 0 0 0 0,0 1 0 0 0,1-1 0 0 0,-1 1 0 0 0,0-1 0 0 0,1 0 0 0 0,-1 1 0 0 0,1 0 0 0 0,1-1 0 0 0,7 0 60 0 0,-1 0-1 0 0,1 1 1 0 0,-1 0-1 0 0,1 0 1 0 0,-1 1-1 0 0,1 1 1 0 0,15 4-1 0 0,-18-5 17 0 0,0 2-1 0 0,-1-1 0 0 0,1 1 1 0 0,-1 0-1 0 0,0 0 0 0 0,0 1 1 0 0,0 0-1 0 0,0 0 1 0 0,-1 0-1 0 0,1 1 0 0 0,5 6 1 0 0,-10-9-75 0 0,1-1 0 0 0,-1 1 1 0 0,0 0-1 0 0,0-1 0 0 0,1 1 0 0 0,-2 0 1 0 0,1 0-1 0 0,0 0 0 0 0,0 0 1 0 0,0 0-1 0 0,-1 0 0 0 0,1 0 1 0 0,-1 0-1 0 0,0 1 0 0 0,0-1 1 0 0,0 0-1 0 0,0 0 0 0 0,0 3 0 0 0,-1-2 168 0 0,0 1 0 0 0,0-1 0 0 0,0 0 0 0 0,0 0-1 0 0,0 0 1 0 0,-1-1 0 0 0,0 1 0 0 0,1 0 0 0 0,-1 0-1 0 0,0-1 1 0 0,-3 3 0 0 0,0 1-743 0 0,-1 0 1 0 0,0-1-1 0 0,-13 8 0 0 0,-1-1-4150 0 0,3-4-3432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1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17716 0 0,'0'0'4243'0'0,"-14"23"-4092"0"0,-41 72-132 0 0,39-66-65 0 0,4-5-218 0 0,11-21 161 0 0,0 0-1 0 0,0-1 1 0 0,0 1 0 0 0,0 0-1 0 0,1 0 1 0 0,0 0-1 0 0,-1 0 1 0 0,1 3 0 0 0,1-5-4 0 0,-1 0 1 0 0,0 0-1 0 0,0 0 1 0 0,0 1-1 0 0,1-1 1 0 0,-1 0 0 0 0,0 0-1 0 0,1 0 1 0 0,-1 0-1 0 0,1 0 1 0 0,-1 0 0 0 0,1 0-1 0 0,0 0 1 0 0,-1 0-1 0 0,1-1 1 0 0,0 1-1 0 0,0 0 1 0 0,-1 0 0 0 0,1 0-1 0 0,0-1 1 0 0,0 1-1 0 0,0 0 1 0 0,1 0 0 0 0,24 8-3756 0 0,-8-5-2209 0 0,-8-2-2331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2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 12811 0 0,'0'0'7285'0'0,"0"20"-6394"0"0,1 68-201 0 0,4 55 787 0 0,-4-24-967 0 0,-1-114-491 0 0,0-1 1 0 0,0 1-1 0 0,1-1 1 0 0,1 5-1 0 0,-2-7-11 0 0,1-1-1 0 0,-1 1 0 0 0,1 0 0 0 0,-1-1 1 0 0,1 0-1 0 0,0 1 0 0 0,0-1 1 0 0,-1 1-1 0 0,1-1 0 0 0,0 0 0 0 0,0 0 1 0 0,1 1-1 0 0,-1-1 0 0 0,0 0 1 0 0,0 0-1 0 0,2 1 0 0 0,-12-15-354 0 0,3 8 323 0 0,1 0 0 0 0,-1 0 0 0 0,-1 0 0 0 0,1 1 0 0 0,0 0-1 0 0,-1 1 1 0 0,0-1 0 0 0,0 1 0 0 0,0 0 0 0 0,0 1 0 0 0,-1 0 0 0 0,1 0-1 0 0,0 0 1 0 0,-1 1 0 0 0,0 0 0 0 0,1 1 0 0 0,-11 0 0 0 0,14 1 62 0 0,0 0 0 0 0,-1 0 0 0 0,1 0 0 0 0,1 1 0 0 0,-1-1 0 0 0,0 1 1 0 0,0 0-1 0 0,1 0 0 0 0,-1 0 0 0 0,1 1 0 0 0,-1-1 0 0 0,1 1 1 0 0,0 0-1 0 0,0 0 0 0 0,0 0 0 0 0,-3 5 0 0 0,2-3 6 0 0,0 1 0 0 0,0 0 0 0 0,1-1 1 0 0,0 1-1 0 0,0 1 0 0 0,0-1 0 0 0,1 0 0 0 0,0 1 0 0 0,-2 9 0 0 0,3-14-35 0 0,1 1 1 0 0,0 0-1 0 0,0 0 0 0 0,0 0 0 0 0,0 0 0 0 0,0 0 0 0 0,0 0 1 0 0,2 3-1 0 0,-2-5-1 0 0,1 0 0 0 0,-1 1 0 0 0,1-1 1 0 0,0 0-1 0 0,-1 0 0 0 0,1 1 0 0 0,0-1 1 0 0,0 0-1 0 0,0 0 0 0 0,0 0 0 0 0,0 0 0 0 0,0 0 1 0 0,0 0-1 0 0,1 0 0 0 0,-1-1 0 0 0,0 1 0 0 0,0 0 1 0 0,2 0-1 0 0,6 2-83 0 0,-1 0 0 0 0,1 0 0 0 0,0 0 0 0 0,0-2 0 0 0,16 3 1 0 0,48-2-5918 0 0,-57-2 2644 0 0,-1-1-2677 0 0,-4 0-2593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2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30 15491 0 0,'0'0'5401'0'0,"2"-4"-5178"0"0,8-15-44 0 0,-9 18-169 0 0,-1 1-1 0 0,1-1 1 0 0,-1 1 0 0 0,0-1-1 0 0,1 1 1 0 0,-1 0 0 0 0,1-1-1 0 0,-1 1 1 0 0,1 0 0 0 0,0-1-1 0 0,-1 1 1 0 0,1 0 0 0 0,-1 0-1 0 0,1-1 1 0 0,0 1 0 0 0,-1 0-1 0 0,1 0 1 0 0,-1 0 0 0 0,1 0-1 0 0,0 0 1 0 0,-1 0 0 0 0,1 0-1 0 0,0 0 1 0 0,-1 0 0 0 0,1 0-1 0 0,-1 0 1 0 0,1 0 0 0 0,0 0-1 0 0,0 1 1 0 0,15 8 171 0 0,-9-4-32 0 0,-1 0 0 0 0,1 1 0 0 0,-1 0 0 0 0,-1 0 0 0 0,1 0 0 0 0,6 11 0 0 0,-9-13-92 0 0,-1 0-1 0 0,0 0 1 0 0,0 1-1 0 0,0-1 1 0 0,0 1-1 0 0,-1 0 1 0 0,0-1-1 0 0,0 1 1 0 0,0 0-1 0 0,0 0 0 0 0,-1-1 1 0 0,0 10-1 0 0,0-11-29 0 0,-1 1-1 0 0,0 0 0 0 0,0 0 0 0 0,-1-1 0 0 0,1 1 0 0 0,-1-1 1 0 0,0 1-1 0 0,0-1 0 0 0,0 1 0 0 0,0-1 0 0 0,0 0 1 0 0,-1 0-1 0 0,1 0 0 0 0,-1-1 0 0 0,0 1 0 0 0,-4 3 0 0 0,-3 2-188 0 0,-1-1-1 0 0,0 0 0 0 0,-17 9 0 0 0,18-12-801 0 0,0 1 1 0 0,-15 4-1 0 0,5-6-10027 0 0</inkml:trace>
  <inkml:trace contextRef="#ctx0" brushRef="#br0" timeOffset="1">278 41 12683 0 0,'0'0'9402'0'0,"-9"21"-9164"0"0,-26 65-92 0 0,25-57-74 0 0,9-20-25 0 0,2-3-31 0 0,-1-4-52 0 0,0 0 0 0 0,1 0 0 0 0,-1-1 1 0 0,0 1-1 0 0,1 0 0 0 0,-1 0 1 0 0,1-1-1 0 0,0 1 0 0 0,0 0 0 0 0,-1-1 1 0 0,1 1-1 0 0,0-1 0 0 0,0 1 1 0 0,1-1-1 0 0,-1 0 0 0 0,0 1 0 0 0,0-1 1 0 0,1 0-1 0 0,-1 0 0 0 0,0 0 1 0 0,1 0-1 0 0,-1 0 0 0 0,1 0 0 0 0,2 1 1 0 0,20 7-2192 0 0,0-3-3583 0 0,-14-3 1327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3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829 919 0 0 0,'0'0'1460'0'0,"23"3"-688"0"0,72 13 89 0 0,-82-13-223 0 0,0-1 0 0 0,1 0 0 0 0,20-1 0 0 0,-17-2 130 0 0,19 1 1044 0 0,-1-1-1 0 0,42-8 1 0 0,-50 4-1463 0 0,0-2 1 0 0,0 0-1 0 0,-1-2 0 0 0,0-1 1 0 0,43-23-1 0 0,-51 22-182 0 0,0-1 0 0 0,-1 0 0 0 0,0-1 0 0 0,-1-1 0 0 0,-1 0 0 0 0,0-1 0 0 0,-1-1 0 0 0,14-21 0 0 0,-18 24-18 0 0,-2-1 0 0 0,0 0 0 0 0,0-1 0 0 0,-2 1 0 0 0,1-2-1 0 0,3-16 1 0 0,-7 24-81 0 0,-2-1 0 0 0,1 1 0 0 0,-1-1 0 0 0,0 0 0 0 0,-1 1 0 0 0,0-1 0 0 0,0 1 0 0 0,-1-1 0 0 0,0 0 0 0 0,-1 1 0 0 0,0 0 0 0 0,0-1 0 0 0,-5-10 0 0 0,-1 3-112 0 0,0 0 1 0 0,-2 1-1 0 0,0-1 1 0 0,0 2-1 0 0,-2 0 0 0 0,-17-18 1 0 0,-4 0-130 0 0,-49-35 0 0 0,43 38 121 0 0,-2 2-1 0 0,-1 1 0 0 0,0 3 1 0 0,-2 1-1 0 0,-73-25 0 0 0,61 29 27 0 0,0 2 0 0 0,-2 2 0 0 0,1 3 0 0 0,-1 3 0 0 0,-1 2 0 0 0,-108 4-1 0 0,133 4 72 0 0,0 2 0 0 0,1 2 0 0 0,-1 1-1 0 0,-38 13 1 0 0,47-11-46 0 0,1 1 0 0 0,1 0 0 0 0,0 2 0 0 0,1 1 0 0 0,0 0 0 0 0,-24 21 0 0 0,30-21 24 0 0,2 1 1 0 0,-1 1 0 0 0,2 0 0 0 0,0 1 0 0 0,1 0 0 0 0,0 1 0 0 0,2 1-1 0 0,0-1 1 0 0,1 2 0 0 0,0-1 0 0 0,-9 32 0 0 0,14-36-9 0 0,1 0 0 0 0,0 1-1 0 0,1-1 1 0 0,0 0 0 0 0,1 1 0 0 0,1 0 0 0 0,0-1 0 0 0,1 1 0 0 0,1-1-1 0 0,0 0 1 0 0,1 1 0 0 0,0-1 0 0 0,2 0 0 0 0,-1 0 0 0 0,2-1-1 0 0,12 25 1 0 0,-6-19 90 0 0,1 0 0 0 0,1 0 0 0 0,1-1-1 0 0,1-1 1 0 0,25 22 0 0 0,-17-19 66 0 0,1-2-1 0 0,1 0 1 0 0,45 22 0 0 0,-26-19 153 0 0,1-3 1 0 0,1-1-1 0 0,1-2 1 0 0,98 16-1 0 0,-40-18-170 0 0,1-5-1 0 0,133-6 0 0 0,-190-5-2548 0 0,-18 0-3181 0 0,-21 2 2002 0 0,6-1-5321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5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5881 0 0,'0'0'7731'0'0,"-3"10"-6888"0"0,1-3-681 0 0,0-1-56 0 0,0 1 1 0 0,1-1 0 0 0,0 0 0 0 0,0 1 0 0 0,1-1 0 0 0,0 1-1 0 0,0-1 1 0 0,1 10 0 0 0,14 93 1096 0 0,-14-105-1119 0 0,-1-1 0 0 0,1 1 0 0 0,0-1-1 0 0,0 1 1 0 0,0-1 0 0 0,0 0 0 0 0,0 0 0 0 0,1 1 0 0 0,0-1 0 0 0,0 0 0 0 0,3 4 0 0 0,-4-5 29 0 0,1-1 1 0 0,0 1-1 0 0,0-1 1 0 0,0 0-1 0 0,0 1 1 0 0,0-1-1 0 0,0 0 1 0 0,0 0-1 0 0,1 0 1 0 0,-1-1-1 0 0,0 1 1 0 0,0 0-1 0 0,1-1 1 0 0,-1 0-1 0 0,0 1 1 0 0,1-1-1 0 0,3 0 1 0 0,3 0 54 0 0,0-1 0 0 0,0 0-1 0 0,1 0 1 0 0,-1 0 0 0 0,-1-1 0 0 0,16-6 0 0 0,-19 6-101 0 0,0 0 0 0 0,1-1-1 0 0,-1 0 1 0 0,-1 0 0 0 0,1 0 0 0 0,0-1 0 0 0,-1 0 0 0 0,1 1 0 0 0,-1-2 0 0 0,0 1 0 0 0,5-8 0 0 0,-6 7-42 0 0,0 0 1 0 0,-1 0 0 0 0,1 0 0 0 0,-1 0-1 0 0,-1-1 1 0 0,1 1 0 0 0,-1 0 0 0 0,0-1-1 0 0,0 1 1 0 0,0-1 0 0 0,-1-7 0 0 0,0-6 115 0 0,-7-36 0 0 0,7 50-86 0 0,-1 0 489 0 0,3 16-462 0 0,12 22 18 0 0,21 40 1 0 0,-9-21-621 0 0,-11-23-558 0 0,4 6-5524 0 0,-15-22-3967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7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2647 33 0 0 0,'0'0'4617'0'0,"-8"-5"-3793"0"0,-24-15 34 0 0,30 19-656 0 0,0 0 0 0 0,1 0 0 0 0,-1 0 1 0 0,0 1-1 0 0,0-1 0 0 0,0 0 0 0 0,0 1 1 0 0,0 0-1 0 0,0-1 0 0 0,-1 1 0 0 0,1 0 1 0 0,0 0-1 0 0,0 0 0 0 0,0 0 0 0 0,-3 1 1 0 0,-4-1 412 0 0,-166 10 3998 0 0,111-4-4046 0 0,-423 56 1212 0 0,270-3-1281 0 0,4 17-133 0 0,185-65-333 0 0,-191 63 24 0 0,22-7-43 0 0,4 12-81 0 0,-56 48-55 0 0,192-94 45 0 0,2 3 1 0 0,-64 52-1 0 0,-14 35-114 0 0,117-105 147 0 0,0 0 0 0 0,2 2 0 0 0,0-1-1 0 0,1 2 1 0 0,-16 32 0 0 0,17-26-166 0 0,1 0 0 0 0,-13 54-1 0 0,21-72 163 0 0,2 1 0 0 0,-1-1-1 0 0,1 1 1 0 0,1 0 0 0 0,0 0 0 0 0,0-1-1 0 0,1 1 1 0 0,0 0 0 0 0,0-1-1 0 0,1 1 1 0 0,1-1 0 0 0,5 15-1 0 0,0-8 120 0 0,0-1 0 0 0,2 0-1 0 0,-1-1 1 0 0,2 0-1 0 0,0 0 1 0 0,19 18 0 0 0,-2-6 119 0 0,61 41 1 0 0,-61-49-69 0 0,1-1-1 0 0,1-2 0 0 0,1-1 0 0 0,0-1 1 0 0,50 13-1 0 0,-17-10 412 0 0,122 14 0 0 0,209-19 112 0 0,-377-12-641 0 0,207-15 81 0 0,0-15 428 0 0,-177 23-311 0 0,414-87 1133 0 0,-359 65-906 0 0,-2-5 0 0 0,135-66 0 0 0,-166 65-258 0 0,-2-3 0 0 0,-1-3 0 0 0,-3-2 0 0 0,72-66 0 0 0,-104 81-131 0 0,-3-1 0 0 0,51-68 0 0 0,-62 73-31 0 0,-2-2 1 0 0,0 0-1 0 0,-2-1 0 0 0,19-51 0 0 0,-27 61-4 0 0,-2 1 0 0 0,0-1 0 0 0,0 1 0 0 0,-2-1 0 0 0,0 0 0 0 0,-1 0 0 0 0,-1 0-1 0 0,-1 0 1 0 0,0 0 0 0 0,-7-30 0 0 0,3 33-34 0 0,-1 0 1 0 0,0 1-1 0 0,-1 0 0 0 0,0 0 1 0 0,-1 0-1 0 0,-1 1 0 0 0,0 0 1 0 0,0 1-1 0 0,-2 0 0 0 0,1 1 1 0 0,-2 0-1 0 0,-13-11 1 0 0,1 4-214 0 0,-1 1 1 0 0,0 1 0 0 0,-1 1-1 0 0,0 1 1 0 0,-42-15 0 0 0,36 18-511 0 0,-1 2 0 0 0,1 1 0 0 0,-50-6 1 0 0,-38 7-6910 0 0,84 6-1743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06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15 3300 0 0,'0'0'4171'0'0,"0"0"-1067"0"0,0 0-1473 0 0,0 0-564 0 0,0 0-476 0 0,0 0-446 0 0,0 0 13 0 0,0 0 301 0 0,2 8 302 0 0,-2 200 2071 0 0,-3-183-2975 0 0,2-22 524 0 0,1 11-2810 0 0,7-19-6752 0 0,3-12 2334 0 0</inkml:trace>
  <inkml:trace contextRef="#ctx0" brushRef="#br0" timeOffset="155.56">272 2 3588 0 0,'0'0'8113'0'0,"0"0"-7357"0"0,0 0-656 0 0,-36-2-100 0 0,13 2 460 0 0,-7 0-12 0 0,2 2-28 0 0,-2 1-168 0 0,1-1-188 0 0,3 1-64 0 0,3-1-148 0 0,6-1-1036 0 0,1 1-652 0 0,5-1-1304 0 0,8-1-2909 0 0</inkml:trace>
  <inkml:trace contextRef="#ctx0" brushRef="#br0" timeOffset="361.86">293 310 5489 0 0,'0'0'4472'0'0,"0"0"-3132"0"0,0 0-812 0 0,0 0 444 0 0,-39 10-40 0 0,21-8-324 0 0,-4-2-292 0 0,1 0-232 0 0,-1 2-84 0 0,2-1-12 0 0,1 1-100 0 0,2-1-408 0 0,2 0-268 0 0,3 0-504 0 0,6-1-988 0 0,2 0-848 0 0,4-2-2213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28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809 895 0 0 0,'0'0'668'0'0,"23"-2"426"0"0,77-6-66 0 0,-88 7-702 0 0,0-1-1 0 0,0 0 1 0 0,16-4 0 0 0,-15 2-14 0 0,10-3 517 0 0,0-1 0 0 0,-1 0 1 0 0,0-2-1 0 0,-1 0 0 0 0,0-2 1 0 0,0 0-1 0 0,-1-1 0 0 0,-1-1 0 0 0,33-32 1 0 0,-40 34-482 0 0,0-1 0 0 0,-1 0 0 0 0,-1 0 0 0 0,0-1 0 0 0,-1 0 0 0 0,-1-1 0 0 0,0 0 0 0 0,-1-1 0 0 0,-1 1 0 0 0,0-1 0 0 0,-1-1 0 0 0,-1 1 0 0 0,0-1 0 0 0,2-28 0 0 0,-5 32-340 0 0,-1 0-1 0 0,0 0 0 0 0,-1-1 0 0 0,0 1 0 0 0,-1 0 0 0 0,-1 0 0 0 0,0 1 0 0 0,0-1 0 0 0,-1 1 0 0 0,-1-1 0 0 0,0 1 0 0 0,-1 0 0 0 0,-1 1 0 0 0,-11-17 0 0 0,2 7-40 0 0,0 2 0 0 0,-2 0 0 0 0,0 0 1 0 0,-1 2-1 0 0,-1 0 0 0 0,0 2 0 0 0,-2 0 0 0 0,-23-12 0 0 0,13 10-24 0 0,-1 1 0 0 0,-1 2-1 0 0,0 2 1 0 0,-1 0-1 0 0,-41-6 1 0 0,40 12 50 0 0,-1 1 1 0 0,1 2-1 0 0,-1 1 1 0 0,0 2-1 0 0,0 2 1 0 0,0 1 0 0 0,-71 17-1 0 0,75-12-3 0 0,1 2 0 0 0,0 2 0 0 0,1 0 0 0 0,0 3 0 0 0,1 0-1 0 0,1 2 1 0 0,1 1 0 0 0,-50 41 0 0 0,60-43-13 0 0,1 0 0 0 0,1 2 1 0 0,1 0-1 0 0,1 1 0 0 0,0 0 0 0 0,1 1 0 0 0,1 1 0 0 0,1 0 1 0 0,1 0-1 0 0,1 1 0 0 0,1 0 0 0 0,1 1 0 0 0,0 0 1 0 0,2 0-1 0 0,1 0 0 0 0,1 1 0 0 0,0 23 0 0 0,3-27 23 0 0,0-1 0 0 0,2 0-1 0 0,1 1 1 0 0,0-1 0 0 0,11 34-1 0 0,-10-42 39 0 0,0 0 0 0 0,1 0-1 0 0,1 0 1 0 0,-1-1 0 0 0,2 0-1 0 0,-1 0 1 0 0,2-1-1 0 0,-1 1 1 0 0,1-1 0 0 0,16 13-1 0 0,-13-14 84 0 0,1 0 0 0 0,-1-1 0 0 0,2 0 0 0 0,-1-1-1 0 0,1 0 1 0 0,0-1 0 0 0,0 0 0 0 0,0-2 0 0 0,26 5-1 0 0,4-2 261 0 0,78-1-1 0 0,207-26-566 0 0,-191 2-6404 0 0,-92 13-3613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50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476 567 0 0 0,'24'-18'0'0'0,"-22"16"109"0"0,1-1 0 0 0,0 1 0 0 0,-1-1 0 0 0,0 0 0 0 0,1 0 0 0 0,-1 0 0 0 0,2-5-1 0 0,5-6 396 0 0,16-17 854 0 0,-8 10-723 0 0,19-30 1 0 0,-32 42-535 0 0,1 1 1 0 0,-1-1-1 0 0,0 0 1 0 0,-1 0-1 0 0,0 0 1 0 0,-1 0-1 0 0,3-14 1 0 0,-3-1 191 0 0,-1 0 0 0 0,-2-39 0 0 0,0 56-259 0 0,0 0 1 0 0,0 0 0 0 0,0 1 0 0 0,-1-1 0 0 0,0 1 0 0 0,0-1 0 0 0,-1 1 0 0 0,0 0 0 0 0,0 0 0 0 0,0 0 0 0 0,-1 0 0 0 0,0 0 0 0 0,0 1 0 0 0,0 0 0 0 0,-1 0 0 0 0,0 0 0 0 0,0 0-1 0 0,0 1 1 0 0,-8-6 0 0 0,-1 1-26 0 0,0 1 0 0 0,0 1-1 0 0,0 1 1 0 0,-1 0-1 0 0,-16-5 1 0 0,-79-14-47 0 0,97 22 36 0 0,-21-2-41 0 0,0 1 0 0 0,0 1 0 0 0,-53 3 0 0 0,81 1 14 0 0,0 0 0 0 0,0 0-1 0 0,0 0 1 0 0,0 0-1 0 0,0 1 1 0 0,1 0 0 0 0,-1 1-1 0 0,0-1 1 0 0,1 1-1 0 0,0 0 1 0 0,-1 0 0 0 0,1 1-1 0 0,0-1 1 0 0,1 1 0 0 0,-1 0-1 0 0,1 1 1 0 0,0-1-1 0 0,0 1 1 0 0,0-1 0 0 0,0 1-1 0 0,1 1 1 0 0,0-1-1 0 0,0 0 1 0 0,0 1 0 0 0,1-1-1 0 0,-4 13 1 0 0,-1 10-33 0 0,1 0 0 0 0,0 1 0 0 0,3 0 0 0 0,-1 50 0 0 0,4-72 61 0 0,1 0 0 0 0,1 1 0 0 0,-1-1 0 0 0,1 0 0 0 0,5 11-1 0 0,18 32 43 0 0,12 24 171 0 0,-28-59-83 0 0,1-1 0 0 0,0 0 0 0 0,0 0 0 0 0,1-1 1 0 0,24 21-1 0 0,-28-29 4 0 0,0 1 1 0 0,0-1-1 0 0,1-1 1 0 0,0 1-1 0 0,0-1 1 0 0,0-1-1 0 0,11 4 1 0 0,-3-2 485 0 0,-1-2 1 0 0,1 0-1 0 0,19 1 1 0 0,88 3 733 0 0,-115-7-1286 0 0,-6 1-53 0 0,0-1-1 0 0,0 0 1 0 0,0 0 0 0 0,0 0-1 0 0,0 0 1 0 0,0 0 0 0 0,0 0-1 0 0,0 0 1 0 0,0-1 0 0 0,0 1-1 0 0,3-2 1 0 0,-4 2-127 0 0,-14 0-9189 0 0,9 0 7436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3:56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488 640 0 0 0,'17'-24'0'0'0,"-15"22"0"0"0,-1-1 0 0 0,1 1 0 0 0,0 0 0 0 0,1 0 0 0 0,-1 0 0 0 0,4-3 0 0 0,3-2 0 0 0,18-20 389 0 0,25-28 1718 0 0,-44 45-1809 0 0,-1 0 0 0 0,0 0 0 0 0,0-1 0 0 0,5-12 0 0 0,-8 15-164 0 0,0 0-1 0 0,-1-1 0 0 0,0 1 1 0 0,-1-1-1 0 0,0 0 0 0 0,1-11 1 0 0,-3 14-116 0 0,0 0 1 0 0,0 0-1 0 0,0 0 1 0 0,-1 0 0 0 0,0 0-1 0 0,0 0 1 0 0,-1 0-1 0 0,1 0 1 0 0,-1 1-1 0 0,-5-10 1 0 0,-14-28 20 0 0,5 9 9 0 0,-1 1 0 0 0,-27-39 1 0 0,37 62-60 0 0,0 1 0 0 0,-1 0 0 0 0,0 1 0 0 0,0 0 0 0 0,-1 0 0 0 0,0 1 1 0 0,0 0-1 0 0,-1 0 0 0 0,0 1 0 0 0,0 1 0 0 0,-18-8 0 0 0,13 8-53 0 0,1 1 0 0 0,-1 0 0 0 0,0 2-1 0 0,-23-3 1 0 0,-62 5-74 0 0,88 1 59 0 0,0 0 0 0 0,0 1 0 0 0,0 0 1 0 0,1 1-1 0 0,-1 0 0 0 0,1 1 0 0 0,-1 0 0 0 0,1 1 0 0 0,0 0 0 0 0,-13 9 0 0 0,16-9-17 0 0,1 1 0 0 0,-1 0 0 0 0,1 0 1 0 0,0 1-1 0 0,0-1 0 0 0,0 2 0 0 0,1-1 0 0 0,0 1 1 0 0,1 0-1 0 0,0 0 0 0 0,0 0 0 0 0,1 1 0 0 0,-5 12 1 0 0,6-9 127 0 0,1 0 0 0 0,0 0 0 0 0,1 1 0 0 0,1-1 0 0 0,0 1 0 0 0,2 20 0 0 0,0-21 7 0 0,0 0 1 0 0,1-1 0 0 0,0 1 0 0 0,1-1 0 0 0,0 0-1 0 0,1 0 1 0 0,7 13 0 0 0,6 5 58 0 0,25 34 0 0 0,-34-52-109 0 0,5 8 433 0 0,20 22-1 0 0,-28-35-165 0 0,0-1-1 0 0,0 0 1 0 0,0 0-1 0 0,1 0 1 0 0,0-1 0 0 0,0 0-1 0 0,11 6 1 0 0,-6-6 64 0 0,0-1 0 0 0,0 1 1 0 0,0-2-1 0 0,13 2 0 0 0,50 1 36 0 0,-2-1-1994 0 0,-50-2-3355 0 0,-14-2 3543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01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676 550 0 0 0,'15'-105'0'0'0,"-14"100"0"0"0,0-1 0 0 0,-1 0 0 0 0,1 1 0 0 0,-1-1 0 0 0,0 0 0 0 0,-2-9 0 0 0,1 6 0 0 0,-3-13 173 0 0,0 0 1 0 0,-1 0-1 0 0,-1 1 1 0 0,-1 0-1 0 0,-1 0 1 0 0,-1 0-1 0 0,0 1 1 0 0,-2 1-1 0 0,0 0 1 0 0,-2 0-1 0 0,-14-17 1 0 0,17 25-165 0 0,-1 0 1 0 0,0 1-1 0 0,-1 0 1 0 0,0 1-1 0 0,0 0 1 0 0,-1 1-1 0 0,0 0 1 0 0,-1 1-1 0 0,-25-9 1 0 0,20 10-13 0 0,1 1 1 0 0,-1 0-1 0 0,1 2 1 0 0,-1 0-1 0 0,0 1 1 0 0,0 1-1 0 0,-28 2 0 0 0,39 1-37 0 0,0-1 0 0 0,1 1 1 0 0,-1 0-1 0 0,1 1 0 0 0,-1-1 0 0 0,1 2 0 0 0,0-1 0 0 0,0 1 0 0 0,-12 9 0 0 0,-4 4-233 0 0,-28 27 0 0 0,38-31 188 0 0,0 0-1 0 0,1 0 1 0 0,-10 16 0 0 0,17-23 66 0 0,2 0 0 0 0,-1 0-1 0 0,1 1 1 0 0,0-1 0 0 0,0 1 0 0 0,1 0 0 0 0,0 0-1 0 0,0 0 1 0 0,1 0 0 0 0,-2 12 0 0 0,2-2 6 0 0,1 1 0 0 0,1 0 0 0 0,0 0 0 0 0,2 0 0 0 0,6 29 0 0 0,-5-34 57 0 0,0-1 0 0 0,1 0 0 0 0,1 0 0 0 0,0 0 0 0 0,0-1 0 0 0,1 0 0 0 0,0 0 0 0 0,14 15 1 0 0,-2-5 234 0 0,1-1 1 0 0,0-1 0 0 0,32 22-1 0 0,-40-33-57 0 0,2 1-1 0 0,-1-2 1 0 0,1 0-1 0 0,0-1 0 0 0,1 0 1 0 0,0-1-1 0 0,24 5 0 0 0,63 6-3951 0 0,-94-14 3593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05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558 675 0 0 0,'71'-44'0'0'0,"-67"42"26"0"0,0 0 0 0 0,0-1 0 0 0,0 0 0 0 0,-1 1 0 0 0,0-1 0 0 0,1 0 0 0 0,-1-1 0 0 0,0 1-1 0 0,0 0 1 0 0,-1-1 0 0 0,1 0 0 0 0,3-6 0 0 0,0-1 205 0 0,-1 1 205 0 0,0 0 1 0 0,-1 1-1 0 0,0-2 0 0 0,-1 1 0 0 0,0 0 1 0 0,3-19-1 0 0,-3 6-160 0 0,-2 1 1 0 0,0-28 0 0 0,-2 44-189 0 0,0-1 1 0 0,0 1-1 0 0,0-1 0 0 0,-1 1 1 0 0,0 0-1 0 0,-2-7 1 0 0,-20-36 62 0 0,12 27-129 0 0,1 1 20 0 0,-1-1 0 0 0,-1 1 0 0 0,-1 1 0 0 0,-1 0 0 0 0,-25-26 1 0 0,28 35-55 0 0,0 0 1 0 0,-1 0 0 0 0,0 2 0 0 0,-1-1 0 0 0,0 2 0 0 0,0 0 0 0 0,-1 1-1 0 0,0 0 1 0 0,-19-6 0 0 0,14 7-56 0 0,1 1 1 0 0,-1 1-1 0 0,0 1 0 0 0,0 1 1 0 0,0 0-1 0 0,-1 1 0 0 0,-36 4 1 0 0,51-1 27 0 0,0-1 0 0 0,0 0 0 0 0,0 1 0 0 0,1 0 0 0 0,-1 1-1 0 0,0-1 1 0 0,1 1 0 0 0,0 0 0 0 0,-10 8 0 0 0,7-5-3 0 0,1 0-1 0 0,1 1 1 0 0,-1 1-1 0 0,1-1 1 0 0,-9 14-1 0 0,2 3-36 0 0,0 1 0 0 0,1 1 0 0 0,-10 35 0 0 0,14-38 83 0 0,1 0-1 0 0,1 0 0 0 0,2 1 1 0 0,0-1-1 0 0,-1 33 0 0 0,5-44 49 0 0,0-1-1 0 0,1 0 0 0 0,0 0 0 0 0,1 1 0 0 0,0-1 1 0 0,1 0-1 0 0,1-1 0 0 0,-1 1 0 0 0,1 0 1 0 0,1-1-1 0 0,0 0 0 0 0,1 0 0 0 0,10 14 1 0 0,-5-11 126 0 0,0 0 1 0 0,1-1-1 0 0,1 0 1 0 0,0-1-1 0 0,0-1 1 0 0,1 0-1 0 0,0-1 1 0 0,1 0-1 0 0,0-1 1 0 0,17 6-1 0 0,7 0-293 0 0,1-1 0 0 0,79 13-1 0 0,-100-22-2012 0 0,-7-2-1989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06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0,'0'0'4388'0'0,"2"11"-1166"0"0,-1 20 123 0 0,-3 34 0 0 0,1-9-1976 0 0,3-11-233 0 0,11 64 1 0 0,-6-62-456 0 0,1 53 0 0 0,-23 172 1116 0 0,10-205-1489 0 0,2 1 0 0 0,9 89 0 0 0,28 34 168 0 0,-9-60-274 0 0,-19-95-89 0 0,0 61 0 0 0,-6-75-24 0 0,0 10 171 0 0,-4 40-1 0 0,-15 196 968 0 0,20-178-1018 0 0,0-74-161 0 0,2 1 0 0 0,-1-1 0 0 0,8 22 0 0 0,-1-11-8 0 0,-3-12-56 0 0,4 20-1 0 0,-8-29-2246 0 0,-2-14-905 0 0,-3-15-4000 0 0,0 14 1999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07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36 118 5193 0 0,'0'0'12340'0'0,"-6"-3"-11870"0"0,-15-7-50 0 0,21 10-402 0 0,0 0 0 0 0,0-1 0 0 0,0 1 0 0 0,0 0 1 0 0,0 0-1 0 0,-1 0 0 0 0,1 0 0 0 0,0 0 0 0 0,0 0 1 0 0,0 0-1 0 0,0 0 0 0 0,0 0 0 0 0,0 0 0 0 0,-1 0 1 0 0,1 0-1 0 0,0 0 0 0 0,0 0 0 0 0,0 0 0 0 0,0 0 1 0 0,0 0-1 0 0,0 1 0 0 0,-1-1 0 0 0,1 0 0 0 0,0 0 1 0 0,0 0-1 0 0,0 0 0 0 0,0 0 0 0 0,0 0 0 0 0,0 0 1 0 0,0 0-1 0 0,-1 0 0 0 0,1 0 0 0 0,0 1 0 0 0,0-1 1 0 0,0 0-1 0 0,0 0 0 0 0,0 0 0 0 0,0 0 0 0 0,-1 8 476 0 0,2 5 150 0 0,2-3-386 0 0,1 0 0 0 0,-1-1 0 0 0,2 0 0 0 0,-1 1 0 0 0,9 12 1 0 0,4 6 97 0 0,15 42 269 0 0,17 29 240 0 0,-45-92-813 0 0,0 0 0 0 0,1 0-1 0 0,-1 0 1 0 0,2 0 0 0 0,-1-1 0 0 0,1 0-1 0 0,0 0 1 0 0,0-1 0 0 0,9 7 0 0 0,-10-10-11 0 0,-1-1 1 0 0,0 1 0 0 0,1-1-1 0 0,0 0 1 0 0,-1-1 0 0 0,1 1-1 0 0,0-1 1 0 0,-1 0 0 0 0,1 0 0 0 0,7-1-1 0 0,-11 1-19 0 0,1-1-1 0 0,0 0 1 0 0,-1 1 0 0 0,1-1-1 0 0,0 0 1 0 0,-1 0-1 0 0,1 0 1 0 0,-1 0 0 0 0,1 0-1 0 0,-1 0 1 0 0,0 0-1 0 0,1 0 1 0 0,-1-1 0 0 0,0 1-1 0 0,1-3 1 0 0,15-22 164 0 0,27-47-64 0 0,101-129 0 0 0,-129 181-53 0 0,-2 0-1 0 0,0-2 0 0 0,-1 1 1 0 0,13-32-1 0 0,-26 53-60 0 0,0 0-1 0 0,0 1 1 0 0,0-1 0 0 0,0 0 0 0 0,1 1 0 0 0,-1-1 0 0 0,0 0-1 0 0,1 1 1 0 0,-1-1 0 0 0,0 1 0 0 0,1-1 0 0 0,-1 1 0 0 0,1-1-1 0 0,-1 1 1 0 0,2-2 0 0 0,-1 10-119 0 0,-2-3 84 0 0,1 0 1 0 0,-1-1-1 0 0,-2 8 1 0 0,-1-4-3 0 0,4-6 25 0 0,-1-1 0 0 0,1 0 1 0 0,-1 0-1 0 0,0 0 1 0 0,1 0-1 0 0,-1 1 0 0 0,0-1 1 0 0,1 0-1 0 0,-1 0 1 0 0,0-1-1 0 0,0 1 0 0 0,0 0 1 0 0,0 0-1 0 0,0 0 1 0 0,0 0-1 0 0,0-1 0 0 0,0 1 1 0 0,-1-1-1 0 0,0 1 0 0 0,-9 3-10 0 0,0-2 0 0 0,-1 0 0 0 0,1 0 0 0 0,0-1 0 0 0,0 0 0 0 0,-21-2 0 0 0,3 1-9 0 0,-140 8-226 0 0,-43 0-1017 0 0,203-8 759 0 0,1-1-1 0 0,-10-2 1 0 0,15 3 58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10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24 0 0 0,'0'0'14887'0'0,"-7"-4"-13815"0"0,-21-13-154 0 0,28 17-866 0 0,0 0 1 0 0,0 0-1 0 0,-1-1 1 0 0,1 1-1 0 0,0 0 0 0 0,0 0 1 0 0,-1 0-1 0 0,1 0 1 0 0,0-1-1 0 0,0 1 0 0 0,-1 0 1 0 0,1 0-1 0 0,0 0 1 0 0,0 0-1 0 0,-1 0 0 0 0,1 0 1 0 0,0 0-1 0 0,0 0 1 0 0,-1 0-1 0 0,1 0 0 0 0,0 0 1 0 0,0 0-1 0 0,-1 0 1 0 0,1 0-1 0 0,0 0 0 0 0,-1 0 1 0 0,1 0-1 0 0,0 0 1 0 0,0 0-1 0 0,-1 0 0 0 0,1 0 1 0 0,0 0-1 0 0,0 1 1 0 0,-1-1-1 0 0,1 0 0 0 0,0 0 1 0 0,0 0-1 0 0,0 0 1 0 0,-1 1-1 0 0,1-1 0 0 0,0 0 1 0 0,0 0-1 0 0,0 0 1 0 0,-1 1-1 0 0,1-1 0 0 0,0 0 1 0 0,0 0-1 0 0,0 1 1 0 0,0-1-1 0 0,0 14 138 0 0,0-11 119 0 0,1 8-70 0 0,1-1 1 0 0,0 1-1 0 0,0-1 0 0 0,1 1 0 0 0,4 9 1 0 0,1 6 51 0 0,2 10-78 0 0,2 0-1 0 0,17 34 1 0 0,-27-66-172 0 0,0 0 1 0 0,1 0 0 0 0,-1 0-1 0 0,1-1 1 0 0,0 1 0 0 0,0-1-1 0 0,0 0 1 0 0,0 0 0 0 0,0 0-1 0 0,1 0 1 0 0,-1 0-1 0 0,1-1 1 0 0,0 1 0 0 0,0-1-1 0 0,0 0 1 0 0,0 0 0 0 0,0-1-1 0 0,0 1 1 0 0,0-1 0 0 0,1 0-1 0 0,-1 0 1 0 0,1 0 0 0 0,-1-1-1 0 0,0 0 1 0 0,1 0 0 0 0,-1 0-1 0 0,1 0 1 0 0,-1 0-1 0 0,1-1 1 0 0,6-2 0 0 0,-8 2-22 0 0,0 0 0 0 0,0 0 0 0 0,0-1 0 0 0,0 0 0 0 0,0 1 0 0 0,0-1 0 0 0,-1 0 0 0 0,1 0 0 0 0,-1 0 0 0 0,1-1 0 0 0,-1 1 0 0 0,0-1 0 0 0,0 1 0 0 0,0-1 0 0 0,0 0 0 0 0,0 0 0 0 0,0 0 0 0 0,-1 0 0 0 0,0 0 0 0 0,1 0 0 0 0,-1 0 0 0 0,0 0 0 0 0,-1-1 0 0 0,1 1 0 0 0,0 0 0 0 0,-1-6 0 0 0,0-2-22 0 0,0-1 0 0 0,-1 0 1 0 0,0 1-1 0 0,-1-1 0 0 0,0 1 1 0 0,-5-13-1 0 0,-17-35 95 0 0,24 59-106 0 0,0 2 12 0 0,0-1-1 0 0,0 1 1 0 0,0-1 0 0 0,0 1-1 0 0,1 0 1 0 0,-1-1 0 0 0,1 3-1 0 0,9 33 185 0 0,15 62 46 0 0,-23-86-208 0 0,1-1-1 0 0,0 1 1 0 0,10 22 0 0 0,-10-28-264 0 0,1 0 1 0 0,0 0 0 0 0,0-1-1 0 0,1 1 1 0 0,0-1 0 0 0,0 0-1 0 0,9 8 1 0 0,1-1-2739 0 0,-6-5-2661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11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44 7017 0 0,'0'0'12498'0'0,"5"6"-11841"0"0,83 129 1636 0 0,-69-101-1843 0 0,-9-16-115 0 0,0 0 0 0 0,1-1 0 0 0,0 0-1 0 0,17 19 1 0 0,-27-35-292 0 0,0 0-1 0 0,0 0 0 0 0,0 0 1 0 0,0 0-1 0 0,0 0 1 0 0,1 0-1 0 0,-1 0 0 0 0,0 0 1 0 0,0 0-1 0 0,1 0 0 0 0,-1-1 1 0 0,1 1-1 0 0,-1-1 0 0 0,0 1 1 0 0,1-1-1 0 0,-1 1 1 0 0,1-1-1 0 0,-1 0 0 0 0,1 0 1 0 0,-1 0-1 0 0,1 0 0 0 0,-1 0 1 0 0,1 0-1 0 0,-1 0 1 0 0,1 0-1 0 0,-1 0 0 0 0,1-1 1 0 0,-1 1-1 0 0,1-1 0 0 0,-1 1 1 0 0,0-1-1 0 0,1 0 1 0 0,-1 1-1 0 0,0-1 0 0 0,1 0 1 0 0,-1 0-1 0 0,2-2 0 0 0,3-3 54 0 0,-1 0 0 0 0,1 0 0 0 0,-1-1 0 0 0,-1 0 0 0 0,7-11 0 0 0,-8 13-89 0 0,8-16 93 0 0,0-1 0 0 0,-1-1 0 0 0,8-30 0 0 0,12-73-78 0 0,-29 121-739 0 0,1 0 0 0 0,-1 0 0 0 0,5-9 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14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 4361 0 0,'0'0'13121'0'0,"-5"3"-12450"0"0,2-1-541 0 0,2-1-75 0 0,0 0-1 0 0,-1 0 1 0 0,1-1-1 0 0,0 1 1 0 0,0 0-1 0 0,-1 1 1 0 0,1-1-1 0 0,0 0 1 0 0,0 0-1 0 0,0 0 1 0 0,0 1-1 0 0,1-1 0 0 0,-1 0 1 0 0,0 1-1 0 0,0-1 1 0 0,1 1-1 0 0,-1-1 1 0 0,1 1-1 0 0,-1-1 1 0 0,1 1-1 0 0,0-1 1 0 0,0 4-1 0 0,9 192 2556 0 0,-7-180-2580 0 0,1 1 0 0 0,1-1 0 0 0,0 1 0 0 0,7 17 0 0 0,2-3 22 0 0,18 34-1 0 0,-26-58-35 0 0,0 0-1 0 0,1 0 1 0 0,0-1-1 0 0,7 8 0 0 0,-4-6 31 0 0,-11-22 1173 0 0,-6-1-1276 0 0,-1 0 1 0 0,0 1-1 0 0,-1 0 0 0 0,-14-15 0 0 0,16 21 21 0 0,1 0-1 0 0,-1 0 0 0 0,0 1 0 0 0,0 0 1 0 0,-1 0-1 0 0,0 1 0 0 0,-18-8 1 0 0,25 12 32 0 0,1 0 1 0 0,0 1-1 0 0,-1-1 0 0 0,1 1 1 0 0,-1 0-1 0 0,1-1 1 0 0,-1 1-1 0 0,1 0 1 0 0,0 0-1 0 0,-1 0 1 0 0,1 0-1 0 0,-1 0 0 0 0,1 0 1 0 0,-1 0-1 0 0,1 1 1 0 0,-1-1-1 0 0,1 1 1 0 0,0-1-1 0 0,-1 1 1 0 0,1-1-1 0 0,0 1 0 0 0,-1-1 1 0 0,1 1-1 0 0,0 0 1 0 0,-2 1-1 0 0,0 2-6 0 0,1-1 0 0 0,-1 1-1 0 0,1-1 1 0 0,-1 1 0 0 0,1 0-1 0 0,0 0 1 0 0,-1 5 0 0 0,-6 13-9 0 0,2-1 1 0 0,0 1 0 0 0,1 0-1 0 0,2 0 1 0 0,-4 36-1 0 0,8-57 21 0 0,0 0 0 0 0,0 0 0 0 0,0 0-1 0 0,0 0 1 0 0,0 0 0 0 0,0 0 0 0 0,0 0 0 0 0,0 0 0 0 0,1 0-1 0 0,-1 0 1 0 0,0 0 0 0 0,1 0 0 0 0,-1 0 0 0 0,1 2-1 0 0,0-3 9 0 0,-1 1 0 0 0,1-1-1 0 0,0 0 1 0 0,0 1-1 0 0,0-1 1 0 0,-1 1 0 0 0,1-1-1 0 0,0 0 1 0 0,0 0 0 0 0,0 0-1 0 0,0 1 1 0 0,0-1-1 0 0,0 0 1 0 0,-1 0 0 0 0,1 0-1 0 0,2-1 1 0 0,6 1 20 0 0,-1-1-1 0 0,1 0 1 0 0,-1 0 0 0 0,1-1 0 0 0,8-3-1 0 0,41-18-62 0 0,-47 19 1 0 0,35-18-527 0 0,-17 5-4379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13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262 165 1316 0 0,'0'0'856'0'0,"4"-7"1564"0"0,29-82 2741 0 0,-33 87-5050 0 0,1-1 0 0 0,-1 1 0 0 0,0 0 0 0 0,0-1 0 0 0,0 1 0 0 0,0-1 0 0 0,-1 1 0 0 0,1-1 0 0 0,-1 1 0 0 0,1-1 0 0 0,-1 1 0 0 0,0 0 0 0 0,0-1 0 0 0,0 1 0 0 0,0 0 0 0 0,0 0 0 0 0,0-1 0 0 0,-1 1 0 0 0,1 0 0 0 0,-1 1 0 0 0,0-1 0 0 0,1 0 0 0 0,-1 0 0 0 0,0 1 0 0 0,0-1 0 0 0,0 1 0 0 0,0-1 0 0 0,0 1 0 0 0,0 0 0 0 0,-1 0 0 0 0,1 0 0 0 0,0 0 0 0 0,-1 0 0 0 0,1 0 0 0 0,0 1 0 0 0,-1-1 0 0 0,1 1 0 0 0,-1 0 0 0 0,1 0 0 0 0,-3 0-111 0 0,2-1 8 0 0,-1 1 0 0 0,1 0 0 0 0,-1 0 0 0 0,1 0 0 0 0,-1 1 0 0 0,1-1 0 0 0,-1 1 0 0 0,1 0-1 0 0,-1 0 1 0 0,1 0 0 0 0,0 0 0 0 0,-1 0 0 0 0,1 1 0 0 0,0 0 0 0 0,0-1 0 0 0,0 1 0 0 0,0 0 0 0 0,0 1 0 0 0,1-1-1 0 0,-1 0 1 0 0,1 1 0 0 0,-1 0 0 0 0,1-1 0 0 0,0 1 0 0 0,0 0 0 0 0,0 0 0 0 0,0 0 0 0 0,1 0 0 0 0,-1 1 0 0 0,1-1-1 0 0,0 0 1 0 0,0 1 0 0 0,0-1 0 0 0,0 0 0 0 0,1 1 0 0 0,-1-1 0 0 0,1 2-8 0 0,1 137 439 0 0,78 206 2136 0 0,-76-331-2453 0 0,4 13-7 0 0,-1-1 0 0 0,-2 1-1 0 0,0 0 1 0 0,-3 0 0 0 0,0 0 0 0 0,-2 0 0 0 0,-1 0-1 0 0,-1-1 1 0 0,-5 18-115 0 0,6-42 24 0 0,0 0 1 0 0,0 0-1 0 0,0-1 0 0 0,0 1 1 0 0,-1-1-1 0 0,0 1 1 0 0,0-1-1 0 0,0 0 0 0 0,-1 0 1 0 0,1 0-1 0 0,-1-1 0 0 0,0 1 1 0 0,0-1-1 0 0,0 0 0 0 0,-1 0 1 0 0,1 0-1 0 0,-1-1 0 0 0,0 1 1 0 0,1-1-1 0 0,-1 0 0 0 0,0-1 1 0 0,0 1-1 0 0,0-1 1 0 0,0 0-1 0 0,-1 0 0 0 0,1 0 1 0 0,0-1-1 0 0,0 0 0 0 0,0 0 1 0 0,-1 0-1 0 0,1-1 0 0 0,0 0 1 0 0,0 0-1 0 0,0 0 0 0 0,0 0 1 0 0,0-1-1 0 0,0 0 0 0 0,0 0-24 0 0,-65-54-3768 0 0,66 46-543 0 0,3-3-3554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1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960 670 0 0 0,'0'0'1535'0'0,"15"-20"-892"0"0,45-65 94 0 0,-41 57-131 0 0,-16 19-18 0 0,0 1-203 0 0,5-13 196 0 0,0 0 0 0 0,-1-1 1 0 0,-2 0-1 0 0,0 0 0 0 0,-1 0 0 0 0,1-40 0 0 0,-5 54-396 0 0,0 0-1 0 0,-1 0 1 0 0,0-1 0 0 0,0 1-1 0 0,-1 0 1 0 0,0 0 0 0 0,-1 0-1 0 0,1 0 1 0 0,-1 1 0 0 0,-1-1 0 0 0,-7-12-1 0 0,2 8-76 0 0,0 0-1 0 0,-1 1 1 0 0,0 0-1 0 0,0 0 0 0 0,-1 2 1 0 0,0-1-1 0 0,-20-11 1 0 0,6 5-66 0 0,-1 2 1 0 0,-49-20-1 0 0,41 22-34 0 0,0 2 0 0 0,0 0 0 0 0,-36-4 0 0 0,20 8 5 0 0,-80 0 1 0 0,91 6-44 0 0,-1 3 1 0 0,-52 9 0 0 0,67-7 6 0 0,1 2 1 0 0,0 0 0 0 0,0 1 0 0 0,-43 21 0 0 0,57-23-2 0 0,1 0-1 0 0,-1 1 1 0 0,1 0 0 0 0,0 0-1 0 0,1 1 1 0 0,-1 0 0 0 0,1 1-1 0 0,1 0 1 0 0,0 0 0 0 0,0 1-1 0 0,1-1 1 0 0,0 1-1 0 0,1 1 1 0 0,-6 12 0 0 0,2 1 23 0 0,2 0 0 0 0,0 1 1 0 0,-4 28-1 0 0,9-44-13 0 0,2-1-1 0 0,-1 1 1 0 0,1 0 0 0 0,0 0-1 0 0,1 0 1 0 0,0 0-1 0 0,1 0 1 0 0,4 13 0 0 0,2 4 64 0 0,19 35 1 0 0,-12-27-78 0 0,-7-20 37 0 0,0 1 0 0 0,1-2 0 0 0,1 1 0 0 0,0-1 0 0 0,16 15 0 0 0,-16-17-14 0 0,4 3 166 0 0,1 0-1 0 0,0-1 1 0 0,2 0-1 0 0,-1-2 1 0 0,1 1-1 0 0,1-2 1 0 0,0-1-1 0 0,0 0 1 0 0,1-1-1 0 0,0-1 0 0 0,0 0 1 0 0,1-2-1 0 0,26 4 1 0 0,21-1 630 0 0,0-3 0 0 0,87-4 0 0 0,-77-7-2169 0 0,-27-2-5453 0 0,-38 6-858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3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0,'0'0'12237'0'0,"3"0"-11805"0"0,4 3-325 0 0,1 0-1 0 0,-1 0 0 0 0,0 0 1 0 0,0 1-1 0 0,-1 0 0 0 0,1 1 1 0 0,6 5-1 0 0,9 5 66 0 0,18 13 74 0 0,-25-16-108 0 0,1-1 1 0 0,1-1-1 0 0,0 0 0 0 0,1-1 0 0 0,21 8 0 0 0,-28-14 600 0 0,-8-5 218 0 0,-6-4-681 0 0,-17-19-363 0 0,-11-19 42 0 0,31 44 46 0 0,0 0 0 0 0,0 0 0 0 0,0 0 1 0 0,0 0-1 0 0,0 0 0 0 0,0 0 0 0 0,0 0 0 0 0,0 0 0 0 0,1 0 0 0 0,-1 0 0 0 0,0 0 0 0 0,0 0 0 0 0,0 0 0 0 0,0 0 0 0 0,0 0 0 0 0,0 0 1 0 0,0 0-1 0 0,0 0 0 0 0,1 0 0 0 0,-1 0 0 0 0,0 0 0 0 0,0 0 0 0 0,0 0 0 0 0,0 0 0 0 0,0 0 0 0 0,0 0 0 0 0,0 0 0 0 0,0 0 0 0 0,0-1 1 0 0,0 1-1 0 0,0 0 0 0 0,1 0 0 0 0,-1 0 0 0 0,0 0 0 0 0,0 0 0 0 0,0 0 0 0 0,0 0 0 0 0,0 0 0 0 0,0 0 0 0 0,0 0 0 0 0,0-1 0 0 0,0 1 1 0 0,0 0-1 0 0,0 0 0 0 0,0 0 0 0 0,0 0 0 0 0,0 0 0 0 0,0 0 0 0 0,0 0 0 0 0,0 0 0 0 0,0-1 0 0 0,0 1 0 0 0,0 0 0 0 0,0 0 1 0 0,0 0-1 0 0,0 0 0 0 0,8 4-11 0 0,1 3 54 0 0,-1 0 1 0 0,0 0-1 0 0,0 0 1 0 0,-1 1-1 0 0,0 0 1 0 0,8 12-1 0 0,-13-17-37 0 0,0 1 0 0 0,0 0 0 0 0,0-1 0 0 0,0 1 0 0 0,0 0 0 0 0,-1 0 0 0 0,0 0 0 0 0,0 0 0 0 0,0 1 0 0 0,0-1 0 0 0,-1 0 0 0 0,1 0 0 0 0,-1 1 0 0 0,0-1 0 0 0,0 0 0 0 0,-1 0 0 0 0,0 1 0 0 0,-1 6 0 0 0,1-8 11 0 0,-1-1-1 0 0,1 1 1 0 0,-1 0-1 0 0,1-1 1 0 0,-1 1 0 0 0,0-1-1 0 0,0 1 1 0 0,0-1-1 0 0,0 0 1 0 0,0 0-1 0 0,-1 0 1 0 0,1 0-1 0 0,-1 0 1 0 0,1 0-1 0 0,-1-1 1 0 0,0 1-1 0 0,0-1 1 0 0,1 0-1 0 0,-1 0 1 0 0,-4 1 0 0 0,-6 2-319 0 0,-1-1 0 0 0,0-1 1 0 0,-15 1-1 0 0,16-2-556 0 0,-4 0-2093 0 0,8 0-1507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8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632 778 0 0 0,'21'-7'787'0'0,"68"-18"-28"0"0,-59 14-211 0 0,-18 5 26 0 0,-7 1-315 0 0,6-2 133 0 0,-1-1 0 0 0,0-1 0 0 0,0 0 0 0 0,-1-1 0 0 0,-1 1-1 0 0,1-2 1 0 0,-1 1 0 0 0,-1-1 0 0 0,0 0 0 0 0,-1-1 0 0 0,0 1-1 0 0,-1-1 1 0 0,0-1 0 0 0,0 1 0 0 0,-2-1 0 0 0,5-24 0 0 0,-6 19-318 0 0,6-66 83 0 0,-8 73-150 0 0,0 0-1 0 0,-1 0 0 0 0,0 0 1 0 0,-1 0-1 0 0,-5-17 0 0 0,0 7 8 0 0,-1 1 1 0 0,-1 0-1 0 0,0 0 0 0 0,-2 1 0 0 0,0 1 0 0 0,-16-21 1 0 0,17 27 11 0 0,-1-1 0 0 0,-1 2 0 0 0,0-1 0 0 0,0 2 0 0 0,-1 0 0 0 0,-1 0 0 0 0,1 1 0 0 0,-28-13 0 0 0,9 8 321 0 0,0 2 1 0 0,-64-17 0 0 0,76 25-238 0 0,0 1-1 0 0,-1 0 1 0 0,1 1-1 0 0,-1 2 0 0 0,1 0 1 0 0,-25 3-1 0 0,33 0-54 0 0,0 0 0 0 0,0 0 0 0 0,0 1 0 0 0,0 1 0 0 0,-16 9 0 0 0,-53 35 94 0 0,74-45-141 0 0,-23 16 0 0 0,-41 35 0 0 0,60-45-6 0 0,1 0 0 0 0,-1 1 0 0 0,2 0-1 0 0,0 1 1 0 0,0 0 0 0 0,-9 18 0 0 0,15-24 17 0 0,1-1 0 0 0,0 1 0 0 0,0 0-1 0 0,1 0 1 0 0,0 0 0 0 0,0 0 0 0 0,0 0-1 0 0,1 0 1 0 0,-1 0 0 0 0,2 0-1 0 0,-1 0 1 0 0,1 1 0 0 0,0-1 0 0 0,0 0-1 0 0,3 9 1 0 0,3 6 131 0 0,1 0 1 0 0,20 35-1 0 0,-25-51-152 0 0,7 13 58 0 0,1 0 0 0 0,1 0 1 0 0,0-1-1 0 0,1 0 1 0 0,1-1-1 0 0,1-1 1 0 0,0 0-1 0 0,1-1 1 0 0,0-1-1 0 0,1-1 1 0 0,1 0-1 0 0,0-1 0 0 0,1-1 1 0 0,0 0-1 0 0,0-2 1 0 0,1 0-1 0 0,26 6 1 0 0,6-3-190 0 0,1-3 1 0 0,77 3 0 0 0,-28-9-8729 0 0,-84-2 3837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3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 8330 0 0,'0'0'12712'0'0,"4"21"-12067"0"0,15 68-161 0 0,-17-78-410 0 0,26 131 829 0 0,-24-116-798 0 0,0 1 90 0 0,7 26-1 0 0,-7-36 193 0 0,-4-17-377 0 0,0 0 0 0 0,0 0 0 0 0,0 0 0 0 0,0 0 0 0 0,0 0 0 0 0,0 0 0 0 0,0 0 0 0 0,0 0-1 0 0,0 0 1 0 0,0 0 0 0 0,0 0 0 0 0,0 0 0 0 0,0 0 0 0 0,-1 0 0 0 0,1 0 0 0 0,0 0 0 0 0,0 0 0 0 0,0 0-1 0 0,0 0 1 0 0,0 0 0 0 0,0 0 0 0 0,0 0 0 0 0,0 0 0 0 0,0 0 0 0 0,0 0 0 0 0,0 0 0 0 0,0 0 0 0 0,0 0-1 0 0,0 0 1 0 0,0 0 0 0 0,0 0 0 0 0,0 0 0 0 0,0 1 0 0 0,0-1 0 0 0,0 0 0 0 0,0 0 0 0 0,0 0 0 0 0,0 0-1 0 0,0 0 1 0 0,0 0 0 0 0,0 0 0 0 0,0 0 0 0 0,0 0 0 0 0,0 0 0 0 0,0 0 0 0 0,0 0 0 0 0,0 0 0 0 0,0 0-1 0 0,0 0 1 0 0,0 0 0 0 0,-5-8 135 0 0,0-2-233 0 0,-2 0 1 0 0,1 1-1 0 0,-1-1 1 0 0,0 1-1 0 0,-1 1 1 0 0,0 0-1 0 0,-1 0 1 0 0,1 0 0 0 0,-1 1-1 0 0,-1 0 1 0 0,1 1-1 0 0,-1 0 1 0 0,-11-4-1 0 0,19 9 84 0 0,1 0 0 0 0,0 1 0 0 0,-1-1 0 0 0,1 1 0 0 0,-1-1 0 0 0,1 1 0 0 0,-1 0 0 0 0,1 0 0 0 0,-1 0 0 0 0,1 0 0 0 0,-1 0 0 0 0,1 0 0 0 0,-1 0 0 0 0,1 0 0 0 0,-1 0 0 0 0,1 1 0 0 0,-1-1 0 0 0,1 1 0 0 0,-1-1 0 0 0,1 1 0 0 0,0-1 0 0 0,-1 1 0 0 0,1 0 0 0 0,0 0 0 0 0,0 0 0 0 0,-1-1 0 0 0,1 1 0 0 0,0 0 0 0 0,0 1 0 0 0,-2 1 0 0 0,0 1 19 0 0,0 1 0 0 0,1 0 1 0 0,-1 1-1 0 0,1-1 0 0 0,0 0 1 0 0,-3 11-1 0 0,3-9 35 0 0,1 0 1 0 0,-1 1-1 0 0,0 13 0 0 0,2-19-19 0 0,0-1-1 0 0,0 1 0 0 0,0 0 0 0 0,0 0 1 0 0,0-1-1 0 0,1 1 0 0 0,-1 0 0 0 0,0 0 0 0 0,1-1 1 0 0,0 1-1 0 0,-1-1 0 0 0,1 1 0 0 0,0 0 0 0 0,0-1 1 0 0,0 0-1 0 0,0 1 0 0 0,0-1 0 0 0,0 1 0 0 0,0-1 1 0 0,0 0-1 0 0,0 0 0 0 0,3 2 0 0 0,4 1 50 0 0,0 0 0 0 0,0 0 0 0 0,1-1 0 0 0,-1-1-1 0 0,1 1 1 0 0,0-1 0 0 0,11 1 0 0 0,-1-2-602 0 0,1 0-1 0 0,25-2 1 0 0,-39 0-490 0 0,0 0 1 0 0,1 0-1 0 0,6-3 1 0 0,8-3-8818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4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13323 0 0,'0'0'8018'0'0,"5"21"-7742"0"0,13 64 52 0 0,-17-81-268 0 0,0 0 1 0 0,1 0 0 0 0,-1 0 0 0 0,3 6 0 0 0,-4-10-52 0 0,0 0 1 0 0,0 0-1 0 0,1 1 0 0 0,-1-1 1 0 0,0 0-1 0 0,0 0 1 0 0,0 1-1 0 0,1-1 1 0 0,-1 0-1 0 0,0 0 1 0 0,0 0-1 0 0,1 1 1 0 0,-1-1-1 0 0,0 0 1 0 0,0 0-1 0 0,1 0 1 0 0,-1 0-1 0 0,0 0 1 0 0,0 0-1 0 0,1 1 1 0 0,-1-1-1 0 0,0 0 1 0 0,1 0-1 0 0,-1 0 1 0 0,1 0-1 0 0,2 0 98 0 0,1 2-41 0 0,0-1 1 0 0,0 0-1 0 0,-1 0 0 0 0,1 0 1 0 0,0 0-1 0 0,0-1 0 0 0,0 0 1 0 0,0 0-1 0 0,0 0 0 0 0,6 0 0 0 0,-8-1-62 0 0,-1 1-1 0 0,1 0 1 0 0,0-1-1 0 0,0 1 1 0 0,0-1-1 0 0,0 0 0 0 0,0 0 1 0 0,-1 1-1 0 0,1-1 1 0 0,0 0-1 0 0,-1-1 1 0 0,1 1-1 0 0,-1 0 0 0 0,1 0 1 0 0,-1-1-1 0 0,0 1 1 0 0,1 0-1 0 0,-1-1 1 0 0,0 0-1 0 0,0 1 0 0 0,0-1 1 0 0,1-2-1 0 0,1-2-22 0 0,-1 0-1 0 0,-1 1 1 0 0,1-1 0 0 0,-1 0-1 0 0,0 0 1 0 0,0-10-1 0 0,4 19 72 0 0,-1 1-25 0 0,-2 2-1 0 0,1-1 1 0 0,0 0-1 0 0,2 11 1 0 0,3 4 90 0 0,4 8 185 0 0,14 48-1 0 0,-22-61-223 0 0,-1 1-1 0 0,0-1 1 0 0,-1 1-1 0 0,-1-1 1 0 0,-1 18-1 0 0,0-32-76 0 0,0 0 0 0 0,0 1-1 0 0,0-1 1 0 0,-1 0 0 0 0,1 0 0 0 0,0 1 0 0 0,-1-1-1 0 0,1 0 1 0 0,-1 0 0 0 0,1 0 0 0 0,-1 0 0 0 0,0 1-1 0 0,1-1 1 0 0,-1 0 0 0 0,0 0 0 0 0,0 0 0 0 0,-1 1-1 0 0,0-1-11 0 0,0 1-1 0 0,-1-1 1 0 0,1 0-1 0 0,0 0 1 0 0,0 0-1 0 0,-1 0 0 0 0,1 0 1 0 0,-4 1-1 0 0,-4 0-381 0 0,0-1 1 0 0,0 0-1 0 0,-15-1 0 0 0,22 0 154 0 0,-24 0-2731 0 0,9 0-4999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4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776 71 17564 0 0,'0'0'4745'0'0,"-23"-4"-4110"0"0,-76-10-198 0 0,-316-24 212 0 0,302 32-1627 0 0,74 3-253 0 0,-13 0-2264 0 0,17 1-6065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4.9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7322 0 0,'0'0'15342'0'0,"0"8"-14997"0"0,-2 25-52 0 0,2-30-232 0 0,0 0 0 0 0,0 0 0 0 0,1 1 0 0 0,-1-1-1 0 0,1 0 1 0 0,-1 0 0 0 0,1 1 0 0 0,0-1 0 0 0,0 0 0 0 0,0 0 0 0 0,1 0-1 0 0,-1 0 1 0 0,1-1 0 0 0,0 1 0 0 0,-1 0 0 0 0,1 0 0 0 0,1-1-1 0 0,-1 1 1 0 0,0-1 0 0 0,0 0 0 0 0,1 0 0 0 0,0 0 0 0 0,-1 0-1 0 0,1 0 1 0 0,0 0 0 0 0,0-1 0 0 0,0 0 0 0 0,0 1 0 0 0,0-1-1 0 0,0 0 1 0 0,0 0 0 0 0,0-1 0 0 0,7 2 0 0 0,-2-1-4 0 0,0-1-1 0 0,0 1 1 0 0,0-1 0 0 0,0-1 0 0 0,0 0 0 0 0,0 0-1 0 0,0 0 1 0 0,9-4 0 0 0,-13 4-49 0 0,0-1 0 0 0,0 1-1 0 0,-1-1 1 0 0,1 0 0 0 0,-1 0 0 0 0,0 0-1 0 0,1-1 1 0 0,-1 0 0 0 0,0 1 0 0 0,-1-1-1 0 0,1 0 1 0 0,0 0 0 0 0,-1 0 0 0 0,1-1 0 0 0,-1 1-1 0 0,0 0 1 0 0,0-1 0 0 0,2-6 0 0 0,-4 10-10 0 0,0 0 1 0 0,0 0 0 0 0,0 0 0 0 0,0 0 0 0 0,0 0 0 0 0,0 0 0 0 0,0-1 0 0 0,0 1 0 0 0,0 0-1 0 0,0 0 1 0 0,0 0 0 0 0,0 0 0 0 0,0 0 0 0 0,0 0 0 0 0,0 0 0 0 0,0 0 0 0 0,0 0 0 0 0,0-1-1 0 0,0 1 1 0 0,1 0 0 0 0,-1 0 0 0 0,0 0 0 0 0,0 0 0 0 0,0 0 0 0 0,0 0 0 0 0,0 0 0 0 0,0 0-1 0 0,0 0 1 0 0,0 0 0 0 0,0 0 0 0 0,1 0 0 0 0,-1 0 0 0 0,0 0 0 0 0,0 0 0 0 0,0 0 0 0 0,0 0-1 0 0,0 0 1 0 0,0 0 0 0 0,0 0 0 0 0,0 0 0 0 0,1 0 0 0 0,-1 0 0 0 0,0 0 0 0 0,0 0 0 0 0,3 5-35 0 0,3 15 11 0 0,-5-14 34 0 0,2 10 15 0 0,0 1 0 0 0,-2-1 0 0 0,0 0 0 0 0,-2 33 0 0 0,0-31 20 0 0,1-11-33 0 0,-1-1 0 0 0,1 1-1 0 0,-1-1 1 0 0,-1 1 0 0 0,-1 6-1 0 0,2-11-19 0 0,0 0-1 0 0,1-1 0 0 0,-1 1 0 0 0,0 0 1 0 0,0 0-1 0 0,0-1 0 0 0,-1 1 0 0 0,1 0 0 0 0,0-1 1 0 0,-1 1-1 0 0,1-1 0 0 0,-1 0 0 0 0,1 1 0 0 0,-1-1 1 0 0,1 0-1 0 0,-1 0 0 0 0,0 0 0 0 0,0 0 0 0 0,0 0 1 0 0,-3 0-1 0 0,-6 2-399 0 0,0-1 0 0 0,0 0 1 0 0,-1-1-1 0 0,-19-1 0 0 0,-1-1-5048 0 0,13 0-1608 0 0,5 0-4320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7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7714 0 0,'0'0'11137'0'0,"0"2"-10905"0"0,0 11 36 0 0,1 0 0 0 0,1 0 0 0 0,0-1 0 0 0,0 1 1 0 0,7 15-1 0 0,-5-12-117 0 0,-1-6-1 0 0,0-1-1 0 0,0 1 0 0 0,1-1 1 0 0,0 0-1 0 0,1 0 1 0 0,10 14-1 0 0,-13-20-42 0 0,1 1 1 0 0,-1-1-1 0 0,1 0 0 0 0,0 0 1 0 0,1-1-1 0 0,-1 1 0 0 0,0 0 1 0 0,1-1-1 0 0,-1 0 0 0 0,1 0 0 0 0,0 0 1 0 0,0 0-1 0 0,-1-1 0 0 0,1 0 1 0 0,0 1-1 0 0,1-1 0 0 0,-1-1 0 0 0,6 2 1 0 0,-8-2-93 0 0,0 0 1 0 0,0 0-1 0 0,-1 0 1 0 0,1 0-1 0 0,0 0 1 0 0,-1 0-1 0 0,1-1 0 0 0,0 1 1 0 0,0 0-1 0 0,-1-1 1 0 0,1 1-1 0 0,0-1 1 0 0,-1 0-1 0 0,1 0 1 0 0,-1 1-1 0 0,1-1 1 0 0,-1 0-1 0 0,0 0 0 0 0,1 0 1 0 0,-1-1-1 0 0,0 1 1 0 0,1 0-1 0 0,-1 0 1 0 0,0-1-1 0 0,0 1 1 0 0,0-1-1 0 0,0 1 1 0 0,-1-1-1 0 0,1 1 0 0 0,0-1 1 0 0,-1 0-1 0 0,1 1 1 0 0,0-1-1 0 0,-1 0 1 0 0,0 1-1 0 0,0-1 1 0 0,1 0-1 0 0,-1-3 1 0 0,1-7-25 0 0,-1 0 1 0 0,0-1 0 0 0,-1 1 0 0 0,0 0-1 0 0,-4-20 1 0 0,9 43 4 0 0,2 0 1 0 0,-1 0-1 0 0,9 12 0 0 0,0 0 63 0 0,-3-3-29 0 0,-1 0-1 0 0,-1 1 0 0 0,0 0 1 0 0,-2 0-1 0 0,0 1 1 0 0,4 27-1 0 0,-9-39-27 0 0,-1 1 1 0 0,-1-1-1 0 0,0 1 0 0 0,0-1 1 0 0,-1 1-1 0 0,-4 16 0 0 0,3-19-1 0 0,0 0 0 0 0,-1 0 0 0 0,0 0 0 0 0,-1-1 0 0 0,1 0-1 0 0,-2 0 1 0 0,1 0 0 0 0,-1 0 0 0 0,-8 9 0 0 0,5-7-106 0 0,0-1 0 0 0,-1-1 0 0 0,0 0 1 0 0,-1 0-1 0 0,1 0 0 0 0,-21 9 0 0 0,-1-3-2591 0 0,-2-3-3549 0 0,12-5-5163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0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 5641 0 0,'0'0'13500'0'0,"-2"18"-12831"0"0,-6 62-203 0 0,7-70-357 0 0,0 0 0 0 0,2 13 0 0 0,0-19-66 0 0,-1 0 1 0 0,1 0-1 0 0,3 8 1 0 0,-1-4-2 0 0,-2-5-16 0 0,0-1 0 0 0,0 0-1 0 0,0 0 1 0 0,0 1 0 0 0,0-1-1 0 0,0 0 1 0 0,1 0 0 0 0,-1 0 0 0 0,1-1-1 0 0,0 1 1 0 0,-1 0 0 0 0,1 0 0 0 0,0-1-1 0 0,0 1 1 0 0,0-1 0 0 0,0 0 0 0 0,0 0-1 0 0,0 0 1 0 0,1 0 0 0 0,2 1-1 0 0,-2-1 26 0 0,1 0 0 0 0,0 0 0 0 0,-1-1 0 0 0,1 0 0 0 0,-1 1 0 0 0,1-1-1 0 0,0-1 1 0 0,-1 1 0 0 0,1 0 0 0 0,-1-1 0 0 0,1 0 0 0 0,-1 0 0 0 0,5-2-1 0 0,-2 1-26 0 0,0-1 0 0 0,-1 0 0 0 0,1 0 0 0 0,-1-1-1 0 0,0 0 1 0 0,0 0 0 0 0,0 0 0 0 0,0-1-1 0 0,-1 1 1 0 0,1-1 0 0 0,-1 0 0 0 0,4-8 0 0 0,-3 5-6 0 0,0 0 1 0 0,-1 0 0 0 0,-1 0-1 0 0,1-1 1 0 0,-1 0 0 0 0,-1 1-1 0 0,1-1 1 0 0,0-10 0 0 0,3 78-15 0 0,-7-33-507 0 0,0-13 625 0 0,1 0 1 0 0,0-1-1 0 0,4 23 0 0 0,-3-31-635 0 0,0 0-1 0 0,0 0 1 0 0,1 0-1 0 0,-1-1 1 0 0,1 1 0 0 0,3 5-1 0 0,-3-6-553 0 0,0-1-1 0 0,1 1 1 0 0,-1-1 0 0 0,0 1 0 0 0,1-1-1 0 0,-1 0 1 0 0,1 0 0 0 0,5 3-1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1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7050 0 0,'0'0'15175'0'0,"2"21"-14894"0"0,5 64-90 0 0,-5-8 61 0 0,-3-61-201 0 0,5 28 1 0 0,-1-33 46 0 0,-2-10 98 0 0,0-5-106 0 0,-1 2-99 0 0,0 0 1 0 0,-1 0-1 0 0,1 0 0 0 0,0 0 1 0 0,-1 0-1 0 0,1 0 1 0 0,-1 0-1 0 0,0 0 0 0 0,1 0 1 0 0,-1 0-1 0 0,0 1 1 0 0,0-1-1 0 0,0 0 0 0 0,-3-2 1 0 0,2 1-10 0 0,-1 1 0 0 0,0 0 0 0 0,0-1 0 0 0,1 1 0 0 0,-1 0 1 0 0,-1 0-1 0 0,-4-2 0 0 0,1 1 10 0 0,0 0 0 0 0,0 1 0 0 0,-1 0 0 0 0,1 0 1 0 0,0 1-1 0 0,-1 0 0 0 0,-9 0 0 0 0,16 1 13 0 0,-1 0-1 0 0,0 1 1 0 0,1-1 0 0 0,-1 0 0 0 0,1 1-1 0 0,-1-1 1 0 0,0 1 0 0 0,1 0 0 0 0,-1-1-1 0 0,1 1 1 0 0,0 0 0 0 0,-1 0 0 0 0,1 0-1 0 0,0 0 1 0 0,-1 0 0 0 0,1 0 0 0 0,0 0-1 0 0,0 1 1 0 0,0-1 0 0 0,0 0-1 0 0,0 0 1 0 0,0 1 0 0 0,0-1 0 0 0,1 1-1 0 0,-1-1 1 0 0,0 1 0 0 0,1-1 0 0 0,-1 1-1 0 0,1 0 1 0 0,-1 2 0 0 0,0 1 16 0 0,0 1 1 0 0,0 0-1 0 0,1 0 1 0 0,0 0-1 0 0,0 0 1 0 0,0 0-1 0 0,2 9 1 0 0,-1-12-21 0 0,0-1 1 0 0,-1 1 0 0 0,1-1-1 0 0,0 1 1 0 0,0-1-1 0 0,1 0 1 0 0,-1 1 0 0 0,0-1-1 0 0,1 0 1 0 0,0 0 0 0 0,-1 0-1 0 0,1 0 1 0 0,0 0 0 0 0,0-1-1 0 0,0 1 1 0 0,0 0-1 0 0,0-1 1 0 0,0 1 0 0 0,1-1-1 0 0,-1 0 1 0 0,0 0 0 0 0,1 0-1 0 0,-1 0 1 0 0,1 0-1 0 0,3 0 1 0 0,5 1-45 0 0,1 0 1 0 0,0-1-1 0 0,0 0 0 0 0,15-1 0 0 0,-16 0-53 0 0,-2 0-210 0 0,-1-1 1 0 0,1 0 0 0 0,-1 0 0 0 0,0-1 0 0 0,17-5 0 0 0,15-11-8441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17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34 184 0 0,'0'0'3973'0'0,"0"0"-2692"0"0,0 0-1022 0 0,0 0-103 0 0,0 0 298 0 0,0 0 80 0 0,0 0-27 0 0,0 0 26 0 0,-2-6-107 0 0,-3-16-150 0 0,4 16-120 0 0,1 6-49 0 0,0 0 49 0 0,0 0 112 0 0,0 0 95 0 0,0 0 33 0 0,0 0-7 0 0,0 0-51 0 0,0 0-45 0 0,0 0-22 0 0,0 0-62 0 0,0 0-50 0 0,0 0-26 0 0,0 0-5 0 0,0 0 4 0 0,0 0 19 0 0,0 0 11 0 0,0 0-2 0 0,0 0 17 0 0,0 0 17 0 0,0 0 18 0 0,0 0 4 0 0,0 0-6 0 0,0 0-26 0 0,0 0-22 0 0,0 0-24 0 0,0 0-32 0 0,0 0-28 0 0,0 0-33 0 0,0 0-90 0 0,4 24-325 0 0,66 264 3339 0 0,-70-288-2973 0 0,0 0 1 0 0,-1-1 0 0 0,1 1-1 0 0,-1 0 1 0 0,1-1 0 0 0,-1 1-1 0 0,1 0 1 0 0,0-1-1 0 0,-1 1 1 0 0,0 0 0 0 0,1 0-1 0 0,-1-1 1 0 0,1 1 0 0 0,-1 0-1 0 0,1 0 1 0 0,-1 0 0 0 0,1 0-1 0 0,-1 0 1 0 0,1 0 0 0 0,-1 0-1 0 0,0 0 1 0 0,1 0 0 0 0,-1 0-1 0 0,1 0 1 0 0,-1 0 0 0 0,1 0-1 0 0,-1 0 1 0 0,1 1 0 0 0,-1-1-1 0 0,1 0 1 0 0,-1 0 0 0 0,1 1-1 0 0,-1-1 1 0 0,1 0 0 0 0,-1 1-1 0 0,1-1 1 0 0,-1 0 0 0 0,1 1-1 0 0,0-1 1 0 0,-1 1 0 0 0,1-1-1 0 0,0 1 1 0 0,-1-1 0 0 0,1 1-1 0 0,0-1 1 0 0,-1 1 0 0 0,1-1-1 0 0,0 1 1 0 0,0-1 0 0 0,0 1-1 0 0,0-1 1 0 0,0 1 0 0 0,-1-1-1 0 0,1 1 1 0 0,0 0 0 0 0,0-1-1 0 0,0 1 1 0 0,0-1-1 0 0,1 1 1 0 0,-1-1 0 0 0,0 1-1 0 0,0-1 1 0 0,0 1 0 0 0,0 0-1 0 0,1-1 1 0 0,-1 1 3 0 0,-54-40-1180 0 0,37 25 1052 0 0,16 13 137 0 0,0 0 0 0 0,1 0 0 0 0,-1 0 0 0 0,0-1-1 0 0,0 1 1 0 0,0 0 0 0 0,0 0 0 0 0,0 0 0 0 0,0 1 0 0 0,0-1-1 0 0,0 0 1 0 0,0 0 0 0 0,0 0 0 0 0,0 1 0 0 0,-1-1-1 0 0,1 1 1 0 0,0-1 0 0 0,-1 1 0 0 0,1-1 0 0 0,0 1-1 0 0,-1 0 1 0 0,1 0 0 0 0,0 0 0 0 0,-1-1 0 0 0,1 1 0 0 0,-1 1-1 0 0,1-1 1 0 0,0 0 0 0 0,-1 0 0 0 0,1 0 0 0 0,0 1-1 0 0,-1-1 1 0 0,1 1 0 0 0,0-1 0 0 0,0 1 0 0 0,-1-1-1 0 0,1 1 1 0 0,0 0 0 0 0,0-1 0 0 0,0 1 0 0 0,0 0 0 0 0,0 0-1 0 0,0 0 1 0 0,0 0 0 0 0,0 0 0 0 0,0 0 0 0 0,0 0-1 0 0,0 1 1 0 0,1-1 0 0 0,-1 0 0 0 0,0 0 0 0 0,1 0-1 0 0,-1 1 1 0 0,1-1 0 0 0,0 0 0 0 0,-1 1 0 0 0,1-1 0 0 0,0 0-1 0 0,0 1 1 0 0,0-1 0 0 0,0 1 0 0 0,0-1 0 0 0,0 0-1 0 0,0 1 1 0 0,0-1 0 0 0,1 0 0 0 0,-1 1 0 0 0,0-1-1 0 0,1 1-8 0 0,-1 2 34 0 0,-1-1 0 0 0,1 0 0 0 0,0 0 0 0 0,0 1 0 0 0,0-1 0 0 0,0 0 0 0 0,1 0-1 0 0,0 0 1 0 0,-1 1 0 0 0,1-1 0 0 0,0 0 0 0 0,0 0 0 0 0,1 0 0 0 0,-1 0 0 0 0,1 0 0 0 0,-1-1-1 0 0,1 1 1 0 0,0 0 0 0 0,0-1 0 0 0,0 1 0 0 0,0-1 0 0 0,1 0 0 0 0,-1 1 0 0 0,1-1-1 0 0,-1 0 1 0 0,1-1 0 0 0,0 1 0 0 0,0 0 0 0 0,-1-1 0 0 0,1 1 0 0 0,0-1 0 0 0,0 0-1 0 0,1 0 1 0 0,-1 0 0 0 0,0-1 0 0 0,0 1 0 0 0,0-1 0 0 0,3 0-34 0 0,2 2-29 0 0,0 0 0 0 0,1-1 0 0 0,-1 0 0 0 0,0-1 0 0 0,0 0 0 0 0,1 0 0 0 0,-1-1 0 0 0,0 0 0 0 0,1-1 0 0 0,-1 1 0 0 0,0-2 0 0 0,0 1 0 0 0,-1-1 0 0 0,1 0 0 0 0,0-1 0 0 0,-1 1 0 0 0,0-2 0 0 0,0 1 0 0 0,0-1 0 0 0,0 0 0 0 0,-1 0 0 0 0,0-1 0 0 0,0 0 0 0 0,0 0 0 0 0,-1 0 0 0 0,0-1 1 0 0,0 0-1 0 0,0 0 0 0 0,-1 0 0 0 0,0 0 0 0 0,-1-1 0 0 0,0 1 0 0 0,0-1 0 0 0,0 0 0 0 0,-1 0 0 0 0,0 0 0 0 0,-1 0 0 0 0,0-1 0 0 0,0 1 0 0 0,-1 0 0 0 0,0-3 29 0 0,6 176 1285 0 0,-4-163-1281 0 0,0 0-1 0 0,-1 0 0 0 0,1 0 1 0 0,0 0-1 0 0,1-1 1 0 0,-1 1-1 0 0,0 0 0 0 0,0-1 1 0 0,1 1-1 0 0,-1-1 0 0 0,1 0 1 0 0,-1 0-1 0 0,1 0 1 0 0,-1 0-1 0 0,1 0 0 0 0,0-1 1 0 0,0 1-1 0 0,-1-1 0 0 0,1 0 1 0 0,0 0-1 0 0,0 0 1 0 0,-1 0-1 0 0,1 0 0 0 0,0 0 1 0 0,-1-1-1 0 0,1 1 0 0 0,0-1 1 0 0,-1 0-1 0 0,1 0 1 0 0,0 0-1 0 0,-1 0 0 0 0,1 0 1 0 0,-1-1-1 0 0,0 1 0 0 0,1-1 1 0 0,-1 1-1 0 0,0-1 1 0 0,0 0-1 0 0,0 0 0 0 0,0 0 1 0 0,0 0-1 0 0,-1 0 0 0 0,1-1 1 0 0,-1 1-1 0 0,1 0 1 0 0,-1-1-1 0 0,1-1-3 0 0,28-90-547 0 0,-26 133 919 0 0,-5-17-228 0 0,1 35-167 0 0,14-27-5629 0 0,-6-24-719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1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14451 0 0,'0'0'6479'0'0,"12"20"-6331"0"0,37 64 8 0 0,-34-60 2 0 0,-10-19 82 0 0,-2-4-83 0 0,-1 0-77 0 0,0 0 1 0 0,0 0 0 0 0,0-1 0 0 0,0 1 0 0 0,0-1-1 0 0,0 1 1 0 0,0-1 0 0 0,0 0 0 0 0,0 0-1 0 0,0 0 1 0 0,0 0 0 0 0,0 0 0 0 0,1 0 0 0 0,-1 0-1 0 0,0-1 1 0 0,0 1 0 0 0,0-1 0 0 0,0 1-1 0 0,0-1 1 0 0,-1 0 0 0 0,1 0 0 0 0,0 0 0 0 0,0 0-1 0 0,0 0 1 0 0,-1 0 0 0 0,4-3 0 0 0,2-3-23 0 0,1 0 1 0 0,-1-1 0 0 0,0 0-1 0 0,5-9 1 0 0,-7 10-3 0 0,6-7 9 0 0,-1-1 0 0 0,14-28 0 0 0,-20 34-208 0 0,0 0 1 0 0,-1-1-1 0 0,0 1 0 0 0,-1 0 0 0 0,0-1 0 0 0,2-16 0 0 0,-4 22 421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4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2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7314 0 0,'0'0'512'0'0,"-3"10"-8338"0"0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6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201 151 7226 0 0,'0'0'9678'0'0,"-3"-20"-8861"0"0,-13-62-147 0 0,15 79-619 0 0,1 0 1 0 0,-1 0-1 0 0,0 1 1 0 0,0-1 0 0 0,0 0-1 0 0,-1 1 1 0 0,1-1 0 0 0,-3-2-1 0 0,3 4-9 0 0,1 0 0 0 0,-1 0 0 0 0,0 1 0 0 0,0-1 0 0 0,0 0 0 0 0,0 1-1 0 0,0-1 1 0 0,0 1 0 0 0,0-1 0 0 0,-3 0 0 0 0,-1-1 136 0 0,0 0-56 0 0,1 0 1 0 0,-1 0-1 0 0,0 1 1 0 0,0-1-1 0 0,0 1 1 0 0,0 1 0 0 0,0-1-1 0 0,-1 1 1 0 0,1-1-1 0 0,0 1 1 0 0,0 1 0 0 0,-8 0-1 0 0,10 0-74 0 0,-1 0 1 0 0,0 0-1 0 0,0 1 0 0 0,1-1 0 0 0,-1 1 1 0 0,1 0-1 0 0,-1 0 0 0 0,1 0 0 0 0,0 0 0 0 0,0 0 1 0 0,0 1-1 0 0,0 0 0 0 0,0-1 0 0 0,1 1 1 0 0,-1 0-1 0 0,1 0 0 0 0,-3 4 0 0 0,2 0 19 0 0,0-1 0 0 0,0 1 0 0 0,1-1-1 0 0,0 1 1 0 0,0 0 0 0 0,0 0 0 0 0,1 0-1 0 0,0 0 1 0 0,0 13 0 0 0,1-5 50 0 0,1 0 1 0 0,0 0-1 0 0,6 25 1 0 0,3-4 46 0 0,1-1 0 0 0,31 64 0 0 0,47 60 51 0 0,-47-95-95 0 0,23 36 297 0 0,-62-93-385 0 0,1 0 1 0 0,-1 0-1 0 0,0 1 0 0 0,-1-1 0 0 0,0 1 0 0 0,2 11 0 0 0,-3-17-27 0 0,-1 0 1 0 0,1 0-1 0 0,-1 0 0 0 0,0 0 0 0 0,0 0 0 0 0,0 1 0 0 0,-1-1 0 0 0,1 0 0 0 0,0 0 0 0 0,-1 0 0 0 0,1 0 1 0 0,-1 0-1 0 0,0 0 0 0 0,0 0 0 0 0,0 0 0 0 0,0 0 0 0 0,0 0 0 0 0,0 0 0 0 0,0 0 0 0 0,0-1 1 0 0,-1 1-1 0 0,1-1 0 0 0,-1 1 0 0 0,1-1 0 0 0,-1 1 0 0 0,0-1 0 0 0,-3 2 0 0 0,0-1-5 0 0,-1 1 0 0 0,0-1 0 0 0,0-1-1 0 0,0 1 1 0 0,0-1 0 0 0,0 0 0 0 0,-10 0-1 0 0,-1-1-250 0 0,-26-4-1 0 0,34 3-109 0 0,0-1 0 0 0,1 0-1 0 0,-1-1 1 0 0,1 0 0 0 0,-1 0 0 0 0,-8-6 0 0 0,-4-3-3106 0 0,3-2-3556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7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12219 0 0,'0'0'10204'0'0,"-2"21"-9847"0"0,-10 65-104 0 0,11-81-219 0 0,1 0 0 0 0,-1 1 0 0 0,1-1 1 0 0,-1 0-1 0 0,2 0 0 0 0,-1 1 0 0 0,2 8 0 0 0,0-6 12 0 0,-2-4-6 0 0,1-1-1 0 0,0 1 1 0 0,0 0 0 0 0,1 0 0 0 0,-1-1 0 0 0,1 1 0 0 0,0-1 0 0 0,-1 0 0 0 0,2 1 0 0 0,-1-1 0 0 0,0 0 0 0 0,1 0 0 0 0,-1 0 0 0 0,6 5-1 0 0,-4-6-3 0 0,0 1 0 0 0,0-1 0 0 0,0 0 0 0 0,0 0 0 0 0,0-1 0 0 0,0 1 0 0 0,1-1 0 0 0,-1 0 0 0 0,0 0 0 0 0,1 0-1 0 0,-1 0 1 0 0,8-1 0 0 0,-7 0-28 0 0,1 0 0 0 0,-1 0-1 0 0,0-1 1 0 0,1 1-1 0 0,-1-1 1 0 0,1-1 0 0 0,-1 1-1 0 0,0-1 1 0 0,0 0 0 0 0,0 0-1 0 0,5-3 1 0 0,-7 3-11 0 0,1 0 1 0 0,-1-1-1 0 0,0 0 1 0 0,0 1-1 0 0,0-1 1 0 0,0 0-1 0 0,-1 0 0 0 0,1 0 1 0 0,-1-1-1 0 0,0 1 1 0 0,0-1-1 0 0,0 1 1 0 0,0-1-1 0 0,0 0 0 0 0,1-5 1 0 0,-1 1-28 0 0,0 0-1 0 0,0 0 1 0 0,-1-1-1 0 0,0 1 1 0 0,-1 0 0 0 0,0 0-1 0 0,0 0 1 0 0,-2-14 0 0 0,1 22 22 0 0,1-1 1 0 0,0 0-1 0 0,0 0 1 0 0,0 0-1 0 0,0 1 1 0 0,-1-1-1 0 0,1 0 1 0 0,0 0 0 0 0,-1 1-1 0 0,1-1 1 0 0,0 0-1 0 0,-1 1 1 0 0,1-1-1 0 0,-1 0 1 0 0,1 1-1 0 0,-1-1 1 0 0,0 0 0 0 0,1 1-1 0 0,-1-1 1 0 0,1 1-1 0 0,-1-1 1 0 0,0 1-1 0 0,0 0 1 0 0,1-1-1 0 0,-1 1 1 0 0,0 0 0 0 0,0-1-1 0 0,1 1 1 0 0,-1 0-1 0 0,-1 0 1 0 0,2 0 6 0 0,-1 0 1 0 0,1 1-1 0 0,0-1 0 0 0,-1 0 1 0 0,1 1-1 0 0,0-1 1 0 0,0 0-1 0 0,-1 1 0 0 0,1-1 1 0 0,0 0-1 0 0,0 1 1 0 0,-1-1-1 0 0,1 1 1 0 0,0-1-1 0 0,0 1 0 0 0,0-1 1 0 0,0 0-1 0 0,0 1 1 0 0,0-1-1 0 0,0 1 0 0 0,0-1 1 0 0,0 1-1 0 0,0-1 1 0 0,0 1-1 0 0,0-1 1 0 0,0 1-1 0 0,0-1 0 0 0,0 1 1 0 0,0 2 3 0 0,1 17 29 0 0,0 0 0 0 0,0 0 0 0 0,8 27 0 0 0,-6-33 141 0 0,0-1 0 0 0,1 0 0 0 0,8 16-1 0 0,-9-23-811 0 0,0-1 0 0 0,0 0-1 0 0,0-1 1 0 0,5 6 0 0 0,5 2-4713 0 0,2-2-3594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0 14211 0 0,'0'0'8134'0'0,"3"22"-7527"0"0,8 67-237 0 0,-7-9-27 0 0,-1-33-319 0 0,-2-39 13 0 0,0-1-1 0 0,0 0 0 0 0,1 0 1 0 0,4 11-1 0 0,-6-17-29 0 0,1 1 0 0 0,-1-1 0 0 0,1 1 0 0 0,0-1-1 0 0,0 1 1 0 0,0-1 0 0 0,0 1 0 0 0,0-1-1 0 0,0 0 1 0 0,0 0 0 0 0,0 0 0 0 0,0 1 0 0 0,1-1-1 0 0,-1 0 1 0 0,0 0 0 0 0,1-1 0 0 0,-1 1 0 0 0,0 0-1 0 0,1 0 1 0 0,-1-1 0 0 0,1 1 0 0 0,0-1-1 0 0,-1 1 1 0 0,1-1 0 0 0,3 1 0 0 0,-5-3-40 0 0,0 1 0 0 0,1-1 1 0 0,-1 1-1 0 0,0-1 0 0 0,0 1 0 0 0,0-1 1 0 0,0 1-1 0 0,0-1 0 0 0,0 1 0 0 0,-1-3 1 0 0,-1-2 7 0 0,-1 0 0 0 0,0 0 0 0 0,0 1 0 0 0,0-1 0 0 0,0 0 0 0 0,-1 1 0 0 0,0 0 1 0 0,0 0-1 0 0,-1 0 0 0 0,1 1 0 0 0,-1-1 0 0 0,0 1 0 0 0,0 0 0 0 0,-1 1 0 0 0,1-1 0 0 0,-1 1 1 0 0,-11-5-1 0 0,16 8 33 0 0,0-1 0 0 0,-1 1 1 0 0,1-1-1 0 0,-1 1 0 0 0,1 0 1 0 0,-1-1-1 0 0,1 1 1 0 0,-1 0-1 0 0,0 0 0 0 0,1 0 1 0 0,-1 1-1 0 0,1-1 0 0 0,-1 0 1 0 0,1 1-1 0 0,-1-1 1 0 0,1 0-1 0 0,-1 1 0 0 0,1 0 1 0 0,0-1-1 0 0,-1 1 0 0 0,1 0 1 0 0,0 0-1 0 0,-1 0 1 0 0,1-1-1 0 0,0 1 0 0 0,0 1 1 0 0,-2 1-1 0 0,0 2 34 0 0,0-1 0 0 0,0 1-1 0 0,1 0 1 0 0,0 0 0 0 0,-1 0 0 0 0,-1 9-1 0 0,3-11-12 0 0,-1 3 2 0 0,0-1-1 0 0,1 1 0 0 0,-1-1 1 0 0,1 1-1 0 0,0 0 0 0 0,0 0 1 0 0,1-1-1 0 0,0 1 0 0 0,0 0 1 0 0,1 9-1 0 0,0-13-26 0 0,0-1 0 0 0,-1 0 1 0 0,1 1-1 0 0,0-1 0 0 0,0 0 0 0 0,0 0 0 0 0,0 0 0 0 0,0 0 0 0 0,0 0 0 0 0,0 0 1 0 0,0 0-1 0 0,0 0 0 0 0,0 0 0 0 0,1-1 0 0 0,-1 1 0 0 0,0 0 0 0 0,1-1 0 0 0,-1 1 1 0 0,0-1-1 0 0,1 1 0 0 0,-1-1 0 0 0,3 1 0 0 0,3 0-91 0 0,0 0 0 0 0,0 0 0 0 0,9-1 0 0 0,-6 0-782 0 0,0-1 0 0 0,0 0 0 0 0,0 0 0 0 0,19-7 0 0 0,-6 0-4057 0 0,-2-2-3786 0 0,-12 5 2819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7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14771 0 0,'0'0'7191'0'0,"8"20"-6574"0"0,25 66-147 0 0,-21-53-61 0 0,-12-31-359 0 0,1 0 0 0 0,-1-1 0 0 0,1 1 0 0 0,-1 0 0 0 0,1-1 0 0 0,0 1 0 0 0,0-1 0 0 0,0 1 0 0 0,0-1 0 0 0,0 1 0 0 0,0-1 0 0 0,2 2 0 0 0,-3-3-48 0 0,2 1 45 0 0,-1 0 0 0 0,0 1 0 0 0,1-1-1 0 0,0 0 1 0 0,-1 0 0 0 0,1 0-1 0 0,0 0 1 0 0,-1-1 0 0 0,1 1 0 0 0,0 0-1 0 0,0-1 1 0 0,0 1 0 0 0,-1-1-1 0 0,1 0 1 0 0,0 1 0 0 0,0-1 0 0 0,0 0-1 0 0,0 0 1 0 0,0 0 0 0 0,0 0-1 0 0,0-1 1 0 0,2 0 0 0 0,-1 1-8 0 0,1-1 1 0 0,-1 0 0 0 0,1-1-1 0 0,-1 1 1 0 0,0-1-1 0 0,0 1 1 0 0,1-1-1 0 0,-1 0 1 0 0,0 0 0 0 0,4-5-1 0 0,-3 3-24 0 0,1-1-1 0 0,-2 0 1 0 0,1 0-1 0 0,-1 0 1 0 0,1-1-1 0 0,-1 1 1 0 0,-1-1-1 0 0,1 0 1 0 0,-1 0 0 0 0,0 0-1 0 0,0 0 1 0 0,0-7-1 0 0,1-8-642 0 0,-1 1 0 0 0,-2-29 0 0 0,0 32-459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8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276 172 18284 0 0,'0'0'4912'0'0,"-22"-7"-5090"0"0,-67-22-214 0 0,56 19-90 0 0,12 3-1038 0 0,0 0 0 0 0,0-1 0 0 0,-21-12 1 0 0,39 19 791 0 0,0-1 0 0 0,1 0 1 0 0,-1 0-1 0 0,0 0 0 0 0,1 0 1 0 0,-5-4-1 0 0,7 5 558 0 0,0 1-1 0 0,-1-1 1 0 0,1 1 0 0 0,-1-1-1 0 0,1 1 1 0 0,0-1-1 0 0,0 1 1 0 0,-1-1 0 0 0,1 0-1 0 0,0 1 1 0 0,0-1-1 0 0,0 0 1 0 0,0 1 0 0 0,-1-1-1 0 0,1 0 1 0 0,0 1-1 0 0,0-1 1 0 0,0 0 0 0 0,0 1-1 0 0,1-1 1 0 0,-1 0-1 0 0,0 1 1 0 0,0-1 0 0 0,0 1-1 0 0,0-1 1 0 0,1 0-1 0 0,-1 1 1 0 0,0-1 0 0 0,1 1-1 0 0,-1-1 1 0 0,0 1-1 0 0,1-1 1 0 0,-1 0 0 0 0,1 1-1 0 0,-1 0 1 0 0,1-1-1 0 0,-1 1 1 0 0,1-1 0 0 0,-1 1-1 0 0,2-1 1 0 0,2-2-28 0 0,0 1 1 0 0,0 0-1 0 0,1 0 0 0 0,-1 0 1 0 0,1 0-1 0 0,0 0 0 0 0,-1 1 1 0 0,1 0-1 0 0,6-1 0 0 0,45-1 1667 0 0,-53 3-1349 0 0,18-1 978 0 0,42 1 3414 0 0,-54 1-3248 0 0,0-1 0 0 0,0 2 0 0 0,0-1 0 0 0,16 8 2155 0 0,-25-9-3375 0 0,-10 1 801 0 0,-15-1-172 0 0,-74-13-199 0 0,56 4-3349 0 0,3 1-5071 0 0,23 5-951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8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20636 0 0,'0'0'2546'0'0,"2"22"-2244"0"0,3 68-102 0 0,-1-10 178 0 0,-4-77-315 0 0,1 0 0 0 0,0 0-1 0 0,-1 0 1 0 0,1 0 0 0 0,0 0-1 0 0,1-1 1 0 0,-1 1 0 0 0,0 0-1 0 0,1 0 1 0 0,0-1 0 0 0,-1 1-1 0 0,1-1 1 0 0,3 4-1 0 0,-1-3 19 0 0,0 0-1 0 0,-1 0 0 0 0,1 0 0 0 0,0-1 0 0 0,0 0 0 0 0,0 1 0 0 0,0-1 0 0 0,6 1 1 0 0,-1 0-21 0 0,0-1 0 0 0,0 0 1 0 0,0 0-1 0 0,0-1 1 0 0,0-1-1 0 0,0 1 0 0 0,0-1 1 0 0,16-3-1 0 0,-21 3-54 0 0,1-2-1 0 0,0 1 0 0 0,-1 0 0 0 0,1-1 1 0 0,-1 0-1 0 0,1 0 0 0 0,-1 0 0 0 0,0-1 1 0 0,0 0-1 0 0,0 1 0 0 0,0-1 0 0 0,0-1 1 0 0,-1 1-1 0 0,1 0 0 0 0,-1-1 1 0 0,0 0-1 0 0,0 0 0 0 0,0 0 0 0 0,-1 0 1 0 0,1 0-1 0 0,1-6 0 0 0,1 0-35 0 0,-1-1 0 0 0,-1 0 1 0 0,0 0-1 0 0,-1 0 0 0 0,0 0 0 0 0,0 0 0 0 0,-1-22 1 0 0,-2-12-187 0 0,7 135 194 0 0,0-11 30 0 0,-6-72-574 0 0,0 4 787 0 0,0 0 1 0 0,1 1-1 0 0,1-1 1 0 0,3 13-1 0 0,-4-21-683 0 0,0 0 1 0 0,0 0-1 0 0,0 0 1 0 0,0 0-1 0 0,1-1 1 0 0,0 1-1 0 0,-1 0 0 0 0,4 3 1 0 0,8 3-5287 0 0,4-3-3397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8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45 19884 0 0,'0'0'2893'0'0,"10"22"-2586"0"0,29 66-142 0 0,-35-80-123 0 0,-1-1-1 0 0,4 16 1 0 0,-7-22-22 0 0,0 0 0 0 0,1 0 0 0 0,-1-1 0 0 0,0 1-1 0 0,1 0 1 0 0,-1 0 0 0 0,1 0 0 0 0,-1-1 0 0 0,0 1 0 0 0,1 0-1 0 0,0 0 1 0 0,-1-1 0 0 0,1 1 0 0 0,0 0 0 0 0,0 0 16 0 0,-1-1 1 0 0,1 1 0 0 0,-1-1-1 0 0,1 1 1 0 0,-1-1-1 0 0,1 1 1 0 0,-1-1 0 0 0,1 0-1 0 0,0 1 1 0 0,-1-1-1 0 0,1 0 1 0 0,0 1 0 0 0,-1-1-1 0 0,1 0 1 0 0,0 0-1 0 0,-1 0 1 0 0,1 0 0 0 0,0 0-1 0 0,-1 1 1 0 0,1-1-1 0 0,0 0 1 0 0,-1-1 0 0 0,2 1-1 0 0,-1 0 7 0 0,1-1 0 0 0,-1 1 1 0 0,0-1-1 0 0,1 1 0 0 0,-1-1 0 0 0,0 0 0 0 0,1 0 0 0 0,-1 1 0 0 0,0-1 0 0 0,2-2 0 0 0,1-1 38 0 0,0-1 0 0 0,0 0 0 0 0,6-10 0 0 0,-1-3-90 0 0,0 1 0 0 0,-2-1 0 0 0,0-1 0 0 0,5-19 0 0 0,5-15-430 0 0,-12 44-421 0 0,-5 9 773 0 0,0 0-1 0 0,0 0 1 0 0,0 0-1 0 0,1 0 1 0 0,-1 0-1 0 0,0 0 1 0 0,0 0-1 0 0,0 0 1 0 0,0 0-1 0 0,0 0 1 0 0,1 0-1 0 0,-1 0 0 0 0,0 0 1 0 0,0 0-1 0 0,0 0 1 0 0,0 0-1 0 0,1 0 1 0 0,-1 0-1 0 0,0 0 1 0 0,0 0-1 0 0,0 0 1 0 0,0 0-1 0 0,0 0 1 0 0,1 0-1 0 0,-1 0 1 0 0,0 0-1 0 0,0 0 0 0 0,0 0 1 0 0,0 1-1 0 0,0-1 1 0 0,0 0-1 0 0,1 0 1 0 0,-1 0-1 0 0,7 16-11487 0 0</inkml:trace>
  <inkml:trace contextRef="#ctx0" brushRef="#br0" timeOffset="1">831 225 23405 0 0,'0'0'576'0'0,"-155"-29"-832"0"0,117 23-224 0 0,1 0-320 0 0,-2 0-456 0 0,1 1-625 0 0,3-1-1088 0 0,9 2-2336 0 0,10 2-5729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18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804 38 4772 0 0,'0'0'4813'0'0,"0"0"-2594"0"0,0 0-1367 0 0,0 0-261 0 0,-7 0-315 0 0,-31-2 1 0 0,-415-16 2604 0 0,148 0-2458 0 0,319 19-7183 0 0,2 0-340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9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389 120 18204 0 0,'0'0'1622'0'0,"-20"-20"-1521"0"0,-67-59-13 0 0,83 75-74 0 0,0 1 1 0 0,0 0-1 0 0,-9-5 1 0 0,12 8-9 0 0,-1-1 0 0 0,1 1 0 0 0,0 0 0 0 0,0-1 0 0 0,0 1 0 0 0,0 0 0 0 0,0 0 0 0 0,0 0 1 0 0,-2 0-1 0 0,-2 0 25 0 0,1 1-1 0 0,-1 0 1 0 0,1 0 0 0 0,0 0 0 0 0,-1 0 0 0 0,1 1 0 0 0,0-1 0 0 0,0 1 0 0 0,0 0-1 0 0,0 1 1 0 0,0-1 0 0 0,0 1 0 0 0,0 0 0 0 0,1-1 0 0 0,-1 2 0 0 0,1-1 0 0 0,0 0 0 0 0,0 1-1 0 0,0-1 1 0 0,1 1 0 0 0,-5 7 0 0 0,1 0 102 0 0,1 0 1 0 0,0 1-1 0 0,1-1 0 0 0,0 1 0 0 0,1 0 1 0 0,-4 24-1 0 0,5-19 17 0 0,1-1-1 0 0,0 1 1 0 0,1 0-1 0 0,1 0 1 0 0,1 0-1 0 0,0-1 1 0 0,1 1 0 0 0,1-1-1 0 0,1 1 1 0 0,0-1-1 0 0,1 0 1 0 0,14 26-1 0 0,7 4 417 0 0,40 48-1 0 0,5 11 229 0 0,-59-85-664 0 0,-2 1 0 0 0,0 0 0 0 0,10 30 0 0 0,-19-43-101 0 0,1 0-1 0 0,-1 0 1 0 0,0 0 0 0 0,-1 0-1 0 0,0 0 1 0 0,0 14 0 0 0,-1-19-29 0 0,-1 0 1 0 0,1 0 0 0 0,0 0-1 0 0,-1 0 1 0 0,0-1 0 0 0,0 1-1 0 0,0 0 1 0 0,0 0 0 0 0,0-1 0 0 0,-1 1-1 0 0,1-1 1 0 0,-1 1 0 0 0,1-1-1 0 0,-1 1 1 0 0,0-1 0 0 0,0 0-1 0 0,0 0 1 0 0,0 0 0 0 0,-1 0 0 0 0,1 0-1 0 0,-5 2 1 0 0,1-1-6 0 0,0 0 0 0 0,0-1-1 0 0,-1 0 1 0 0,1 0 0 0 0,-1 0 0 0 0,1-1 0 0 0,-1 0 0 0 0,-11 1-1 0 0,3-2-74 0 0,0 0 0 0 0,-27-5 0 0 0,22 2-251 0 0,0-2 1 0 0,1 0-1 0 0,-32-14 0 0 0,0-6-2470 0 0,2-3-4789 0 0,34 20-3031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9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19572 0 0,'0'0'2409'0'0,"6"22"-2136"0"0,17 67 4 0 0,-20-76 3 0 0,3 23-1 0 0,-2-17 239 0 0,-4-18-479 0 0,0-1 0 0 0,0 1 1 0 0,0-1-1 0 0,0 1 0 0 0,0-1 1 0 0,1 1-1 0 0,-1 0 0 0 0,0-1 1 0 0,0 1-1 0 0,0-1 0 0 0,1 1 1 0 0,-1-1-1 0 0,0 1 0 0 0,1-1 1 0 0,-1 1-1 0 0,1-1 0 0 0,-1 0 1 0 0,0 1-1 0 0,1-1 0 0 0,-1 1 1 0 0,1-1-1 0 0,-1 0 0 0 0,1 1 1 0 0,-1-1-1 0 0,1 0 0 0 0,-1 0 1 0 0,1 1-1 0 0,0-1 0 0 0,-1 0 1 0 0,1 0-1 0 0,-1 0 0 0 0,1 0 1 0 0,0 0-1 0 0,-1 0 0 0 0,1 0 1 0 0,-1 0-1 0 0,1 0 0 0 0,-1 0 1 0 0,1 0-1 0 0,0 0 0 0 0,-1 0 1 0 0,1 0-1 0 0,-1-1 0 0 0,1 1 1 0 0,-1 0-1 0 0,1 0 0 0 0,-1-1 1 0 0,1 1-1 0 0,0-1 0 0 0,4-2 30 0 0,-1 0 0 0 0,0-1-1 0 0,0 0 1 0 0,5-5-1 0 0,-7 7-86 0 0,13-13-10 0 0,-1-1 1 0 0,-1 0-1 0 0,0-1 0 0 0,-1-1 1 0 0,-1 0-1 0 0,-1 0 0 0 0,10-24 0 0 0,-19 38-142 0 0,5-11 141 0 0,-6 15-64 0 0,0-1 0 0 0,0 1 0 0 0,0-1 0 0 0,0 1 0 0 0,1-1 1 0 0,-1 1-1 0 0,0-1 0 0 0,0 1 0 0 0,1-1 0 0 0,-1 1 0 0 0,0 0 0 0 0,1-1 0 0 0,-1 1 0 0 0,0 0 0 0 0,1-1 0 0 0,-1 1 0 0 0,1 0 1 0 0,-1-1-1 0 0,1 1 0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0 18964 0 0,'0'0'2333'0'0,"4"25"-1623"0"0,14 76-188 0 0,-16-91-409 0 0,-1-1 1 0 0,0 1-1 0 0,0 0 0 0 0,-1 13 1 0 0,-1-11-17 0 0,-1 5 12 0 0,0-1 0 0 0,-1 1 0 0 0,-6 17 0 0 0,5-19-35 0 0,1-1 0 0 0,0 1 0 0 0,0 1 1 0 0,1 15-1 0 0,2-31-79 0 0,0 0-1 0 0,0 0 1 0 0,0 0 0 0 0,-1 0 0 0 0,1 0 0 0 0,0 1 0 0 0,0-1 0 0 0,0 0-1 0 0,0 0 1 0 0,0 0 0 0 0,0 0 0 0 0,0 0 0 0 0,0 0 0 0 0,0 0-1 0 0,0 0 1 0 0,-1 0 0 0 0,1 0 0 0 0,0 0 0 0 0,0 1 0 0 0,0-1 0 0 0,0 0-1 0 0,0 0 1 0 0,0 0 0 0 0,0 0 0 0 0,-1 0 0 0 0,1 0 0 0 0,0 0-1 0 0,0 0 1 0 0,0 0 0 0 0,0 0 0 0 0,0 0 0 0 0,0 0 0 0 0,0 0 0 0 0,-1 0-1 0 0,1 0 1 0 0,0 0 0 0 0,0 0 0 0 0,0 0 0 0 0,0-1 0 0 0,0 1-1 0 0,0 0 1 0 0,0 0 0 0 0,-1 0 0 0 0,1 0 0 0 0,0 0 0 0 0,0 0 0 0 0,0 0-1 0 0,-6-4-277 0 0,-8-9 261 0 0,2 1-33 0 0,-1 1 0 0 0,-21-15 0 0 0,31 24 49 0 0,-1 0 1 0 0,1 0 0 0 0,-1 0-1 0 0,1 1 1 0 0,-1-1 0 0 0,0 1 0 0 0,1 0-1 0 0,-1 0 1 0 0,0 0 0 0 0,0 1-1 0 0,0-1 1 0 0,0 1 0 0 0,0 0-1 0 0,0 0 1 0 0,0 0 0 0 0,-5 1 0 0 0,5 0 20 0 0,1 1 1 0 0,0-1 0 0 0,0 1-1 0 0,0 0 1 0 0,0 0 0 0 0,0 0-1 0 0,0 0 1 0 0,1 0-1 0 0,-1 1 1 0 0,0-1 0 0 0,1 1-1 0 0,0 0 1 0 0,-3 3 0 0 0,-1 4 73 0 0,0 0 0 0 0,-9 18 0 0 0,13-23-55 0 0,0 0-1 0 0,0-1 1 0 0,1 1 0 0 0,0 0-1 0 0,-1 6 1 0 0,1-9-12 0 0,1-1 0 0 0,0 1 0 0 0,0-1 0 0 0,0 1 0 0 0,0-1 1 0 0,0 1-1 0 0,1-1 0 0 0,-1 1 0 0 0,0-1 0 0 0,1 0 0 0 0,-1 1 0 0 0,1-1 1 0 0,-1 1-1 0 0,1-1 0 0 0,-1 0 0 0 0,1 0 0 0 0,0 1 0 0 0,0-1 1 0 0,0 0-1 0 0,0 0 0 0 0,0 0 0 0 0,2 2 0 0 0,3 1 33 0 0,0-1-1 0 0,1 1 1 0 0,-1-1-1 0 0,1-1 1 0 0,0 1-1 0 0,0-1 1 0 0,0 0 0 0 0,13 1-1 0 0,5 0-329 0 0,30-1-1 0 0,-35-3-920 0 0,1-1 0 0 0,28-5-1 0 0,9-6-8273 0 0,-51 11 7559 0 0,8-2-7448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0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13491 0 0,'0'0'8592'0'0,"-3"21"-8201"0"0,-10 66-112 0 0,8-58-98 0 0,5-28-133 0 0,0 1 0 0 0,-1 0 1 0 0,1 0-1 0 0,0-1 1 0 0,0 1-1 0 0,0 0 1 0 0,1 3-1 0 0,-1 0 48 0 0,1-4-48 0 0,-1 1-1 0 0,1-1 1 0 0,-1 1-1 0 0,1-1 1 0 0,0 1-1 0 0,0-1 1 0 0,0 1-1 0 0,0-1 1 0 0,0 0-1 0 0,0 0 1 0 0,0 1-1 0 0,0-1 1 0 0,0 0-1 0 0,0 0 1 0 0,1 0 0 0 0,-1 0-1 0 0,0 0 1 0 0,1-1-1 0 0,-1 1 1 0 0,3 1-1 0 0,1 0 13 0 0,0 0-1 0 0,0 0 0 0 0,0 0 1 0 0,10 1-1 0 0,-8-2-50 0 0,0 0 1 0 0,-1-1 0 0 0,1 0-1 0 0,0 0 1 0 0,0 0-1 0 0,8-2 1 0 0,-11 1-13 0 0,0 0 1 0 0,0 0 0 0 0,-1-1 0 0 0,1 1 0 0 0,0-1-1 0 0,0 0 1 0 0,-1 0 0 0 0,1 0 0 0 0,-1 0-1 0 0,0-1 1 0 0,5-4 0 0 0,21-26 29 0 0,-29 33-25 0 0,0 0 1 0 0,1 0-1 0 0,-1 0 0 0 0,0 0 1 0 0,0 0-1 0 0,0-1 1 0 0,0 1-1 0 0,1 0 1 0 0,-1 0-1 0 0,0 0 1 0 0,0 0-1 0 0,0 0 1 0 0,0 0-1 0 0,1 0 0 0 0,-1 0 1 0 0,0 0-1 0 0,0 0 1 0 0,0 0-1 0 0,0 1 1 0 0,1-1-1 0 0,-1 0 1 0 0,0 0-1 0 0,0 0 1 0 0,0 0-1 0 0,0 0 1 0 0,0 0-1 0 0,1 0 0 0 0,-1 0 1 0 0,0 0-1 0 0,0 1 1 0 0,0-1-1 0 0,0 0 1 0 0,0 0-1 0 0,0 0 1 0 0,0 0-1 0 0,1 0 1 0 0,-1 0-1 0 0,0 1 0 0 0,0-1 1 0 0,0 0-1 0 0,0 0 1 0 0,0 0-1 0 0,0 0 1 0 0,0 1-1 0 0,0-1 1 0 0,0 0-1 0 0,4 13-30 0 0,-2-7 59 0 0,6 14-22 0 0,-6-11-109 0 0,2-1 1 0 0,-1 1-1 0 0,1 0 0 0 0,1-1 1 0 0,-1 0-1 0 0,2 0 1 0 0,6 9-1 0 0,-5-9-1821 0 0,-2-2-3335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1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1068 1148 0 0 0,'21'-12'717'0'0,"68"-41"180"0"0,-82 48-684 0 0,1 1 0 0 0,-1-1 1 0 0,0-1-1 0 0,0 1 1 0 0,-1-1-1 0 0,9-10 0 0 0,-6 6 106 0 0,11-13 15 0 0,-1 0 0 0 0,-2 0 0 0 0,0-2 0 0 0,-2 0 0 0 0,-1-1 0 0 0,-1-1 0 0 0,-1 0 0 0 0,-1 0 0 0 0,11-45 0 0 0,-17 50-269 0 0,-1 0 0 0 0,0-1 0 0 0,-2 0 0 0 0,-1 1 0 0 0,-1-1 0 0 0,0 0-1 0 0,-2 0 1 0 0,-1 1 0 0 0,-1-1 0 0 0,0 1 0 0 0,-2 0 0 0 0,-16-42 0 0 0,12 43-99 0 0,-1 0 1 0 0,-1 0 0 0 0,-1 1 0 0 0,-1 1-1 0 0,0 0 1 0 0,-32-30 0 0 0,24 28 14 0 0,-1 2 0 0 0,-1 0 0 0 0,-1 1 0 0 0,-51-26 0 0 0,37 26 171 0 0,-1 2-1 0 0,0 1 1 0 0,-1 2-1 0 0,-1 1 1 0 0,0 3-1 0 0,0 2 0 0 0,-76-5 1 0 0,95 12-38 0 0,0 0-1 0 0,0 1 1 0 0,0 1 0 0 0,0 1 0 0 0,0 1-1 0 0,1 2 1 0 0,-1 0 0 0 0,1 1-1 0 0,1 1 1 0 0,0 1 0 0 0,0 1 0 0 0,0 1-1 0 0,-32 23 1 0 0,24-12-120 0 0,2 2 1 0 0,0 1-1 0 0,2 0 0 0 0,-30 40 1 0 0,27-26-237 0 0,1 1 1 0 0,-37 76 0 0 0,51-88-152 0 0,1 0 0 0 0,-9 34-1 0 0,17-46 23 0 0,0 0-1 0 0,1 0 1 0 0,1 0-1 0 0,1 1 1 0 0,0 26-1 0 0,2-35 209 0 0,0 0 0 0 0,0 0 1 0 0,1-1-1 0 0,0 1 0 0 0,1 0 0 0 0,-1 0 0 0 0,1-1 0 0 0,1 0 0 0 0,0 1 0 0 0,7 9 0 0 0,-4-7 126 0 0,1 0 1 0 0,0-1-1 0 0,1 0 0 0 0,0-1 0 0 0,0 0 0 0 0,13 9 1 0 0,6 0-667 0 0,1-1-1 0 0,0-2 1 0 0,1-1 0 0 0,39 12 0 0 0,-38-14 343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6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0,'0'0'16'0'0,"110"46"-32"0"0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3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368 80 20756 0 0,'0'0'3500'0'0,"-22"-6"-3428"0"0,-72-21-31 0 0,76 23-78 0 0,0 0 0 0 0,-31-3 0 0 0,23 4-131 0 0,-3 0-417 0 0,-35-6-1780 0 0,56 7 385 0 0,0 0 0 0 0,0 0 0 0 0,-8-5 0 0 0,9 3-3860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3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21 11538 0 0,'0'0'10107'0'0,"-118"-18"-10035"0"0,82 17-312 0 0,-2 0-657 0 0,-2 1-1183 0 0,11 0-2473 0 0,9 0-7114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3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31 11506 0 0,'0'0'9832'0'0,"-18"-4"-9709"0"0,-59-9-51 0 0,59 10-50 0 0,-35-1 1 0 0,29 3-68 0 0,3 1-175 0 0,-10-2-1149 0 0,12-2-3432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23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2 12179 0 0,'0'0'6937'0'0,"-131"-1"-6729"0"0,102 1-176 0 0,-1 0-344 0 0,-1 0-712 0 0,1 0-1465 0 0,9 0-3144 0 0,6 0-4265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1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18 11205 0 0,'0'0'3888'0'0,"0"0"-2640"0"0,0 0-239 0 0,0 0-181 0 0,0 0-320 0 0,0 0-252 0 0,0 0-144 0 0,0 0-112 0 0,-39-12-80 0 0,22 12-44 0 0,-2 0 36 0 0,0 0 4 0 0,-1 3-224 0 0,4-2-944 0 0,1-1-1149 0 0,7 0-3907 0 0,4-10-2101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3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37 8978 0 0,'0'0'12991'0'0,"-6"-8"-12766"0"0,2 2-191 0 0,-13-16 260 0 0,15 22-172 0 0,2 3 24 0 0,7 21 225 0 0,-3-13-219 0 0,24 57 314 0 0,-25-60-441 0 0,1-1-1 0 0,0 0 1 0 0,1 1 0 0 0,0-2-1 0 0,0 1 1 0 0,9 9 0 0 0,-11-14-4 0 0,-1 0 0 0 0,1 0 0 0 0,-1-1 1 0 0,1 1-1 0 0,0-1 0 0 0,-1 1 0 0 0,1-1 0 0 0,0 0 0 0 0,0 0 1 0 0,0 0-1 0 0,0-1 0 0 0,0 1 0 0 0,0-1 0 0 0,0 1 1 0 0,0-1-1 0 0,0 0 0 0 0,0 0 0 0 0,4-1 0 0 0,-4 1-4 0 0,-1-1 1 0 0,1 1-1 0 0,-1-1 0 0 0,1 0 0 0 0,-1 0 0 0 0,0 0 0 0 0,1 0 1 0 0,-1 0-1 0 0,0-1 0 0 0,1 1 0 0 0,-1-1 0 0 0,0 1 0 0 0,0-1 1 0 0,0 0-1 0 0,-1 0 0 0 0,1 0 0 0 0,0 0 0 0 0,-1 0 0 0 0,1 0 1 0 0,-1 0-1 0 0,2-3 0 0 0,-1-2-4 0 0,0 1 1 0 0,0-1-1 0 0,0 0 0 0 0,-1 0 1 0 0,0 0-1 0 0,0 1 0 0 0,-1-1 1 0 0,0 0-1 0 0,0 0 0 0 0,-1 0 1 0 0,1 0-1 0 0,-2 0 0 0 0,1 0 1 0 0,-1 0-1 0 0,0 1 0 0 0,0-1 1 0 0,-1 1-1 0 0,-6-12 0 0 0,18 44 198 0 0,15 18-27 0 0,27 57 209 0 0,-45-86-338 0 0,0 0-1 0 0,-2 1 1 0 0,0-1-1 0 0,0 1 1 0 0,1 17-1 0 0,-4-18-19 0 0,0 0 0 0 0,0 0 0 0 0,-2-1 0 0 0,-3 29 0 0 0,3-39-38 0 0,0 0 0 0 0,0 1-1 0 0,-1-1 1 0 0,1 0 0 0 0,-1-1 0 0 0,0 1 0 0 0,0 0 0 0 0,0 0 0 0 0,0-1-1 0 0,0 1 1 0 0,-1-1 0 0 0,0 0 0 0 0,0 0 0 0 0,0 0 0 0 0,0 0-1 0 0,0 0 1 0 0,-1-1 0 0 0,1 1 0 0 0,-1-1 0 0 0,1 0 0 0 0,-8 3 0 0 0,2-2-175 0 0,0 0 1 0 0,0-1 0 0 0,0 0 0 0 0,0-1 0 0 0,-1 0 0 0 0,1 0-1 0 0,-1-1 1 0 0,-12-1 0 0 0,-10-5-3957 0 0,3-3-5207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4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1 440 12723 0 0,'0'0'9856'0'0,"13"-2"-9495"0"0,42-6-8 0 0,-51 7-307 0 0,1 0 1 0 0,-1-1-1 0 0,1 1 0 0 0,-1-1 1 0 0,0 0-1 0 0,1 0 1 0 0,-1-1-1 0 0,0 1 0 0 0,0-1 1 0 0,-1 1-1 0 0,1-1 0 0 0,-1-1 1 0 0,1 1-1 0 0,-1 0 0 0 0,4-6 1 0 0,2-2 8 0 0,5-4 4 0 0,-1 0-1 0 0,-1-1 0 0 0,-1-1 0 0 0,0 0 0 0 0,15-35 1 0 0,-22 42-72 0 0,0 0 0 0 0,0 0 1 0 0,-1-1-1 0 0,-1 1 0 0 0,0-1 0 0 0,0 1 1 0 0,-1-1-1 0 0,0 0 0 0 0,-1 0 1 0 0,0 0-1 0 0,-1 0 0 0 0,-3-17 1 0 0,2 21-19 0 0,0 1 1 0 0,-1 0 0 0 0,1-1 0 0 0,-1 1 0 0 0,0 0 0 0 0,-1 0 0 0 0,-6-8 0 0 0,8 12 19 0 0,0-1 0 0 0,0 1 0 0 0,0 0 1 0 0,0-1-1 0 0,0 1 0 0 0,-1 0 0 0 0,1 1 0 0 0,-1-1 0 0 0,0 0 0 0 0,1 1 1 0 0,-1-1-1 0 0,0 1 0 0 0,0 0 0 0 0,0 0 0 0 0,0 0 0 0 0,0 0 0 0 0,0 1 1 0 0,-5-1-1 0 0,6 1 11 0 0,0 0 1 0 0,1 1-1 0 0,-1-1 1 0 0,0 1 0 0 0,0-1-1 0 0,0 1 1 0 0,1 0-1 0 0,-1 0 1 0 0,0 0-1 0 0,1 0 1 0 0,-1 0 0 0 0,1 0-1 0 0,-1 0 1 0 0,1 0-1 0 0,0 1 1 0 0,-1-1-1 0 0,1 0 1 0 0,0 1 0 0 0,0-1-1 0 0,0 1 1 0 0,0 0-1 0 0,-1 2 1 0 0,-3 5 44 0 0,1 0 0 0 0,-5 18 0 0 0,-1 7 26 0 0,2 0 1 0 0,1 0 0 0 0,2 1-1 0 0,1 0 1 0 0,2-1 0 0 0,3 53-1 0 0,-1-79-57 0 0,1 1 0 0 0,1-1 1 0 0,0 1-1 0 0,0-1 0 0 0,0 0 0 0 0,1 0 0 0 0,0 0 0 0 0,1 0 0 0 0,0 0 0 0 0,6 10 0 0 0,-6-14 14 0 0,0 1 0 0 0,0 0 0 0 0,0-1 0 0 0,1 0 0 0 0,-1 0 0 0 0,1 0 0 0 0,0 0 0 0 0,0-1-1 0 0,1 0 1 0 0,-1 0 0 0 0,0 0 0 0 0,1 0 0 0 0,0-1 0 0 0,0 0 0 0 0,8 1 0 0 0,-6-1-3 0 0,1-1 0 0 0,0 0 0 0 0,0-1 0 0 0,0 0 0 0 0,-1 0 0 0 0,1-1 0 0 0,0 0 0 0 0,-1 0 1 0 0,1-1-1 0 0,0 0 0 0 0,-1-1 0 0 0,15-6 0 0 0,-17 6-32 0 0,-1 0-1 0 0,1 0 1 0 0,-1-1 0 0 0,1 0 0 0 0,-1 0-1 0 0,0 0 1 0 0,-1 0 0 0 0,1-1-1 0 0,-1 0 1 0 0,0 1 0 0 0,0-2 0 0 0,0 1-1 0 0,-1 0 1 0 0,0-1 0 0 0,0 0 0 0 0,0 0-1 0 0,-1 0 1 0 0,3-8 0 0 0,0-8-103 0 0,2-11-50 0 0,-7 33 160 0 0,0 0 0 0 0,0-1-1 0 0,0 1 1 0 0,1 0-1 0 0,-1 0 1 0 0,0 0 0 0 0,0 0-1 0 0,0 0 1 0 0,0-1 0 0 0,0 1-1 0 0,0 0 1 0 0,0 0-1 0 0,0 0 1 0 0,1 0 0 0 0,-1 0-1 0 0,0 0 1 0 0,0 0-1 0 0,0 0 1 0 0,0 0 0 0 0,0-1-1 0 0,0 1 1 0 0,1 0 0 0 0,-1 0-1 0 0,0 0 1 0 0,0 0-1 0 0,0 0 1 0 0,0 0 0 0 0,0 0-1 0 0,1 0 1 0 0,-1 0 0 0 0,0 0-1 0 0,0 0 1 0 0,0 0-1 0 0,0 0 1 0 0,1 0 0 0 0,-1 0-1 0 0,0 0 1 0 0,0 0-1 0 0,0 0 1 0 0,0 1 0 0 0,0-1-1 0 0,0 0 1 0 0,1 0 0 0 0,-1 0-1 0 0,0 0 1 0 0,0 0-1 0 0,0 0 1 0 0,0 0 0 0 0,0 0-1 0 0,0 0 1 0 0,0 1 0 0 0,1-1-1 0 0,-1 0 1 0 0,0 0-1 0 0,0 0 1 0 0,6 8-13 0 0,2 10 64 0 0,1 1 1 0 0,9 36 0 0 0,8 17 67 0 0,-25-70-104 0 0,0 0-1 0 0,0 0 1 0 0,0-1-1 0 0,0 1 1 0 0,0-1-1 0 0,1 1 1 0 0,-1-1-1 0 0,0 1 1 0 0,1-1-1 0 0,1 2 1 0 0,-2-3-11 0 0,-1 0 0 0 0,1 0 0 0 0,-1 1 0 0 0,1-1 0 0 0,-1 0 0 0 0,0 0 0 0 0,1 0 0 0 0,-1 1 1 0 0,1-1-1 0 0,-1 0 0 0 0,1 0 0 0 0,-1 0 0 0 0,1 0 0 0 0,-1 0 0 0 0,1 0 0 0 0,-1 0 0 0 0,1 0 0 0 0,-1 0 1 0 0,1 0-1 0 0,-1 0 0 0 0,1-1 0 0 0,-1 1 0 0 0,1 0 0 0 0,-1 0 0 0 0,0 0 0 0 0,1-1 0 0 0,-1 1 0 0 0,1 0 1 0 0,-1 0-1 0 0,0-1 0 0 0,1 1 0 0 0,-1 0 0 0 0,1-1 0 0 0,-1 1 0 0 0,0-1 0 0 0,0 1 0 0 0,1 0 0 0 0,-1-1 1 0 0,0 1-1 0 0,0-1 0 0 0,1 1 0 0 0,-1-1 0 0 0,0 1 0 0 0,0-1 0 0 0,0 1 0 0 0,0 0 0 0 0,0-2 0 0 0,2-5-22 0 0,0-1 0 0 0,-1 0 0 0 0,0 0 0 0 0,-1 1-1 0 0,0-15 1 0 0,-1 14-22 0 0,1 0-1 0 0,1 0 0 0 0,-1 1 0 0 0,1-1 1 0 0,3-14-1 0 0,-3 21 40 0 0,-1 0-1 0 0,1 0 0 0 0,-1 0 1 0 0,1 1-1 0 0,-1-1 1 0 0,1 0-1 0 0,0 0 1 0 0,-1 0-1 0 0,1 0 1 0 0,0 0-1 0 0,0 1 1 0 0,0-1-1 0 0,-1 0 1 0 0,1 1-1 0 0,0-1 1 0 0,0 1-1 0 0,0-1 0 0 0,0 1 1 0 0,0-1-1 0 0,0 1 1 0 0,0-1-1 0 0,0 1 1 0 0,1 0-1 0 0,-1 0 1 0 0,0 0-1 0 0,0 0 1 0 0,0 0-1 0 0,0 0 1 0 0,0 0-1 0 0,0 0 1 0 0,0 0-1 0 0,0 0 1 0 0,0 0-1 0 0,1 1 0 0 0,0 0 1 0 0,4 0 14 0 0,-2 1 0 0 0,1 0 0 0 0,0 0 0 0 0,0 1 0 0 0,-1-1 0 0 0,7 5 0 0 0,-4-2-5 0 0,0 1 0 0 0,-1-1 0 0 0,0 1 0 0 0,0 1 1 0 0,0-1-1 0 0,-1 1 0 0 0,0 0 0 0 0,0 0 0 0 0,-1 0 0 0 0,0 1 0 0 0,0-1 0 0 0,-1 1 0 0 0,4 10 0 0 0,-4-7-759 0 0,0 1-1 0 0,1-1 0 0 0,7 12 0 0 0,-7-18-2149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4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19972 0 0,'0'0'4577'0'0,"4"21"-4459"0"0,10 65-56 0 0,-13-81-52 0 0,0 0-1 0 0,0 0 0 0 0,-1 0 1 0 0,0 0-1 0 0,0 8 0 0 0,-1-5 37 0 0,1-7-34 0 0,1-1 1 0 0,-1 1-1 0 0,0-1 1 0 0,0 1-1 0 0,0 0 0 0 0,1-1 1 0 0,-1 1-1 0 0,0-1 1 0 0,1 1-1 0 0,-1-1 1 0 0,0 1-1 0 0,1-1 1 0 0,-1 0-1 0 0,1 1 1 0 0,-1-1-1 0 0,0 1 1 0 0,1-1-1 0 0,-1 0 1 0 0,1 1-1 0 0,-1-1 0 0 0,1 0 1 0 0,0 0-1 0 0,-1 1 1 0 0,1-1-1 0 0,-1 0 1 0 0,1 0-1 0 0,-1 0 1 0 0,1 0-1 0 0,0 1 1 0 0,-1-1-1 0 0,1 0 1 0 0,-1 0-1 0 0,1 0 1 0 0,0-1-1 0 0,3 1 20 0 0,-1 0-1 0 0,0 0 1 0 0,1 0 0 0 0,6-2-1 0 0,-3 0-15 0 0,0-1-1 0 0,-1 0 1 0 0,1-1-1 0 0,-1 1 0 0 0,0-1 1 0 0,0-1-1 0 0,0 1 1 0 0,0-1-1 0 0,-1 0 0 0 0,0 0 1 0 0,0 0-1 0 0,8-11 0 0 0,-11 11-2 0 0,11-12-33 0 0,-13 17 21 0 0,0-1-1 0 0,0 1 1 0 0,1 0-1 0 0,-1-1 1 0 0,0 1-1 0 0,1 0 1 0 0,-1-1 0 0 0,1 1-1 0 0,-1 0 1 0 0,0 0-1 0 0,1 0 1 0 0,-1-1-1 0 0,1 1 1 0 0,-1 0-1 0 0,1 0 1 0 0,-1 0-1 0 0,1 0 1 0 0,-1 0-1 0 0,0 0 1 0 0,1 0 0 0 0,-1 0-1 0 0,1 0 1 0 0,-1 0-1 0 0,1 0 1 0 0,-1 0-1 0 0,1 0 1 0 0,-1 0-1 0 0,1 0 1 0 0,-1 1-1 0 0,0-1 1 0 0,1 0 0 0 0,-1 0-1 0 0,1 0 1 0 0,-1 1-1 0 0,0-1 1 0 0,1 0-1 0 0,0 1 1 0 0,6 7 42 0 0,0 1 1 0 0,0 0-1 0 0,-1 0 1 0 0,-1 1-1 0 0,7 13 1 0 0,-3-6 94 0 0,8 15 98 0 0,-2 1 0 0 0,-2 1 1 0 0,-1 0-1 0 0,16 71 0 0 0,-26-89-226 0 0,0 0 1 0 0,-1 0-1 0 0,-2 20 0 0 0,1-34-10 0 0,0-1-1 0 0,0 0 0 0 0,0 0 0 0 0,0 0 1 0 0,-1 0-1 0 0,1 0 0 0 0,-1 1 0 0 0,1-1 1 0 0,-1 0-1 0 0,1 0 0 0 0,-1 0 0 0 0,1 0 1 0 0,-1 0-1 0 0,0 0 0 0 0,0 0 0 0 0,1-1 1 0 0,-3 3-1 0 0,1-2-6 0 0,0 1 1 0 0,0-1-1 0 0,0 0 1 0 0,-1 0-1 0 0,1 0 1 0 0,0 0-1 0 0,-1 0 1 0 0,-2 0-1 0 0,-4 1-31 0 0,-1-1 0 0 0,1 0 0 0 0,-14 0 0 0 0,13-2-17 0 0,0 1-1 0 0,-1-2 0 0 0,1 1 0 0 0,0-1 0 0 0,0-1 0 0 0,-15-6 1 0 0,18 7-62 0 0,0-1 1 0 0,1 0-1 0 0,0-1 1 0 0,-1 0-1 0 0,1 0 1 0 0,1 0-1 0 0,-1-1 1 0 0,0 0-1 0 0,1 0 1 0 0,-5-6-1 0 0,9 10-43 0 0,0 0-1 0 0,1 0 0 0 0,-1 0 1 0 0,0 0-1 0 0,0-1 1 0 0,1 1-1 0 0,-1 0 1 0 0,1 0-1 0 0,-1 0 1 0 0,1-3-1 0 0,2 0-3267 0 0,6 3-3455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5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503 31 21325 0 0,'0'0'3304'0'0,"-24"-3"-2768"0"0,-79-9-64 0 0,-48 3 406 0 0,99 8-842 0 0,-8-1-164 0 0,-8-1-1216 0 0,23 2-8052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7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325 155 13339 0 0,'0'0'4425'0'0,"-5"-21"-3357"0"0,-18-64-202 0 0,22 81-792 0 0,0 1 1 0 0,0 0-1 0 0,-1 0 0 0 0,1 0 1 0 0,-1 0-1 0 0,0 0 1 0 0,-3-5-1 0 0,3 7-16 0 0,1 0 0 0 0,0 0-1 0 0,0 0 1 0 0,0 0 0 0 0,-1 0-1 0 0,1 0 1 0 0,-1 1 0 0 0,1-1-1 0 0,-3 0 1 0 0,-1-1 104 0 0,2 0-61 0 0,-1 1 0 0 0,1 0 0 0 0,-1 0 0 0 0,1 0 0 0 0,-1 1 0 0 0,1-1 0 0 0,-1 1 0 0 0,0 0 0 0 0,1 0 0 0 0,-1 0 0 0 0,0 0 0 0 0,1 1 0 0 0,-8 1 0 0 0,7 0-15 0 0,-1 0-1 0 0,1 0 0 0 0,0 0 0 0 0,0 0 1 0 0,0 1-1 0 0,0-1 0 0 0,0 1 0 0 0,0 0 1 0 0,-5 6-1 0 0,1 0 39 0 0,1 1-1 0 0,-1 1 1 0 0,1-1 0 0 0,1 1 0 0 0,0 0 0 0 0,1 0-1 0 0,-5 15 1 0 0,2-3 61 0 0,2 0-1 0 0,0 1 1 0 0,-3 42-1 0 0,6-23-41 0 0,4 54-1 0 0,2-54-105 0 0,3 0-1 0 0,19 78 1 0 0,41 81 325 0 0,-31-111 128 0 0,-12-33 5 0 0,25 97-1 0 0,-46-143-461 0 0,0-1-1 0 0,1 16 1 0 0,-3-24-26 0 0,0 0-1 0 0,0 1 1 0 0,0-1 0 0 0,0 0-1 0 0,-1 0 1 0 0,1 0-1 0 0,-1 0 1 0 0,0 0 0 0 0,0 0-1 0 0,0 0 1 0 0,0-1 0 0 0,-1 1-1 0 0,1 0 1 0 0,-3 3 0 0 0,3-5-9 0 0,-1 0 1 0 0,1 1 0 0 0,-1-1 0 0 0,1 0 0 0 0,-1 0 0 0 0,0 0-1 0 0,0 0 1 0 0,1 0 0 0 0,-1 0 0 0 0,0-1 0 0 0,0 1 0 0 0,0-1 0 0 0,0 1-1 0 0,0-1 1 0 0,0 0 0 0 0,0 0 0 0 0,0 1 0 0 0,0-1 0 0 0,0-1 0 0 0,0 1-1 0 0,0 0 1 0 0,0 0 0 0 0,0-1 0 0 0,-3 0 0 0 0,-2-2 6 0 0,-1 1 1 0 0,0-1-1 0 0,1-1 1 0 0,-11-6-1 0 0,-10-8-651 0 0,2-2 0 0 0,0-1 0 0 0,-29-31 0 0 0,30 28-1497 0 0,13 14-830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38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35 8594 0 0,'0'0'13649'0'0,"-6"-7"-13186"0"0,0 0-302 0 0,-1 0 0 0 0,-6-6 0 0 0,12 13-155 0 0,1 0 0 0 0,0 0 0 0 0,0 0 1 0 0,0 0-1 0 0,0 0 0 0 0,0 0 0 0 0,0 0 0 0 0,0 0 0 0 0,0 0 1 0 0,-1 0-1 0 0,1 0 0 0 0,0 0 0 0 0,0-1 0 0 0,0 1 0 0 0,0 0 0 0 0,0 0 1 0 0,0 0-1 0 0,0 0 0 0 0,-1 0 0 0 0,1 0 0 0 0,0 0 0 0 0,0 0 1 0 0,0 0-1 0 0,0 0 0 0 0,0 0 0 0 0,0 0 0 0 0,-1 0 0 0 0,1 1 0 0 0,0-1 1 0 0,0 0-1 0 0,0 0 0 0 0,0 0 0 0 0,0 0 0 0 0,0 0 0 0 0,0 0 1 0 0,-1 0-1 0 0,1 0 0 0 0,0 0 0 0 0,0 0 0 0 0,0 0 0 0 0,0 0 0 0 0,0 1 1 0 0,0-1-1 0 0,0 0 0 0 0,0 0 0 0 0,0 0 0 0 0,0 0 0 0 0,0 0 1 0 0,0 0-1 0 0,0 0 0 0 0,0 1 0 0 0,-1 9 260 0 0,6 13 153 0 0,-5-22-413 0 0,6 24 180 0 0,1-1-1 0 0,1 1 1 0 0,1-1 0 0 0,1-1 0 0 0,1 0-1 0 0,17 25 1 0 0,-25-43-157 0 0,0 0 0 0 0,1 0 0 0 0,0 0-1 0 0,0-1 1 0 0,0 1 0 0 0,1-1 0 0 0,-1 0 0 0 0,1-1-1 0 0,0 1 1 0 0,0-1 0 0 0,0 0 0 0 0,1 0 0 0 0,-1 0-1 0 0,1-1 1 0 0,-1 0 0 0 0,1 0 0 0 0,0 0 0 0 0,0-1-1 0 0,0 0 1 0 0,0 0 0 0 0,0 0 0 0 0,0-1 0 0 0,0 0-1 0 0,10-1 1 0 0,-12 0-14 0 0,-1 1-1 0 0,0-1 1 0 0,0 0 0 0 0,1 0-1 0 0,-1-1 1 0 0,0 1-1 0 0,0-1 1 0 0,0 1-1 0 0,0-1 1 0 0,0 0 0 0 0,-1 0-1 0 0,1 0 1 0 0,-1 0-1 0 0,1-1 1 0 0,-1 1-1 0 0,0-1 1 0 0,1 1-1 0 0,-1-1 1 0 0,-1 0 0 0 0,1 0-1 0 0,0 0 1 0 0,-1 0-1 0 0,1 0 1 0 0,0-3-1 0 0,1-4 2 0 0,0 0 0 0 0,-1 1-1 0 0,0-1 1 0 0,-1 0-1 0 0,0 0 1 0 0,-1-19 0 0 0,0 26-13 0 0,0 0 0 0 0,-1 0 0 0 0,1 0 0 0 0,-1 0 1 0 0,0 0-1 0 0,1 0 0 0 0,-1 1 0 0 0,-1-1 0 0 0,1 0 1 0 0,0 1-1 0 0,-1-1 0 0 0,1 1 0 0 0,-1-1 1 0 0,-3-3-1 0 0,3 16 39 0 0,4 14 23 0 0,1 0 0 0 0,0 0 0 0 0,14 43 0 0 0,1 10 49 0 0,-7 2 19 0 0,-10-66-115 0 0,0 1 0 0 0,-1-1 0 0 0,-1 0 0 0 0,-2 14 0 0 0,2-22-15 0 0,0-1 1 0 0,0 1 0 0 0,-1-1 0 0 0,0 0 0 0 0,0 1 0 0 0,0-1 0 0 0,0 0-1 0 0,-1 0 1 0 0,-3 4 0 0 0,5-6-2 0 0,-1 0 0 0 0,0 0 0 0 0,0 0 0 0 0,0 0 0 0 0,0 0 0 0 0,-1 0 0 0 0,1-1 0 0 0,0 1 1 0 0,-1-1-1 0 0,1 1 0 0 0,-1-1 0 0 0,1 0 0 0 0,-1 0 0 0 0,0 0 0 0 0,0-1 0 0 0,-3 1 0 0 0,1 0-2 0 0,0-1 0 0 0,0 0 1 0 0,0 0-1 0 0,0-1 0 0 0,0 1 0 0 0,0-1 1 0 0,0 0-1 0 0,1 0 0 0 0,-1-1 0 0 0,0 0 1 0 0,0 1-1 0 0,1-2 0 0 0,-1 1 0 0 0,-6-5 0 0 0,7 4-14 0 0,-1-1-1 0 0,0 0 1 0 0,1-1-1 0 0,0 1 1 0 0,0-1-1 0 0,0 0 1 0 0,0 0-1 0 0,1 0 1 0 0,0 0-1 0 0,0-1 1 0 0,-3-9-1 0 0,3 9-24 0 0,1-1-1 0 0,0 1 1 0 0,1-1-1 0 0,0 1 0 0 0,0-1 1 0 0,0 0-1 0 0,1 0 1 0 0,0-11-1 0 0,1 16-16 0 0,-1-1 0 0 0,0 0 0 0 0,1 1 0 0 0,0-1 0 0 0,-1 1-1 0 0,1-1 1 0 0,0 1 0 0 0,0-1 0 0 0,1 1 0 0 0,-1 0 0 0 0,0-1 0 0 0,1 1 0 0 0,0 0-1 0 0,-1 0 1 0 0,1 0 0 0 0,0 0 0 0 0,0 0 0 0 0,0 0 0 0 0,0 1 0 0 0,0-1 0 0 0,1 1 0 0 0,-1-1-1 0 0,0 1 1 0 0,4-1 0 0 0,-1 0-450 0 0,1 0 0 0 0,0 1 1 0 0,0 0-1 0 0,0 0 0 0 0,11 0 0 0 0,3 1-3974 0 0,-9 0 131 0 0,2 0-6854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1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0 10274 0 0,'0'0'13531'0'0,"1"21"-13099"0"0,4 67-129 0 0,-7 30 254 0 0,2-24-390 0 0,0-93-160 0 0,0 0 0 0 0,0 0 0 0 0,0 0 0 0 0,0 0 0 0 0,0 0 0 0 0,1 0 0 0 0,-1 0 0 0 0,0 0-1 0 0,1 0 1 0 0,-1 0 0 0 0,1 0 0 0 0,-1 0 0 0 0,1 0 0 0 0,-1 0 0 0 0,1 0 0 0 0,0 0 0 0 0,-1 0 0 0 0,2 0 0 0 0,0 1 28 0 0,-2-2 97 0 0,0-1-129 0 0,-1 0 0 0 0,1 0 0 0 0,-1-1 0 0 0,1 1 0 0 0,-1 0 0 0 0,1 0 0 0 0,-1 0 0 0 0,1 0 0 0 0,-1 0 0 0 0,0 0 0 0 0,0 0 0 0 0,-1-2 0 0 0,-15-11-72 0 0,11 9 53 0 0,-4-3 12 0 0,0 0 0 0 0,0 1 1 0 0,0 0-1 0 0,-13-5 0 0 0,17 9 4 0 0,-1 0 0 0 0,0 0 1 0 0,0 1-1 0 0,0 0 1 0 0,0 1-1 0 0,0-1 1 0 0,0 1-1 0 0,-10 0 0 0 0,16 1 0 0 0,0 0 0 0 0,0 1 0 0 0,0-1 0 0 0,0 0 0 0 0,1 0-1 0 0,-1 0 1 0 0,0 1 0 0 0,0-1 0 0 0,0 1 0 0 0,0-1 0 0 0,0 1 0 0 0,0-1-1 0 0,0 1 1 0 0,0-1 0 0 0,1 1 0 0 0,-1 0 0 0 0,0-1 0 0 0,1 1-1 0 0,-1 0 1 0 0,0 0 0 0 0,1-1 0 0 0,-1 1 0 0 0,1 0 0 0 0,-1 0-1 0 0,1 0 1 0 0,-1 0 0 0 0,1 0 0 0 0,0 0 0 0 0,-1 0 0 0 0,1 0-1 0 0,0 1 1 0 0,-1 5 19 0 0,0-1-1 0 0,1 0 0 0 0,0 13 0 0 0,0-10 5 0 0,0-6-20 0 0,0 0 0 0 0,0 0-1 0 0,1 0 1 0 0,-1 0 0 0 0,1 0-1 0 0,0 0 1 0 0,0 0 0 0 0,0 0-1 0 0,0 0 1 0 0,0 0 0 0 0,0-1-1 0 0,1 1 1 0 0,-1 0 0 0 0,1-1-1 0 0,4 5 1 0 0,-3-4 8 0 0,0 0-1 0 0,1 0 1 0 0,-1 0 0 0 0,1-1-1 0 0,0 0 1 0 0,0 0-1 0 0,0 0 1 0 0,0 0 0 0 0,8 2-1 0 0,5 0 21 0 0,0-1-1 0 0,0-1 1 0 0,0-1-1 0 0,25 0 1 0 0,-41-1-31 0 0,11-1-94 0 0,1 0 1 0 0,-1 0 0 0 0,0-1 0 0 0,-1-1 0 0 0,1 0-1 0 0,0 0 1 0 0,19-10 0 0 0,4-6-2848 0 0,-2-3-3656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1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13083 0 0,'0'0'11780'0'0,"-1"18"-11727"0"0,-6 58-12 0 0,6-72-33 0 0,1 0 1 0 0,0 1-1 0 0,0-1 0 0 0,0 0 0 0 0,1 0 0 0 0,1 7 0 0 0,-2-10 0 0 0,1 0 0 0 0,-1 0-1 0 0,1 1 1 0 0,0-1 0 0 0,0 0-1 0 0,-1 0 1 0 0,1 0 0 0 0,0 0-1 0 0,0 0 1 0 0,0 0 0 0 0,2 1-1 0 0,1 2 27 0 0,-2-2-3 0 0,1 0 1 0 0,0 0-1 0 0,0 0 1 0 0,0-1-1 0 0,0 1 0 0 0,1 0 1 0 0,-1-1-1 0 0,0 0 1 0 0,0 0-1 0 0,1 0 0 0 0,-1 0 1 0 0,1-1-1 0 0,-1 1 0 0 0,1-1 1 0 0,4 0-1 0 0,-4 0-13 0 0,0-1 1 0 0,0 1-1 0 0,0-1 0 0 0,0 1 0 0 0,1-1 0 0 0,-1-1 1 0 0,0 1-1 0 0,0 0 0 0 0,-1-1 0 0 0,1 0 0 0 0,0 0 1 0 0,3-3-1 0 0,2-1 16 0 0,0-1 1 0 0,-1-1 0 0 0,9-10-1 0 0,-15 15-24 0 0,1 0 0 0 0,0-1 0 0 0,-1 0 0 0 0,0 1 0 0 0,0-1 0 0 0,0 0 0 0 0,0 0 0 0 0,-1 0-1 0 0,1 0 1 0 0,-1-1 0 0 0,1-4 0 0 0,-2 10-10 0 0,0-1-1 0 0,0 0 0 0 0,0 0 1 0 0,0 0-1 0 0,0 0 1 0 0,0 0-1 0 0,0 0 1 0 0,0 0-1 0 0,0 0 0 0 0,0 0 1 0 0,1 0-1 0 0,-1 0 1 0 0,0 0-1 0 0,0 0 0 0 0,0 0 1 0 0,0 0-1 0 0,0 0 1 0 0,0 0-1 0 0,0 0 0 0 0,0 0 1 0 0,0 0-1 0 0,0 0 1 0 0,1 0-1 0 0,-1 0 1 0 0,0 0-1 0 0,0 0 0 0 0,0 0 1 0 0,0 0-1 0 0,0 0 1 0 0,0 0-1 0 0,0 0 0 0 0,0 0 1 0 0,0 0-1 0 0,0 0 1 0 0,1 0-1 0 0,-1 0 0 0 0,0 0 1 0 0,0 0-1 0 0,0 0 1 0 0,0 0-1 0 0,0-1 0 0 0,0 1 1 0 0,0 0-1 0 0,0 0 1 0 0,0 0-1 0 0,0 0 1 0 0,0 0-1 0 0,4 11-31 0 0,-3-9 36 0 0,6 21 21 0 0,23 79 257 0 0,-26-88-189 0 0,-2 1 1 0 0,0-1-1 0 0,-1 1 0 0 0,0-1 0 0 0,-2 18 0 0 0,1-26-74 0 0,-1 0 1 0 0,0-1 0 0 0,-1 1-1 0 0,1-1 1 0 0,-1 1 0 0 0,-4 8-1 0 0,5-12-21 0 0,0 0-1 0 0,0 0 0 0 0,0-1 1 0 0,0 1-1 0 0,-1 0 0 0 0,1-1 1 0 0,0 1-1 0 0,-1 0 0 0 0,0-1 1 0 0,1 0-1 0 0,-1 1 0 0 0,0-1 1 0 0,0 0-1 0 0,0 0 0 0 0,1 0 0 0 0,-1 0 1 0 0,0 0-1 0 0,0 0 0 0 0,-1-1 1 0 0,-1 2-1 0 0,-16-1-756 0 0,1 1-1 0 0,-31-4 1 0 0,11 0-5057 0 0,10-1-4403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1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845 78 15275 0 0,'0'0'7907'0'0,"-24"-1"-7240"0"0,-80-8-72 0 0,-18-7 613 0 0,55 6-788 0 0,-423-32-1025 0 0,453 42-2599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2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15299 0 0,'0'0'7240'0'0,"-1"22"-7126"0"0,-4 68-9 0 0,5-59-19 0 0,4-20 18 0 0,-2-6-43 0 0,-1-3-19 0 0,0 0 1 0 0,0 0-1 0 0,0 0 0 0 0,0 0 0 0 0,0-1 1 0 0,0 1-1 0 0,0 0 0 0 0,1-1 1 0 0,-1 1-1 0 0,1-1 0 0 0,-1 0 0 0 0,1 1 1 0 0,-1-1-1 0 0,1 0 0 0 0,0 0 1 0 0,0 0-1 0 0,0 0 0 0 0,0 0 1 0 0,-1 0-1 0 0,1-1 0 0 0,0 1 0 0 0,0 0 1 0 0,0-1-1 0 0,1 0 0 0 0,-1 0 1 0 0,0 1-1 0 0,0-1 0 0 0,0 0 1 0 0,0 0-1 0 0,4-1 0 0 0,-2 0-2 0 0,0 0 0 0 0,1 0 0 0 0,-1-1 0 0 0,0 1 0 0 0,0-1 0 0 0,0 0 0 0 0,0 0 0 0 0,0 0 0 0 0,0-1 0 0 0,0 1 0 0 0,-1-1 0 0 0,1 0 0 0 0,3-4 0 0 0,-3 3-9 0 0,0-1 0 0 0,0 0 0 0 0,-1 0 0 0 0,0 0 0 0 0,0 0 0 0 0,0-1-1 0 0,0 1 1 0 0,-1-1 0 0 0,0 0 0 0 0,0 0 0 0 0,-1 1 0 0 0,1-1 0 0 0,-1 0 0 0 0,-1 0 0 0 0,1-7 0 0 0,-1 13 38 0 0,1 1 55 0 0,19 57 366 0 0,25 79 263 0 0,-41-123-683 0 0,-1 1 0 0 0,-1-1 0 0 0,0 0 0 0 0,-1 1 0 0 0,0-1 0 0 0,-3 28-1 0 0,1-39-61 0 0,0 1-1 0 0,0 0 0 0 0,0-1 0 0 0,0 1 0 0 0,-1 0 1 0 0,0-1-1 0 0,1 0 0 0 0,-1 1 0 0 0,-1-1 0 0 0,1 0 1 0 0,0 0-1 0 0,-1 0 0 0 0,0 0 0 0 0,1-1 0 0 0,-1 1 1 0 0,0-1-1 0 0,0 0 0 0 0,-1 1 0 0 0,1-1 0 0 0,0-1 1 0 0,-1 1-1 0 0,1 0 0 0 0,-1-1 0 0 0,1 0 0 0 0,-1 0 0 0 0,-4 1 1 0 0,2 0-9 0 0,-1-1 1 0 0,1 0 0 0 0,0-1-1 0 0,-1 0 1 0 0,1 0 0 0 0,-1 0 0 0 0,1 0-1 0 0,0-1 1 0 0,-1 0 0 0 0,1 0-1 0 0,0-1 1 0 0,0 0 0 0 0,0 0-1 0 0,0-1 1 0 0,-6-2 0 0 0,6 1-68 0 0,0 0 0 0 0,0-1 0 0 0,0 1 1 0 0,1-1-1 0 0,0-1 0 0 0,0 1 0 0 0,0 0 0 0 0,1-1 1 0 0,0 0-1 0 0,-7-11 0 0 0,9 11-300 0 0,0 1-1 0 0,0 0 1 0 0,0-1 0 0 0,0 1-1 0 0,1-1 1 0 0,0 1 0 0 0,0-1-1 0 0,0-9 1 0 0,2 4-2120 0 0,2 6-2191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1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15 13581 0 0,'0'0'1860'0'0,"0"0"-1184"0"0,0 0-588 0 0,0 0 393 0 0,-39-5-69 0 0,18 2-252 0 0,0 3-160 0 0,-3 0-72 0 0,1 0-176 0 0,-1 0-1473 0 0,6 0-1151 0 0,1-6-6009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4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5801 0 0,'0'0'9137'0'0,"19"26"-7986"0"0,1 1-897 0 0,104 135 853 0 0,394 414 506 0 0,-334-398-2862 0 0,-139-137-2073 0 0,-2 0-3340 0 0,-33-32-1168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4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15419 0 0,'0'0'4699'0'0,"23"26"-4275"0"0,73 85-90 0 0,-11-14 264 0 0,164 197-1440 0 0,-234-274-1509 0 0,-7-6-5182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7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1271 2422 0 0 0,'108'28'0'0'0,"-74"-19"0"0"0,52 6 0 0 0,-77-14 0 0 0,53 5 0 0 0,0-2 0 0 0,115-9 0 0 0,-97-3 0 0 0,137-34 0 0 0,-135 19 0 0 0,0-5 0 0 0,144-70 0 0 0,141-105 0 0 0,-200 97 0 0 0,-121 73 0 0 0,62-58 0 0 0,-76 60 0 0 0,-2-1-2 0 0,-1-2 0 0 0,37-55 1 0 0,-48 60 6 0 0,-1-1-1 0 0,-2 0 1 0 0,-1-1 0 0 0,-1-1 0 0 0,9-38 0 0 0,-10 22 194 0 0,-2 1 0 0 0,-3-1 0 0 0,-1-1 0 0 0,-3 1 0 0 0,-4-66 0 0 0,-2 83-152 0 0,-2 0 0 0 0,-1 1 0 0 0,-1-1 0 0 0,-1 2 0 0 0,-2-1 0 0 0,-1 1 0 0 0,-2 1 0 0 0,-24-43 1 0 0,8 25-109 0 0,-1 2 0 0 0,-3 1 1 0 0,-1 2-1 0 0,-44-42 1 0 0,34 42 48 0 0,-3 1 0 0 0,-101-66 0 0 0,82 67-17 0 0,-138-58-1 0 0,91 55-82 0 0,-3 5 1 0 0,-1 6-1 0 0,-122-17 1 0 0,-58 16-284 0 0,-1 26 179 0 0,210 9 223 0 0,0 3 0 0 0,0 5 0 0 0,2 3 1 0 0,-1 3-1 0 0,2 5 0 0 0,1 3 1 0 0,0 4-1 0 0,-120 61 0 0 0,159-65-19 0 0,1 1 1 0 0,1 2-1 0 0,1 2 0 0 0,2 2 1 0 0,-46 47-1 0 0,57-48 1 0 0,0 2 1 0 0,3 0-1 0 0,0 2 1 0 0,2 1-1 0 0,2 1 1 0 0,-28 65-1 0 0,33-61 6 0 0,2 1 1 0 0,2 1-1 0 0,2 0 1 0 0,2 0-1 0 0,2 1 1 0 0,-3 67-1 0 0,8-60-14 0 0,4 0 0 0 0,1 0 0 0 0,18 88 0 0 0,7-22 19 0 0,5-1 0 0 0,84 195 0 0 0,-97-268 0 0 0,2-2 0 0 0,2 0 0 0 0,1-1 0 0 0,54 62 0 0 0,-57-77 0 0 0,2-2 0 0 0,0 0 0 0 0,2-1 0 0 0,0-2 0 0 0,2-1 0 0 0,0 0 0 0 0,45 20 0 0 0,-25-19 261 0 0,0-3 0 0 0,0-1 0 0 0,1-3 0 0 0,1-2 0 0 0,80 7 0 0 0,257-7 1591 0 0,-6-43-1333 0 0,-134-9-4243 0 0,-207 33 3511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1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1 720 0 0,'0'0'18131'0'0,"1"4"-17479"0"0,20 68 1081 0 0,7 29-708 0 0,4 123-313 0 0,-29-211-559 0 0,-3-13-10 0 0,0-9 250 0 0,0 2-457 0 0,-1 0 0 0 0,0 1 0 0 0,0-1 0 0 0,-1 1 0 0 0,0-1 0 0 0,0 1 0 0 0,0 0 0 0 0,-1 0 0 0 0,0 0 0 0 0,0 0 0 0 0,-8-10 0 0 0,6 9-20 0 0,0 0 1 0 0,-1 0-1 0 0,-1 1 1 0 0,1 0 0 0 0,-1 0-1 0 0,0 0 1 0 0,0 1 0 0 0,-11-7-1 0 0,16 11 75 0 0,0 0 0 0 0,0 0-1 0 0,1 1 1 0 0,-1-1 0 0 0,0 0-1 0 0,0 1 1 0 0,0-1 0 0 0,0 1-1 0 0,0 0 1 0 0,0 0-1 0 0,0-1 1 0 0,0 1 0 0 0,0 1-1 0 0,0-1 1 0 0,0 0 0 0 0,0 0-1 0 0,0 1 1 0 0,-3 0 0 0 0,3 0 5 0 0,-1 0 1 0 0,1 1 0 0 0,-1-1-1 0 0,1 1 1 0 0,0 0 0 0 0,0 0-1 0 0,0-1 1 0 0,0 1-1 0 0,0 0 1 0 0,0 1 0 0 0,-3 3-1 0 0,0 3 15 0 0,0 0 0 0 0,1 1-1 0 0,-1 0 1 0 0,2-1-1 0 0,-5 21 1 0 0,6-25 7 0 0,1 0 0 0 0,0 0 0 0 0,1 0 0 0 0,-1 0 0 0 0,1 0 0 0 0,0 0 0 0 0,0 0 0 0 0,2 7 0 0 0,-2-10 26 0 0,1 0 1 0 0,0 1-1 0 0,0-1 1 0 0,0 0-1 0 0,0 1 1 0 0,0-1-1 0 0,0 0 0 0 0,1 0 1 0 0,-1 0-1 0 0,1 0 1 0 0,0 0-1 0 0,-1 0 1 0 0,1-1-1 0 0,0 1 1 0 0,0-1-1 0 0,0 1 1 0 0,0-1-1 0 0,4 3 1 0 0,4 0 46 0 0,0 0 0 0 0,0 0 0 0 0,0-1 0 0 0,1 0 1 0 0,19 2-1 0 0,-12-3-527 0 0,1-1 1 0 0,28-2 0 0 0,-43 1 2 0 0,0 0 0 0 0,0-1 0 0 0,0 0 1 0 0,6-2-1 0 0,5-5-8103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1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15323 0 0,'0'0'7405'0'0,"9"23"-7041"0"0,28 72-60 0 0,-11-27 440 0 0,-24-63-608 0 0,0 0 1 0 0,0 0 0 0 0,1 0 0 0 0,-1 0-1 0 0,5 5 1 0 0,-6-8-72 0 0,0-1 0 0 0,1 0 0 0 0,-1 1 0 0 0,0-1 0 0 0,1 0 0 0 0,-1 0 0 0 0,1 0-1 0 0,-1 0 1 0 0,1 0 0 0 0,0 0 0 0 0,-1 0 0 0 0,1-1 0 0 0,0 1 0 0 0,-1-1 0 0 0,1 1 0 0 0,0-1 0 0 0,0 0 0 0 0,-1 1 0 0 0,4-1 0 0 0,0-1-19 0 0,0 1 1 0 0,0-1-1 0 0,1 0 0 0 0,-1-1 1 0 0,0 1-1 0 0,-1-1 0 0 0,1 0 0 0 0,0 0 1 0 0,0-1-1 0 0,-1 1 0 0 0,1-1 1 0 0,-1 0-1 0 0,7-6 0 0 0,1-1-40 0 0,-1-2 0 0 0,0 1 0 0 0,11-17 0 0 0,-15 19-90 0 0,-1 0 0 0 0,0 0 0 0 0,0-1 0 0 0,-1 0 0 0 0,0 0 0 0 0,-1 0 0 0 0,0 0 0 0 0,3-14 0 0 0,-5 16-1260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1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279 209 21589 0 0,'0'0'1561'0'0,"-23"-4"-1509"0"0,-71-17-140 0 0,49 11-171 0 0,-35-10-3560 0 0,62 14 477 0 0,17 5 2840 0 0,1 1 1 0 0,-1 0 0 0 0,0-1-1 0 0,1 1 1 0 0,-1-1 0 0 0,0 1 0 0 0,1-1-1 0 0,-1 1 1 0 0,0-2-1003 0 0,0 1 1003 0 0,1 1 0 0 0,-1-1-1 0 0,1 0 1 0 0,-1 1 0 0 0,1-1-1 0 0,0 0 1 0 0,-1 0 0 0 0</inkml:trace>
  <inkml:trace contextRef="#ctx0" brushRef="#br0" timeOffset="1">276 64 1896 0 0,'0'0'18976'0'0,"-17"-6"-19030"0"0,-57-22-225 0 0,60 24-206 0 0,0 0 0 0 0,0 1-1 0 0,-28-2 1 0 0,10 1-1473 0 0,12 1 9 0 0,-12-1-5124 0 0,16 2-545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2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16548 0 0,'0'0'6557'0'0,"3"23"-6250"0"0,12 75-101 0 0,-12-77-90 0 0,0-1 0 0 0,-2 36 1 0 0,-1-31-60 0 0,0 42 85 0 0,0-65-120 0 0,1 0-1 0 0,-1 1 0 0 0,1-1 1 0 0,-1 0-1 0 0,1 0 0 0 0,1 3 0 0 0,-1-4-6 0 0,-1 0-1 0 0,0-1 0 0 0,0 1 0 0 0,1 0 0 0 0,-1-1 0 0 0,1 1 1 0 0,-1 0-1 0 0,1-1 0 0 0,-1 1 0 0 0,1-1 0 0 0,-1 1 0 0 0,1-1 1 0 0,0 1-1 0 0,-1-1 0 0 0,1 1 0 0 0,-1-1 0 0 0,1 1 0 0 0,0-1 1 0 0,0 0-1 0 0,-1 1 0 0 0,1-1 0 0 0,1 0 0 0 0,-2-2-101 0 0,1-1 1 0 0,-1 0-1 0 0,0 0 0 0 0,0 1 0 0 0,0-1 0 0 0,-2-4 0 0 0,1 1 4 0 0,-1 1 0 0 0,-1 0 0 0 0,1 0 0 0 0,-1 0 0 0 0,0 0 1 0 0,0 0-1 0 0,0 1 0 0 0,-1-1 0 0 0,0 1 0 0 0,0 0 0 0 0,0 0 0 0 0,0 1 0 0 0,0-1 0 0 0,-1 1 0 0 0,-6-4 0 0 0,8 6 79 0 0,1 0 0 0 0,0 0 0 0 0,0 1 0 0 0,0-1 0 0 0,-1 1 0 0 0,1 0 0 0 0,0-1-1 0 0,0 1 1 0 0,-1 0 0 0 0,1 0 0 0 0,0 1 0 0 0,-1-1 0 0 0,1 0 0 0 0,0 1 0 0 0,0-1 0 0 0,0 1 0 0 0,-1 0 0 0 0,1 0-1 0 0,0 0 1 0 0,0 0 0 0 0,0 0 0 0 0,0 0 0 0 0,0 0 0 0 0,1 1 0 0 0,-1-1 0 0 0,0 1 0 0 0,-1 1 0 0 0,-5 6 67 0 0,0 0 0 0 0,0 0 0 0 0,-11 20 0 0 0,16-24-57 0 0,0 1 16 0 0,-1 0 0 0 0,1 0-1 0 0,0 1 1 0 0,-4 12 0 0 0,6-18-7 0 0,1 1 0 0 0,-1-1 0 0 0,1 1 0 0 0,0-1 0 0 0,-1 1 0 0 0,1-1 0 0 0,0 1 0 0 0,0 0 0 0 0,0-1 0 0 0,0 1 0 0 0,0-1 1 0 0,1 1-1 0 0,-1-1 0 0 0,0 1 0 0 0,1-1 0 0 0,-1 1 0 0 0,1-1 0 0 0,0 1 0 0 0,-1-1 0 0 0,1 0 0 0 0,0 1 0 0 0,0-1 0 0 0,0 0 0 0 0,0 0 0 0 0,0 1 0 0 0,0-1 1 0 0,0 0-1 0 0,2 1 0 0 0,3 2 1 0 0,1-1 0 0 0,0 0 0 0 0,0 0 0 0 0,0-1 0 0 0,0 1 0 0 0,0-2 0 0 0,1 1 0 0 0,12 0 0 0 0,1 0-444 0 0,39-4 1 0 0,-49 1-135 0 0,-1 0 0 0 0,1-1 0 0 0,-1-1 0 0 0,1 0 0 0 0,9-4 0 0 0,3-3-3199 0 0,-1-1-3379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2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18340 0 0,'0'0'2878'0'0,"1"22"-2627"0"0,5 67-67 0 0,-4-30 246 0 0,-2-42 38 0 0,0-15-393 0 0,0-1-1 0 0,0 1 0 0 0,0-1 0 0 0,1 1 1 0 0,-1-1-1 0 0,1 0 0 0 0,-1 1 1 0 0,1-1-1 0 0,0 1 0 0 0,-1-1 0 0 0,1 0 1 0 0,0 0-1 0 0,0 1 0 0 0,0-1 0 0 0,0 0 1 0 0,0 0-1 0 0,0 0 0 0 0,0 0 0 0 0,0 0 1 0 0,1 0-1 0 0,-1 0 0 0 0,0 0 0 0 0,0-1 1 0 0,1 1-1 0 0,-1 0 0 0 0,1-1 0 0 0,-1 1 1 0 0,1-1-1 0 0,1 1 0 0 0,0 0-25 0 0,0-1-1 0 0,0 1 1 0 0,1-1 0 0 0,-1 0 0 0 0,0 1-1 0 0,0-1 1 0 0,1-1 0 0 0,-1 1-1 0 0,0 0 1 0 0,0-1 0 0 0,1 0-1 0 0,5-2 1 0 0,-5 1-64 0 0,1 0-1 0 0,-1 0 1 0 0,0-1-1 0 0,0 0 1 0 0,0 0-1 0 0,-1 0 1 0 0,1-1-1 0 0,-1 1 1 0 0,1-1-1 0 0,-1 1 1 0 0,0-1-1 0 0,-1 0 1 0 0,1-1 0 0 0,-1 1-1 0 0,1 0 1 0 0,-1-1-1 0 0,0 1 1 0 0,-1-1-1 0 0,3-8 1 0 0,-4 13 10 0 0,0-1-1 0 0,0 1 1 0 0,0-1 0 0 0,0 1 0 0 0,0-1 0 0 0,0 1 0 0 0,0-1 0 0 0,1 1 0 0 0,-1-1 0 0 0,0 1 0 0 0,0-1-1 0 0,0 1 1 0 0,1 0 0 0 0,-1-1 0 0 0,0 1 0 0 0,1-1 0 0 0,-1 1 0 0 0,1-1 0 0 0,0 1 0 0 0,-1 0 0 0 0,0 0 0 0 0,0 0 0 0 0,1 0 0 0 0,-1 0 0 0 0,0 0 0 0 0,0 0 0 0 0,1 1 0 0 0,-1-1 0 0 0,0 0 0 0 0,0 0 0 0 0,0 0 0 0 0,1 0 0 0 0,-1 0 0 0 0,0 0 0 0 0,0 1 0 0 0,0-1 0 0 0,1 0 0 0 0,-1 0 0 0 0,0 0 0 0 0,0 1 0 0 0,0-1 0 0 0,0 0 1 0 0,0 0-1 0 0,1 1 0 0 0,8 20-144 0 0,-9-20 153 0 0,34 106 72 0 0,-29-87-1 0 0,-1 1 1 0 0,-1 0-1 0 0,1 28 0 0 0,-4-37-30 0 0,0-1 0 0 0,0 1 0 0 0,-1-1 0 0 0,-1 1 0 0 0,0-1-1 0 0,-7 20 1 0 0,7-26-32 0 0,1-1-1 0 0,-1 0 1 0 0,-1 0-1 0 0,1 0 1 0 0,-1 0-1 0 0,0 0 1 0 0,1 0-1 0 0,-2 0 1 0 0,1-1-1 0 0,0 0 1 0 0,-1 0-1 0 0,1 0 1 0 0,-1 0-1 0 0,0 0 1 0 0,0-1-1 0 0,0 1 1 0 0,0-1-1 0 0,-1 0 1 0 0,-6 1-1 0 0,-2 1-55 0 0,0-1-1 0 0,0-1 1 0 0,0 0-1 0 0,-24-1 1 0 0,-53-6-1841 0 0,80 5 1462 0 0,-27-4-3960 0 0,10 0-6672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3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1 17644 0 0,'0'0'2112'0'0,"6"23"-1493"0"0,17 79-104 0 0,10 53 393 0 0,-28-122-814 0 0,-1 0 0 0 0,-2 40 1 0 0,-3-61-77 0 0,0 1 1 0 0,0 0-1 0 0,-1-1 1 0 0,-1 1-1 0 0,0-1 1 0 0,-1 0-1 0 0,0 0 1 0 0,-1 0-1 0 0,0 0 1 0 0,-1-1-1 0 0,-7 12 1 0 0,5-13-39 0 0,1 0 1 0 0,-1 0 0 0 0,-1-1 0 0 0,0 1 0 0 0,0-2 0 0 0,0 1 0 0 0,-1-2-1 0 0,-1 1 1 0 0,1-1 0 0 0,-1-1 0 0 0,0 0 0 0 0,-1 0 0 0 0,0-1 0 0 0,0-1-1 0 0,0 0 1 0 0,0 0 0 0 0,-20 2 0 0 0,16-5 24 0 0,-20 0 0 0 0,21-1 301 0 0,15 0-101 0 0,0 1-162 0 0,1 0-1 0 0,-1 0 0 0 0,1-1 0 0 0,0 1 0 0 0,-1 0 0 0 0,1 0 0 0 0,0 0 0 0 0,-1-1 0 0 0,1 1 0 0 0,1 0 0 0 0,0 1 18 0 0,20 22 143 0 0,-1 0-1 0 0,-2 2 0 0 0,0 0 1 0 0,15 29-1 0 0,-23-35-152 0 0,-1 1 0 0 0,-1 0 1 0 0,-2 0-1 0 0,1 1 0 0 0,-2 0 0 0 0,4 33 0 0 0,-6-13 42 0 0,-2 54 1 0 0,0 15-6 0 0,-1-101-97 0 0,1 0 0 0 0,0 0 0 0 0,1 0 0 0 0,0 0-1 0 0,0 0 1 0 0,7 11 0 0 0,10 16-1985 0 0,3-2-4742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8.8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78 8346 0 0,'0'0'12320'0'0,"3"2"-11839"0"0,2 2-335 0 0,0-1-1 0 0,1 0 1 0 0,-1 0-1 0 0,1-1 1 0 0,0 0-1 0 0,-1 0 1 0 0,1 0-1 0 0,0 0 0 0 0,0-1 1 0 0,8 1-1 0 0,68 2 333 0 0,-59-4-357 0 0,26 1 58 0 0,95 0 699 0 0,-100-2-693 0 0,53-10 0 0 0,-94 11-206 0 0,1-1 19 0 0,0 0 1 0 0,1 1 0 0 0,-1-2-1 0 0,5-1 1 0 0,-8 3-5 0 0,-1 0 0 0 0,1-1 0 0 0,0 1 0 0 0,0-1 0 0 0,-1 1 0 0 0,1-1 0 0 0,0 1 0 0 0,-1-1 0 0 0,1 1 0 0 0,0-1 1 0 0,-1 0-1 0 0,1 1 0 0 0,-1-1 0 0 0,1 0 0 0 0,-1 0 0 0 0,1 1 0 0 0,-1-1 0 0 0,0 0 0 0 0,1 0 0 0 0,-1 0 0 0 0,0 0 0 0 0,0 1 0 0 0,0-1 0 0 0,1 0 1 0 0,-1-2-1 0 0,-1 1-34 0 0,1-1 1 0 0,-1 0-1 0 0,1 1 1 0 0,-1-1 0 0 0,0 1-1 0 0,0-1 1 0 0,0 1-1 0 0,0 0 1 0 0,-1-1 0 0 0,1 1-1 0 0,-1 0 1 0 0,1 0 0 0 0,-1 0-1 0 0,0 0 1 0 0,0 0-1 0 0,-3-3 1 0 0,-2-1 25 0 0,0 0-1 0 0,-1 1 1 0 0,-11-7 0 0 0,18 12 16 0 0,1 0 0 0 0,0 0 0 0 0,0-1 0 0 0,-1 1 1 0 0,1 0-1 0 0,0 0 0 0 0,-1 0 0 0 0,1-1 0 0 0,0 1 0 0 0,-1 0 1 0 0,1 0-1 0 0,0 0 0 0 0,-1 0 0 0 0,1 0 0 0 0,0 0 0 0 0,-1 0 1 0 0,1 0-1 0 0,0 0 0 0 0,-1 0 0 0 0,1 0 0 0 0,0 0 0 0 0,-1 0 1 0 0,0 0-1 0 0,3 7 62 0 0,11 14 44 0 0,-11-19-96 0 0,4 7 25 0 0,1-1 0 0 0,0-1 0 0 0,1 1 1 0 0,-1-1-1 0 0,1 0 0 0 0,10 5 0 0 0,-4-2 164 0 0,0-2 0 0 0,32 14 0 0 0,-37-19-135 0 0,-8-3-53 0 0,1 1 1 0 0,-1-1-1 0 0,0 1 0 0 0,1-1 0 0 0,-1 1 1 0 0,0-1-1 0 0,0 1 0 0 0,1 0 0 0 0,-1 0 0 0 0,2 1 1 0 0,-3-2-57 0 0,-19 8-256 0 0,-23 8-537 0 0,20-8-1672 0 0,1 0-4196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0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15001 0 0,'0'0'1598'0'0,"0"0"-1239"0"0,0 0-197 0 0,0 0-80 0 0,0 0-128 0 0,0 0-48 0 0,0 0-184 0 0,6 0-251 0 0,-2 0 534 0 0,1 1 0 0 0,-1-1 0 0 0,1 1 0 0 0,-1 1-1 0 0,1-1 1 0 0,-1 0 0 0 0,0 1 0 0 0,1 0-1 0 0,-1 0 1 0 0,0 0 0 0 0,0 1 0 0 0,-1 0 0 0 0,1-1-1 0 0,0 1 1 0 0,-1 0 0 0 0,0 1 0 0 0,1-1-1 0 0,-1 0 1 0 0,-1 1 0 0 0,1 0 0 0 0,0 0 0 0 0,-1 0-1 0 0,0 0 1 0 0,0 1-5 0 0,0-3 1 0 0,-1 1-1 0 0,0-1 1 0 0,1 1 0 0 0,-1 0-1 0 0,-1 0 1 0 0,1-1-1 0 0,0 1 1 0 0,-1 0 0 0 0,1 0-1 0 0,-1 0 1 0 0,0 0 0 0 0,0 0-1 0 0,0 0 1 0 0,0 0-1 0 0,-1-1 1 0 0,1 1 0 0 0,-1 0-1 0 0,0 0 1 0 0,1 0 0 0 0,-1-1-1 0 0,0 1 1 0 0,-1 0-1 0 0,1-1 1 0 0,-1 1 0 0 0,1-1-1 0 0,-1 1 1 0 0,0-1-1 0 0,1 0 1 0 0,-1 1 0 0 0,0-1-1 0 0,-1 0 1 0 0,1-1 0 0 0,0 1-1 0 0,-1 0 1 0 0,1-1-1 0 0,-1 1 1 0 0,1-1 0 0 0,-1 0-1 0 0,1 1 1 0 0,-1-1-1 0 0,0-1 1 0 0,0 1 0 0 0,-2 0-1 0 0,-51 7-3004 0 0,48-11-1941 0 0,7-5-2983 0 0</inkml:trace>
  <inkml:trace contextRef="#ctx0" brushRef="#br0" timeOffset="280.22">151 19 4744 0 0,'0'0'9457'0'0,"0"0"-8937"0"0,0 0-516 0 0,0 0-4 0 0,-8 45 316 0 0,4-29 164 0 0,2-1-216 0 0,0 2-92 0 0,2-1-8 0 0,0 1 80 0 0,8 1 29 0 0,1-1-173 0 0,3 0-100 0 0,2-3-841 0 0,-2-2-1283 0 0,5-5-4536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4244 0 0,'0'0'6399'0'0,"0"0"-4532"0"0,0 0-1592 0 0,3 7 11 0 0,27 137 4161 0 0,-54 92-3525 0 0,25-228-3381 0 0,9-24-5080 0 0,1-4-875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9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14795 0 0,'0'0'8286'0'0,"12"18"-7933"0"0,35 58-27 0 0,-12-13 408 0 0,-30-54-580 0 0,-1-1 1 0 0,1 1-1 0 0,0-1 1 0 0,1 0-1 0 0,0 0 1 0 0,0 0-1 0 0,12 9 0 0 0,-17-15-90 0 0,0-1 0 0 0,1 0 0 0 0,-1 0 0 0 0,0 0 0 0 0,1 0 0 0 0,-1-1 0 0 0,1 1 0 0 0,-1 0 0 0 0,1-1 0 0 0,-1 1 0 0 0,1 0 0 0 0,-1-1 0 0 0,1 0 0 0 0,0 1 0 0 0,-1-1 0 0 0,1 0 0 0 0,0 0 0 0 0,-1 0 0 0 0,3 0 0 0 0,-2-1-16 0 0,1 0 0 0 0,-1 1 0 0 0,0-1 0 0 0,0 0 0 0 0,0 0 0 0 0,-1 0 0 0 0,1 0 0 0 0,0-1 0 0 0,0 1 0 0 0,-1 0 0 0 0,1-1 0 0 0,0 1 0 0 0,-1-1 0 0 0,2-2 0 0 0,13-16 19 0 0,-2-1 1 0 0,-1 0 0 0 0,0-1-1 0 0,-2 0 1 0 0,0-1 0 0 0,-1 0-1 0 0,8-32 1 0 0,-14 39-323 0 0,11-22-1 0 0,-14 56-13807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7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81 7202 0 0,'0'0'10567'0'0,"-2"-2"-10156"0"0,-2-5-171 0 0,5 6 243 0 0,11 7 704 0 0,8 4-558 0 0,4-3-382 0 0,-1 0-1 0 0,1-2 1 0 0,39 4-1 0 0,75-4 78 0 0,-110-5-255 0 0,82-2 329 0 0,-86 0-123 0 0,-1-1-1 0 0,39-9 1 0 0,-61 11-274 0 0,3 0 56 0 0,0 0-1 0 0,-1 0 1 0 0,1 0 0 0 0,3-3 0 0 0,-6 4-57 0 0,-1 0 0 0 0,1-1-1 0 0,-1 1 1 0 0,0 0 0 0 0,1 0 0 0 0,-1-1 0 0 0,1 1 0 0 0,-1 0 0 0 0,0-1 0 0 0,1 1 0 0 0,-1 0-1 0 0,0-1 1 0 0,0 1 0 0 0,1 0 0 0 0,-1-1 0 0 0,0 1 0 0 0,0-1 0 0 0,1 1 0 0 0,-1-1 0 0 0,0 1-1 0 0,0 0 1 0 0,0-1 0 0 0,0 1 0 0 0,0-1 0 0 0,0 1 0 0 0,0-1 0 0 0,0 1 0 0 0,0-1-1 0 0,0 1 1 0 0,0-1 0 0 0,0 1 0 0 0,0-1 0 0 0,0 1 0 0 0,0-1 0 0 0,0 1 0 0 0,0 0 0 0 0,-1-1-1 0 0,1 1 1 0 0,0-1 0 0 0,0 1 0 0 0,-1 0 0 0 0,1-1 0 0 0,0 1 0 0 0,-1-1 0 0 0,-1-1-41 0 0,-1-1 1 0 0,1 1 0 0 0,-1 0 0 0 0,0 0 0 0 0,0 0-1 0 0,0 0 1 0 0,-4-2 0 0 0,-26-10-83 0 0,21 10 78 0 0,-30-10-67 0 0,30 11 134 0 0,-1-2-1 0 0,-22-9 0 0 0,34 13 111 0 0,10 1 164 0 0,0 1-311 0 0,0 0-1 0 0,0 0 0 0 0,0 1 0 0 0,0 0 1 0 0,0 0-1 0 0,10 5 0 0 0,50 24 52 0 0,-56-24-43 0 0,27 17-29 0 0,-10-5 139 0 0,-31-18-95 0 0,1 0 0 0 0,-1-1 0 0 0,1 1 0 0 0,-1-1 0 0 0,1 1 0 0 0,-1-1 0 0 0,0 1 0 0 0,1-1 0 0 0,-1 1 0 0 0,0-1 0 0 0,0 1 0 0 0,1-1 0 0 0,-3 1 0 0 0,-114 50 425 0 0,67-29-827 0 0,4-1-3637 0 0,15-9-7072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7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 12963 0 0,'0'0'9134'0'0,"4"23"-8640"0"0,16 72-151 0 0,-10-48 32 0 0,5 67 0 0 0,-15-114-374 0 0,1 13 76 0 0,0 1 1 0 0,1-1-1 0 0,0-1 0 0 0,1 1 1 0 0,7 21-1 0 0,-10-37 603 0 0,-5-13-912 0 0,-1 8 143 0 0,-1 0 1 0 0,1 0-1 0 0,-1 0 0 0 0,0 1 0 0 0,-1 0 0 0 0,0 0 1 0 0,0 1-1 0 0,0 0 0 0 0,-1 1 0 0 0,0 0 0 0 0,-14-7 1 0 0,20 11 67 0 0,-1 0 0 0 0,1 0 1 0 0,0 0-1 0 0,0 1 0 0 0,0-1 1 0 0,-1 1-1 0 0,1 0 0 0 0,0-1 1 0 0,-6 2-1 0 0,7-1 16 0 0,0 1-1 0 0,1-1 0 0 0,-1 1 1 0 0,0-1-1 0 0,0 1 1 0 0,1 0-1 0 0,-1-1 1 0 0,0 1-1 0 0,1 0 0 0 0,-1 0 1 0 0,1 0-1 0 0,-1 1 1 0 0,1-1-1 0 0,-1 0 1 0 0,1 1-1 0 0,0-1 1 0 0,-2 3-1 0 0,-2 4 32 0 0,0 1 1 0 0,1-1-1 0 0,0 1 0 0 0,0 0 1 0 0,1 0-1 0 0,0 1 1 0 0,1-1-1 0 0,0 1 0 0 0,0-1 1 0 0,1 1-1 0 0,0 0 0 0 0,1 11 1 0 0,0-20 0 0 0,1 1 0 0 0,-1 0-1 0 0,0 0 1 0 0,1 0 0 0 0,-1 0 0 0 0,1 0 0 0 0,0-1 0 0 0,0 1 0 0 0,0 0 0 0 0,0-1 0 0 0,0 1-1 0 0,0 0 1 0 0,0-1 0 0 0,0 0 0 0 0,0 1 0 0 0,1-1 0 0 0,-1 1 0 0 0,1-1 0 0 0,-1 0 0 0 0,1 0 0 0 0,-1 0-1 0 0,1 0 1 0 0,0 0 0 0 0,-1 0 0 0 0,1-1 0 0 0,0 1 0 0 0,3 0 0 0 0,3 2 31 0 0,0-1 0 0 0,0 0 0 0 0,0-1 0 0 0,17 1 0 0 0,-9-2-480 0 0,-1-1 0 0 0,1 0 0 0 0,-1-1 1 0 0,25-7-1 0 0,-7-1-3997 0 0,-2-2-4467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08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13971 0 0,'0'0'4856'0'0,"-4"21"-4139"0"0,-9 67-207 0 0,11-78-301 0 0,0 0 0 0 0,0 19 0 0 0,2-20-92 0 0,0-8-59 0 0,1 1 0 0 0,-1-1 0 0 0,0 1 0 0 0,0-1 0 0 0,1 0 0 0 0,-1 1 0 0 0,1-1 0 0 0,-1 0 0 0 0,1 1 0 0 0,0-1 0 0 0,-1 0 0 0 0,1 0 0 0 0,0 0 1 0 0,0 1-1 0 0,0-1 0 0 0,0 0 0 0 0,0 0 0 0 0,0 0 0 0 0,0 0 0 0 0,0-1 0 0 0,0 1 0 0 0,1 0 0 0 0,-1 0 0 0 0,0-1 0 0 0,0 1 0 0 0,1-1 0 0 0,-1 1 0 0 0,0-1 0 0 0,1 1 0 0 0,-1-1 0 0 0,3 0 1 0 0,2 1 69 0 0,0 0 0 0 0,1 0 0 0 0,0-1 1 0 0,-1 0-1 0 0,12-2 0 0 0,-15 2-119 0 0,-1-1-1 0 0,1 1 1 0 0,0-1 0 0 0,0 0-1 0 0,0 0 1 0 0,0 0 0 0 0,-1-1-1 0 0,1 1 1 0 0,-1-1-1 0 0,1 1 1 0 0,-1-1 0 0 0,0 0-1 0 0,1 0 1 0 0,-1 0 0 0 0,0 0-1 0 0,0 0 1 0 0,0-1 0 0 0,-1 1-1 0 0,1-1 1 0 0,0 1-1 0 0,1-5 1 0 0,0 1-43 0 0,-1-1 0 0 0,0 1 1 0 0,0-1-1 0 0,0 1 0 0 0,-1-1 0 0 0,0 0 0 0 0,0 0 0 0 0,-1-8 0 0 0,-1 8 7 0 0,1-3-53 0 0,1 10 31 0 0,0 5 0 0 0,11 27 164 0 0,21 43 0 0 0,-17-39-204 0 0,-4-12-487 0 0,-2-3-2250 0 0,-5-8-3052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1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52 17900 0 0,'0'0'5116'0'0,"-13"-3"-5015"0"0,-43-10-41 0 0,-11 4-73 0 0,32 4-339 0 0,18 3-403 0 0,4 0-296 0 0,-19-4 0 0 0,29 5-601 0 0,0 0-1 0 0,-1-1 0 0 0,1 1 1 0 0,0-1-1 0 0,-6-3 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1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26 5953 0 0,'0'0'14923'0'0,"-147"-25"-15491"0"0,115 25-952 0 0,7 0-2017 0 0,10 2-8009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11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238 216 13323 0 0,'0'0'11081'0'0,"-22"-6"-11072"0"0,-68-19-50 0 0,17 10-947 0 0,33 6-4459 0 0,27 6-924 0 0</inkml:trace>
  <inkml:trace contextRef="#ctx0" brushRef="#br0" timeOffset="1">242 37 18332 0 0,'0'0'4481'0'0,"-144"-31"-5161"0"0,113 29-777 0 0,5 0-2007 0 0,9 0-7691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5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33 436 7218 0 0,'0'0'10470'0'0,"1"0"-10221"0"0,2 0-97 0 0,0 1 0 0 0,0-1 0 0 0,0 0 0 0 0,0-1 0 0 0,0 1 0 0 0,0-1 0 0 0,0 1 0 0 0,0-1 0 0 0,0 0 0 0 0,0 0 0 0 0,5-3 0 0 0,-3 2-2 0 0,-1-1 1 0 0,1 0-1 0 0,-1-1 0 0 0,1 1 0 0 0,-1-1 0 0 0,4-4 0 0 0,0-2-60 0 0,-1 0 0 0 0,0 0 0 0 0,0 0 0 0 0,-1-1-1 0 0,6-14 1 0 0,-8 14-91 0 0,0 1 1 0 0,-1-1-1 0 0,0 0 0 0 0,-1-1 0 0 0,0 1 0 0 0,-1 0 0 0 0,0-1 0 0 0,-1 1 1 0 0,0 0-1 0 0,-3-17 0 0 0,0 13-19 0 0,0 0 0 0 0,-1-1 0 0 0,0 1 0 0 0,-1 1 0 0 0,-1-1 0 0 0,0 1 0 0 0,-9-14 0 0 0,11 21 1 0 0,0 1 0 0 0,-1 0 0 0 0,0 0 0 0 0,-6-7 0 0 0,10 12 6 0 0,-1-1 0 0 0,1 1 0 0 0,-1 0 0 0 0,1-1-1 0 0,-1 1 1 0 0,1 0 0 0 0,-1 0 0 0 0,1 0-1 0 0,-1 1 1 0 0,0-1 0 0 0,0 0 0 0 0,1 1-1 0 0,-1-1 1 0 0,0 1 0 0 0,0-1 0 0 0,0 1 0 0 0,0 0-1 0 0,0 0 1 0 0,0 0 0 0 0,0 0 0 0 0,1 0-1 0 0,-4 0 1 0 0,3 1 13 0 0,1 0 1 0 0,-1 0-1 0 0,1 0 0 0 0,-1 0 1 0 0,1 0-1 0 0,-1 0 0 0 0,1 0 1 0 0,-1 1-1 0 0,1-1 0 0 0,0 0 0 0 0,0 1 1 0 0,0-1-1 0 0,0 1 0 0 0,0 0 1 0 0,0-1-1 0 0,0 1 0 0 0,0 2 1 0 0,-3 5 35 0 0,1 0 0 0 0,-1 10 1 0 0,3-17-32 0 0,-7 34 113 0 0,-4 65 0 0 0,10-62-78 0 0,2 0-1 0 0,2 1 1 0 0,8 51 0 0 0,-7-76 53 0 0,0-1 0 0 0,0 0 1 0 0,1 0-1 0 0,1-1 0 0 0,1 1 0 0 0,8 16 0 0 0,-11-25-16 0 0,-1-1 0 0 0,1 0 0 0 0,0 0 0 0 0,0 0 0 0 0,0-1 0 0 0,1 1 0 0 0,0-1 0 0 0,-1 1 0 0 0,1-1 0 0 0,0 0-1 0 0,0-1 1 0 0,1 1 0 0 0,-1-1 0 0 0,0 1 0 0 0,1-1 0 0 0,-1-1 0 0 0,1 1 0 0 0,0-1 0 0 0,0 0 0 0 0,0 0-1 0 0,8 1 1 0 0,-9-2-62 0 0,-1 0 0 0 0,1 0 1 0 0,-1 0-1 0 0,1 0 0 0 0,-1-1 0 0 0,1 0 0 0 0,-1 1 0 0 0,0-1 0 0 0,1-1 0 0 0,-1 1 0 0 0,0 0 0 0 0,0-1 0 0 0,0 1 0 0 0,0-1 0 0 0,0 0 0 0 0,0 0 0 0 0,0 0 0 0 0,0-1 0 0 0,-1 1 0 0 0,1-1 0 0 0,-1 1 0 0 0,0-1 0 0 0,0 0 0 0 0,2-3 0 0 0,4-7-81 0 0,-2 0-1 0 0,0-1 0 0 0,0 0 0 0 0,-1 0 0 0 0,-1 0 0 0 0,0-1 1 0 0,3-24-1 0 0,-7 36 61 0 0,1 0 0 0 0,-1 1 1 0 0,1-1-1 0 0,0 1 1 0 0,0-1-1 0 0,0 1 0 0 0,2-4 1 0 0,-3 5 4 0 0,0 1 1 0 0,1-1 0 0 0,-1 1-1 0 0,1-1 1 0 0,-1 1-1 0 0,1-1 1 0 0,-1 1 0 0 0,1-1-1 0 0,-1 1 1 0 0,1-1-1 0 0,-1 1 1 0 0,1 0 0 0 0,0-1-1 0 0,-1 1 1 0 0,1 0-1 0 0,-1 0 1 0 0,1-1 0 0 0,0 1-1 0 0,0 0 1 0 0,-1 0-1 0 0,1 0 1 0 0,0 0 0 0 0,-1 0-1 0 0,1 0 1 0 0,0 0 0 0 0,-1 0-1 0 0,1 0 1 0 0,0 0-1 0 0,-1 0 1 0 0,1 1 0 0 0,0-1-1 0 0,-1 0 1 0 0,1 0-1 0 0,1 1 1 0 0,1 1-2 0 0,0 0 1 0 0,0 0-1 0 0,0 0 1 0 0,0 1-1 0 0,-1-1 1 0 0,1 1-1 0 0,0 0 0 0 0,-1 0 1 0 0,0 0-1 0 0,3 4 1 0 0,1 4 12 0 0,10 20 0 0 0,-12-20 2 0 0,-1 1-1 0 0,1-1 0 0 0,-2 1 0 0 0,2 14 1 0 0,-2-10 148 0 0,6 21 0 0 0,-8-37-144 0 0,0 0 0 0 0,0 0 0 0 0,0 0 0 0 0,0 0 0 0 0,1 1 0 0 0,-1-1 0 0 0,0 0 0 0 0,0 0 0 0 0,0 0 0 0 0,0 0 0 0 0,0 0 0 0 0,0 1 0 0 0,0-1 0 0 0,0 0 0 0 0,0 0 0 0 0,0 0 0 0 0,0 0 0 0 0,0 0 0 0 0,1 0 0 0 0,-1 0 0 0 0,0 1 0 0 0,0-1 0 0 0,0 0 0 0 0,0 0 0 0 0,0 0 0 0 0,0 0 0 0 0,1 0 0 0 0,-1 0 0 0 0,0 0 0 0 0,0 0 0 0 0,0 0 0 0 0,0 0 0 0 0,0 0 0 0 0,1 0 0 0 0,-1 0 0 0 0,0 0 0 0 0,0 0 0 0 0,5-4 153 0 0,2-10-234 0 0,-7 13 77 0 0,14-37-190 0 0,-11 27 133 0 0,1-1 0 0 0,1 1 0 0 0,0 0 0 0 0,9-15 1 0 0,-13 25 36 0 0,0-1 0 0 0,0 1 1 0 0,0 0-1 0 0,1-1 1 0 0,-1 1-1 0 0,0 0 1 0 0,1 0-1 0 0,-1 0 0 0 0,0 0 1 0 0,1 0-1 0 0,-1 0 1 0 0,1 0-1 0 0,0 1 1 0 0,-1-1-1 0 0,1 1 0 0 0,0-1 1 0 0,1 0-1 0 0,0 1-1 0 0,0 0 0 0 0,0 0 0 0 0,-1 0 0 0 0,1 0-1 0 0,0 0 1 0 0,0 1 0 0 0,0-1 0 0 0,-1 1 0 0 0,6 1 0 0 0,0 2 14 0 0,0 0 1 0 0,0 0-1 0 0,-1 1 0 0 0,1 0 1 0 0,10 9-1 0 0,-15-11 11 0 0,1 0 1 0 0,-1 1-1 0 0,0-1 0 0 0,0 1 1 0 0,0 0-1 0 0,-1 0 0 0 0,1 0 1 0 0,-1 0-1 0 0,0 0 0 0 0,0 0 0 0 0,-1 0 1 0 0,1 1-1 0 0,1 5 0 0 0,-1 3-305 0 0,-1 1 0 0 0,0 0 0 0 0,0 15 0 0 0,-1-22-59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5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18220 0 0,'0'0'5501'0'0,"-3"20"-5374"0"0,-9 63 5 0 0,11-77-76 0 0,0 0-1 0 0,1 0 1 0 0,-1 0 0 0 0,2 7-1 0 0,-1-12-29 0 0,0 0 0 0 0,0 0-1 0 0,1 0 1 0 0,-1 0-1 0 0,0-1 1 0 0,1 1 0 0 0,-1 0-1 0 0,1 0 1 0 0,-1 0-1 0 0,1-1 1 0 0,-1 1-1 0 0,1 0 1 0 0,0-1 0 0 0,-1 1-1 0 0,2 0 1 0 0,3 5 178 0 0,-3-5-159 0 0,0 1 1 0 0,-1-1-1 0 0,1 0 0 0 0,0 0 0 0 0,0 0 1 0 0,0 0-1 0 0,-1 0 0 0 0,1 0 1 0 0,0 0-1 0 0,1 0 0 0 0,-1-1 0 0 0,0 1 1 0 0,0-1-1 0 0,0 0 0 0 0,0 1 1 0 0,0-1-1 0 0,4 0 0 0 0,-3 0-19 0 0,0-1-1 0 0,0 1 1 0 0,-1 0 0 0 0,1-1-1 0 0,0 0 1 0 0,0 0 0 0 0,0 0-1 0 0,0 0 1 0 0,-1 0-1 0 0,1 0 1 0 0,0-1 0 0 0,2-1-1 0 0,-1-1-17 0 0,1 0-1 0 0,-1 0 1 0 0,0-1-1 0 0,0 0 1 0 0,0 0-1 0 0,-1 0 1 0 0,0 0-1 0 0,0 0 1 0 0,0-1-1 0 0,0 1 1 0 0,-1-1-1 0 0,3-11 1 0 0,1 3-6 0 0,-6 14-3 0 0,0 0 1 0 0,0-1 0 0 0,0 1 0 0 0,0 0-1 0 0,1 0 1 0 0,-1 0 0 0 0,0-1-1 0 0,0 1 1 0 0,0 0 0 0 0,0 0 0 0 0,0 0-1 0 0,0 0 1 0 0,0-1 0 0 0,0 1 0 0 0,1 0-1 0 0,-1 0 1 0 0,0 0 0 0 0,0 0-1 0 0,0-1 1 0 0,0 1 0 0 0,1 0 0 0 0,-1 0-1 0 0,0 0 1 0 0,0 0 0 0 0,0 0 0 0 0,0 0-1 0 0,1 0 1 0 0,-1 0 0 0 0,0 0-1 0 0,0 0 1 0 0,0 0 0 0 0,1 0 0 0 0,-1-1-1 0 0,0 1 1 0 0,0 0 0 0 0,1 1 0 0 0,-1-1-1 0 0,0 0 1 0 0,0 0 0 0 0,0 0 0 0 0,1 0-1 0 0,-1 0 1 0 0,0 0 0 0 0,0 0-1 0 0,0 0 1 0 0,0 0 0 0 0,1 0 0 0 0,-1 0-1 0 0,0 0 1 0 0,0 1 0 0 0,0-1 0 0 0,0 0-1 0 0,1 0 1 0 0,-1 0 0 0 0,0 0-1 0 0,0 1 1 0 0,0-1 0 0 0,0 0 0 0 0,0 0-1 0 0,0 0 1 0 0,1 0 0 0 0,-1 1 0 0 0,0-1-1 0 0,0 0 1 0 0,0 0 0 0 0,0 1 0 0 0,34 94-13 0 0,-30-80 22 0 0,0 1 0 0 0,-1 0 0 0 0,-1 0 1 0 0,0 21-1 0 0,-2-27-1 0 0,0 1 1 0 0,0-1-1 0 0,-2 0 1 0 0,1 0-1 0 0,-6 18 0 0 0,6-24-9 0 0,-1 0 0 0 0,1-1 0 0 0,-1 1 0 0 0,0-1-1 0 0,0 1 1 0 0,-1-1 0 0 0,1 0 0 0 0,-1 0 0 0 0,1 0 0 0 0,-1 0-1 0 0,0 0 1 0 0,0-1 0 0 0,0 1 0 0 0,-1-1 0 0 0,1 0 0 0 0,-1 0-1 0 0,-6 3 1 0 0,1-2-118 0 0,0 0 0 0 0,0-1 0 0 0,0 0-1 0 0,0 0 1 0 0,0-1 0 0 0,-14 0 0 0 0,-17-2-3358 0 0,3-5-7511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6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43 13947 0 0,'0'0'9153'0'0,"-20"-2"-8993"0"0,-63-10-60 0 0,0 2-130 0 0,75 8-454 0 0,-38-6-1012 0 0,31 4-2262 0 0,1-1-3703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3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6809 0 0,'0'0'5018'0'0,"0"0"-3354"0"0,0 0-1016 0 0,0 0-270 0 0,0 0-242 0 0,0 0 28 0 0,-1 7 333 0 0,-1 22 251 0 0,0-19-621 0 0,1 1 1 0 0,0-1-1 0 0,0 1 0 0 0,1 0 0 0 0,0-1 0 0 0,1 1 1 0 0,0-1-1 0 0,1 1 0 0 0,0-1 0 0 0,0 0 0 0 0,1 1 0 0 0,1-1 1 0 0,3 8-128 0 0,-4-16-9 0 0,1-1 0 0 0,-1 1 0 0 0,0-1 0 0 0,1 1 0 0 0,-1-1-1 0 0,1 0 1 0 0,-1 0 0 0 0,1-1 0 0 0,-1 1 0 0 0,1-1 0 0 0,-1 0 0 0 0,1 0 0 0 0,0 0 0 0 0,-1 0 0 0 0,1 0 0 0 0,-1-1 0 0 0,1 0 0 0 0,-1 0 0 0 0,1 0 0 0 0,-1 0 0 0 0,1 0 0 0 0,-1-1 0 0 0,0 1 0 0 0,0-1 0 0 0,0 0 0 0 0,0 0 0 0 0,0 0 0 0 0,0 0 0 0 0,0-1 0 0 0,-1 1 0 0 0,1-1 0 0 0,-1 0 0 0 0,0 0 0 0 0,1 0 0 0 0,-1 0 0 0 0,-1 0 0 0 0,1 0 0 0 0,0 0 0 0 0,-1 0 0 0 0,0-1 0 0 0,0 1 0 0 0,0-1 0 0 0,1 0 9 0 0,8-84-148 0 0,-20 251 1490 0 0,22-150-3319 0 0,1-15-5688 0 0,-5-8 25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6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45 14803 0 0,'0'0'6201'0'0,"-125"-20"-5856"0"0,94 16-137 0 0,0 1-152 0 0,3 0-176 0 0,-2 0-441 0 0,1-1-727 0 0,-2 1-1088 0 0,10 1-2049 0 0,5-1-6898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4:57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13411 0 0,'0'0'7513'0'0,"1"22"-7136"0"0,5 71-11 0 0,-4-61-82 0 0,1-21 21 0 0,-1-7-187 0 0,-1-1-32 0 0,1 0 0 0 0,-1-1 0 0 0,1 1 1 0 0,-1-1-1 0 0,1 1 0 0 0,0-1 0 0 0,0 0 0 0 0,0 0 0 0 0,0 0 0 0 0,1 0 0 0 0,-1 0 1 0 0,1 0-1 0 0,-1-1 0 0 0,1 1 0 0 0,-1-1 0 0 0,1 1 0 0 0,0-1 0 0 0,-1 0 0 0 0,1 0 1 0 0,0-1-1 0 0,0 1 0 0 0,0 0 0 0 0,0-1 0 0 0,5 0 0 0 0,-2 1-48 0 0,0-1 0 0 0,1 0-1 0 0,-1 0 1 0 0,0-1-1 0 0,0 0 1 0 0,0 0 0 0 0,0-1-1 0 0,0 1 1 0 0,0-1 0 0 0,11-5-1 0 0,-13 4-38 0 0,1 0-1 0 0,0 0 1 0 0,-1 0-1 0 0,0-1 1 0 0,0 1-1 0 0,0-1 1 0 0,0 0-1 0 0,0 0 1 0 0,-1 0-1 0 0,0-1 1 0 0,0 1-1 0 0,5-10 0 0 0,-5 6-30 0 0,-1 1-1 0 0,1-1 0 0 0,-1 0 0 0 0,-1 0 0 0 0,1 0 0 0 0,-1 0 0 0 0,-1-16 1 0 0,2-2 66 0 0,3 40-192 0 0,0 30 297 0 0,-2-15 118 0 0,11 46 0 0 0,-12-70-191 0 0,0 0 1 0 0,0 0-1 0 0,0-1 0 0 0,0 1 1 0 0,1-1-1 0 0,0 1 0 0 0,0-1 1 0 0,0 0-1 0 0,0 0 0 0 0,1-1 1 0 0,5 6-1 0 0,19 12-2878 0 0,1-3-9442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48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2631 1576 2473 0 0,'0'0'-411'0'0,"-21"18"-641"0"0,-68 57 598 0 0,80-67 379 0 0,-1-1 0 0 0,0 1 0 0 0,0-2 0 0 0,-1 1 0 0 0,0-2 0 0 0,-16 7 0 0 0,15-7 63 0 0,-30 11 7 0 0,-2-2 0 0 0,0-1 1 0 0,0-3-1 0 0,-64 7 2 0 0,43-11 13 0 0,0-4 2 0 0,-96-7 0 0 0,79-4 458 0 0,-152-39 0 0 0,-75-44 368 0 0,251 73-687 0 0,-70-23 76 0 0,-209-100 0 0 0,53-17 425 0 0,226 120-421 0 0,2-1 0 0 0,-86-81 0 0 0,122 101-192 0 0,0-2 0 0 0,2 0-1 0 0,-29-44 1 0 0,39 53-31 0 0,1-1 1 0 0,0-1 0 0 0,0 1 0 0 0,2-1 0 0 0,0 0-1 0 0,0 0 1 0 0,2-1 0 0 0,-3-23 0 0 0,5 22 6 0 0,1 0 0 0 0,0-1-1 0 0,2 1 1 0 0,0 0 0 0 0,1 0 0 0 0,0 0 0 0 0,1 1 0 0 0,2-1-1 0 0,-1 1 1 0 0,2 0 0 0 0,0 0 0 0 0,1 1 0 0 0,0 0 0 0 0,17-22 0 0 0,-1 6-98 0 0,2 0 0 0 0,2 2 1 0 0,0 1-1 0 0,2 1 1 0 0,43-30-1 0 0,-6 12-218 0 0,120-60 0 0 0,-117 71 50 0 0,3 3 0 0 0,96-27 1 0 0,-107 42 73 0 0,1 2 0 0 0,0 3 1 0 0,79-4-1 0 0,-70 13 256 0 0,-1 2-1 0 0,1 4 1 0 0,-1 3 0 0 0,73 16-1 0 0,-54-2-91 0 0,0 4 0 0 0,-1 3 0 0 0,89 44 0 0 0,-120-45-43 0 0,-2 3 1 0 0,0 2-1 0 0,-3 3 1 0 0,-1 2 0 0 0,65 60-1 0 0,-83-63-10 0 0,-1 1 0 0 0,-3 2 0 0 0,0 0-1 0 0,46 83 1 0 0,-49-70 16 0 0,-3 1 0 0 0,-2 1 0 0 0,28 102 0 0 0,-43-129 34 0 0,-2 1 1 0 0,0 0-1 0 0,1 48 0 0 0,-6-62 26 0 0,-1 0 1 0 0,0 0-1 0 0,0-1 0 0 0,-1 1 1 0 0,-1 0-1 0 0,0-1 1 0 0,-1 0-1 0 0,0 1 0 0 0,0-2 1 0 0,-12 20-1 0 0,5-13 58 0 0,-2 0 1 0 0,0-1-1 0 0,-1-1 1 0 0,0 0-1 0 0,-1-1 1 0 0,-1 0-1 0 0,-21 14 0 0 0,1-5 120 0 0,0-1 0 0 0,-60 24 0 0 0,38-22 138 0 0,-1-3 0 0 0,-2-2 0 0 0,-103 18 0 0 0,66-24-538 0 0,-160 2 0 0 0,153-13-2611 0 0,72-2 2468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4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15851 0 0,'0'0'6990'0'0,"1"13"-6737"0"0,1-2-194 0 0,0 10 106 0 0,1-1 0 0 0,9 30 0 0 0,-10-45-121 0 0,-1-1 0 0 0,1 1 0 0 0,0-1 0 0 0,1 0 0 0 0,-1 0 0 0 0,0 0 1 0 0,1 0-1 0 0,0 0 0 0 0,0-1 0 0 0,0 1 0 0 0,1-1 0 0 0,3 3 0 0 0,-4-4-13 0 0,0 0-1 0 0,0 0 1 0 0,0 0 0 0 0,0-1-1 0 0,1 1 1 0 0,-1-1-1 0 0,0 0 1 0 0,1 0 0 0 0,-1 0-1 0 0,1 0 1 0 0,-1-1-1 0 0,1 0 1 0 0,-1 1 0 0 0,1-1-1 0 0,-1 0 1 0 0,7-2-1 0 0,-7 2-18 0 0,-1-1 0 0 0,1 0-1 0 0,-1 0 1 0 0,1 0 0 0 0,-1 0-1 0 0,0-1 1 0 0,1 1 0 0 0,-1-1 0 0 0,0 1-1 0 0,0-1 1 0 0,0 0 0 0 0,0 1-1 0 0,-1-1 1 0 0,1 0 0 0 0,0-1-1 0 0,-1 1 1 0 0,2-2 0 0 0,0-2 5 0 0,0 1 1 0 0,0 0-1 0 0,-1-1 1 0 0,0 1 0 0 0,0-1-1 0 0,1-8 1 0 0,-2 5 7 0 0,0 1 0 0 0,-1-14 0 0 0,0 8 109 0 0,4 18-75 0 0,4 12 27 0 0,-1 0 0 0 0,-1 1 0 0 0,5 19 0 0 0,-8-25-29 0 0,4 15 77 0 0,-1 0-1 0 0,-2 0 0 0 0,0 0 1 0 0,-2 1-1 0 0,0-1 0 0 0,-4 29 1 0 0,1-37-135 0 0,-7 27 1 0 0,7-37-5 0 0,-2 0 1 0 0,1 0-1 0 0,-1 0 0 0 0,0 0 0 0 0,-7 10 0 0 0,8-15-44 0 0,0-1-1 0 0,0 0 1 0 0,0 1 0 0 0,0-1-1 0 0,0 0 1 0 0,-1 0-1 0 0,1-1 1 0 0,-1 1-1 0 0,0 0 1 0 0,1-1-1 0 0,-1 1 1 0 0,0-1-1 0 0,0 0 1 0 0,0 0 0 0 0,1 0-1 0 0,-1-1 1 0 0,0 1-1 0 0,0-1 1 0 0,-1 1-1 0 0,-2-1 1 0 0,1 0-651 0 0,0 0 1 0 0,0 0 0 0 0,0-1-1 0 0,-10-2 1 0 0,11 2-933 0 0,0 0-1 0 0,1 0 1 0 0,-1-1-1 0 0,0 0 1 0 0,-6-3 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5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1 504 9770 0 0,'0'0'11783'0'0,"15"-5"-11501"0"0,50-15-48 0 0,-61 19-206 0 0,0-1 1 0 0,0 1 0 0 0,0-1-1 0 0,0 0 1 0 0,0 0 0 0 0,0 0-1 0 0,0-1 1 0 0,-1 1-1 0 0,5-5 1 0 0,-1 0 29 0 0,8-5 86 0 0,-2-1 1 0 0,1 0-1 0 0,-2-1 0 0 0,17-24 1 0 0,-24 30-119 0 0,1-1 1 0 0,-1 0-1 0 0,-1-1 0 0 0,1 1 1 0 0,-2-1-1 0 0,1 0 0 0 0,-2 0 1 0 0,1 0-1 0 0,1-18 0 0 0,-3 10-51 0 0,0 1 0 0 0,-1-1 0 0 0,-2 1 0 0 0,1-1 0 0 0,-5-16 0 0 0,3 23 13 0 0,0 1 0 0 0,0 0 1 0 0,-1 0-1 0 0,0 1 0 0 0,-1-1 0 0 0,0 1 1 0 0,-1 0-1 0 0,1 0 0 0 0,-12-12 0 0 0,15 20 14 0 0,1-1-1 0 0,0 1 1 0 0,-1-1-1 0 0,0 1 1 0 0,1 0-1 0 0,-1 0 0 0 0,0 0 1 0 0,1 0-1 0 0,-4-1 1 0 0,4 1 1 0 0,0 1 0 0 0,1 0 1 0 0,-1 0-1 0 0,0 0 0 0 0,0 0 1 0 0,1 0-1 0 0,-1 0 0 0 0,0 0 1 0 0,0 0-1 0 0,1 0 0 0 0,-1 0 0 0 0,0 0 1 0 0,1 0-1 0 0,-1 0 0 0 0,0 1 1 0 0,1-1-1 0 0,-1 0 0 0 0,0 1 0 0 0,1-1 1 0 0,-1 0-1 0 0,0 1 0 0 0,1-1 1 0 0,-1 1-1 0 0,1-1 0 0 0,-1 1 0 0 0,1-1 1 0 0,-1 1-1 0 0,1-1 0 0 0,-1 2 1 0 0,-2 3 37 0 0,0 0 0 0 0,1 1 0 0 0,0-1 0 0 0,0 1 0 0 0,0 0 0 0 0,1 0 1 0 0,-2 10-1 0 0,1-1 39 0 0,-5 29 210 0 0,-1 46 0 0 0,6-60-219 0 0,0 136 156 0 0,2-155-222 0 0,0 0 1 0 0,1 0 0 0 0,1 0-1 0 0,0 0 1 0 0,0 0-1 0 0,1-1 1 0 0,5 12 0 0 0,-7-18 5 0 0,1-1 1 0 0,0 1 0 0 0,0-1 0 0 0,0 0-1 0 0,0 1 1 0 0,0-1 0 0 0,1 0 0 0 0,0 0-1 0 0,-1-1 1 0 0,1 1 0 0 0,0 0 0 0 0,0-1-1 0 0,0 0 1 0 0,1 0 0 0 0,-1 0-1 0 0,1 0 1 0 0,-1 0 0 0 0,1-1 0 0 0,-1 1-1 0 0,1-1 1 0 0,0 0 0 0 0,0 0 0 0 0,4 0-1 0 0,-4-1-1 0 0,-1 1 0 0 0,1-1-1 0 0,-1 0 1 0 0,1-1 0 0 0,0 1-1 0 0,-1-1 1 0 0,1 1 0 0 0,-1-1-1 0 0,1 0 1 0 0,-1 0 0 0 0,0-1-1 0 0,1 1 1 0 0,-1-1 0 0 0,4-2-1 0 0,-3 1-34 0 0,1-1 0 0 0,-1 1 0 0 0,0-1 0 0 0,0 0 0 0 0,-1 0-1 0 0,1-1 1 0 0,-1 1 0 0 0,5-9 0 0 0,1-9-189 0 0,-8 18 171 0 0,1 0-1 0 0,-1 1 1 0 0,1-1-1 0 0,0 0 1 0 0,0 1-1 0 0,0 0 1 0 0,3-5-1 0 0,-4 7 39 0 0,0 1-1 0 0,0-1 0 0 0,0 0 0 0 0,0 1 0 0 0,-1 0 0 0 0,1-1 1 0 0,0 1-1 0 0,0-1 0 0 0,0 1 0 0 0,0 0 0 0 0,0 0 0 0 0,0 0 1 0 0,0-1-1 0 0,0 1 0 0 0,0 0 0 0 0,0 0 0 0 0,0 0 0 0 0,0 1 1 0 0,0-1-1 0 0,0 0 0 0 0,0 0 0 0 0,0 0 0 0 0,0 1 0 0 0,0-1 0 0 0,0 0 1 0 0,0 1-1 0 0,-1-1 0 0 0,1 1 0 0 0,0-1 0 0 0,0 1 0 0 0,0 0 1 0 0,-1-1-1 0 0,2 2 0 0 0,3 2 7 0 0,0 0-1 0 0,0 1 1 0 0,6 8 0 0 0,-10-12 0 0 0,13 16 51 0 0,-1 2 1 0 0,0 0-1 0 0,-1 0 1 0 0,16 38 0 0 0,-27-55-24 0 0,0 1 1 0 0,1-1-1 0 0,-1 1 1 0 0,1-1-1 0 0,-1 0 0 0 0,5 4 1 0 0,-6-6-25 0 0,0 1-1 0 0,1-1 1 0 0,-1 0-1 0 0,0 0 1 0 0,0 1-1 0 0,1-1 1 0 0,-1 0-1 0 0,0 0 1 0 0,1 0-1 0 0,-1 1 1 0 0,0-1-1 0 0,1 0 1 0 0,-1 0-1 0 0,0 0 1 0 0,1 0-1 0 0,-1 0 1 0 0,0 0-1 0 0,1 0 1 0 0,-1 1-1 0 0,0-1 1 0 0,1 0 0 0 0,-1 0-1 0 0,0 0 1 0 0,1-1-1 0 0,-1 1 1 0 0,0 0-1 0 0,1 0 1 0 0,-1 0-1 0 0,0 0 1 0 0,1 0-1 0 0,-1 0 1 0 0,0 0-1 0 0,1-1 1 0 0,-1 1-1 0 0,0 0 1 0 0,1 0-1 0 0,-1 0 1 0 0,0-1-1 0 0,1 1 1 0 0,-1 0 0 0 0,0 0-1 0 0,0-1 1 0 0,0 1-1 0 0,1 0 1 0 0,-1-1-1 0 0,0 1 1 0 0,0 0-1 0 0,0-1 1 0 0,0 1-1 0 0,1 0 1 0 0,-1-1-1 0 0,0 1 1 0 0,0 0-1 0 0,0-1 1 0 0,0 1-1 0 0,0 0 1 0 0,0-1-1 0 0,0 0 1 0 0,4-13-121 0 0,-1 1 79 0 0,1 0 0 0 0,0 0 0 0 0,0 1 1 0 0,12-20-1 0 0,-16 30 37 0 0,1 1 0 0 0,0 0 0 0 0,0 0 0 0 0,0-1 0 0 0,0 1 0 0 0,0 0 0 0 0,0 0 0 0 0,1 0 0 0 0,-1 0 0 0 0,0 0 0 0 0,0 0 0 0 0,1 0 0 0 0,-1 1 0 0 0,1-1 0 0 0,-1 0 0 0 0,1 1 0 0 0,-1-1 0 0 0,1 1 0 0 0,-1 0 0 0 0,2-1 1 0 0,0 1 0 0 0,0 0 1 0 0,-1 0 0 0 0,1 1 0 0 0,-1-1 0 0 0,1 1-1 0 0,-1-1 1 0 0,0 1 0 0 0,1 0 0 0 0,-1 0 0 0 0,1 0 0 0 0,2 2-1 0 0,4 3 43 0 0,-1 0 0 0 0,1 1 1 0 0,-1-1-1 0 0,12 15 0 0 0,-17-18-53 0 0,1 1 0 0 0,0 1 0 0 0,-1-1 1 0 0,0 0-1 0 0,0 1 0 0 0,0 0 0 0 0,-1 0 1 0 0,0-1-1 0 0,1 2 0 0 0,-2-1 1 0 0,1 0-1 0 0,-1 0 0 0 0,1 0 0 0 0,-1 1 1 0 0,-1-1-1 0 0,1 1 0 0 0,-1-1 0 0 0,0 0 1 0 0,-1 8-1 0 0,1-13-154 0 0,0 1 0 0 0,0 0 0 0 0,-1-1 0 0 0,1 1 0 0 0,0 0 0 0 0,-1-1 0 0 0,1 1 0 0 0,0 0 0 0 0,-1-1 0 0 0,1 1 1 0 0,-1 0-1 0 0,1-1 0 0 0,-1 1 0 0 0,0 0 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6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18508 0 0,'0'0'3563'0'0,"3"22"-3507"0"0,12 69-28 0 0,-12-66-16 0 0,-3-21-6 0 0,1-1 0 0 0,-1 0-1 0 0,1 1 1 0 0,0-1 0 0 0,1 3 0 0 0,1 1 23 0 0,-2-5 1 0 0,0 0 0 0 0,0 0 1 0 0,0-1-1 0 0,1 1 0 0 0,-1 0 0 0 0,0-1 0 0 0,1 1 0 0 0,0-1 0 0 0,-1 1 0 0 0,1-1 0 0 0,0 0 0 0 0,0 0 0 0 0,0 1 0 0 0,0-1 0 0 0,0-1 0 0 0,0 1 0 0 0,0 0 0 0 0,0 0 0 0 0,0-1 0 0 0,0 1 0 0 0,0-1 0 0 0,4 0 0 0 0,-1 1 0 0 0,0-1-1 0 0,0 1 1 0 0,0-1-1 0 0,0-1 1 0 0,0 1-1 0 0,0-1 1 0 0,0 0-1 0 0,0 0 1 0 0,5-2-1 0 0,-6 1-20 0 0,0 0 1 0 0,0 0-1 0 0,0-1 1 0 0,0 1-1 0 0,0-1 0 0 0,0 0 1 0 0,-1 0-1 0 0,1 0 1 0 0,4-7-1 0 0,-2 2 6 0 0,0-1 0 0 0,-1 1 0 0 0,6-14 1 0 0,-10 21 3 0 0,-1 0 0 0 0,1 0 0 0 0,-1 0 0 0 0,1 0 0 0 0,-1 0 0 0 0,1 0 0 0 0,0 0 0 0 0,-1 0 0 0 0,1 0 1 0 0,0 1-1 0 0,0-1 0 0 0,0 0 0 0 0,1-1 0 0 0,-1 2-11 0 0,-1 0 0 0 0,0 0 1 0 0,0 0-1 0 0,1 0 0 0 0,-1 0 1 0 0,0 0-1 0 0,0 0 0 0 0,1 0 0 0 0,-1 0 1 0 0,0 0-1 0 0,0 0 0 0 0,1 0 1 0 0,-1 0-1 0 0,0 0 0 0 0,0 0 1 0 0,1 0-1 0 0,-1 1 0 0 0,0-1 0 0 0,0 0 1 0 0,0 0-1 0 0,1 0 0 0 0,-1 0 1 0 0,0 1-1 0 0,6 8 43 0 0,6 23 255 0 0,-1 0 0 0 0,-2 0 0 0 0,-2 1 0 0 0,0 0 0 0 0,-3 1 0 0 0,0-1 1 0 0,-2 49-1 0 0,-3-75-263 0 0,1 1 0 0 0,-1-1 1 0 0,0 0-1 0 0,-5 13 1 0 0,6-18-42 0 0,-1 0 1 0 0,1 0 0 0 0,-1-1-1 0 0,0 1 1 0 0,0 0-1 0 0,0-1 1 0 0,0 1 0 0 0,0-1-1 0 0,-1 1 1 0 0,1-1 0 0 0,0 1-1 0 0,-1-1 1 0 0,1 0-1 0 0,0 0 1 0 0,-1 0 0 0 0,0 0-1 0 0,1 0 1 0 0,-1 0 0 0 0,0 0-1 0 0,1 0 1 0 0,-1-1-1 0 0,0 1 1 0 0,-3 0 0 0 0,-3 0-14 0 0,-1 0 0 0 0,0-1 0 0 0,1 0 0 0 0,-1-1 0 0 0,0 1 0 0 0,1-2 0 0 0,-1 1 0 0 0,-10-5 0 0 0,-23-9-3197 0 0,1-5-8767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6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447 114 22357 0 0,'0'0'2600'0'0,"-130"-56"-2464"0"0,95 48-112 0 0,-1-1-80 0 0,1 0-72 0 0,0 2-128 0 0,0 0-160 0 0,-1 2-344 0 0,3 0-488 0 0,4 1-657 0 0,5 2-1255 0 0,6 1-2041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6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18284 0 0,'0'0'3182'0'0,"1"20"-3165"0"0,1 63 2 0 0,1-52 33 0 0,-3-30-46 0 0,0-1 0 0 0,0 1 0 0 0,0-1 0 0 0,0 1 0 0 0,1 0 0 0 0,-1-1 0 0 0,0 1 0 0 0,0-1 0 0 0,1 1 0 0 0,-1 0 0 0 0,0-1 0 0 0,1 1 0 0 0,-1-1 0 0 0,1 1 0 0 0,2 2 47 0 0,-1-1-17 0 0,-1-1 0 0 0,1 1 0 0 0,0-1 0 0 0,0 0 0 0 0,-1 0 0 0 0,1 0 0 0 0,0 0 0 0 0,0 0 0 0 0,0 0 0 0 0,0 0 0 0 0,0-1 0 0 0,1 1-1 0 0,-1-1 1 0 0,0 1 0 0 0,0-1 0 0 0,0 0 0 0 0,0 0 0 0 0,1 0 0 0 0,-1 0 0 0 0,3-1 0 0 0,2 0-13 0 0,-1 0 0 0 0,1 0 0 0 0,0-1-1 0 0,-1 0 1 0 0,9-4 0 0 0,-4 1 11 0 0,0-1 0 0 0,-1 0 1 0 0,1-1-1 0 0,-1 0 0 0 0,0-1 0 0 0,-1 0 1 0 0,0 0-1 0 0,0-1 0 0 0,7-11 1 0 0,-15 20-20 0 0,-1 0 0 0 0,0-1 0 0 0,0 1 1 0 0,0 0-1 0 0,1 0 0 0 0,-1-1 0 0 0,0 1 1 0 0,0 0-1 0 0,1 0 0 0 0,-1-1 0 0 0,0 1 0 0 0,0 0 1 0 0,1 0-1 0 0,-1 0 0 0 0,0-1 0 0 0,1 1 1 0 0,-1 0-1 0 0,0 0 0 0 0,1 0 0 0 0,-1 0 1 0 0,0 0-1 0 0,1 0 0 0 0,-1 0 0 0 0,0 0 1 0 0,1 0-1 0 0,-1 0 0 0 0,1 0 0 0 0,0 0-4 0 0,-1 0 0 0 0,0 1 0 0 0,1-1 0 0 0,-1 1 1 0 0,1-1-1 0 0,-1 0 0 0 0,0 1 0 0 0,1-1 0 0 0,-1 1 0 0 0,0-1 0 0 0,0 1 0 0 0,1-1 0 0 0,-1 1 0 0 0,0-1 0 0 0,1 2 0 0 0,4 26 143 0 0,-5-25-93 0 0,5 37 306 0 0,11 160 1492 0 0,-16-184-1722 0 0,-1 0 0 0 0,0 1 0 0 0,-6 23 0 0 0,5-32-108 0 0,0 0 0 0 0,-1-1 0 0 0,1 0 0 0 0,-2 1-1 0 0,1-1 1 0 0,-1 0 0 0 0,0-1 0 0 0,-1 1 0 0 0,-6 8-1 0 0,8-12-18 0 0,-1-1 0 0 0,1 1 0 0 0,-1 0 0 0 0,1-1 0 0 0,-1 0 0 0 0,0 1 0 0 0,0-2 0 0 0,0 1-1 0 0,0 0 1 0 0,0-1 0 0 0,0 0 0 0 0,-1 0 0 0 0,-7 1 0 0 0,0 0-114 0 0,-1-2-1 0 0,0 1 1 0 0,-19-3 0 0 0,27 1-125 0 0,0 1 0 0 0,1-1-1 0 0,-1 0 1 0 0,0-1 0 0 0,1 1 0 0 0,-1-1 0 0 0,1 0 0 0 0,-1 0 0 0 0,1 0 0 0 0,-8-6 0 0 0,9 6-633 0 0,0 0 1 0 0,1-1-1 0 0,0 1 0 0 0,-1-1 1 0 0,1 0-1 0 0,0 0 1 0 0,0 0-1 0 0,0 0 1 0 0,-2-5-1 0 0,1-1-5623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7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481 176 20724 0 0,'0'0'2744'0'0,"-20"-7"-2403"0"0,-68-26-113 0 0,-62-9-278 0 0,118 35-1032 0 0,0-2 0 0 0,0-1 0 0 0,-42-19 0 0 0,67 26-10 0 0,0-1 1 0 0,1 0-1 0 0,-8-6 0 0 0,-4-8-8656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7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7306 0 0,'0'0'9053'0'0,"13"21"-7021"0"0,37 65-481 0 0,-47-80-1326 0 0,-1 0 1 0 0,1-1-1 0 0,2 13 1 0 0,-4-16-115 0 0,-1 0 0 0 0,0 1 0 0 0,0-1 0 0 0,0 0 0 0 0,0 0 0 0 0,0 3 1 0 0,-1 5 272 0 0,1-2-288 0 0,-1-1 0 0 0,0 0 1 0 0,0 0-1 0 0,0 0 0 0 0,-1 0 0 0 0,0 0 0 0 0,-1 0 1 0 0,1-1-1 0 0,-1 1 0 0 0,0-1 0 0 0,-1 1 0 0 0,0-1 0 0 0,0 0 1 0 0,0-1-1 0 0,-9 10 0 0 0,4-3-1697 0 0</inkml:trace>
  <inkml:trace contextRef="#ctx0" brushRef="#br0" timeOffset="1">532 34 16476 0 0,'0'0'5883'0'0,"-23"12"-5637"0"0,-70 39-106 0 0,87-47-128 0 0,0-1 0 0 0,1 1 0 0 0,0 0 1 0 0,-7 7-1 0 0,10-9-6 0 0,0 0 1 0 0,1 1-1 0 0,-1-1 0 0 0,1 1 1 0 0,-3 4-1 0 0,-1 3 10 0 0,2-4 0 0 0,0 0 0 0 0,0 1 0 0 0,0-1 1 0 0,1 1-1 0 0,-4 13 0 0 0,6-18 14 0 0,-1 0-1 0 0,1 0 0 0 0,0 0 1 0 0,0 0-1 0 0,0 0 0 0 0,0 0 1 0 0,0 0-1 0 0,0 0 0 0 0,1 0 0 0 0,-1 0 1 0 0,1 0-1 0 0,-1 0 0 0 0,1 0 1 0 0,0 0-1 0 0,0-1 0 0 0,-1 1 1 0 0,1 0-1 0 0,1 0 0 0 0,-1-1 1 0 0,0 1-1 0 0,0 0 0 0 0,1-1 1 0 0,-1 1-1 0 0,3 1 0 0 0,4 2 75 0 0,-1-1 0 0 0,1 0 0 0 0,-1 0 0 0 0,1-1 0 0 0,0 1 0 0 0,1-2 0 0 0,-1 1 0 0 0,14 1 0 0 0,4-1 32 0 0,41-1-1 0 0,-63-2-179 0 0,1 0 1 0 0,0 0-1 0 0,-1-1 0 0 0,1 0 0 0 0,-1 0 0 0 0,1 0 0 0 0,-1 0 0 0 0,1-1 0 0 0,-1 1 0 0 0,0-1 0 0 0,5-3 1 0 0,-9 5-23 0 0,1-1 0 0 0,-1 1 0 0 0,1 0 0 0 0,-1 0 0 0 0,1-1 0 0 0,-1 1 0 0 0,0 0 1 0 0,1-1-1 0 0,-1 1 0 0 0,0-1 0 0 0,1 1 0 0 0,-1 0 0 0 0,0-1 0 0 0,0 1 1 0 0,1-1-1 0 0,-1 1 0 0 0,0-1 0 0 0,0 0-16 0 0,0 1 0 0 0,0 0 1 0 0,0 0-1 0 0,0-1 0 0 0,0 1 0 0 0,0 0 1 0 0,0 0-1 0 0,0-1 0 0 0,0 1 1 0 0,0 0-1 0 0,-1 0 0 0 0,1-1 0 0 0,0 1 1 0 0,0 0-1 0 0,0 0 0 0 0,0-1 0 0 0,0 1 1 0 0,-1 0-1 0 0,1 0 0 0 0,0 0 0 0 0,0-1 1 0 0,-1 1-1 0 0,0-1-820 0 0,-1 0-1 0 0,1 1 1 0 0,-1-1 0 0 0,1 0-1 0 0,-1 1 1 0 0,0-1 0 0 0,1 1-1 0 0,-3-1 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3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11985 0 0,'0'0'1723'0'0,"0"0"-1248"0"0,3 7-65 0 0,5 135 3191 0 0,-46 16-3733 0 0,42-148-1966 0 0,3-7-2297 0 0,3-5-1649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8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48 14019 0 0,'0'0'11197'0'0,"-23"-1"-11054"0"0,-70-5-91 0 0,54 3-752 0 0,-46-8 1 0 0,47 2-1831 0 0,21 2-1580 0 0,3-3-5639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8.4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369 40 15531 0 0,'0'0'6338'0'0,"-125"-14"-6010"0"0,95 11-200 0 0,-5-2-256 0 0,2 2-400 0 0,-3-2-537 0 0,2 3-807 0 0,-1-2-1297 0 0,12 2-1872 0 0,6 1-5481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8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13859 0 0,'0'0'8275'0'0,"3"22"-7940"0"0,7 70-124 0 0,-3-49-76 0 0,0-23-61 0 0,-2-11-55 0 0,-4-6-1 0 0,1-1 0 0 0,-1 0 0 0 0,1 1 1 0 0,0-1-1 0 0,0 0 0 0 0,0 0 0 0 0,0 0 1 0 0,0 0-1 0 0,0-1 0 0 0,0 1 0 0 0,1 0 1 0 0,-1-1-1 0 0,0 0 0 0 0,1 1 0 0 0,-1-1 1 0 0,1 0-1 0 0,0-1 0 0 0,-1 1 0 0 0,1 0 1 0 0,0-1-1 0 0,0 1 0 0 0,0-1 0 0 0,-1 0 1 0 0,1 0-1 0 0,3 0 0 0 0,-1 0 20 0 0,-1-1 1 0 0,1 1-1 0 0,0-1 0 0 0,-1 0 0 0 0,1 0 1 0 0,-1 0-1 0 0,0-1 0 0 0,1 0 0 0 0,-1 0 1 0 0,0 0-1 0 0,0 0 0 0 0,0 0 0 0 0,0-1 1 0 0,5-5-1 0 0,-5 4-11 0 0,0 0-1 0 0,0-1 1 0 0,-1 1 0 0 0,0-1-1 0 0,0 0 1 0 0,0 0 0 0 0,-1 0 0 0 0,0-1-1 0 0,0 1 1 0 0,0-1 0 0 0,0 1 0 0 0,-1-1-1 0 0,0 1 1 0 0,0-1 0 0 0,0 0-1 0 0,-1 1 1 0 0,0-1 0 0 0,0 0 0 0 0,-1 0-1 0 0,1 1 1 0 0,-1-1 0 0 0,-3-10 0 0 0,-1 6 8 0 0,5 10-33 0 0,0 0-1 0 0,0 0 1 0 0,0 0 0 0 0,0 0-1 0 0,0 0 1 0 0,0 0 0 0 0,0 0-1 0 0,0 0 1 0 0,0 1 0 0 0,0-1-1 0 0,0 0 1 0 0,0 0 0 0 0,0 0-1 0 0,0 0 1 0 0,0 0 0 0 0,0 0-1 0 0,0 0 1 0 0,0 0 0 0 0,0 0-1 0 0,0 0 1 0 0,0 0 0 0 0,0 0-1 0 0,0 0 1 0 0,0 0-1 0 0,0 0 1 0 0,0 0 0 0 0,0 0-1 0 0,0 0 1 0 0,0 0 0 0 0,0 0-1 0 0,0 0 1 0 0,0 0 0 0 0,0 0-1 0 0,0 0 1 0 0,0 0 0 0 0,0 0-1 0 0,-1 0 1 0 0,1 0 0 0 0,0 0-1 0 0,0 0 1 0 0,0 0 0 0 0,0 0-1 0 0,0 0 1 0 0,0 0 0 0 0,0 0-1 0 0,0 0 1 0 0,0 0-1 0 0,0 0 1 0 0,0 0 0 0 0,0 0-1 0 0,0 0 1 0 0,0 0 0 0 0,0 0-1 0 0,0 0 1 0 0,0 0 0 0 0,0 0-1 0 0,0 0 1 0 0,0 0 0 0 0,0 0-1 0 0,0 0 1 0 0,0 0 0 0 0,3 19 189 0 0,19 40 290 0 0,12 40 237 0 0,-29-82-576 0 0,-1 1 0 0 0,0 0 1 0 0,1 31-1 0 0,-4-29-72 0 0,0 8 36 0 0,-3 44 1 0 0,1-64-109 0 0,-1 1 0 0 0,1 0 0 0 0,-1-1 0 0 0,-1 1 0 0 0,1-1 0 0 0,-2 0 0 0 0,1 0 0 0 0,-1 0 0 0 0,-6 10 0 0 0,7-14-63 0 0,0 0 0 0 0,0 1 0 0 0,-1-1 0 0 0,1 0 0 0 0,-1-1 0 0 0,0 1 0 0 0,0-1 0 0 0,0 1 0 0 0,0-1 0 0 0,-1 0 0 0 0,1-1 0 0 0,-1 1 0 0 0,0-1 0 0 0,0 0 0 0 0,0 0 0 0 0,0 0 0 0 0,0-1 0 0 0,0 0 0 0 0,0 0 0 0 0,0 0-1 0 0,-1-1 1 0 0,1 1 0 0 0,0-1 0 0 0,-9-1 0 0 0,9 0-360 0 0,0 0 0 0 0,0 0 0 0 0,0-1 0 0 0,0 1 0 0 0,1-1-1 0 0,-1 0 1 0 0,-8-4 0 0 0,-1-4-3386 0 0,2-1-3397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5:59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10378 0 0,'0'0'10458'0'0,"-3"20"-9477"0"0,-12 69-181 0 0,12-75-441 0 0,-1 0-1 0 0,-9 26 1 0 0,6-22-72 0 0,-31 104 951 0 0,32-99-1146 0 0,2 1 0 0 0,0 0 0 0 0,0 31-1 0 0,4-44-77 0 0,0 1 0 0 0,1 0 0 0 0,0-1 0 0 0,1 1 0 0 0,0-1 0 0 0,1 1 0 0 0,0-1 0 0 0,0 0-1 0 0,1 0 1 0 0,1 0 0 0 0,0-1 0 0 0,1 0 0 0 0,0 0 0 0 0,0 0 0 0 0,1 0 0 0 0,9 9 0 0 0,-2-5-378 0 0,1 0 0 0 0,0-1 0 0 0,1-1 0 0 0,0-1 0 0 0,1 0 0 0 0,1-1 0 0 0,21 9 0 0 0,-25-13-3013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0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1 470 9546 0 0,'0'0'12000'0'0,"11"-10"-11831"0"0,35-37-34 0 0,21-23 432 0 0,-60 61-457 0 0,0 0-1 0 0,-1-1 0 0 0,0 0 0 0 0,10-21 1 0 0,-13 23-91 0 0,0-1 1 0 0,-1 1 0 0 0,0-1-1 0 0,0 0 1 0 0,-1 0 0 0 0,0 0-1 0 0,-1 1 1 0 0,0-1 0 0 0,0 0-1 0 0,-1 0 1 0 0,0 0 0 0 0,-3-14-1 0 0,0 11-58 0 0,1 1 0 0 0,-2 0 0 0 0,1 0 0 0 0,-2 0 0 0 0,1 0 0 0 0,-1 1 0 0 0,-1 0 0 0 0,-14-17 0 0 0,18 24 33 0 0,0 0 1 0 0,0 0 0 0 0,0 0-1 0 0,-1 0 1 0 0,0 0 0 0 0,1 1 0 0 0,-1 0-1 0 0,0 0 1 0 0,-6-3 0 0 0,9 5 4 0 0,-1-1 1 0 0,1 1-1 0 0,0-1 0 0 0,-1 1 1 0 0,1 0-1 0 0,0 0 0 0 0,-1 0 1 0 0,1 0-1 0 0,0 0 1 0 0,-1 0-1 0 0,1 0 0 0 0,-1 0 1 0 0,1 0-1 0 0,0 0 0 0 0,-1 1 1 0 0,1-1-1 0 0,0 1 1 0 0,0-1-1 0 0,-1 1 0 0 0,1-1 1 0 0,0 1-1 0 0,0 0 0 0 0,0 0 1 0 0,0-1-1 0 0,0 1 1 0 0,0 0-1 0 0,0 0 0 0 0,0 0 1 0 0,0 0-1 0 0,0 0 0 0 0,0 0 1 0 0,0 1-1 0 0,1-1 1 0 0,-2 2-1 0 0,0 3 19 0 0,0 0 0 0 0,0 0 0 0 0,0 0 0 0 0,0 0 0 0 0,1 0 0 0 0,-1 12 0 0 0,1 41 143 0 0,2-42-124 0 0,1 23 37 0 0,3 1 0 0 0,1-2 0 0 0,2 1 1 0 0,23 69-1 0 0,-27-95-45 0 0,1 0 1 0 0,1-1-1 0 0,1 0 1 0 0,0 0 0 0 0,0 0-1 0 0,1-1 1 0 0,14 16-1 0 0,-18-23 14 0 0,1 1 0 0 0,1-1 0 0 0,-1-1 0 0 0,1 1-1 0 0,0-1 1 0 0,0 0 0 0 0,0 0 0 0 0,0-1 0 0 0,1 0-1 0 0,-1 0 1 0 0,1-1 0 0 0,0 1 0 0 0,0-1 0 0 0,0-1-1 0 0,0 1 1 0 0,14 0 0 0 0,-18-2-30 0 0,0 0 0 0 0,0 0 0 0 0,0 0 0 0 0,0 0-1 0 0,1 0 1 0 0,-1-1 0 0 0,0 1 0 0 0,0-1 0 0 0,0 0 0 0 0,0 0 0 0 0,0 0 0 0 0,0 0 0 0 0,0-1 0 0 0,-1 1 0 0 0,1-1-1 0 0,0 0 1 0 0,-1 0 0 0 0,1 0 0 0 0,-1 0 0 0 0,1 0 0 0 0,-1 0 0 0 0,0-1 0 0 0,0 1 0 0 0,0-1 0 0 0,-1 1 0 0 0,1-1-1 0 0,1-3 1 0 0,1-3-12 0 0,-1 1-1 0 0,0 0 0 0 0,-1-1 1 0 0,0 1-1 0 0,-1-1 1 0 0,1-14-1 0 0,-1 21-4 0 0,-2 2 3 0 0,1 0 0 0 0,0 0 0 0 0,0 0 1 0 0,0 0-1 0 0,0 0 0 0 0,0-1 0 0 0,0 1 0 0 0,0 0 0 0 0,0 0 1 0 0,0 0-1 0 0,0 0 0 0 0,0 0 0 0 0,0-1 0 0 0,0 1 0 0 0,0 0 1 0 0,0 0-1 0 0,0 0 0 0 0,0 0 0 0 0,0 0 0 0 0,1 0 0 0 0,-1-1 1 0 0,0 1-1 0 0,0 0 0 0 0,0 0 0 0 0,0 0 0 0 0,0 0 0 0 0,0 0 0 0 0,0 0 1 0 0,0 0-1 0 0,0 0 0 0 0,0 0 0 0 0,1-1 0 0 0,-1 1 0 0 0,0 0 1 0 0,0 0-1 0 0,0 0 0 0 0,0 0 0 0 0,0 0 0 0 0,0 0 0 0 0,1 0 1 0 0,-1 0-1 0 0,0 0 0 0 0,0 0 0 0 0,0 0 0 0 0,0 0 0 0 0,0 0 1 0 0,0 0-1 0 0,1 0 0 0 0,-1 0 0 0 0,0 0 0 0 0,0 0 0 0 0,0 0 0 0 0,0 0 1 0 0,0 0-1 0 0,0 0 0 0 0,1 0 0 0 0,-1 0 0 0 0,0 0 0 0 0,0 0 1 0 0,0 1-1 0 0,0-1 0 0 0,0 0 0 0 0,0 0 0 0 0,6 7-2 0 0,2 7 24 0 0,-2 1 1 0 0,8 22-1 0 0,-10-23-1 0 0,1-1-1 0 0,0 0 1 0 0,13 22-1 0 0,-16-33-4 0 0,-1 0 0 0 0,0-1 0 0 0,0 1-1 0 0,0-1 1 0 0,1 0 0 0 0,-1 1 0 0 0,1-1-1 0 0,-1 0 1 0 0,1 0 0 0 0,-1 0 0 0 0,1 0-1 0 0,2 1 1 0 0,-4-2-10 0 0,1 0 0 0 0,0 0 0 0 0,-1 0 1 0 0,1 0-1 0 0,0 1 0 0 0,-1-1 0 0 0,1 0 0 0 0,0 0 0 0 0,-1 0 1 0 0,1 0-1 0 0,0-1 0 0 0,-1 1 0 0 0,1 0 0 0 0,0 0 0 0 0,-1 0 1 0 0,1 0-1 0 0,0-1 0 0 0,-1 1 0 0 0,1 0 0 0 0,-1-1 0 0 0,1 1 0 0 0,-1-1 1 0 0,1 1-1 0 0,0 0 0 0 0,-1-1 0 0 0,1 1 0 0 0,-1-1 0 0 0,0 1 1 0 0,1-1-1 0 0,-1 1 0 0 0,1-1 0 0 0,-1 0 0 0 0,0 1 0 0 0,0-1 1 0 0,1-1-1 0 0,3-8-23 0 0,0 0-1 0 0,-1-1 1 0 0,0 0 0 0 0,1-13 0 0 0,-3 15 4 0 0,1 0 1 0 0,0 0-1 0 0,0 0 0 0 0,1 1 1 0 0,0-1-1 0 0,0 1 0 0 0,6-10 1 0 0,-8 17 16 0 0,-1 0 0 0 0,1 1-1 0 0,-1-1 1 0 0,1 0 0 0 0,0 0 0 0 0,0 1 0 0 0,0-1 0 0 0,-1 1 0 0 0,1-1 0 0 0,0 0 0 0 0,0 1 0 0 0,0 0 0 0 0,0-1 0 0 0,0 1 0 0 0,0 0-1 0 0,0-1 1 0 0,0 1 0 0 0,0 0 0 0 0,0 0 0 0 0,0 0 0 0 0,0 0 0 0 0,0 0 0 0 0,0 0 0 0 0,0 0 0 0 0,0 0 0 0 0,0 0 0 0 0,0 0 0 0 0,0 1-1 0 0,0-1 1 0 0,0 0 0 0 0,0 1 0 0 0,0-1 0 0 0,0 1 0 0 0,1 0 0 0 0,2 1 14 0 0,0 0 0 0 0,0 1-1 0 0,0-1 1 0 0,-1 1 0 0 0,1 0 0 0 0,3 5 0 0 0,1 0 19 0 0,-1 1 1 0 0,-1 0-1 0 0,0 0 1 0 0,0 0-1 0 0,-1 1 0 0 0,0 0 1 0 0,0 0-1 0 0,-1 0 1 0 0,-1 1-1 0 0,0-1 1 0 0,2 12-1 0 0,-3-8-175 0 0,-1 1-1049 0 0,2-7-2737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0.6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7642 0 0,'0'0'15775'0'0,"8"20"-15319"0"0,26 65-82 0 0,-12-22 122 0 0,-18-50-346 0 0,0-1-1 0 0,11 20 1 0 0,-14-30-120 0 0,1 1 0 0 0,-1-1 0 0 0,1 1 1 0 0,0-1-1 0 0,0 0 0 0 0,0 0 0 0 0,0 0 0 0 0,0 0 0 0 0,1 0 0 0 0,-1-1 0 0 0,1 1 0 0 0,-1-1 1 0 0,6 3-1 0 0,-7-3-17 0 0,1-1 0 0 0,-1 1 0 0 0,1-1-1 0 0,-1 0 1 0 0,1 1 0 0 0,0-1 0 0 0,-1 0 0 0 0,1 0 0 0 0,-1 0 0 0 0,1 0 0 0 0,0 0 0 0 0,-1 0 0 0 0,1-1 0 0 0,-1 1 0 0 0,1 0 0 0 0,0-1 0 0 0,-1 0 0 0 0,1 1-1 0 0,-1-1 1 0 0,0 0 0 0 0,1 1 0 0 0,-1-1 0 0 0,1 0 0 0 0,-1 0 0 0 0,0 0 0 0 0,1-2 0 0 0,2-1-3 0 0,0-1-1 0 0,0 0 1 0 0,-1 0 0 0 0,0 0 0 0 0,0 0-1 0 0,0 0 1 0 0,0-1 0 0 0,2-10 0 0 0,-2 7-14 0 0,-1-1 0 0 0,0 1 1 0 0,-1-1-1 0 0,0-17 0 0 0,11 58 74 0 0,-3-3 35 0 0,-2 0 1 0 0,-1 0 0 0 0,-1 0 0 0 0,-1 0-1 0 0,-2 1 1 0 0,-1 46 0 0 0,-1-68-89 0 0,-1-1 0 0 0,0 1 0 0 0,-1-1 1 0 0,1 1-1 0 0,-5 10 0 0 0,5-15-16 0 0,1 0-1 0 0,-1 0 1 0 0,0 0 0 0 0,-1 0-1 0 0,1 0 1 0 0,0-1 0 0 0,0 1-1 0 0,-1 0 1 0 0,1-1 0 0 0,-1 1-1 0 0,1-1 1 0 0,-1 0 0 0 0,0 1-1 0 0,1-1 1 0 0,-1 0 0 0 0,0 0-1 0 0,0 0 1 0 0,0 0 0 0 0,0 0-1 0 0,0-1 1 0 0,0 1 0 0 0,-2 0-1 0 0,-2 0-95 0 0,0-1-1 0 0,0 0 1 0 0,0 0-1 0 0,1 0 1 0 0,-1-1-1 0 0,0 0 1 0 0,1 0-1 0 0,-1 0 1 0 0,0-1-1 0 0,-5-2 1 0 0,4 1-906 0 0,0 0-1 0 0,-10-7 1 0 0,-11-11-7227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0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384 90 14867 0 0,'0'0'9821'0'0,"-23"-6"-9370"0"0,-77-20-149 0 0,9 5-74 0 0,66 16-290 0 0,-29-7-177 0 0,-1-1-2550 0 0,19 7-10315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1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15299 0 0,'0'0'6871'0'0,"0"23"-6085"0"0,-1 73-174 0 0,-4 53 1117 0 0,4-133-1648 0 0,1-8-73 0 0,-1-1 1 0 0,2 1 0 0 0,-1-1-1 0 0,1 1 1 0 0,0-1 0 0 0,0 0-1 0 0,5 15 1 0 0,-1-47-17797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1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15819 0 0,'0'0'5870'0'0,"7"25"-5344"0"0,23 80-40 0 0,-28-97-415 0 0,49 190 1899 0 0,-44-161-1510 0 0,-1 1 0 0 0,0 69 0 0 0,-6-95-432 0 0,-1 0 1 0 0,0 0 0 0 0,-1 0 0 0 0,0 0 0 0 0,-1 0 0 0 0,0-1 0 0 0,-1 1 0 0 0,-9 18-1 0 0,8-20-104 0 0,0-2 0 0 0,0 1-1 0 0,-1-1 1 0 0,-1 1 0 0 0,1-2-1 0 0,-1 1 1 0 0,-1-1 0 0 0,1 0-1 0 0,-1 0 1 0 0,-14 8-1 0 0,12-9-641 0 0,-1 0 0 0 0,0 0 0 0 0,-16 5 0 0 0,6-5-3852 0 0,0-2-5014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2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406 197 12323 0 0,'0'0'13173'0'0,"-20"-4"-12809"0"0,-64-13-104 0 0,-13-1-13 0 0,50 10-1622 0 0,-66-21 0 0 0,85 18-2078 0 0,11 2-7309 0 0</inkml:trace>
  <inkml:trace contextRef="#ctx0" brushRef="#br0" timeOffset="1">230 0 8354 0 0,'0'0'13776'0'0,"9"23"-12750"0"0,30 70-218 0 0,-35-85-634 0 0,-1 1 0 0 0,2 11 1 0 0,-5 0 228 0 0,0-9-220 0 0,0 4-77 0 0,0 0-1 0 0,-1 0 0 0 0,0 0 0 0 0,-2 0 0 0 0,1-1 0 0 0,-2 1 1 0 0,-5 15-1 0 0,-4-3-97 0 0,2-5-1836 0 0,5-7-3804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3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0 6293 0 0,'0'0'5059'0'0,"0"0"-3409"0"0,0 0-1245 0 0,0 0-64 0 0,0 0-202 0 0,0 0-85 0 0,0 0 136 0 0,-7 0 170 0 0,3 1-299 0 0,0 0 0 0 0,0 1-1 0 0,0-1 1 0 0,0 1 0 0 0,1-1 0 0 0,-1 1-1 0 0,0 0 1 0 0,1 0 0 0 0,-1 1 0 0 0,1-1-1 0 0,0 1 1 0 0,0 0 0 0 0,0 0-1 0 0,0 0 1 0 0,0 0 0 0 0,1 0 0 0 0,-1 1-1 0 0,1-1 1 0 0,0 1 0 0 0,0-1-1 0 0,0 1 1 0 0,0 0 0 0 0,1 0 0 0 0,0 0-1 0 0,0 0 1 0 0,0 0 0 0 0,0 0-1 0 0,0 0 1 0 0,1 3-61 0 0,-1-4 44 0 0,-1 0 1 0 0,1 1-1 0 0,0-1 0 0 0,1 1 0 0 0,-1-1 1 0 0,1 1-1 0 0,-1-1 0 0 0,1 0 0 0 0,0 1 1 0 0,0-1-1 0 0,1 1 0 0 0,-1-1 0 0 0,1 1 1 0 0,-1-1-1 0 0,1 1 0 0 0,0-1 0 0 0,0 0 0 0 0,1 0 1 0 0,-1 1-1 0 0,1-1 0 0 0,0 0 0 0 0,0 0 1 0 0,0 0-1 0 0,0-1 0 0 0,0 1 0 0 0,0 0 1 0 0,1-1-1 0 0,-1 0 0 0 0,1 1 0 0 0,0-1 1 0 0,0 0-1 0 0,0 0 0 0 0,0-1 0 0 0,0 1 1 0 0,0-1-1 0 0,0 1 0 0 0,0-1 0 0 0,1 0 1 0 0,-1 0-1 0 0,0 0 0 0 0,1-1 0 0 0,-1 1 1 0 0,1-1-1 0 0,-1 0 0 0 0,3 0-44 0 0,81-8 371 0 0,-57-12-7602 0 0,-26 12-1992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2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0 19636 0 0,'0'0'4679'0'0,"-22"2"-4274"0"0,-69 8-77 0 0,87-9-303 0 0,-1 0-1 0 0,1 0 1 0 0,0 0-1 0 0,1 0 1 0 0,-1 0-1 0 0,0 1 1 0 0,0 0 0 0 0,0 0-1 0 0,1 0 1 0 0,-1 0-1 0 0,1 0 1 0 0,0 1 0 0 0,0 0-1 0 0,-1-1 1 0 0,-3 7-1 0 0,-1-1 26 0 0,-3 3-11 0 0,0 2 0 0 0,1-1 0 0 0,0 1 0 0 0,-9 17 0 0 0,16-24-27 0 0,0-1 0 0 0,0 1 0 0 0,1 0-1 0 0,-1 0 1 0 0,1 0 0 0 0,1 0 0 0 0,-1 0 0 0 0,1 0 0 0 0,0 0 0 0 0,1 0 0 0 0,-1 0 0 0 0,1 1-1 0 0,1-1 1 0 0,0 7 0 0 0,0-10 8 0 0,0 1-1 0 0,0 0 1 0 0,1-1 0 0 0,0 1-1 0 0,-1-1 1 0 0,1 0-1 0 0,0 0 1 0 0,1 1 0 0 0,-1-1-1 0 0,1 0 1 0 0,-1-1-1 0 0,1 1 1 0 0,0 0 0 0 0,0-1-1 0 0,5 4 1 0 0,2 0 25 0 0,0 0 1 0 0,0-1-1 0 0,0 0 1 0 0,12 3 0 0 0,3 0-40 0 0,1-1 0 0 0,-1-1 0 0 0,1-1 0 0 0,0-2 0 0 0,0 0 0 0 0,0-2 0 0 0,44-3 0 0 0,-58 0-225 0 0,0 0 1 0 0,0-1 0 0 0,0 0 0 0 0,17-8 0 0 0,3-2-6472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02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27638 0 0,'0'0'96'0'0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49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1571 28 0 0 0,'-24'1'272'0'0,"-76"0"-53"0"0,27 2-70 0 0,53-1-160 0 0,-363 26-144 0 0,304-24-286 0 0,-45 0 453 0 0,-223-22 0 0 0,146-9 3378 0 0,165 21-2731 0 0,-73-9 1508 0 0,35 10-6733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0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244 161 4617 0 0,'0'0'14039'0'0,"7"-9"-13029"0"0,-6 5-952 0 0,1-1 0 0 0,-1 1 0 0 0,1-1 1 0 0,-2 1-1 0 0,1-1 0 0 0,0 1 1 0 0,-1-1-1 0 0,0 0 0 0 0,0 1 1 0 0,0-1-1 0 0,0 0 0 0 0,-1 1 1 0 0,0-1-1 0 0,0 0 0 0 0,0 1 0 0 0,-1-1 1 0 0,1 1-1 0 0,-1 0 0 0 0,0 0 1 0 0,0-1-1 0 0,-1 1 0 0 0,1 1 1 0 0,-1-1-1 0 0,-6-6 0 0 0,5 6-64 0 0,0 0 0 0 0,0 1 0 0 0,0 0 0 0 0,0 0 1 0 0,-1 0-1 0 0,0 1 0 0 0,1 0 0 0 0,-1 0 0 0 0,0 0 0 0 0,0 0 0 0 0,0 1 0 0 0,-8-2 0 0 0,8 2 9 0 0,1 1-1 0 0,0 0 1 0 0,0 0-1 0 0,0 0 1 0 0,-1 0 0 0 0,1 1-1 0 0,0-1 1 0 0,0 1-1 0 0,0 0 1 0 0,0 1-1 0 0,0-1 1 0 0,0 1 0 0 0,0-1-1 0 0,1 1 1 0 0,-1 0-1 0 0,-4 4 1 0 0,1 0 14 0 0,0 0 1 0 0,0 1-1 0 0,1 0 1 0 0,0 0-1 0 0,1 1 1 0 0,-1-1-1 0 0,1 1 1 0 0,1 1-1 0 0,0-1 1 0 0,-6 16-1 0 0,5-10 5 0 0,1 0-1 0 0,0 1 1 0 0,1-1-1 0 0,1 1 1 0 0,0 0-1 0 0,1 15 1 0 0,1-27 8 0 0,0-1 0 0 0,0 0 0 0 0,0 1 1 0 0,0-1-1 0 0,0 0 0 0 0,1 0 1 0 0,-1 0-1 0 0,1 1 0 0 0,0-1 0 0 0,-1 0 1 0 0,1 0-1 0 0,0 0 0 0 0,0 0 0 0 0,1 0 1 0 0,-1 0-1 0 0,0 0 0 0 0,1 0 1 0 0,-1-1-1 0 0,1 1 0 0 0,-1 0 0 0 0,1-1 1 0 0,0 0-1 0 0,0 1 0 0 0,-1-1 0 0 0,1 0 1 0 0,0 0-1 0 0,0 0 0 0 0,0 0 1 0 0,1 0-1 0 0,-1 0 0 0 0,0 0 0 0 0,0-1 1 0 0,0 1-1 0 0,1-1 0 0 0,-1 0 1 0 0,4 0-1 0 0,0 1 17 0 0,1-1 0 0 0,-1 0 0 0 0,1 0 0 0 0,-1-1 1 0 0,1 0-1 0 0,-1 0 0 0 0,0 0 0 0 0,1-1 0 0 0,-1 0 0 0 0,0 0 1 0 0,0-1-1 0 0,0 1 0 0 0,-1-1 0 0 0,1-1 0 0 0,-1 1 0 0 0,1-1 1 0 0,-1 0-1 0 0,0 0 0 0 0,0 0 0 0 0,-1-1 0 0 0,7-8 0 0 0,-6 7-31 0 0,-1 0 0 0 0,1-1-1 0 0,-1 0 1 0 0,-1 0 0 0 0,5-11-1 0 0,9-38-40 0 0,-12 39 27 0 0,-5 17-3 0 0,0-1 1 0 0,0 1-1 0 0,0-1 0 0 0,0 1 1 0 0,0-1-1 0 0,1 1 1 0 0,-1 0-1 0 0,0-1 0 0 0,0 1 1 0 0,0-1-1 0 0,1 1 0 0 0,-1-1 1 0 0,0 1-1 0 0,1 0 0 0 0,-1-1 1 0 0,0 1-1 0 0,1 0 0 0 0,-1-1 1 0 0,0 1-1 0 0,1-1 0 0 0,0 1 0 0 0,-1 0-1 0 0,0 1 1 0 0,1-1 0 0 0,-1 0-1 0 0,0 0 1 0 0,1 0-1 0 0,-1 0 1 0 0,0 0-1 0 0,0 0 1 0 0,1 0-1 0 0,-1 1 1 0 0,0-1-1 0 0,0 0 1 0 0,1 0-1 0 0,-1 0 1 0 0,0 1-1 0 0,0-1 1 0 0,1 0-1 0 0,-1 0 1 0 0,0 1 0 0 0,0-1-1 0 0,0 0 1 0 0,1 1-1 0 0,10 24-16 0 0,-9-18 69 0 0,4 9 24 0 0,-1 0-1 0 0,-1 1 1 0 0,0-1-1 0 0,1 31 1 0 0,2 2 174 0 0,1-8-3013 0 0,-6-35-1440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0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58 3137 0 0,'0'0'16296'0'0,"-9"-9"-15787"0"0,-27-29-45 0 0,35 37-430 0 0,1 0 1 0 0,-1 0 0 0 0,0 0-1 0 0,0 0 1 0 0,0 0 0 0 0,0 1-1 0 0,0-1 1 0 0,0 0-1 0 0,0 1 1 0 0,0-1 0 0 0,0 1-1 0 0,-2-1 1 0 0,3 1-24 0 0,-1 0 1 0 0,1 0-1 0 0,0 0 0 0 0,0 0 1 0 0,-1 0-1 0 0,1 0 0 0 0,0 0 1 0 0,0 0-1 0 0,-1 0 0 0 0,1 1 1 0 0,0-1-1 0 0,0 0 0 0 0,-1 0 0 0 0,1 0 1 0 0,0 0-1 0 0,0 0 0 0 0,-1 1 1 0 0,1-1-1 0 0,0 0 0 0 0,0 0 1 0 0,0 0-1 0 0,0 1 0 0 0,-1-1 1 0 0,0 2 101 0 0,-2 1-20 0 0,0-1 1 0 0,0 1 0 0 0,0 0 0 0 0,1 0 0 0 0,-1 0 0 0 0,1 1 0 0 0,0-1 0 0 0,0 0 0 0 0,0 1 0 0 0,1 0 0 0 0,-1-1 0 0 0,1 1 0 0 0,0 0 0 0 0,0 0 0 0 0,-1 5-1 0 0,-1 7 62 0 0,2-1-1 0 0,0 24 0 0 0,1-36-131 0 0,0-1 0 0 0,0 1 0 0 0,0 0-1 0 0,0-1 1 0 0,1 1 0 0 0,0-1 0 0 0,-1 1-1 0 0,1-1 1 0 0,0 1 0 0 0,2 2 0 0 0,-2-3 3 0 0,-1-1 1 0 0,1 0-1 0 0,0 0 0 0 0,0 0 1 0 0,0 0-1 0 0,0 0 1 0 0,0 0-1 0 0,0-1 1 0 0,0 1-1 0 0,0 0 1 0 0,1-1-1 0 0,-1 1 0 0 0,0 0 1 0 0,0-1-1 0 0,1 1 1 0 0,-1-1-1 0 0,0 0 1 0 0,1 1-1 0 0,-1-1 1 0 0,0 0-1 0 0,3 0 0 0 0,-2 0 6 0 0,0 1-1 0 0,1-1 0 0 0,-1 0 0 0 0,1 0 0 0 0,-1-1 0 0 0,0 1 0 0 0,1 0 0 0 0,-1-1 1 0 0,0 0-1 0 0,0 1 0 0 0,1-1 0 0 0,-1 0 0 0 0,0 0 0 0 0,0 0 0 0 0,0 0 0 0 0,0-1 0 0 0,0 1 1 0 0,0-1-1 0 0,0 1 0 0 0,-1-1 0 0 0,1 1 0 0 0,0-1 0 0 0,-1 0 0 0 0,0 0 0 0 0,1 0 1 0 0,-1 0-1 0 0,0 0 0 0 0,0 0 0 0 0,0 0 0 0 0,0 0 0 0 0,0 0 0 0 0,1-5 0 0 0,-1 4-88 0 0,-1 0-1 0 0,1-1 0 0 0,0 1 1 0 0,-1 0-1 0 0,0 0 0 0 0,0 0 0 0 0,0 0 1 0 0,0-1-1 0 0,0 1 0 0 0,-1 0 1 0 0,1 0-1 0 0,-1 0 0 0 0,0 0 0 0 0,0 0 1 0 0,0 0-1 0 0,0 0 0 0 0,-1 0 1 0 0,1 0-1 0 0,-1 0 0 0 0,0 1 0 0 0,0-1 1 0 0,-3-3-1 0 0,3 4-360 0 0,0 0 1 0 0,0 0-1 0 0,-1 0 0 0 0,1 1 1 0 0,-1-1-1 0 0,1 1 1 0 0,-1 0-1 0 0,1-1 0 0 0,-1 1 1 0 0,0 0-1 0 0,0 1 0 0 0,1-1 1 0 0,-1 0-1 0 0,0 1 0 0 0,0 0 1 0 0,-4-1-1 0 0,-1 1-4231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0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319 50 11610 0 0,'0'0'11458'0'0,"-24"-4"-11321"0"0,-76-11-58 0 0,12 5-161 0 0,22 2-2222 0 0,61 7 1543 0 0,-17-4-2077 0 0,9-1-5796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1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7210 0 0,'0'0'12390'0'0,"-3"20"-11967"0"0,-9 64-179 0 0,12-80-236 0 0,-1 0-1 0 0,0 0 1 0 0,0 0 0 0 0,0 1-1 0 0,-1-1 1 0 0,1 0 0 0 0,-5 6-1 0 0,6-9-177 0 0,-1 0-1 0 0,1-1 0 0 0,-1 1 1 0 0,1 0-1 0 0,0 0 0 0 0,0-1 1 0 0,-1 1-1 0 0,1 0 0 0 0,0 0 0 0 0,0 0 1 0 0,0-1-1 0 0,0 1 0 0 0,0 0 1 0 0,0 0-1 0 0,0 0 0 0 0,0-1 0 0 0,0 1 1 0 0,0 0-1 0 0,0 0 0 0 0,0 0 1 0 0,1 0-1 0 0,1 4-2680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1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206 224 12267 0 0,'0'0'1281'0'0,"14"-20"-1158"0"0,41-64-4 0 0,-52 78-77 0 0,0 1 0 0 0,6-13 0 0 0,-9 17-31 0 0,0 1-1 0 0,0-1 1 0 0,0 0-1 0 0,1 0 1 0 0,-1 1-1 0 0,0-1 1 0 0,0 0-1 0 0,0 0 1 0 0,0 1-1 0 0,0-1 1 0 0,0 0-1 0 0,-1 0 1 0 0,1 0-1 0 0,-1-6 85 0 0,1 1 36 0 0,0 1 0 0 0,0-1 0 0 0,0 0 0 0 0,-1 1 0 0 0,0 0 0 0 0,-2-8 0 0 0,2 12-96 0 0,0-1-1 0 0,1 1 1 0 0,-1-1 0 0 0,0 1-1 0 0,0-1 1 0 0,-1 1 0 0 0,1-1-1 0 0,0 1 1 0 0,0 0 0 0 0,0 0 0 0 0,-1-1-1 0 0,1 1 1 0 0,-1 0 0 0 0,1 0-1 0 0,-1 0 1 0 0,1 1 0 0 0,-1-1-1 0 0,0 0 1 0 0,1 1 0 0 0,-1-1-1 0 0,0 1 1 0 0,0-1 0 0 0,-2 1-1 0 0,-5-1 145 0 0,1 0 0 0 0,0 1 0 0 0,-1 1 0 0 0,1 0 0 0 0,0 0 0 0 0,0 0 0 0 0,0 1 0 0 0,0 0 0 0 0,0 0-1 0 0,0 1 1 0 0,-12 7 0 0 0,5-3 92 0 0,0 2-1 0 0,1 0 1 0 0,0 1-1 0 0,-22 20 1 0 0,34-29-259 0 0,-6 7 2 0 0,1-1-1 0 0,-7 10 1 0 0,12-15-14 0 0,1-1 1 0 0,0 1 0 0 0,-1 0-1 0 0,1 0 1 0 0,0 0-1 0 0,0 0 1 0 0,0 0-1 0 0,1 0 1 0 0,-1 0 0 0 0,0 0-1 0 0,1 0 1 0 0,-1 0-1 0 0,1 0 1 0 0,0 1-1 0 0,0-1 1 0 0,0 4-1 0 0,0-4 16 0 0,1-1-1 0 0,0 0 0 0 0,-1 1 0 0 0,1-1 0 0 0,0 0 0 0 0,0 0 0 0 0,0 1 0 0 0,0-1 1 0 0,0 0-1 0 0,0 0 0 0 0,0 0 0 0 0,0 0 0 0 0,1 0 0 0 0,-1-1 0 0 0,0 1 0 0 0,1 0 1 0 0,-1 0-1 0 0,0-1 0 0 0,1 1 0 0 0,2 0 0 0 0,2 1 26 0 0,1 0 1 0 0,-1-1-1 0 0,9 1 0 0 0,2 0-63 0 0,0 0-1 0 0,0-2 0 0 0,0 0 1 0 0,31-4-1 0 0,-42 3 8 0 0,0-1-1 0 0,1 0 1 0 0,-1 0 0 0 0,0 0 0 0 0,0-1-1 0 0,10-5 1 0 0,-12 5 8 0 0,-1 1 0 0 0,1-1 0 0 0,-1 0 1 0 0,0 0-1 0 0,0 0 0 0 0,0-1 0 0 0,-1 1 0 0 0,1 0 0 0 0,-1-1 0 0 0,1 0 0 0 0,1-5 1 0 0,-2 5 25 0 0,0-1 0 0 0,-1 0 1 0 0,0 0-1 0 0,0 0 1 0 0,0 0-1 0 0,0-7 1 0 0,11 182 3048 0 0,-11-165-3466 0 0,0 0-1 0 0,1 0 1 0 0,-1-1-1 0 0,5 9 1 0 0,-1-8-3760 0 0</inkml:trace>
  <inkml:trace contextRef="#ctx0" brushRef="#br0" timeOffset="1">462 353 13915 0 0,'0'0'7686'0'0,"-2"15"-8327"0"0,-7 48-199 0 0,6-47 79 0 0,1-14-498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2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13987 0 0,'0'0'1963'0'0,"20"10"-1236"0"0,61 33 12 0 0,-76-41-632 0 0,-1 1 1 0 0,0 0-1 0 0,0 0 1 0 0,5 4-1 0 0,-8-6-48 0 0,0 1-1 0 0,0-1 0 0 0,0 0 0 0 0,-1 0 0 0 0,1 0 1 0 0,0 1-1 0 0,-1-1 0 0 0,1 2 0 0 0,3 5 221 0 0,-2-3-87 0 0,1 0-1 0 0,-1 1 1 0 0,0 0 0 0 0,0-1-1 0 0,0 1 1 0 0,-1 0 0 0 0,1 7 0 0 0,-2-10-136 0 0,1-1 1 0 0,-1 1 0 0 0,0-1 0 0 0,-1 1 0 0 0,1 0 0 0 0,0-1 0 0 0,-1 1-1 0 0,0-1 1 0 0,1 1 0 0 0,-1-1 0 0 0,0 1 0 0 0,0-1 0 0 0,0 0 0 0 0,-1 1-1 0 0,1-1 1 0 0,0 0 0 0 0,-1 0 0 0 0,-3 3 0 0 0,1-1 11 0 0,0 0 1 0 0,-1-1-1 0 0,1 0 1 0 0,-1 0 0 0 0,0 0-1 0 0,0-1 1 0 0,0 1-1 0 0,-1-1 1 0 0,1 0-1 0 0,0-1 1 0 0,-7 2-1 0 0,-25 1-1467 0 0,0-4-4417 0 0,32-2 1029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2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14899 0 0,'0'0'4811'0'0,"-13"21"-4753"0"0,-38 65-26 0 0,48-81-29 0 0,0 0-1 0 0,0 0 1 0 0,-2 8-1 0 0,5-12-2 0 0,0-1 0 0 0,0 1 0 0 0,0-1 0 0 0,0 1 0 0 0,0 0 0 0 0,0-1 0 0 0,0 1 0 0 0,0-1 0 0 0,0 1 1 0 0,0-1-1 0 0,0 1 0 0 0,0-1 0 0 0,0 1 0 0 0,0-1 0 0 0,1 1 0 0 0,-1-1 0 0 0,1 2 0 0 0,1 2-3 0 0,-1 0-44 0 0,1 0-1 0 0,0 0 1 0 0,1 0-1 0 0,-1-1 1 0 0,1 1-1 0 0,-1-1 0 0 0,1 1 1 0 0,0-1-1 0 0,0 0 1 0 0,0 0-1 0 0,1 0 1 0 0,5 3-1 0 0,6 3-2573 0 0,27 14 0 0 0,-36-20 1268 0 0,7 2-3611 0 0</inkml:trace>
  <inkml:trace contextRef="#ctx0" brushRef="#br0" timeOffset="1">700 247 18676 0 0,'0'0'544'0'0,"-120"-28"-560"0"0,92 22-136 0 0,-1 1-272 0 0,3 1-272 0 0,0 0-264 0 0,5 0-353 0 0,1-2-375 0 0,3 1-793 0 0,5 2-1631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3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258 122 484 0 0,'0'0'1290'0'0,"0"0"2428"0"0,0 0-2249 0 0,0 0-797 0 0,0 0 600 0 0,0 0 358 0 0,0 0-273 0 0,0 0-462 0 0,0 0-211 0 0,-2-2-28 0 0,-123-33 1607 0 0,11 7-7993 0 0,103 21 1409 0 0,5-3-1522 0 0</inkml:trace>
  <inkml:trace contextRef="#ctx0" brushRef="#br0" timeOffset="152.46">67 0 1304 0 0,'0'0'6603'0'0,"6"3"-3710"0"0,-2-2-2697 0 0,-1 1 0 0 0,1 0 0 0 0,-1 0 0 0 0,1 0 0 0 0,-1 1 1 0 0,0-1-1 0 0,0 1 0 0 0,0 0 0 0 0,0 0 0 0 0,0 0 0 0 0,-1 0 1 0 0,1 0-1 0 0,-1 1 0 0 0,0-1 0 0 0,0 1 0 0 0,0-1 0 0 0,-1 1 0 0 0,1 0 1 0 0,-1 0-1 0 0,0 0 0 0 0,0-1 0 0 0,0 1 0 0 0,0 0 0 0 0,-1 0 1 0 0,0 1-1 0 0,1-1 0 0 0,-2 0 0 0 0,1 0 0 0 0,0 0 0 0 0,-1 0 0 0 0,0 0 1 0 0,0 0-1 0 0,0 0 0 0 0,-1 1-196 0 0,-12 21 328 0 0,-3 7-4104 0 0,17-30-399 0 0,1-3-2123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2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14811 0 0,'0'0'4238'0'0,"2"21"-3795"0"0,7 66-139 0 0,-8-58-167 0 0,-5-20-63 0 0,1-5-58 0 0,-1 4-298 0 0,-4 8-62 0 0,6-7-5661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3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128 203 10978 0 0,'0'0'6123'0'0,"11"-21"-6643"0"0,34-65 477 0 0,-33 56 40 0 0,-12 29 5 0 0,0 0-1 0 0,0 1 1 0 0,1-1 0 0 0,-1 0-1 0 0,0 0 1 0 0,0 0-1 0 0,0 1 1 0 0,0-1 0 0 0,-1 0-1 0 0,1 0 1 0 0,0 0-1 0 0,0 0 1 0 0,-2-5 16 0 0,2 4 6 0 0,0-1 0 0 0,-1 1 0 0 0,1 0 0 0 0,-1-1 0 0 0,0 1 0 0 0,0 0 1 0 0,0 0-1 0 0,0 0 0 0 0,0 0 0 0 0,-1 0 0 0 0,1 0 0 0 0,0 0 0 0 0,-1 0 0 0 0,0 0 0 0 0,1 1 0 0 0,-1-1 0 0 0,0 1 0 0 0,0-1 0 0 0,0 1 0 0 0,0 0 0 0 0,0 0 0 0 0,0-1 0 0 0,0 1 0 0 0,-3-1 0 0 0,2 2 18 0 0,1-1-1 0 0,-1 0 1 0 0,1 1 0 0 0,-1 0-1 0 0,1-1 1 0 0,-1 1-1 0 0,0 0 1 0 0,1 0 0 0 0,-1 0-1 0 0,1 1 1 0 0,-1-1-1 0 0,0 1 1 0 0,1-1 0 0 0,-1 1-1 0 0,1 0 1 0 0,-1 0-1 0 0,1 0 1 0 0,0 0 0 0 0,-1 0-1 0 0,1 1 1 0 0,0-1-1 0 0,-2 2 1 0 0,-8 9 62 0 0,1 0 0 0 0,0 1 0 0 0,1 0 1 0 0,0 0-1 0 0,1 1 0 0 0,0 0 0 0 0,-11 28 0 0 0,19-40-83 0 0,0-1 0 0 0,0 1 1 0 0,1 0-1 0 0,-1 0 0 0 0,1 0 0 0 0,-1 0 0 0 0,1 0 0 0 0,0 0 0 0 0,0 0 0 0 0,0 0 0 0 0,0 0 0 0 0,0 0 0 0 0,0 0 0 0 0,0 0 0 0 0,1 0 0 0 0,-1 0 0 0 0,2 3 0 0 0,-1-4 11 0 0,0 1-1 0 0,0 0 1 0 0,0-1-1 0 0,1 1 1 0 0,-1-1-1 0 0,0 1 1 0 0,1-1-1 0 0,-1 0 1 0 0,1 0-1 0 0,0 1 1 0 0,-1-1-1 0 0,1 0 1 0 0,0-1-1 0 0,0 1 0 0 0,0 0 1 0 0,0 0-1 0 0,2 0 1 0 0,2 1-23 0 0,0-1 0 0 0,1 0 0 0 0,-1 0 0 0 0,1 0 0 0 0,-1-1 0 0 0,1 0 0 0 0,-1 0 0 0 0,1-1 0 0 0,-1 1 0 0 0,8-3 0 0 0,-9 2-19 0 0,0-1 0 0 0,0 0-1 0 0,0 1 1 0 0,0-2 0 0 0,0 1 0 0 0,0-1 0 0 0,-1 1 0 0 0,0-1-1 0 0,1 0 1 0 0,-1-1 0 0 0,0 1 0 0 0,6-7 0 0 0,-6 4-5 0 0,-3 4 16 0 0,0 0 0 0 0,1 1 1 0 0,-1-1-1 0 0,1 0 0 0 0,0 0 1 0 0,-1 1-1 0 0,1-1 1 0 0,2-1-1 0 0,-4 4 0 0 0,1-1 0 0 0,-1 0-1 0 0,0 0 1 0 0,0 0 0 0 0,1 1 0 0 0,-1-1 0 0 0,0 0-1 0 0,1 0 1 0 0,-1 1 0 0 0,0-1 0 0 0,0 0 0 0 0,0 0-1 0 0,1 1 1 0 0,-1-1 0 0 0,0 0 0 0 0,0 1 0 0 0,0-1-1 0 0,0 0 1 0 0,1 1 0 0 0,-1-1 0 0 0,0 0 0 0 0,0 1 0 0 0,0 0-1 0 0,3 11 103 0 0,-2-9-57 0 0,1 12 198 0 0,0-1 0 0 0,-1 1 1 0 0,-1 0-1 0 0,-1 18 0 0 0,1-26-199 0 0,-3 14 93 0 0,1 2-838 0 0,3-7-4434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3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46 18164 0 0,'0'0'1666'0'0,"0"-7"-1941"0"0,1-21 124 0 0,-1 28 136 0 0,0-1-1 0 0,0 0 1 0 0,1 1-1 0 0,-1-1 1 0 0,0 1 0 0 0,0-1-1 0 0,0 1 1 0 0,1-1-1 0 0,-1 1 1 0 0,0-1 0 0 0,1 1-1 0 0,-1-1 1 0 0,1 1-1 0 0,-1 0 1 0 0,0-1-1 0 0,1 1 1 0 0,-1 0 0 0 0,1-1-1 0 0,-1 1 1 0 0,1 0-1 0 0,-1-1 1 0 0,1 1 0 0 0,-1 0-1 0 0,1 0 1 0 0,-1 0-1 0 0,1-1 1 0 0,0 1-1 0 0,-1 0 1 0 0,1 0 0 0 0,-1 0-1 0 0,1 0 1 0 0,-1 0-1 0 0,2 0 1 0 0,-1 0-17 0 0,1 0 1 0 0,-1 0-1 0 0,1 1 1 0 0,0-1-1 0 0,-1 0 0 0 0,1 1 1 0 0,-1-1-1 0 0,1 1 1 0 0,1 0-1 0 0,-1 1 83 0 0,1 1 0 0 0,-1-1-1 0 0,1 1 1 0 0,-1-1 0 0 0,0 1 0 0 0,0 0 0 0 0,0 0 0 0 0,0 0-1 0 0,0 0 1 0 0,-1 0 0 0 0,1 0 0 0 0,-1 0 0 0 0,0 1 0 0 0,0-1-1 0 0,0 0 1 0 0,-1 1 0 0 0,1 5 0 0 0,0-4 77 0 0,-1-1-1 0 0,0 1 1 0 0,0 0-1 0 0,0-1 1 0 0,0 1 0 0 0,-1-1-1 0 0,0 1 1 0 0,0-1-1 0 0,0 1 1 0 0,-1-1 0 0 0,1 1-1 0 0,-5 7 1 0 0,1-6 3 0 0,0 0 1 0 0,0 0-1 0 0,0 0 0 0 0,-7 4 1 0 0,-14 16 151 0 0,26-25-270 0 0,0-1 0 0 0,-1 0-1 0 0,1 0 1 0 0,0 1 0 0 0,0-1 0 0 0,0 0 0 0 0,0 0 0 0 0,-1 1-1 0 0,1-1 1 0 0,0 0 0 0 0,0 0 0 0 0,0 1 0 0 0,0-1-1 0 0,0 0 1 0 0,0 0 0 0 0,0 1 0 0 0,0-1 0 0 0,0 0-1 0 0,0 1 1 0 0,0-1 0 0 0,0 0 0 0 0,0 1 0 0 0,0-1-1 0 0,0 0 1 0 0,0 0 0 0 0,0 1 0 0 0,0-1 0 0 0,0 0-1 0 0,1 1 1 0 0,7 4 241 0 0,16-3-101 0 0,-22-2-170 0 0,3 1-275 0 0,5-1 232 0 0,-1 0 0 0 0,1 0 0 0 0,11-2 0 0 0,-18 1-404 0 0,1 1-1 0 0,-1-1 1 0 0,0 0-1 0 0,0 0 1 0 0,4-3-1 0 0,-5 3-442 0 0,1-1 1 0 0,-1 1-1 0 0,-1 0 0 0 0,1-1 0 0 0,0 0 0 0 0,0 1 0 0 0,-1-1 1 0 0,3-3-1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3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14859 0 0,'0'0'2039'0'0,"19"2"-2229"0"0,57 6 571 0 0,-74-8-359 0 0,0 0 1 0 0,-1 1-1 0 0,1-1 1 0 0,0 1-1 0 0,-1-1 1 0 0,1 1-1 0 0,0 0 1 0 0,-1-1-1 0 0,1 1 0 0 0,0 0 1 0 0,-1 0-1 0 0,1 0 1 0 0,1 2-1 0 0,-3-2 1 0 0,1 0 0 0 0,0 0-1 0 0,-1 0 1 0 0,1 0-1 0 0,-1 1 1 0 0,1-1 0 0 0,-1 0-1 0 0,1 0 1 0 0,-1 0 0 0 0,0 0-1 0 0,0 2 1 0 0,2 3 72 0 0,0 5 78 0 0,1 0-1 0 0,-1 1 0 0 0,-1-1 0 0 0,0 1 1 0 0,-1-1-1 0 0,-1 19 0 0 0,0-27-88 0 0,0 1 0 0 0,0-1 0 0 0,0 1 1 0 0,-1 0-1 0 0,1-1 0 0 0,-1 0 0 0 0,0 1 0 0 0,1-1 0 0 0,-2 0 0 0 0,1 0 0 0 0,0 0 0 0 0,-1 0 1 0 0,1 0-1 0 0,-1-1 0 0 0,0 1 0 0 0,0-1 0 0 0,0 0 0 0 0,0 0 0 0 0,0 0 0 0 0,0 0 0 0 0,-1 0 1 0 0,-3 1-1 0 0,-1 0-611 0 0,0 0 0 0 0,-1 0 0 0 0,-12 2 0 0 0,-2-2-4092 0 0,2-2-3442 0 0</inkml:trace>
  <inkml:trace contextRef="#ctx0" brushRef="#br0" timeOffset="1">281 55 15411 0 0,'0'0'2690'0'0,"-11"20"-2566"0"0,-34 62-25 0 0,26-44-20 0 0,19-36-58 0 0,-1 0 1 0 0,1-1 0 0 0,-1 1 0 0 0,1 0 0 0 0,0 0 0 0 0,0-1 0 0 0,0 1 0 0 0,0 2 0 0 0,0 5 135 0 0,0-8-120 0 0,0 0 0 0 0,0 1-1 0 0,1-1 1 0 0,-1 1-1 0 0,0-1 1 0 0,1 0 0 0 0,-1 1-1 0 0,1-1 1 0 0,-1 0-1 0 0,1 0 1 0 0,-1 1 0 0 0,1-1-1 0 0,0 0 1 0 0,0 0 0 0 0,0 0-1 0 0,1 2 1 0 0,0-1 25 0 0,1 0 0 0 0,-1-1 0 0 0,0 1 0 0 0,1-1 0 0 0,-1 1 0 0 0,1-1 0 0 0,4 2 1 0 0,22 4-1877 0 0,-4-4-4494 0 0,-18-3 1196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4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17892 0 0,'0'0'-68'0'0,"4"1"-362"0"0,-1 0 450 0 0,-2-1 3 0 0,1 0 0 0 0,-1 0-1 0 0,1 1 1 0 0,-1-1 0 0 0,1 1-1 0 0,0-1 1 0 0,-1 1 0 0 0,1-1-1 0 0,-1 1 1 0 0,0 0 0 0 0,1 0-1 0 0,-1 0 1 0 0,0 0 0 0 0,1 0-1 0 0,-1 0 1 0 0,0 0 0 0 0,0 0-1 0 0,0 1 1 0 0,0-1 0 0 0,0 0-1 0 0,0 1 1 0 0,0 0 0 0 0,0 1 13 0 0,0-1 0 0 0,0 1 0 0 0,0-1 0 0 0,0 0-1 0 0,-1 1 1 0 0,1-1 0 0 0,-1 1 0 0 0,1 0 0 0 0,-1-1 0 0 0,0 1 0 0 0,0-1 0 0 0,-1 1 0 0 0,1-1 0 0 0,0 1 0 0 0,-1-1 0 0 0,1 1 0 0 0,-1-1 0 0 0,0 1-1 0 0,0-1 1 0 0,-1 3 0 0 0,-2 2 69 0 0,-1-1 0 0 0,0 0 1 0 0,0 1-1 0 0,0-2 0 0 0,-7 7 0 0 0,6-7-32 0 0,0 1 0 0 0,0 0 0 0 0,1 1 1 0 0,-7 9-1 0 0,12-15-41 0 0,-1-1 0 0 0,1 1 0 0 0,0-1 0 0 0,-1 1 0 0 0,1-1-1 0 0,0 1 1 0 0,0-1 0 0 0,-1 1 0 0 0,1-1 0 0 0,0 1 0 0 0,0-1 0 0 0,0 1 0 0 0,-1 0 0 0 0,1-1 0 0 0,0 1 0 0 0,0-1 0 0 0,0 1 0 0 0,0-1-1 0 0,0 1 1 0 0,0 0 0 0 0,0-1 0 0 0,1 1 0 0 0,-1-1 0 0 0,0 1 0 0 0,0-1 0 0 0,0 1 0 0 0,0 0 0 0 0,1-1 0 0 0,-1 1 0 0 0,0-1 0 0 0,1 1 0 0 0,-1-1-1 0 0,0 1 1 0 0,1-1 0 0 0,-1 0 0 0 0,1 1 0 0 0,-1-1 0 0 0,0 1 0 0 0,1-1 0 0 0,0 1 0 0 0,2 0 109 0 0,0 0 1 0 0,0 0-1 0 0,0-1 0 0 0,1 1 1 0 0,-1-1-1 0 0,4 1 0 0 0,-1 0-405 0 0,35 1-1894 0 0,-15-3-7388 0 0</inkml:trace>
  <inkml:trace contextRef="#ctx0" brushRef="#br0" timeOffset="1">471 316 18516 0 0,'0'0'1731'0'0,"-22"-3"-1655"0"0,-67-12-123 0 0,64 11-1093 0 0,0-2 0 0 0,-43-15 0 0 0,55 17 26 0 0,9 2 660 0 0,-24-9-3940 0 0,12 0-3443 0 0,13 8 4780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4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2296 0 0,'0'0'14569'0'0,"10"19"-14466"0"0,26 56-69 0 0,-30-56-41 0 0,-6-19 5 0 0,0 0-1 0 0,0 1 1 0 0,0-1-1 0 0,0 0 1 0 0,0 0-1 0 0,0 0 1 0 0,0 1-1 0 0,0-1 1 0 0,0 0-1 0 0,0 0 1 0 0,0 0-1 0 0,0 1 1 0 0,0-1-1 0 0,0 0 1 0 0,-1 0-1 0 0,1 0 1 0 0,0 0-1 0 0,0 1 1 0 0,0-1-1 0 0,0 0 1 0 0,0 0 0 0 0,0 0-1 0 0,-1 0 1 0 0,1 0-1 0 0,0 1 1 0 0,0-1-1 0 0,0 0 1 0 0,-1 0-1 0 0,-1 2-94 0 0,2-2-139 0 0,-4 6-518 0 0</inkml:trace>
  <inkml:trace contextRef="#ctx0" brushRef="#br0" timeOffset="1">363 130 19692 0 0,'0'0'536'0'0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4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14483 0 0,'0'0'224'0'0</inkml:trace>
  <inkml:trace contextRef="#ctx0" brushRef="#br0" timeOffset="1">226 20 13323 0 0,'0'0'2256'0'0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5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59 15523 0 0,'0'0'7278'0'0,"-15"-6"-7199"0"0,-45-22-5 0 0,56 26-70 0 0,0 0-1 0 0,0 1 1 0 0,0 0 0 0 0,0-1-1 0 0,-1 1 1 0 0,1 1-1 0 0,0-1 1 0 0,-6 0-1 0 0,-1 1-11 0 0,-31-3-219 0 0,-23-4-3757 0 0,64 7 3465 0 0,-12-4-3011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5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7266 0 0,'0'0'11950'0'0,"7"21"-11661"0"0,17 65-104 0 0,-23-82-170 0 0,0 0 0 0 0,0 0 1 0 0,-1 0-1 0 0,1 0 0 0 0,-1 4 1 0 0,0-7-13 0 0,0 0 1 0 0,-1-1-1 0 0,1 1 1 0 0,0 0-1 0 0,0 0 1 0 0,0-1-1 0 0,-1 1 1 0 0,1 0-1 0 0,0-1 1 0 0,-1 1-1 0 0,1 0 1 0 0,-1-1-1 0 0,0 2 1 0 0,-2 3 3 0 0,1 0-123 0 0,0 0 1 0 0,0 0 0 0 0,-1 9 0 0 0,2 0-2355 0 0,5 0-4688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6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225 174 6993 0 0,'-5'-3'10196'0'0,"8"3"-10086"0"0,-1 0 0 0 0,1 0 0 0 0,0 0 0 0 0,0-1 0 0 0,-1 1-1 0 0,1-1 1 0 0,0 1 0 0 0,-1-1 0 0 0,1 0 0 0 0,-1 0 0 0 0,1 0 0 0 0,-1 0 0 0 0,1-1 0 0 0,-1 1 0 0 0,1-1 0 0 0,-1 1 0 0 0,0-1-1 0 0,0 0 1 0 0,0 0 0 0 0,0 0 0 0 0,0 0 0 0 0,-1 0 0 0 0,4-5 0 0 0,-3 4-93 0 0,0 0 0 0 0,-1-1 0 0 0,1 1 0 0 0,-1 0 0 0 0,1-1 0 0 0,-1 1 0 0 0,0-1 0 0 0,0 0 0 0 0,-1 1 0 0 0,1-1 0 0 0,-1 0 0 0 0,0 1 0 0 0,0-1 0 0 0,0 0 0 0 0,0 1-1 0 0,-1-1 1 0 0,1 0 0 0 0,-1 1 0 0 0,0-1 0 0 0,0 1 0 0 0,-3-6 0 0 0,1 5-5 0 0,0-1 0 0 0,0 2-1 0 0,0-1 1 0 0,-1 0 0 0 0,1 0-1 0 0,-1 1 1 0 0,0 0-1 0 0,0 0 1 0 0,0 0 0 0 0,0 0-1 0 0,-1 1 1 0 0,1 0 0 0 0,-1-1-1 0 0,0 2 1 0 0,0-1 0 0 0,1 0-1 0 0,-1 1 1 0 0,0 0-1 0 0,0 0 1 0 0,0 1 0 0 0,-9-1-1 0 0,6 1 49 0 0,1 0 0 0 0,0 0-1 0 0,-1 1 1 0 0,1 0 0 0 0,0 0-1 0 0,0 0 1 0 0,-1 1 0 0 0,1 0-1 0 0,0 1 1 0 0,1 0 0 0 0,-1 0-1 0 0,0 0 1 0 0,1 1 0 0 0,0 0-1 0 0,0 0 1 0 0,0 0 0 0 0,0 1-1 0 0,-9 10 1 0 0,8-7-63 0 0,1-1-1 0 0,0 1 1 0 0,0 0 0 0 0,-6 14 0 0 0,11-19 3 0 0,-1 0 1 0 0,1 0 0 0 0,0 0-1 0 0,0 1 1 0 0,0-1 0 0 0,0 1-1 0 0,0-1 1 0 0,1 1-1 0 0,0-1 1 0 0,-1 1 0 0 0,1-1-1 0 0,1 1 1 0 0,-1-1 0 0 0,0 1-1 0 0,1-1 1 0 0,1 4 0 0 0,-1-4 11 0 0,0 0 1 0 0,1 0-1 0 0,0-1 1 0 0,-1 1 0 0 0,1-1-1 0 0,0 1 1 0 0,0-1 0 0 0,1 0-1 0 0,-1 1 1 0 0,0-1-1 0 0,1 0 1 0 0,2 1 0 0 0,2 2 14 0 0,0-2 0 0 0,0 1 1 0 0,13 4-1 0 0,-9-4-22 0 0,1 0 0 0 0,0-2 0 0 0,0 1-1 0 0,0-1 1 0 0,0-1 0 0 0,0 0 0 0 0,0-1 0 0 0,14-2 0 0 0,-19 2-37 0 0,0-1 0 0 0,-1-1 1 0 0,1 1-1 0 0,-1-1 0 0 0,1 0 1 0 0,-1 0-1 0 0,0-1 0 0 0,1 0 1 0 0,-1 0-1 0 0,-1-1 0 0 0,1 1 1 0 0,0-1-1 0 0,-1-1 0 0 0,0 1 1 0 0,0-1-1 0 0,5-5 0 0 0,-5 3 12 0 0,1 0-1 0 0,-1-1 0 0 0,7-13 1 0 0,-12 21 15 0 0,0 0 0 0 0,0 0 1 0 0,0 0-1 0 0,0 1 1 0 0,0-1-1 0 0,0 0 1 0 0,1 0-1 0 0,-1 0 1 0 0,0 0-1 0 0,0 0 1 0 0,0 0-1 0 0,0 0 1 0 0,0 0-1 0 0,0 0 1 0 0,0 1-1 0 0,0-1 1 0 0,0 0-1 0 0,1 0 0 0 0,-1 0 1 0 0,0 0-1 0 0,0 0 1 0 0,0 0-1 0 0,0 0 1 0 0,0 0-1 0 0,0 0 1 0 0,0 0-1 0 0,1 0 1 0 0,-1 0-1 0 0,0 0 1 0 0,0 0-1 0 0,0 0 1 0 0,0 0-1 0 0,0 0 0 0 0,0 0 1 0 0,1 0-1 0 0,-1 0 1 0 0,0 0-1 0 0,0 0 1 0 0,0 0-1 0 0,0 0 1 0 0,0 0-1 0 0,0 0 1 0 0,0 0-1 0 0,1 0 1 0 0,-1 0-1 0 0,0 0 1 0 0,0-1-1 0 0,0 1 1 0 0,0 0-1 0 0,0 0 0 0 0,0 0 1 0 0,0 0-1 0 0,0 0 1 0 0,1 0-1 0 0,0 14-71 0 0,0-13 107 0 0,1 31-128 0 0,5 32 662 0 0,-6-55-1619 0 0,1-1 0 0 0,0 0 0 0 0,1 0 0 0 0,-1 0 0 0 0,6 10 0 0 0,-3-11-4795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6.7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4700 0 0,'0'0'4466'0'0,"2"7"-3058"0"0,31 203 3449 0 0,-43 10-3482 0 0,-12-157-1647 0 0,24-74-7716 0 0,7-4-558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6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15131 0 0,'0'0'6787'0'0,"1"22"-6655"0"0,1 71-21 0 0,-2-87-91 0 0,0 1 1 0 0,-1 0 0 0 0,-1 9 0 0 0,2-14-15 0 0,-1-1 0 0 0,1 0 0 0 0,-1 1 0 0 0,0-1 0 0 0,1 0 0 0 0,-1 1 0 0 0,0-1 0 0 0,-1 2 0 0 0,-5 7 29 0 0,1 3-11 0 0,-5 7-3734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6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0 14979 0 0,'0'0'2874'0'0,"-21"7"-2716"0"0,-65 18-112 0 0,83-24-47 0 0,0 0-1 0 0,0 0 0 0 0,1 0 0 0 0,-1 1 1 0 0,1-1-1 0 0,-1 1 0 0 0,-3 2 1 0 0,5-3-1 0 0,1-1 0 0 0,0 1 0 0 0,-1-1 1 0 0,1 0-1 0 0,0 1 0 0 0,-1-1 0 0 0,1 1 0 0 0,0-1 1 0 0,0 0-1 0 0,0 1 0 0 0,0-1 0 0 0,-1 1 0 0 0,1-1 1 0 0,0 1-1 0 0,0-1 0 0 0,0 1 0 0 0,0-1 1 0 0,0 1-1 0 0,0 0 0 0 0,0 3-13 0 0,0-3 13 0 0,0 1 0 0 0,0-1 0 0 0,0 1 0 0 0,0-1 1 0 0,0 1-1 0 0,1-1 0 0 0,-1 1 0 0 0,0-1 0 0 0,1 1 0 0 0,-1-1 0 0 0,1 0 0 0 0,-1 1 0 0 0,1-1 0 0 0,0 0 0 0 0,0 1 0 0 0,-1-1 0 0 0,1 0 0 0 0,0 0 1 0 0,0 1-1 0 0,0-1 0 0 0,0 0 0 0 0,1 0 0 0 0,1 1 0 0 0,3 3-231 0 0,0-1 1 0 0,1 0-1 0 0,9 4 1 0 0,-12-6-61 0 0,25 11-2864 0 0,-9-5-3347 0 0,-10-5-559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7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15019 0 0,'0'0'3286'0'0,"14"-6"-4043"0"0,43-16 815 0 0,-56 21-46 0 0,1 1-1 0 0,-1-1 1 0 0,0 1-1 0 0,0 0 0 0 0,0 0 1 0 0,0-1-1 0 0,1 1 1 0 0,-1 0-1 0 0,0 0 0 0 0,0 0 1 0 0,0 0-1 0 0,1 0 0 0 0,-1 0 1 0 0,0 1-1 0 0,0-1 1 0 0,0 0-1 0 0,1 1 0 0 0,-1-1 1 0 0,0 0-1 0 0,0 1 1 0 0,0 0-1 0 0,0-1 0 0 0,0 1 1 0 0,0-1-1 0 0,0 1 1 0 0,0 0-1 0 0,0 0 0 0 0,0 0 1 0 0,1 1-1 0 0,1 2 76 0 0,5 2 80 0 0,-1 1 0 0 0,0 0 0 0 0,0 1 0 0 0,-1 0 0 0 0,0 0 1 0 0,9 16-1 0 0,-12-18-96 0 0,0 0 0 0 0,-1 1 0 0 0,1-1 0 0 0,-1 1 0 0 0,-1 0 0 0 0,1-1 1 0 0,-1 1-1 0 0,0 0 0 0 0,-1 0 0 0 0,0 11 0 0 0,-1-14-22 0 0,1-1 0 0 0,-1 0 0 0 0,0 0 0 0 0,0 1 1 0 0,-1-1-1 0 0,1 0 0 0 0,-1 0 0 0 0,1 0 0 0 0,-1-1 0 0 0,0 1 0 0 0,0 0 0 0 0,0-1 1 0 0,-1 1-1 0 0,1-1 0 0 0,-1 0 0 0 0,1 1 0 0 0,-1-1 0 0 0,0 0 0 0 0,-3 1 1 0 0,1 1-580 0 0,-1-1 1 0 0,0 0 0 0 0,-11 3 0 0 0,12-4-1470 0 0,0-1 1 0 0,0 0 0 0 0,0 0-1 0 0,-9 0 1 0 0</inkml:trace>
  <inkml:trace contextRef="#ctx0" brushRef="#br0" timeOffset="1">324 66 18772 0 0,'0'0'1410'0'0,"-21"21"-1425"0"0,-60 63-32 0 0,63-62 15 0 0,15-14-1 0 0,3-6 25 0 0,0 0 0 0 0,0 0-1 0 0,0 0 1 0 0,1 0 0 0 0,-1 0 0 0 0,1 0-1 0 0,-1 0 1 0 0,1 0 0 0 0,0 0 0 0 0,-1-1 0 0 0,1 1-1 0 0,0 0 1 0 0,1 0 0 0 0,-1 0 0 0 0,0-1-1 0 0,0 1 1 0 0,1-1 0 0 0,-1 1 0 0 0,1-1-1 0 0,-1 0 1 0 0,1 1 0 0 0,1 0 0 0 0,6 3-159 0 0,-1 1 0 0 0,1-2 0 0 0,10 5-1 0 0,-18-8 118 0 0,14 5-1341 0 0,21 5 0 0 0,-3-2-5873 0 0,-21-7-1837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7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17812 0 0,'0'0'1272'0'0,"6"24"-1056"0"0,18 77-99 0 0,-22-94-103 0 0,0 0 0 0 0,-1 0-1 0 0,0 0 1 0 0,0 1 0 0 0,-1 13-1 0 0,-1-9 8 0 0,1 1-15 0 0,-1 0 0 0 0,-1-1-1 0 0,-5 22 1 0 0,2-25-588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6:57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8842 0 0,'0'0'10061'0'0,"-4"21"-9736"0"0,-13 66-42 0 0,16-85-274 0 0,-3 27 208 0 0,5-19-6 0 0,0-6-149 0 0,0-1-16 0 0,0 1 1 0 0,1-1-1 0 0,0 0 1 0 0,0 0 0 0 0,0 0-1 0 0,0 0 1 0 0,0 0-1 0 0,0 0 1 0 0,1 0-1 0 0,0-1 1 0 0,-1 1 0 0 0,7 3-1 0 0,4 3-479 0 0,23 12 1 0 0,-28-17-2 0 0,1 1-333 0 0,14 7-1842 0 0,-8-5-3580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01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25 0 0 0,'0'0'1054'0'0,"-2"-3"-742"0"0,2 1-250 0 0,0 1-46 0 0,-1 0-1 0 0,1 1 1 0 0,0-1-1 0 0,-1 0 1 0 0,1 0-1 0 0,0 0 1 0 0,-1 0-1 0 0,1 0 1 0 0,-1 1-1 0 0,1-1 1 0 0,-1 0-1 0 0,0 0 1 0 0,1 1-1 0 0,-1-1 1 0 0,-1 0-1 0 0,2 0-26 0 0,-1 1-1 0 0,1 0 0 0 0,-1-1 1 0 0,1 1-1 0 0,-1 0 0 0 0,1-1 1 0 0,-1 1-1 0 0,1 0 0 0 0,-1 0 1 0 0,1 0-1 0 0,-1 0 0 0 0,1 0 1 0 0,-1 0-1 0 0,0-1 0 0 0,1 1 1 0 0,-1 0-1 0 0,1 1 0 0 0,-1-1 1 0 0,1 0-1 0 0,-1 0 0 0 0,0 0 1 0 0,1 0-1 0 0,-1 0 0 0 0,0 1 1 0 0,0 0-9 0 0,1-1 1 0 0,-1 1 0 0 0,1-1 0 0 0,-1 1 0 0 0,1 0 0 0 0,-1 0 0 0 0,1-1-1 0 0,0 1 1 0 0,0 0 0 0 0,-1 0 0 0 0,1-1 0 0 0,0 1 0 0 0,0 0-1 0 0,0 0 1 0 0,-1 0 0 0 0,1 0 0 0 0,-6 54 1 0 0,1-21-10 0 0,2 0 1 0 0,2 54 0 0 0,3-67 41 0 0,1-1 0 0 0,10 34 0 0 0,18 37 124 0 0,-23-73-135 0 0,0-1 1 0 0,2 0-1 0 0,0 0 0 0 0,1-1 1 0 0,21 25-1 0 0,-14-20-282 0 0,31 34 142 0 0,-44-50 172 0 0,0-1 0 0 0,1 0-1 0 0,0 0 1 0 0,0 0 0 0 0,0-1 0 0 0,0 0 0 0 0,0 0 0 0 0,1 0-1 0 0,-1-1 1 0 0,1 0 0 0 0,0-1 0 0 0,6 2 0 0 0,12 0 490 0 0,49-1 0 0 0,-67-2-380 0 0,1 0-33 0 0,0-1 0 0 0,-1 0-1 0 0,1 0 1 0 0,-1-1 0 0 0,1 0 0 0 0,-1-1-1 0 0,0 0 1 0 0,0 0 0 0 0,9-5 0 0 0,-7 3 28 0 0,0-1 0 0 0,0 0 0 0 0,-1-1 0 0 0,0 1 0 0 0,0-2 0 0 0,8-8 0 0 0,-12 10 58 0 0,0 0 0 0 0,0 0 1 0 0,0 0-1 0 0,-1-1 0 0 0,0 1 0 0 0,0-1 0 0 0,-1 0 1 0 0,0 1-1 0 0,0-1 0 0 0,1-11 0 0 0,-1 4 112 0 0,-1-1-1 0 0,-1 1 1 0 0,0-1-1 0 0,-2-17 0 0 0,-4 1-75 0 0,-16-54 0 0 0,20 79-221 0 0,-3-7 87 0 0,0 0 1 0 0,0 1-1 0 0,-1-1 1 0 0,-1 1-1 0 0,0 0 1 0 0,-13-16-1 0 0,5 11 214 0 0,1 1 1 0 0,-2 0-1 0 0,-23-18 0 0 0,23 23-297 0 0,0 1 0 0 0,0 1 0 0 0,-25-10 0 0 0,0-1 174 0 0,37 18-167 0 0,-5-3 78 0 0,-1 0-1 0 0,-18-6 1 0 0,14 8-27 0 0,-1 1 0 0 0,-22-1 0 0 0,5 0 415 0 0,19 2-383 0 0,1 0 0 0 0,-1 1 0 0 0,-16 2 0 0 0,27-1-77 0 0,-1-1 0 0 0,0 1 0 0 0,1 0 0 0 0,-1 0 0 0 0,1 0 0 0 0,-1 1 1 0 0,1-1-1 0 0,-1 1 0 0 0,1-1 0 0 0,0 1 0 0 0,0 0 0 0 0,0 0 0 0 0,0 0 0 0 0,0 0 0 0 0,0 0 0 0 0,0 0 0 0 0,-2 4 0 0 0,-15 17 252 0 0,12-16-249 0 0,6-7-62 0 0,1 1 0 0 0,-1 0-1 0 0,0-1 1 0 0,0 1 0 0 0,1 0 0 0 0,-1-1 0 0 0,0 1 0 0 0,1 0 0 0 0,-1 0 0 0 0,1 0 0 0 0,-1 0 0 0 0,1 0 0 0 0,0-1-1 0 0,-1 1 1 0 0,1 0 0 0 0,0 0 0 0 0,0 0 0 0 0,-1 0 0 0 0,1 0 0 0 0,0 0 0 0 0,0 0 0 0 0,0 2 0 0 0,0 12-2999 0 0,0-5-2777 0 0,0-5 2063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04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1985 169 0 0 0,'1'1'30'0'0,"-1"-1"0"0"0,1 1 0 0 0,-1 0 0 0 0,0-1 0 0 0,1 1 0 0 0,-1-1 0 0 0,0 1 0 0 0,1 0 0 0 0,-1-1 0 0 0,0 1 0 0 0,0 0 0 0 0,0 0 0 0 0,1-1 0 0 0,-1 1 0 0 0,0 0 0 0 0,0-1 0 0 0,0 1 0 0 0,0 0 0 0 0,0 0 0 0 0,0-1 0 0 0,-1 1 0 0 0,1 0 0 0 0,0 1-1 0 0,-5 17 807 0 0,4-17-663 0 0,0 0 0 0 0,0-1-1 0 0,0 1 1 0 0,-1-1 0 0 0,1 1 0 0 0,0-1-1 0 0,-1 1 1 0 0,1-1 0 0 0,0 0 0 0 0,-1 0 0 0 0,0 0-1 0 0,1 0 1 0 0,-1 0 0 0 0,0 0 0 0 0,1 0-1 0 0,-1-1 1 0 0,0 1 0 0 0,0 0 0 0 0,0-1 0 0 0,1 0-1 0 0,-4 1 1 0 0,-4 0 426 0 0,0-1-1 0 0,0 1 1 0 0,-11-3-1 0 0,14 2-481 0 0,-7-2 214 0 0,1 0-1 0 0,0 0 1 0 0,-13-6-1 0 0,10 4-190 0 0,-18-3 0 0 0,26 6-79 0 0,-16-3 107 0 0,0 1 1 0 0,-1 1-1 0 0,-28 1 1 0 0,47 2-126 0 0,0 0 0 0 0,0 0 0 0 0,0 1 0 0 0,1-1 0 0 0,-1 1 0 0 0,0 0 0 0 0,1 0 0 0 0,0 0 0 0 0,-1 1 0 0 0,1 0 0 0 0,0 0 0 0 0,0 0 0 0 0,-4 5 0 0 0,-6 5 87 0 0,1 2 1 0 0,-11 16-1 0 0,13-17-121 0 0,-10 15 2135 0 0,21-53-874 0 0,1 11-1152 0 0,-1 0 1 0 0,-1 0-1 0 0,-3-19 0 0 0,4 28-178 0 0,-1 0-1 0 0,0 1 1 0 0,0-1 0 0 0,-1 1 0 0 0,1 0 0 0 0,-1-1 0 0 0,0 1 0 0 0,0 0 0 0 0,0 0 0 0 0,0 0 0 0 0,0 0 0 0 0,-1 0-1 0 0,1 1 1 0 0,-1-1 0 0 0,0 1 0 0 0,1-1 0 0 0,-5-1 0 0 0,5 2 34 0 0,-1 1 0 0 0,0 0 0 0 0,1 0 0 0 0,-1 1 0 0 0,1-1 0 0 0,-1 0 0 0 0,0 1 0 0 0,-5-1 0 0 0,-26 2 96 0 0,15 0-47 0 0,-81 0 174 0 0,-58 0 284 0 0,98-5-149 0 0,-19 0 151 0 0,-9 6 2 0 0,34 0-189 0 0,-67-6 0 0 0,-22 2 85 0 0,79 3-270 0 0,9-1-15 0 0,-86-2 62 0 0,111 1-39 0 0,0-3-1 0 0,-48-10 0 0 0,-9-13 391 0 0,76 23-220 0 0,0-1 0 0 0,0 0 0 0 0,0 0 0 0 0,1-1 0 0 0,-15-12 0 0 0,24 17-225 0 0,-1-1 0 0 0,1 0 0 0 0,0 0 0 0 0,-1 1 0 0 0,1-1 0 0 0,0 0 0 0 0,0 0 0 0 0,1 0 0 0 0,-1-1 0 0 0,0 1 0 0 0,1 0 0 0 0,-1 0 1 0 0,1 0-1 0 0,0-1 0 0 0,-1-1 0 0 0,1-17-1414 0 0,1 3-4903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08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768 719 0 0 0,'0'0'940'0'0,"8"-20"311"0"0,21-66-31 0 0,-28 82-1021 0 0,1 0 0 0 0,-1 0 0 0 0,0-1 0 0 0,1 1 0 0 0,-2-1 0 0 0,1 1 0 0 0,0-6 0 0 0,-1 1 243 0 0,1-4-253 0 0,0-1 0 0 0,-1 0 0 0 0,-1 0 0 0 0,0 0 0 0 0,-1 0-1 0 0,0 0 1 0 0,-5-15 0 0 0,-7-13-170 0 0,-15-42-17 0 0,27 80-4 0 0,-43-102 1100 0 0,36 88-669 0 0,-1-1-1 0 0,-1 1 1 0 0,-19-23-1 0 0,22 32-441 0 0,0 0 0 0 0,-1 0 0 0 0,-1 1 0 0 0,1 0 0 0 0,-1 0 0 0 0,-1 2 0 0 0,-13-9 0 0 0,11 9-90 0 0,1 1 0 0 0,0 0 0 0 0,-1 1 0 0 0,0 0 0 0 0,0 1-1 0 0,-1 0 1 0 0,1 1 0 0 0,0 1 0 0 0,-1 0 0 0 0,-25 2-1 0 0,31 0-15 0 0,0 1 0 0 0,0-1-1 0 0,0 2 1 0 0,0-1-1 0 0,0 1 1 0 0,0 0-1 0 0,1 1 1 0 0,-1 0 0 0 0,-10 8-1 0 0,-5 5-326 0 0,-31 30 1 0 0,10-8 235 0 0,16-16-72 0 0,1 1-1 0 0,2 1 0 0 0,0 2 0 0 0,-30 41 1 0 0,51-62 264 0 0,1-1-1 0 0,0 1 1 0 0,0 0 0 0 0,1 0 0 0 0,0 0 0 0 0,0 0-1 0 0,0 1 1 0 0,1-1 0 0 0,0 0 0 0 0,0 1 0 0 0,0 12 0 0 0,2-10 11 0 0,-1 0 0 0 0,2 1 0 0 0,-1-1 0 0 0,1 0 0 0 0,0 0 0 0 0,1 0 0 0 0,6 14 0 0 0,9 13-18 0 0,2-1-1 0 0,1-1 0 0 0,2-1 1 0 0,34 38-1 0 0,-38-49 48 0 0,2-2 0 0 0,0 0 0 0 0,2-1 0 0 0,0-2-1 0 0,1 0 1 0 0,0-1 0 0 0,52 23 0 0 0,-52-29 104 0 0,0-2 1 0 0,1-1-1 0 0,-1-1 1 0 0,2-1-1 0 0,-1-1 0 0 0,0-1 1 0 0,1-1-1 0 0,27-2 1 0 0,-41-1-117 0 0,0-1 1 0 0,-1 0-1 0 0,1 0 1 0 0,-1-1-1 0 0,0-1 1 0 0,0 1-1 0 0,0-2 1 0 0,0 0-1 0 0,-1 0 1 0 0,1-1-1 0 0,18-14 1 0 0,-15 9-1 0 0,0-1 1 0 0,0-1-1 0 0,-2 0 1 0 0,1-1-1 0 0,-2 0 1 0 0,21-31 0 0 0,-26 32-332 0 0,1 0 0 0 0,-2-1 1 0 0,0 1-1 0 0,0-1 0 0 0,-1 0 1 0 0,-1 0-1 0 0,0 0 1 0 0,-1-1-1 0 0,-1 1 0 0 0,0 0 1 0 0,-2-25-1 0 0,0 30 105 0 0,0-1 0 0 0,-1 1 0 0 0,0 0 0 0 0,-1 0 0 0 0,-5-13 1 0 0,-22-40-591 0 0,28 60 804 0 0,-7-15 2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2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1 100 4841 0 0,'0'0'3942'0'0,"2"-1"-3606"0"0,0 0-394 0 0,0 0 376 0 0,1 0 0 0 0,-1-1-1 0 0,1 1 1 0 0,-1-1 0 0 0,0 1-1 0 0,1-1 1 0 0,-1 0 0 0 0,0 0 0 0 0,0 0-1 0 0,2-3 1 0 0,-2 2-227 0 0,0 1 0 0 0,-1-1 1 0 0,1 1-1 0 0,0 0 0 0 0,0 0 0 0 0,1 0 1 0 0,-1 0-1 0 0,0 0 0 0 0,5-2 0 0 0,26-14-253 0 0,-24 13 227 0 0,1 0-6 0 0,1 0-1 0 0,-1 1 1 0 0,1 1 0 0 0,0 0 0 0 0,0 0-1 0 0,0 1 1 0 0,0 0 0 0 0,0 1 0 0 0,0 0-1 0 0,1 1 1 0 0,-1 0 0 0 0,0 1 0 0 0,0 0-1 0 0,0 0 1 0 0,1 2 0 0 0,-1-1 0 0 0,19 9-1 0 0,82 51 646 0 0,-28-13-323 0 0,-72-42-192 0 0,1-1 0 0 0,-1-1 0 0 0,1 0 0 0 0,0 0 0 0 0,0-2 0 0 0,0 1 0 0 0,1-2 0 0 0,23 2 0 0 0,-15-4-6 0 0,0-1-1 0 0,0-2 0 0 0,-1 0 1 0 0,1-1-1 0 0,-1-1 0 0 0,38-15 1 0 0,-58 20-177 0 0,-1 0 0 0 0,1 0 0 0 0,-1 0 1 0 0,1 0-1 0 0,-1-1 0 0 0,1 1 0 0 0,-1 0 1 0 0,1 0-1 0 0,-1-1 0 0 0,1 1 1 0 0,-1 0-1 0 0,1-1 0 0 0,-1 1 0 0 0,0 0 1 0 0,1-1-1 0 0,-1 1 0 0 0,0-1 0 0 0,1 1 1 0 0,-1-1-1 0 0,0 1 0 0 0,1-1 1 0 0,-1 1-1 0 0,0-1 0 0 0,0 0-27 0 0,0 0 1 0 0,0 1-1 0 0,0-1 0 0 0,0 1 0 0 0,0-1 1 0 0,-1 1-1 0 0,1-1 0 0 0,0 0 0 0 0,0 1 1 0 0,-1-1-1 0 0,1 1 0 0 0,0-1 1 0 0,-1 1-1 0 0,1 0 0 0 0,0-1 0 0 0,-1 1 1 0 0,1-1-1 0 0,-1 0 0 0 0,-4-2-236 0 0,0-1 0 0 0,-1 1 1 0 0,-7-4-1 0 0,7 4 206 0 0,-25-13-704 0 0,18 10 367 0 0,1 0 0 0 0,-17-12 0 0 0,30 17 796 0 0,5 2-441 0 0,7 1-249 0 0,59 24-131 0 0,69 20 573 0 0,-67-30 359 0 0,-74-16-530 0 0,0 0 1 0 0,1 0-1 0 0,-1 0 1 0 0,0 0-1 0 0,0 0 1 0 0,1 0-1 0 0,-1 1 0 0 0,0-1 1 0 0,0 0-1 0 0,1 0 1 0 0,-1 0-1 0 0,0 0 1 0 0,0 0-1 0 0,0 1 1 0 0,1-1-1 0 0,-1 0 1 0 0,0 0-1 0 0,0 0 1 0 0,0 0-1 0 0,0 1 1 0 0,0-1-1 0 0,1 0 1 0 0,-1 0-1 0 0,0 1 1 0 0,0-1-1 0 0,0 0 0 0 0,0 0 1 0 0,0 1-1 0 0,0-1 1 0 0,0 0-1 0 0,0 0 1 0 0,0 1-1 0 0,0-1 1 0 0,-5 9-34 0 0,3-6 63 0 0,0-1-1 0 0,0 0 0 0 0,0 0 1 0 0,0 0-1 0 0,-4 2 1 0 0,-23 10 215 0 0,-48 14 1 0 0,-12 6-4117 0 0,73-28-2834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3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0 441 0 0 0,'0'0'11545'0'0,"15"1"-11002"0"0,47 5-6 0 0,-59-6-483 0 0,-1 0 0 0 0,0 0 0 0 0,1 0 0 0 0,-1 0 0 0 0,0 0 0 0 0,0 0 0 0 0,1 0 0 0 0,-1-1 0 0 0,0 0 0 0 0,1 1 0 0 0,-1-1 0 0 0,0 0 0 0 0,0 0 0 0 0,3-2 0 0 0,1 0 119 0 0,6-3-16 0 0,-1-1-1 0 0,0-1 0 0 0,0 0 1 0 0,0 0-1 0 0,-1-1 1 0 0,-1 0-1 0 0,1-1 0 0 0,-2 0 1 0 0,1-1-1 0 0,-1 0 1 0 0,-1 0-1 0 0,0 0 0 0 0,-1-1 1 0 0,0 0-1 0 0,0 0 1 0 0,3-15-1 0 0,-5 16-161 0 0,-1 0-1 0 0,-1-1 1 0 0,0 1 0 0 0,0-1-1 0 0,-1 1 1 0 0,0-1 0 0 0,-1 0 0 0 0,-1 1-1 0 0,0-1 1 0 0,0 0 0 0 0,-1 1-1 0 0,0 0 1 0 0,-1-1 0 0 0,-1 1-1 0 0,0 0 1 0 0,0 0 0 0 0,-1 1-1 0 0,-10-17 1 0 0,13 24 6 0 0,1 1 1 0 0,-1 0-1 0 0,1 1 0 0 0,-1-1 0 0 0,0 0 0 0 0,0 0 1 0 0,0 1-1 0 0,0-1 0 0 0,0 1 0 0 0,0 0 0 0 0,-3-2 1 0 0,4 3 2 0 0,0-1 1 0 0,0 1 0 0 0,0 0 0 0 0,0 0-1 0 0,0-1 1 0 0,0 1 0 0 0,0 0 0 0 0,0 0-1 0 0,-1 0 1 0 0,1 0 0 0 0,0 0 0 0 0,0 0-1 0 0,0 1 1 0 0,0-1 0 0 0,0 0 0 0 0,0 1-1 0 0,0-1 1 0 0,0 0 0 0 0,0 1 0 0 0,0-1-1 0 0,0 1 1 0 0,0-1 0 0 0,0 1-1 0 0,1 0 1 0 0,-1-1 0 0 0,0 1 0 0 0,0 0-1 0 0,0 1 1 0 0,-4 4 71 0 0,0 1 1 0 0,0-1-1 0 0,1 1 0 0 0,0 1 0 0 0,1-1 1 0 0,0 0-1 0 0,-4 13 0 0 0,-11 57 248 0 0,16-70-308 0 0,-3 22 44 0 0,2 0 0 0 0,0 0 0 0 0,3 40 0 0 0,0-64 1 0 0,0-1 0 0 0,1 0 1 0 0,0 1-1 0 0,0-1 0 0 0,0 0 1 0 0,0 1-1 0 0,1-1 0 0 0,0 0 1 0 0,-1 0-1 0 0,2 0 0 0 0,-1-1 1 0 0,0 1-1 0 0,1 0 0 0 0,-1-1 1 0 0,1 1-1 0 0,0-1 0 0 0,0 0 1 0 0,1 0-1 0 0,-1 0 0 0 0,1-1 1 0 0,3 3-1 0 0,0-1 18 0 0,1 0 0 0 0,-1-1 1 0 0,1 0-1 0 0,-1 0 0 0 0,1-1 0 0 0,0 0 0 0 0,0 0 1 0 0,0-1-1 0 0,0 0 0 0 0,13 0 0 0 0,-12-1-73 0 0,1 0 1 0 0,-1-1-1 0 0,0 0 0 0 0,11-2 0 0 0,-17 2-18 0 0,0 0 0 0 0,1-1 0 0 0,-1 1 0 0 0,0-1 0 0 0,0 1 0 0 0,0-1 0 0 0,0 0-1 0 0,0 0 1 0 0,0 0 0 0 0,-1 0 0 0 0,1-1 0 0 0,-1 1 0 0 0,0-1 0 0 0,3-3 0 0 0,-4 5 8 0 0,-1 0 0 0 0,1 0 0 0 0,-1 0 0 0 0,1 1 1 0 0,-1-1-1 0 0,1 0 0 0 0,0 1 0 0 0,0-1 0 0 0,-1 0 1 0 0,1 1-1 0 0,0-1 0 0 0,0 1 0 0 0,-1-1 0 0 0,1 1 1 0 0,0-1-1 0 0,0 1 0 0 0,0 0 0 0 0,0-1 0 0 0,0 1 1 0 0,0 0-1 0 0,0 0 0 0 0,0 0 0 0 0,1-1 1 0 0,0 2-22 0 0,0-1 0 0 0,-1 1 0 0 0,1 0 0 0 0,0 0 0 0 0,-1-1-1 0 0,1 1 1 0 0,-1 0 0 0 0,1 0 0 0 0,-1 1 0 0 0,1-1 0 0 0,-1 0 0 0 0,2 2 0 0 0,9 10 60 0 0,21 30-1 0 0,-11-13 111 0 0,-22-30-112 0 0,1 1 1 0 0,-1-1 0 0 0,0 1 0 0 0,1-1-1 0 0,-1 0 1 0 0,0 1 0 0 0,1-1-1 0 0,-1 0 1 0 0,1 1 0 0 0,-1-1-1 0 0,1 0 1 0 0,-1 0 0 0 0,1 1-1 0 0,-1-1 1 0 0,1 0 0 0 0,-1 0-1 0 0,1 0 1 0 0,-1 0 0 0 0,1 1-1 0 0,-1-1 1 0 0,1 0 0 0 0,-1 0-1 0 0,1 0 1 0 0,-1 0 0 0 0,1 0-1 0 0,-1 0 1 0 0,1-1 0 0 0,-1 1-1 0 0,1 0 1 0 0,0 0 0 0 0,-1 0-1 0 0,1 0 1 0 0,-1-1 0 0 0,0 1-1 0 0,1 0 1 0 0,-1 0 0 0 0,1-1-1 0 0,-1 1 1 0 0,1 0 0 0 0,-1-1-1 0 0,0 1 1 0 0,1-1 0 0 0,-1 1-1 0 0,1-1 1 0 0,2-3-55 0 0,1 0-1 0 0,-1-1 1 0 0,5-8 0 0 0,-2 3 80 0 0,-2 4-70 0 0,0 0-1 0 0,0 1 0 0 0,1-1 0 0 0,0 1 0 0 0,0 0 1 0 0,9-6-1 0 0,-12 10-1 0 0,0-1-1 0 0,0 1 1 0 0,0 0 0 0 0,1 0-1 0 0,-1 0 1 0 0,0 0 0 0 0,1 1-1 0 0,-1-1 1 0 0,0 1-1 0 0,1-1 1 0 0,-1 1 0 0 0,1 0-1 0 0,-1 0 1 0 0,1 0 0 0 0,-1 0-1 0 0,1 0 1 0 0,-1 1 0 0 0,1-1-1 0 0,-1 1 1 0 0,1 0 0 0 0,-1 0-1 0 0,3 1 1 0 0,2 1 2 0 0,-1 1-1 0 0,1 1 1 0 0,-1-1-1 0 0,0 1 1 0 0,0 0-1 0 0,0 1 1 0 0,-1 0-1 0 0,0-1 1 0 0,9 14-1 0 0,-4 4-143 0 0,-3-5-3647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32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15 10529 0 0,'0'0'2394'0'0,"0"0"-1460"0"0,0 0-716 0 0,0 0 101 0 0,-7-4 242 0 0,5 2-516 0 0,0 1 0 0 0,-1 0 1 0 0,1 0-1 0 0,0 0 0 0 0,0 0 1 0 0,-1 0-1 0 0,1 0 0 0 0,-1 1 1 0 0,1-1-1 0 0,0 1 0 0 0,-1-1 1 0 0,1 1-1 0 0,-1 0 0 0 0,1 0 1 0 0,-1 0-1 0 0,1 1 0 0 0,-1-1 1 0 0,1 0-1 0 0,-1 1 0 0 0,1 0 1 0 0,0-1-1 0 0,-1 1 0 0 0,1 0 1 0 0,0 0-1 0 0,0 0 0 0 0,-1 1 1 0 0,1-1-1 0 0,0 1 0 0 0,0-1 1 0 0,0 1-1 0 0,1-1 1 0 0,-1 1-1 0 0,0 0 0 0 0,1 0 1 0 0,-1 0-1 0 0,1 0 0 0 0,-1 0 1 0 0,1 0-1 0 0,0 1 0 0 0,-1 0-45 0 0,-52 100 683 0 0,53-100-663 0 0,0 0-1 0 0,0 0 0 0 0,0 1 1 0 0,1-1-1 0 0,-1 0 0 0 0,1 0 0 0 0,0 0 1 0 0,0 0-1 0 0,0 1 0 0 0,0-1 1 0 0,0 0-1 0 0,1 0 0 0 0,-1 0 0 0 0,1 0 1 0 0,0 0-1 0 0,0 0 0 0 0,0 0 1 0 0,1 0-1 0 0,-1 0 0 0 0,1 0 0 0 0,-1 0 1 0 0,1-1-1 0 0,0 1 0 0 0,0-1 0 0 0,0 1 1 0 0,0-1-1 0 0,1 0 0 0 0,-1 0 1 0 0,1 0-1 0 0,-1 0 0 0 0,1 0 0 0 0,-1-1 1 0 0,1 1-1 0 0,3 1-19 0 0,128 16-47 0 0,-80-33-7128 0 0,-36 2-1806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4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26 136 0 0,'0'0'7516'0'0,"14"-4"-7334"0"0,42-13 64 0 0,-53 16-144 0 0,0 0 0 0 0,0 0 0 0 0,0 1-1 0 0,-1-1 1 0 0,1 1 0 0 0,0 0-1 0 0,0 0 1 0 0,0 0 0 0 0,0 0-1 0 0,0 0 1 0 0,5 2 0 0 0,-5-1 33 0 0,-1 0 1 0 0,1 0-1 0 0,-1 1 1 0 0,0-1-1 0 0,1 1 1 0 0,-1 0-1 0 0,4 3 1 0 0,-1 0 85 0 0,2 0 56 0 0,-1 1 1 0 0,-1 0-1 0 0,1 0 0 0 0,-1 0 0 0 0,6 11 0 0 0,-8-14-190 0 0,-2 1 0 0 0,1-1 0 0 0,0 0 0 0 0,-1 1-1 0 0,1 0 1 0 0,-1-1 0 0 0,0 1 0 0 0,0-1 0 0 0,-1 1 0 0 0,1 0 0 0 0,-1 0 0 0 0,0 0-1 0 0,0-1 1 0 0,0 6 0 0 0,-1-7-56 0 0,0 0-1 0 0,1 0 0 0 0,-1-1 1 0 0,0 1-1 0 0,0 0 1 0 0,0 0-1 0 0,0-1 1 0 0,-1 1-1 0 0,1 0 0 0 0,0-1 1 0 0,-1 1-1 0 0,1-1 1 0 0,-1 0-1 0 0,1 1 1 0 0,-4 1-1 0 0,-3 2-249 0 0,-17 8 0 0 0,16-9-265 0 0,-4 3-1045 0 0,-2 1-4291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4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7034 0 0,'0'0'-489'0'0,"92"124"-6056"0"0,-77-120 6545 0 0,-4-2 0 0 0,-4-1 0 0 0</inkml:trace>
  <inkml:trace contextRef="#ctx0" brushRef="#br0" timeOffset="1">622 156 11418 0 0,'0'0'264'0'0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4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35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 0 0 0,'20'-2'0'0'0,"238"-21"0"0"0,-151 20 0 0 0,133 14 0 0 0,-118 3 696 0 0,-1 6 1 0 0,229 68-1 0 0,-274-61 91 0 0,127 64 1 0 0,-147-60-452 0 0,-3 2 0 0 0,90 71 0 0 0,-110-75 142 0 0,-1 2 0 0 0,-1 1 1 0 0,-1 1-1 0 0,-2 2 0 0 0,-2 0 1 0 0,-1 2-1 0 0,29 58 1 0 0,-40-65-400 0 0,-1 0 1 0 0,-1 0 0 0 0,-2 1 0 0 0,-1 0 0 0 0,-1 1 0 0 0,-2 0-1 0 0,-1 1 1 0 0,-2-1 0 0 0,-1 1 0 0 0,-4 59 0 0 0,0-77-131 0 0,-1 0 1 0 0,0 0-1 0 0,-1 0 1 0 0,0-1 0 0 0,-1 1-1 0 0,-1-1 1 0 0,0 0-1 0 0,-1-1 1 0 0,-1 1-1 0 0,0-1 1 0 0,0-1 0 0 0,-18 20-1 0 0,13-19 50 0 0,0-1 0 0 0,0 0 0 0 0,-1-1 1 0 0,-1 0-1 0 0,0-1 0 0 0,-1-1 0 0 0,0 0 0 0 0,0-1 0 0 0,0-1 0 0 0,-25 7 0 0 0,3-4 207 0 0,0-2 1 0 0,-74 7-1 0 0,-80-12 133 0 0,113-8-464 0 0,-116-23 0 0 0,60-1-1808 0 0,5-3-3303 0 0,77 19 2986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5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222 181 0 0 0,'0'0'4032'0'0,"0"-15"-2404"0"0,0-36-460 0 0,0 12 1918 0 0,0 37-2641 0 0,0-1 1 0 0,0 1-1 0 0,-1-1 0 0 0,1 1 0 0 0,0 0 0 0 0,-1-1 1 0 0,1 1-1 0 0,-1 0 0 0 0,0-1 0 0 0,0 1 0 0 0,-2-4 0 0 0,1 4-292 0 0,0 0 0 0 0,0 0 0 0 0,0-1 0 0 0,0 2 0 0 0,0-1 0 0 0,-1 0 0 0 0,1 0 0 0 0,-1 1 0 0 0,-3-3 0 0 0,-2 1 41 0 0,1-1 0 0 0,-1 1-1 0 0,0 0 1 0 0,0 1 0 0 0,0 0-1 0 0,0 0 1 0 0,-1 1 0 0 0,1-1-1 0 0,-1 2 1 0 0,1 0 0 0 0,0 0-1 0 0,-9 1 1 0 0,14-1-156 0 0,1 1 0 0 0,-1-1 0 0 0,1 1 0 0 0,0 0 0 0 0,-1 0 0 0 0,1 0 0 0 0,0 0 0 0 0,0 0-1 0 0,0 0 1 0 0,0 1 0 0 0,0-1 0 0 0,0 1 0 0 0,-3 3 0 0 0,2-2 14 0 0,1 0-1 0 0,-1 0 1 0 0,1 1-1 0 0,0-1 1 0 0,0 1 0 0 0,1 0-1 0 0,-3 6 1 0 0,1 2 88 0 0,0 0 0 0 0,1 0 0 0 0,1 0 0 0 0,0 21 0 0 0,1-20-12 0 0,1 0-1 0 0,1-1 1 0 0,0 1-1 0 0,7 20 1 0 0,21 48 394 0 0,-19-53-344 0 0,75 167 855 0 0,10 28-580 0 0,-93-214-437 0 0,0 0 0 0 0,0 0 0 0 0,-1 0 0 0 0,-1 0 1 0 0,1 0-1 0 0,-2 1 0 0 0,1 13 0 0 0,-2-19-6 0 0,1 0 0 0 0,-1 0 0 0 0,1 0 1 0 0,-1 0-1 0 0,0 0 0 0 0,0 0 0 0 0,-1-1 0 0 0,1 1 0 0 0,-1 0 0 0 0,0-1 1 0 0,0 1-1 0 0,0-1 0 0 0,-1 0 0 0 0,1 1 0 0 0,-1-1 0 0 0,0 0 0 0 0,1-1 1 0 0,-1 1-1 0 0,-5 3 0 0 0,1-2 17 0 0,0 0 1 0 0,0 0 0 0 0,-1 0-1 0 0,1-1 1 0 0,-1 0 0 0 0,0-1-1 0 0,-11 3 1 0 0,5-3-33 0 0,-1 0 0 0 0,1-1 0 0 0,-20-1 0 0 0,31 0-81 0 0,0 0-1 0 0,-1-1 1 0 0,1 1-1 0 0,-1-1 1 0 0,1 0-1 0 0,0 0 0 0 0,-1 0 1 0 0,1 0-1 0 0,0-1 1 0 0,0 1-1 0 0,0-1 1 0 0,0 0-1 0 0,0 0 1 0 0,0 0-1 0 0,-2-3 1 0 0,-7-9-3518 0 0,3-4-4380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5.8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1320 0 0,'0'0'18542'0'0,"-1"4"-17962"0"0,-1 17 135 0 0,1 0 1 0 0,1 27-1 0 0,0-29-509 0 0,0 0-1 0 0,-1 1 0 0 0,0-1 0 0 0,-5 20 0 0 0,4-30-735 0 0,0 0-1 0 0,1 0 0 0 0,0 17 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6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6481 0 0,'0'0'6696'0'0,"21"5"-6055"0"0,65 19-60 0 0,-57-14-177 0 0,-21-3-47 0 0,-3-3-179 0 0,-3-1-51 0 0,1 0 0 0 0,-1 0 0 0 0,1 0 0 0 0,-1 0 0 0 0,0 0 1 0 0,0 0-1 0 0,0 1 0 0 0,0-1 0 0 0,-1 1 0 0 0,2 5 0 0 0,-2-8-77 0 0,-1 1 0 0 0,0-1 0 0 0,1 1 0 0 0,-1-1 0 0 0,0 1 0 0 0,0-1 0 0 0,0 0 1 0 0,0 1-1 0 0,0-1 0 0 0,-1 1 0 0 0,1-1 0 0 0,0 1 0 0 0,-1-1 0 0 0,1 0 0 0 0,-1 1 0 0 0,1-1 0 0 0,-1 0 0 0 0,1 1 0 0 0,-1-1 0 0 0,0 0 0 0 0,0 0 0 0 0,0 0 0 0 0,0 1 0 0 0,0-1 1 0 0,0 0-1 0 0,0 0 0 0 0,0-1 0 0 0,0 1 0 0 0,0 0 0 0 0,-2 1 0 0 0,-2 0 77 0 0,0 0 0 0 0,0 0 0 0 0,0 0 0 0 0,0-1-1 0 0,0 0 1 0 0,0 0 0 0 0,-8 1 0 0 0,-40-2-208 0 0,30 0-558 0 0,18 0 196 0 0,-26-1-2076 0 0,10 0-5151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6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 12267 0 0,'0'0'9359'0'0,"-11"20"-8986"0"0,-37 64-70 0 0,33-53-102 0 0,13-18-19 0 0,1-4-90 0 0,0 1-463 0 0,-1 1 682 0 0,1 0 0 0 0,0 0 0 0 0,1 0 0 0 0,1 15 0 0 0,0-23-469 0 0,-1-1 0 0 0,1 1 0 0 0,0 0 1 0 0,0-1-1 0 0,0 1 0 0 0,0 0 1 0 0,0-1-1 0 0,0 1 0 0 0,3 3 0 0 0,-3-5-306 0 0,1 1-1 0 0,-1-1 0 0 0,1 0 1 0 0,-1 1-1 0 0,1-1 1 0 0,0 0-1 0 0,-1 0 0 0 0,1 0 1 0 0,0 0-1 0 0,0 0 0 0 0,0 0 1 0 0,0 0-1 0 0,0-1 1 0 0,3 1-1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6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11010 0 0,'0'0'5988'0'0,"17"5"-5633"0"0,53 17-58 0 0,-67-21-270 0 0,-1 0 0 0 0,0 0-1 0 0,1 0 1 0 0,-1 0-1 0 0,0 1 1 0 0,1-1 0 0 0,2 3-1 0 0,-4-3-13 0 0,-1-1-1 0 0,1 1 0 0 0,-1-1 0 0 0,0 1 0 0 0,1 0 0 0 0,-1-1 1 0 0,0 1-1 0 0,1-1 0 0 0,-1 1 0 0 0,0 0 0 0 0,0-1 1 0 0,0 1-1 0 0,0-1 0 0 0,0 1 0 0 0,1 0 0 0 0,-1 4 69 0 0,2 0 95 0 0,-1 1 0 0 0,0-1 0 0 0,-1 1 0 0 0,1 10 0 0 0,-1-14-136 0 0,0 0 0 0 0,0 0 0 0 0,0 0 1 0 0,-1-1-1 0 0,1 1 0 0 0,-1 0 0 0 0,1 0 0 0 0,-1 0 1 0 0,1-1-1 0 0,-1 1 0 0 0,0 0 0 0 0,0-1 1 0 0,0 1-1 0 0,0-1 0 0 0,0 1 0 0 0,0-1 0 0 0,0 1 1 0 0,-2 0-1 0 0,-2 2-139 0 0,1-1 0 0 0,-1 0 0 0 0,0 0 0 0 0,0-1 0 0 0,0 1 0 0 0,-10 2 1 0 0,-7-2-9248 0 0</inkml:trace>
  <inkml:trace contextRef="#ctx0" brushRef="#br0" timeOffset="1">218 0 13379 0 0,'0'0'6949'0'0,"-13"15"-6882"0"0,-38 45-11 0 0,38-40-17 0 0,13-20-36 0 0,-1 1-1 0 0,1-1 0 0 0,0 0 0 0 0,0 1 1 0 0,0-1-1 0 0,0 0 0 0 0,0 1 1 0 0,0-1-1 0 0,0 1 0 0 0,0-1 1 0 0,0 0-1 0 0,0 1 0 0 0,0-1 0 0 0,0 1 1 0 0,0-1-1 0 0,0 0 0 0 0,0 1 1 0 0,1 4 23 0 0,-1-4-17 0 0,0 1 1 0 0,0 0-1 0 0,0-1 0 0 0,1 1 1 0 0,-1 0-1 0 0,0-1 1 0 0,1 1-1 0 0,0 0 1 0 0,-1-1-1 0 0,1 1 0 0 0,0-1 1 0 0,0 1-1 0 0,-1-1 1 0 0,1 1-1 0 0,0-1 1 0 0,1 0-1 0 0,0 2 0 0 0,1-1-91 0 0,-1 0-1 0 0,1 0 0 0 0,0 0 1 0 0,0 0-1 0 0,0-1 0 0 0,0 1 0 0 0,6 1 1 0 0,-4-1-448 0 0,0-1 1 0 0,1 1-1 0 0,-1-2 0 0 0,6 2 1 0 0,0-2-2853 0 0,1 0-3444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7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11819 0 0,'0'0'5495'0'0,"10"21"-4931"0"0,28 65-79 0 0,-28-56-169 0 0,-10-17-19 0 0,-1-4-120 0 0,1-4-105 0 0,-1 0-1 0 0,0 0 0 0 0,0 0 1 0 0,-1 0-1 0 0,1 0 0 0 0,-1-1 1 0 0,0 1-1 0 0,-1 0 0 0 0,1-1 1 0 0,-1 0-1 0 0,1 1 0 0 0,-1-1 1 0 0,-7 7-1 0 0,-2 2-86 0 0,-2 0 1 0 0,-21 17-1 0 0,-4-2-1604 0 0,13-10-5139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32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56 3648 0 0,'0'0'11585'0'0,"0"0"-10276"0"0,0 0-1309 0 0,0 0-36 0 0,0 0 24 0 0,0 0 12 0 0,0 0 124 0 0,0 0 140 0 0,-40-3-128 0 0,15 3-92 0 0,-4 0-44 0 0,-1 0 0 0 0,-1 0-8 0 0,2-1-576 0 0,3-2-641 0 0,2-2-991 0 0,8-1-3008 0 0,4-8-2581 0 0</inkml:trace>
  <inkml:trace contextRef="#ctx0" brushRef="#br0" timeOffset="153.67">169 1 13597 0 0,'0'0'2524'0'0,"0"0"-2420"0"0,20 39 36 0 0,-20-24 333 0 0,0 0-97 0 0,0 0-92 0 0,-4-2-48 0 0,-3-2-64 0 0,2-1-60 0 0,1 0-36 0 0,-2-1-76 0 0,0-2-64 0 0,2-1-432 0 0,2-1-500 0 0,0-1-981 0 0,2-3-2867 0 0,6-1-3169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7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741 69 16396 0 0,'0'0'2887'0'0,"-22"-3"-2163"0"0,-75-9-219 0 0,-376-19 501 0 0,458 31-1047 0 0,-53-4-640 0 0,34-3-2624 0 0,27 5-335 0 0,-1 0 0 0 0,-9-6 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7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192 254 13083 0 0,'0'0'7277'0'0,"11"-3"-7110"0"0,36-11 6 0 0,-44 13-145 0 0,-1 0-1 0 0,0 1 1 0 0,0-1-1 0 0,1 0 0 0 0,-1 0 1 0 0,0-1-1 0 0,0 1 1 0 0,0 0-1 0 0,0-1 1 0 0,0 1-1 0 0,0-1 0 0 0,-1 1 1 0 0,1-1-1 0 0,0 0 1 0 0,-1 0-1 0 0,1 0 0 0 0,1-3 1 0 0,2-3 84 0 0,-3 4-96 0 0,1 1 1 0 0,-1-1-1 0 0,0 1 0 0 0,-1-1 0 0 0,1 1 1 0 0,-1-1-1 0 0,1 0 0 0 0,-1 0 1 0 0,0 0-1 0 0,-1 0 0 0 0,1 0 1 0 0,-1 0-1 0 0,1 0 0 0 0,-1 0 1 0 0,0 0-1 0 0,-1 0 0 0 0,0-6 1 0 0,-1 4-33 0 0,1 1-1 0 0,-1-1 1 0 0,0 1 0 0 0,-1-1 0 0 0,1 1 0 0 0,-1 0 0 0 0,0 0 0 0 0,-1 0 0 0 0,1 0 0 0 0,-1 1 0 0 0,-6-7 0 0 0,4 5 7 0 0,-1 0 0 0 0,0 1 0 0 0,0 0 0 0 0,0 0 0 0 0,-1 0 0 0 0,1 1 0 0 0,-1 0 0 0 0,0 1 0 0 0,0 0 0 0 0,-1 0 0 0 0,-12-2 0 0 0,15 4 22 0 0,0 0 0 0 0,0 0 1 0 0,0 1-1 0 0,1 0 1 0 0,-1 0-1 0 0,0 1 1 0 0,0-1-1 0 0,0 1 1 0 0,0 1-1 0 0,0-1 0 0 0,1 1 1 0 0,-1 0-1 0 0,1 0 1 0 0,-1 1-1 0 0,1-1 1 0 0,0 1-1 0 0,0 0 0 0 0,-5 4 1 0 0,5-2-12 0 0,0-1 0 0 0,1 0 1 0 0,0 1-1 0 0,0 0 0 0 0,0 0 0 0 0,0 0 0 0 0,1 0 1 0 0,0 1-1 0 0,0-1 0 0 0,0 1 0 0 0,1 0 0 0 0,0 0 1 0 0,0 0-1 0 0,0 0 0 0 0,1 0 0 0 0,0 1 0 0 0,0-1 1 0 0,0 0-1 0 0,1 0 0 0 0,0 1 0 0 0,0-1 0 0 0,2 10 1 0 0,-1-13-44 0 0,1 1 1 0 0,-1-1-1 0 0,1 1 0 0 0,-1-1 1 0 0,1 0-1 0 0,0 1 1 0 0,0-1-1 0 0,1 0 1 0 0,-1 0-1 0 0,1-1 1 0 0,-1 1-1 0 0,1 0 1 0 0,0-1-1 0 0,0 0 1 0 0,0 1-1 0 0,0-1 1 0 0,5 2-1 0 0,0 0-1003 0 0,0 0 0 0 0,11 4-1 0 0,14 0-8474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8.2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5 149 14523 0 0,'0'0'7515'0'0,"-1"20"-7618"0"0,-2 62-167 0 0,3-79 218 0 0,0 0 0 0 0,0-1-1 0 0,0 1 1 0 0,1 0 0 0 0,-1 0 0 0 0,2 5 0 0 0,-1-8 17 0 0,-1 1 1 0 0,0-1-1 0 0,0 1 0 0 0,1-1 0 0 0,-1 0 0 0 0,0 1 0 0 0,1-1 0 0 0,-1 1 0 0 0,0-1 0 0 0,1 0 0 0 0,-1 1 1 0 0,1-1-1 0 0,-1 0 0 0 0,1 1 0 0 0,-1-1 0 0 0,1 0 0 0 0,3 3-373 0 0,12 8-1915 0 0,-7-5-589 0 0,0 1-3880 0 0</inkml:trace>
  <inkml:trace contextRef="#ctx0" brushRef="#br0" timeOffset="1">394 0 14107 0 0,'0'0'7622'0'0,"-16"22"-7298"0"0,-48 68-106 0 0,57-81-166 0 0,1-1-1 0 0,1 1 0 0 0,-6 11 0 0 0,7-12-13 0 0,-1 3 123 0 0,1 0 1 0 0,-5 13-1 0 0,8-20-514 0 0,0 0 0 0 0,0 0 0 0 0,1 1 0 0 0,-1-1-1 0 0,1 0 1 0 0,0 1 0 0 0,0-1 0 0 0,0 0 0 0 0,2 6 0 0 0,2-4-3973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8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11450 0 0,'0'0'8333'0'0,"14"11"-8029"0"0,38 34 7 0 0,-50-43-286 0 0,-1-1 1 0 0,1 0-1 0 0,-1 1 1 0 0,0-1 0 0 0,1 1-1 0 0,-1 0 1 0 0,0 0-1 0 0,0-1 1 0 0,1 3 0 0 0,-2-3-11 0 0,0-1 1 0 0,0 1-1 0 0,0 0 1 0 0,0-1 0 0 0,0 1-1 0 0,0-1 1 0 0,0 1 0 0 0,0-1-1 0 0,0 1 1 0 0,0-1 0 0 0,0 1-1 0 0,-1-1 1 0 0,1 1-1 0 0,0-1 1 0 0,0 1 0 0 0,-1 0-1 0 0,0 2 88 0 0,-1 1-15 0 0,0 0 1 0 0,0 0-1 0 0,0 0 1 0 0,0 0-1 0 0,-1-1 1 0 0,1 1-1 0 0,-1-1 1 0 0,0 0-1 0 0,0 0 1 0 0,-1 0-1 0 0,1 0 1 0 0,0 0-1 0 0,-6 2 1 0 0,4-1-261 0 0,-1-1 1 0 0,0 0 0 0 0,0 0 0 0 0,-1 0 0 0 0,1-1-1 0 0,0 0 1 0 0,-14 2 0 0 0,5-3-2689 0 0</inkml:trace>
  <inkml:trace contextRef="#ctx0" brushRef="#br0" timeOffset="1">231 6 12579 0 0,'0'0'8199'0'0,"-19"19"-8113"0"0,-55 55-19 0 0,54-51-22 0 0,20-23-43 0 0,0 1-1 0 0,-1-1 1 0 0,1 0 0 0 0,0 0-1 0 0,0 1 1 0 0,0-1 0 0 0,0 0 0 0 0,0 0-1 0 0,0 1 1 0 0,-1-1 0 0 0,1 0-1 0 0,0 1 1 0 0,0-1 0 0 0,0 0-1 0 0,0 1 1 0 0,0-1 0 0 0,0 0 0 0 0,0 0-1 0 0,0 1 1 0 0,0-1 0 0 0,1 0-1 0 0,-1 1 1 0 0,0-1 0 0 0,0 0 0 0 0,0 1-1 0 0,1 3 26 0 0,-1-3-40 0 0,0 0 1 0 0,0 1-1 0 0,1-1 0 0 0,-1 0 1 0 0,0 1-1 0 0,0-1 0 0 0,1 0 1 0 0,-1 0-1 0 0,1 0 0 0 0,-1 1 1 0 0,1-1-1 0 0,0 0 0 0 0,-1 0 1 0 0,1 0-1 0 0,0 0 0 0 0,0 0 0 0 0,0 0 1 0 0,2 1-1 0 0,-1 0-30 0 0,0 0-1 0 0,1-1 1 0 0,-1 1 0 0 0,1-1-1 0 0,-1 0 1 0 0,1 0-1 0 0,-1 0 1 0 0,6 1 0 0 0,-3-1-795 0 0,0 0 0 0 0,0-1 1 0 0,0 0-1 0 0,7 0 0 0 0,-9 0-1101 0 0,1 0 0 0 0,0-1 0 0 0,-1 1 0 0 0,1-1 0 0 0,5-2 0 0 0,-4 1-2654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9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 13843 0 0,'0'0'6101'0'0,"12"20"-5407"0"0,36 66-138 0 0,-44-79-441 0 0,-1-1 1 0 0,4 13-1 0 0,-7-18-80 0 0,1 0-1 0 0,-1 1 0 0 0,0-1 1 0 0,0 1-1 0 0,0-1 0 0 0,0 0 1 0 0,0 1-1 0 0,0 1 0 0 0,-1 5 124 0 0,1-3-86 0 0,-1-1 0 0 0,0 1 0 0 0,0-1-1 0 0,0 1 1 0 0,-1-1 0 0 0,1 0 0 0 0,-1 1 0 0 0,0-1-1 0 0,0 0 1 0 0,-1 0 0 0 0,1 0 0 0 0,-1 0-1 0 0,0-1 1 0 0,0 1 0 0 0,0-1 0 0 0,0 0 0 0 0,-5 4-1 0 0,-6 4 3 0 0,0 0 0 0 0,0-1 0 0 0,-19 9-1 0 0,-36 18-469 0 0,35-18-2654 0 0,0-1-7147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9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0 11394 0 0,'0'0'7879'0'0,"0"21"-7433"0"0,1 68-121 0 0,3 51 459 0 0,-4-130-710 0 0,1-1 0 0 0,-1 1-1 0 0,1 0 1 0 0,1-1-1 0 0,0 0 1 0 0,3 10-1 0 0,-5-17-114 0 0,-2-6-33 0 0,-9-18-104 0 0,7 16 158 0 0,-4-5-32 0 0,0 1 0 0 0,-14-16 0 0 0,19 24 49 0 0,1-1 0 0 0,-1 1 0 0 0,1 0 1 0 0,-1 0-1 0 0,0 0 0 0 0,0 1 0 0 0,0-1 0 0 0,0 1 0 0 0,0-1 1 0 0,0 1-1 0 0,0 0 0 0 0,0 0 0 0 0,-1 1 0 0 0,1-1 0 0 0,-6 0 0 0 0,8 1 11 0 0,-1 0 0 0 0,0 1 0 0 0,1-1 0 0 0,-1 1-1 0 0,0-1 1 0 0,1 1 0 0 0,-1-1 0 0 0,1 1-1 0 0,-1 0 1 0 0,1 0 0 0 0,-1 0 0 0 0,1 0 0 0 0,-1 0-1 0 0,1 0 1 0 0,0 0 0 0 0,0 0 0 0 0,-1 1 0 0 0,1-1-1 0 0,0 0 1 0 0,0 1 0 0 0,0-1 0 0 0,1 1-1 0 0,-1-1 1 0 0,0 1 0 0 0,0 0 0 0 0,0 1 0 0 0,-1 3 22 0 0,0 0 0 0 0,1 0 0 0 0,0 0 0 0 0,0 0 0 0 0,0 0 1 0 0,0 7-1 0 0,1-9 8 0 0,0-1 0 0 0,0 0 0 0 0,1 1 0 0 0,-1-1 0 0 0,1 0 0 0 0,0 0 0 0 0,1 6 0 0 0,-1-7-10 0 0,0 0 0 0 0,1-1 0 0 0,-1 1 0 0 0,0 0 0 0 0,0-1 0 0 0,1 1-1 0 0,-1 0 1 0 0,1-1 0 0 0,-1 0 0 0 0,1 1 0 0 0,0-1 0 0 0,0 0 0 0 0,2 1 0 0 0,6 4-138 0 0,1-1 0 0 0,0-1 1 0 0,0 0-1 0 0,1 0 1 0 0,14 2-1 0 0,2-2-3184 0 0,0-2-4306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19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73 18196 0 0,'0'0'2083'0'0,"1"-11"-2510"0"0,4-35 337 0 0,-5 46 74 0 0,0-1 1 0 0,1 0 0 0 0,-1 0 0 0 0,0 0 0 0 0,0 0 0 0 0,1 0-1 0 0,-1 0 1 0 0,0 1 0 0 0,1-1 0 0 0,-1 0 0 0 0,1 0 0 0 0,-1 1-1 0 0,1-1 1 0 0,0-1 0 0 0,-1 2 1 0 0,1 0 0 0 0,-1-1 0 0 0,1 1 0 0 0,-1 0 0 0 0,0 0 0 0 0,1 0 0 0 0,-1-1 0 0 0,1 1 0 0 0,-1 0 0 0 0,1 0 0 0 0,-1 0 0 0 0,1 0 0 0 0,-1 0 0 0 0,0 0 0 0 0,1 0 0 0 0,-1 0 0 0 0,1 0-1 0 0,0 0 1 0 0,0 1-13 0 0,1-1 0 0 0,-1 0 0 0 0,1 1-1 0 0,-1 0 1 0 0,0-1 0 0 0,0 1 0 0 0,0 0-1 0 0,1 0 1 0 0,0 1 0 0 0,3 3 84 0 0,-1 0 0 0 0,1 0 0 0 0,-1 1 0 0 0,0-1-1 0 0,0 1 1 0 0,-1 0 0 0 0,4 8 0 0 0,0 5 470 0 0,6 23-1 0 0,-1-1 376 0 0,-11-39-775 0 0,0 1 1 0 0,0-1-1 0 0,0 0 1 0 0,0 1-1 0 0,3 2 1 0 0,-4-4-108 0 0,0-1 0 0 0,0 0 0 0 0,1 0 0 0 0,-1 1 0 0 0,0-1 0 0 0,0 0 0 0 0,1 0 0 0 0,-1 0 0 0 0,0 1 0 0 0,0-1 1 0 0,1 0-1 0 0,-1 0 0 0 0,0 0 0 0 0,1 0 0 0 0,-1 0 0 0 0,0 0 0 0 0,0 1 0 0 0,1-1 0 0 0,-1 0 0 0 0,0 0 0 0 0,1 0 0 0 0,0 0-29 0 0,-1-1-1 0 0,1 1 1 0 0,-1 0-1 0 0,1 0 0 0 0,-1-1 1 0 0,0 1-1 0 0,1 0 1 0 0,-1-1-1 0 0,1 1 1 0 0,-1 0-1 0 0,0-1 1 0 0,1 1-1 0 0,-1-1 1 0 0,0 1-1 0 0,1 0 1 0 0,-1-1-1 0 0,0 1 1 0 0,1-2-1 0 0,29-59-850 0 0,-29 61 869 0 0,-1-1 1 0 0,1 0-1 0 0,-1 1 0 0 0,0-1 1 0 0,1 1-1 0 0,-1-1 0 0 0,1 1 1 0 0,-1-1-1 0 0,1 1 1 0 0,0 0-1 0 0,-1-1 0 0 0,1 1 1 0 0,-1 0-1 0 0,1-1 0 0 0,0 1 1 0 0,-1 0-1 0 0,1 0 0 0 0,0 0 1 0 0,-1-1-1 0 0,1 1 0 0 0,0 0 1 0 0,0 0-1 0 0,-1 0 1 0 0,1 0-1 0 0,0 0 0 0 0,-1 0 1 0 0,1 0-1 0 0,0 1 0 0 0,-1-1 1 0 0,1 0-1 0 0,0 0 0 0 0,-1 0 1 0 0,1 1-1 0 0,0-1 0 0 0,-1 0 1 0 0,2 1-1 0 0,1 1 66 0 0,1 1 1 0 0,-1-1-1 0 0,0 0 0 0 0,6 6 1 0 0,-2 0 19 0 0,1 1 0 0 0,-1 0 0 0 0,7 13 0 0 0,-8-13-106 0 0,-5-8-65 0 0,-1 1-1 0 0,1-1 1 0 0,0 1-1 0 0,0-1 1 0 0,-1 1-1 0 0,1 0 1 0 0,-1 2-1 0 0,0 3-3232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20.2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51 18956 0 0,'0'0'3865'0'0,"-128"-43"-3737"0"0,101 39-96 0 0,-3 2-88 0 0,1 1-168 0 0,-2 1-328 0 0,-2 0-593 0 0,2 0-1127 0 0,7 0-2481 0 0,9 2-6914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23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741 666 0 0 0,'119'7'0'0'0,"-95"-6"0"0"0,30-2 0 0 0,-39 0 0 0 0,25-8 0 0 0,-15 2 138 0 0,0 0 0 0 0,32-15 0 0 0,-49 18-90 0 0,1 0 1 0 0,-1-1-1 0 0,0 0 0 0 0,0-1 0 0 0,0 0 0 0 0,-1 0 1 0 0,0 0-1 0 0,0-1 0 0 0,9-12 0 0 0,-9 10 134 0 0,-1-1 0 0 0,0 0 0 0 0,-1 0 0 0 0,0 0 0 0 0,0-1 0 0 0,-2 0 0 0 0,1 0 0 0 0,-1 0 0 0 0,-1 0 0 0 0,1-1 0 0 0,-2 1 0 0 0,0-1-1 0 0,-1-15 1 0 0,0 21-170 0 0,-1 0-1 0 0,0 1 1 0 0,-1-1-1 0 0,0 0 0 0 0,0 1 1 0 0,0 0-1 0 0,0-1 0 0 0,-1 1 1 0 0,0 0-1 0 0,0 0 1 0 0,0 0-1 0 0,-5-4 0 0 0,-4-5-112 0 0,0 0 1 0 0,-23-17-1 0 0,-4 0-78 0 0,-1 1 1 0 0,-1 2-1 0 0,-2 3 1 0 0,0 1-1 0 0,-2 1 1 0 0,-50-16 0 0 0,54 25 314 0 0,0 2 1 0 0,0 1-1 0 0,-1 3 1 0 0,-1 1 0 0 0,1 2-1 0 0,-1 2 1 0 0,-60 4 0 0 0,83 1-138 0 0,0 1 0 0 0,0 0 0 0 0,1 2 1 0 0,-1 0-1 0 0,1 1 0 0 0,0 1 0 0 0,0 1 0 0 0,1 1 1 0 0,0 0-1 0 0,1 1 0 0 0,0 1 0 0 0,0 1 0 0 0,1 0 1 0 0,1 2-1 0 0,0-1 0 0 0,1 2 0 0 0,0 0 0 0 0,1 0 1 0 0,1 1-1 0 0,1 1 0 0 0,-11 20 0 0 0,17-28 2 0 0,1 1-1 0 0,0-1 0 0 0,0 1 0 0 0,1 0 0 0 0,1 0 0 0 0,0 1 1 0 0,0-1-1 0 0,1 0 0 0 0,-1 18 0 0 0,3-21 103 0 0,-1 0 0 0 0,1 1 0 0 0,0-1 0 0 0,1 0 0 0 0,0 0 0 0 0,0 0 0 0 0,0 0 0 0 0,1 0 0 0 0,0 0 0 0 0,1-1 0 0 0,-1 1 0 0 0,1-1 0 0 0,0 0 0 0 0,7 7 0 0 0,-2-3 124 0 0,1-2 1 0 0,0 1-1 0 0,1-1 0 0 0,0 0 0 0 0,0-1 0 0 0,0-1 0 0 0,1 0 0 0 0,0 0 0 0 0,0-1 0 0 0,1-1 0 0 0,14 4 1 0 0,9 0 313 0 0,1-1 1 0 0,62 3 0 0 0,174-9-1529 0 0,-219-7-4529 0 0,-39 5 3006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24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818 782 0 0 0,'113'-6'0'0'0,"-107"6"0"0"0,0 0 0 0 0,1 0-1 0 0,-1-1 0 0 0,0 0 1 0 0,8-3-1 0 0,-5 1 144 0 0,8-2 695 0 0,-1 0 1 0 0,0 0-1 0 0,0-2 1 0 0,-1 0-1 0 0,1-1 1 0 0,26-19-1 0 0,-36 23-708 0 0,0-1 0 0 0,-1 0 1 0 0,1 0-1 0 0,-1-1 0 0 0,0 0 0 0 0,0 1 0 0 0,0-2 1 0 0,-1 1-1 0 0,0 0 0 0 0,-1-1 0 0 0,1 0 0 0 0,-1 0 0 0 0,0 0 1 0 0,-1 0-1 0 0,0-1 0 0 0,0 1 0 0 0,2-14 0 0 0,-4 10-163 0 0,-1 1 0 0 0,1-1 0 0 0,-2 0 0 0 0,0 1 0 0 0,0 0 0 0 0,0-1 0 0 0,-1 1 0 0 0,-1 0 0 0 0,0 1 0 0 0,0-1 0 0 0,-1 1 0 0 0,-11-17 0 0 0,-5-3-218 0 0,-1 1 1 0 0,-38-38 0 0 0,30 35 143 0 0,-2 2 1 0 0,-2 1-1 0 0,0 1 0 0 0,-2 2 0 0 0,0 1 0 0 0,-2 2 0 0 0,-1 2 0 0 0,-51-20 1 0 0,48 25 7 0 0,-81-17 1 0 0,92 27 116 0 0,0 1 1 0 0,0 1-1 0 0,-47 3 1 0 0,67 1-18 0 0,0 0 1 0 0,0 1-1 0 0,0 0 1 0 0,0 1-1 0 0,1 0 1 0 0,-1 0-1 0 0,1 2 1 0 0,-17 8-1 0 0,15-6-2 0 0,-1 2 0 0 0,1-1 0 0 0,1 2 0 0 0,0 0 0 0 0,-19 20 0 0 0,13-8 27 0 0,1 1 1 0 0,0 0-1 0 0,2 1 0 0 0,1 0 0 0 0,1 1 0 0 0,-14 42 1 0 0,19-44 88 0 0,1 0 1 0 0,1 0 0 0 0,1 1-1 0 0,1 0 1 0 0,1-1 0 0 0,1 1 0 0 0,3 24-1 0 0,-1-38 96 0 0,0 0 0 0 0,1 0 0 0 0,0-1-1 0 0,1 1 1 0 0,0 0 0 0 0,0-1 0 0 0,1 0 0 0 0,8 14 0 0 0,-4-11 61 0 0,0 0 1 0 0,0 0 0 0 0,1-1 0 0 0,1-1 0 0 0,15 14-1 0 0,-2-5 144 0 0,1-2-1 0 0,1 0 1 0 0,1-2-1 0 0,0-1 0 0 0,34 13 1 0 0,-5-5 9 0 0,1-3 1 0 0,1-3 0 0 0,0-2-1 0 0,1-3 1 0 0,0-2 0 0 0,116 2-1 0 0,-156-11-830 0 0,67-2 988 0 0,-44-6-2479 0 0,-33 5-178 0 0,0 1 0 0 0,15-8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43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9761 0 0,'0'0'2567'0'0,"0"0"-1877"0"0,0 0-656 0 0,0 0-9 0 0,4 6 278 0 0,4 7-193 0 0,0-1 0 0 0,0 0 0 0 0,2-1 1 0 0,-1 0-1 0 0,2-1 0 0 0,-1 0 0 0 0,1 0 0 0 0,1-1 1 0 0,-1 0-1 0 0,2-1 0 0 0,-1-1 0 0 0,1 0 1 0 0,0 0-1 0 0,12 3-110 0 0,-35-8 66 0 0,0 0 1 0 0,0 1-1 0 0,0 0 1 0 0,0 0-1 0 0,1 1 1 0 0,0 0-1 0 0,-1 1 1 0 0,2 0-1 0 0,-1 1 1 0 0,1 0-1 0 0,-1 0 1 0 0,2 1-1 0 0,-6 4-66 0 0,-9 5 136 0 0,12-8-519 0 0,-25 17 1210 0 0,14-17-6388 0 0,22-8 492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42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1368 1496 0 0 0,'91'-107'0'0'0,"-67"75"0"0"0,-18 18 0 0 0,-2 3 0 0 0,38-94 577 0 0,-37 90-468 0 0,-1 0-1 0 0,-1-1 0 0 0,0 1 0 0 0,-1-1 1 0 0,-1-17-1 0 0,-2 10 75 0 0,-1 1-1 0 0,0 0 1 0 0,-2 0 0 0 0,-1 0 0 0 0,-9-24-1 0 0,-45-104 916 0 0,-15-9-157 0 0,34 74-422 0 0,-50-90 44 0 0,68 139-519 0 0,-2 0 0 0 0,-45-51 0 0 0,49 64-47 0 0,-2 1-1 0 0,0 1 1 0 0,-1 2 0 0 0,-1 0-1 0 0,-1 1 1 0 0,-1 2 0 0 0,0 0-1 0 0,-1 2 1 0 0,0 1 0 0 0,-1 1-1 0 0,-44-12 1 0 0,55 20-13 0 0,0 0 0 0 0,0 1 0 0 0,0 1 0 0 0,-1 1 0 0 0,1 0 0 0 0,-1 1 1 0 0,1 1-1 0 0,-1 1 0 0 0,1 0 0 0 0,0 2 0 0 0,-26 7 0 0 0,22-4-3 0 0,1 2 0 0 0,0 0 1 0 0,0 2-1 0 0,1 0 0 0 0,1 0 0 0 0,0 2 0 0 0,0 1 0 0 0,1 0 0 0 0,1 1 0 0 0,0 1 1 0 0,1 0-1 0 0,-18 27 0 0 0,-149 193 436 0 0,163-209-378 0 0,1 1 0 0 0,1 1-1 0 0,1 0 1 0 0,-19 52 0 0 0,27-58-16 0 0,2 0 1 0 0,0 1 0 0 0,1 0-1 0 0,1 0 1 0 0,1 0 0 0 0,2 0-1 0 0,1 27 1 0 0,1-36 7 0 0,1-1 1 0 0,1 1-1 0 0,0-1 1 0 0,1 0-1 0 0,1 0 1 0 0,12 25-1 0 0,48 74 271 0 0,-64-112-299 0 0,62 92 140 0 0,-25-39-70 0 0,-18-27-9 0 0,1 0 0 0 0,1-1-1 0 0,1-2 1 0 0,1 0-1 0 0,32 23 1 0 0,71 38 684 0 0,-80-58-371 0 0,2-2 1 0 0,1-2-1 0 0,1-3 1 0 0,1-1-1 0 0,1-3 0 0 0,57 10 1 0 0,79 5 224 0 0,-145-27-393 0 0,-1-2 0 0 0,63-5 0 0 0,-83 1-130 0 0,0-2 0 0 0,0-1 0 0 0,-1-1 0 0 0,0 0 0 0 0,28-13 0 0 0,-40 14-82 0 0,-1 1-1 0 0,0-1 1 0 0,0-1 0 0 0,-1 0 0 0 0,1 0 0 0 0,-1 0-1 0 0,-1-1 1 0 0,10-10 0 0 0,-13 11-225 0 0,1 0 1 0 0,-1 0-1 0 0,0 0 1 0 0,0-1-1 0 0,-1 0 1 0 0,1 0-1 0 0,-2 0 1 0 0,1 0-1 0 0,-1 0 1 0 0,0 0-1 0 0,2-14 1 0 0,-2-39-6800 0 0,-2 55 6229 0 0,0-9-734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15699 0 0,'0'0'-976'0'0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1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1008 160 7226 0 0,'0'0'2072'0'0,"-2"13"-1532"0"0,-11 40 70 0 0,13-51-549 0 0,-1-1 0 0 0,1 0 0 0 0,0 1 0 0 0,-1-1 0 0 0,1 0 0 0 0,-1 0 0 0 0,1 1 1 0 0,-1-1-1 0 0,0 0 0 0 0,0 0 0 0 0,1 0 0 0 0,-1 0 0 0 0,0 0 0 0 0,0 0 0 0 0,0 0 1 0 0,0 0-1 0 0,0 0 0 0 0,0 0 0 0 0,0 0 0 0 0,0-1 0 0 0,-1 1 0 0 0,1 0 0 0 0,0-1 0 0 0,0 1 1 0 0,-1-1-1 0 0,1 0 0 0 0,0 1 0 0 0,-1-1 0 0 0,1 0 0 0 0,0 0 0 0 0,-1 1 0 0 0,0-1 1 0 0,-5 0 240 0 0,-7 2 237 0 0,0-1 1 0 0,0 0 0 0 0,0-1 0 0 0,0-1 0 0 0,-25-4-1 0 0,-69-22 149 0 0,66 15-471 0 0,-353-120 291 0 0,350 114-480 0 0,-2 2-1 0 0,1 2 0 0 0,-60-9 1 0 0,86 19-91 0 0,13 2-847 0 0,0 1 0 0 0,0 0-1 0 0,-8-1 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13043 0 0,'0'0'1783'0'0,"1"21"-1512"0"0,5 65 39 0 0,-2-58 2 0 0,-4-27-292 0 0,0-1-1 0 0,0 1 1 0 0,0 0 0 0 0,1-1 0 0 0,-1 0 0 0 0,0 1 0 0 0,0-1 0 0 0,1 1-1 0 0,-1-1 1 0 0,0 1 0 0 0,1-1 0 0 0,-1 1 0 0 0,0-1 0 0 0,1 0 0 0 0,0 1-1 0 0,3 3 167 0 0,-1 0-11 0 0,0-1 0 0 0,1 1 0 0 0,-1-1-1 0 0,1 0 1 0 0,0 0 0 0 0,0 0 0 0 0,0-1-1 0 0,1 1 1 0 0,-1-1 0 0 0,1 0 0 0 0,-1 0 0 0 0,1 0-1 0 0,7 1 1 0 0,1-1 51 0 0,-1 0 0 0 0,1-1 0 0 0,-1 0 0 0 0,15-2 0 0 0,-23 1-180 0 0,0 0 0 0 0,0-1 0 0 0,-1 1 0 0 0,1-1 0 0 0,-1 0 0 0 0,1 0-1 0 0,0-1 1 0 0,-1 1 0 0 0,0-1 0 0 0,1 1 0 0 0,-1-1 0 0 0,0 0 0 0 0,0-1 0 0 0,0 1 0 0 0,0 0 0 0 0,0-1 0 0 0,2-3 0 0 0,-1 2-59 0 0,-1-1 0 0 0,0 1 0 0 0,0-1 0 0 0,-1 0 0 0 0,1 0 0 0 0,-1 0 0 0 0,0 0 1 0 0,0 0-1 0 0,-1 0 0 0 0,0-1 0 0 0,1-7 0 0 0,-1 7-3 0 0,0 1 33 0 0,-1 0-1 0 0,1 0 1 0 0,0-1-1 0 0,3-7 1 0 0,-4 13-17 0 0,0 0 1 0 0,0 0-1 0 0,0 0 1 0 0,0 0-1 0 0,0 0 1 0 0,1-1-1 0 0,-1 1 1 0 0,0 0-1 0 0,0 0 1 0 0,0 0 0 0 0,0 0-1 0 0,0 0 1 0 0,0 0-1 0 0,0 0 1 0 0,0 0-1 0 0,0 0 1 0 0,0 0-1 0 0,0 0 1 0 0,0 0-1 0 0,0 0 1 0 0,0 0-1 0 0,0 0 1 0 0,0 0-1 0 0,0 0 1 0 0,1 0-1 0 0,-1 0 1 0 0,0 0 0 0 0,0 0-1 0 0,0 0 1 0 0,0 0-1 0 0,0 0 1 0 0,0 0-1 0 0,0 0 1 0 0,0 0-1 0 0,0 0 1 0 0,0 0-1 0 0,0 0 1 0 0,0 0-1 0 0,0 0 1 0 0,1 0-1 0 0,-1 0 1 0 0,0 0-1 0 0,0 0 1 0 0,0 0 0 0 0,0 0-1 0 0,0 0 1 0 0,0 0-1 0 0,0 0 1 0 0,4 5-19 0 0,1 5-14 0 0,-5-10 33 0 0,10 24 80 0 0,12 43-1 0 0,-6-14-170 0 0,-13-44-464 0 0,1 0-1 0 0,7 12 1 0 0,-1-6-7957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5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437 659 0 0 0,'122'30'0'0'0,"-25"-4"0"0"0,5 0 0 0 0,144 14 0 0 0,82 18 0 0 0,252 114 136 0 0,-487-143-145 0 0,8 8-51 0 0,-63-22 37 0 0,1-1 1 0 0,64 14 0 0 0,-95-27 22 0 0,0 1 0 0 0,1-2 0 0 0,-1 1 0 0 0,0-1 0 0 0,15-2 0 0 0,-20 2 0 0 0,-1-1 0 0 0,0 1 0 0 0,1-1 0 0 0,-1 0 0 0 0,0 1 0 0 0,1-1 0 0 0,-1 0 0 0 0,0-1 0 0 0,0 1 0 0 0,0 0 0 0 0,0-1 0 0 0,0 1 0 0 0,0-1 0 0 0,0 1 0 0 0,0-1 0 0 0,-1 0 0 0 0,1 0 0 0 0,-1 0 0 0 0,1 0 0 0 0,-1 0 0 0 0,0 0 0 0 0,0 0 0 0 0,0 0 0 0 0,1-4 0 0 0,0-1 27 0 0,0-1 0 0 0,-1 0-1 0 0,0 0 1 0 0,0 0 0 0 0,-1 0 0 0 0,0 0-1 0 0,0 0 1 0 0,-1 0 0 0 0,-1-8 0 0 0,-3-6 100 0 0,0 1 0 0 0,-10-22 0 0 0,4 17 62 0 0,0-1-1 0 0,-3 2 1 0 0,-25-40-1 0 0,9 23-251 0 0,-41-43 1 0 0,23 34 46 0 0,-3 2 1 0 0,-2 2-1 0 0,-85-57 1 0 0,55 50 85 0 0,-170-80 0 0 0,160 93-79 0 0,-2 5-1 0 0,-1 3 1 0 0,-1 5-1 0 0,-2 4 1 0 0,-1 5-1 0 0,-162-12 1 0 0,182 28-72 0 0,-140 13 1 0 0,180-5 63 0 0,1 1 0 0 0,-1 3 0 0 0,1 1 0 0 0,1 1 0 0 0,-52 24 0 0 0,76-28 20 0 0,0 0 1 0 0,1 1-1 0 0,0 0 0 0 0,1 1 1 0 0,0 0-1 0 0,-15 16 1 0 0,22-20 0 0 0,0 0 0 0 0,1 0 0 0 0,0 1 0 0 0,1 0 0 0 0,-1 0 0 0 0,1 0 0 0 0,-3 7 0 0 0,4-8 0 0 0,1-1 0 0 0,0 1 0 0 0,0-1 1 0 0,0 1-1 0 0,1 0 0 0 0,-1-1 0 0 0,1 1 0 0 0,0-1 0 0 0,0 1 0 0 0,1 0 0 0 0,1 6 0 0 0,0-5 26 0 0,0 0 0 0 0,0-1-1 0 0,1 1 1 0 0,-1-1 0 0 0,1 0 0 0 0,0 0-1 0 0,1 0 1 0 0,-1 0 0 0 0,9 8 0 0 0,4 2 92 0 0,23 17 1 0 0,-1-4 145 0 0,1-3 1 0 0,1-1-1 0 0,1-1 0 0 0,2-3 0 0 0,75 26 1 0 0,232 47-294 0 0,-339-91-32 0 0,123 25-2833 0 0,-110-22 2577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4937 0 0,'0'0'5173'0'0,"-10"5"-4107"0"0,3-2-869 0 0,4-2-98 0 0,-1 1 0 0 0,0 0 0 0 0,0 0 0 0 0,1 0 0 0 0,-6 4 0 0 0,8-4-56 0 0,-1-1-1 0 0,1 0 1 0 0,0 1 0 0 0,0-1 0 0 0,-1 1 0 0 0,1 0-1 0 0,0-1 1 0 0,0 1 0 0 0,1 0 0 0 0,-1-1 0 0 0,0 1-1 0 0,1 0 1 0 0,-1 0 0 0 0,1 0 0 0 0,-1 0 0 0 0,1 0-1 0 0,0 0 1 0 0,0 2 0 0 0,0 30 396 0 0,3 0 0 0 0,11 63-1 0 0,-14-95-428 0 0,2 4 64 0 0,0 1 0 0 0,0 0-1 0 0,4 10 1 0 0,-5-15-9 0 0,-1-1 0 0 0,1 0 0 0 0,0 0-1 0 0,-1 0 1 0 0,1 1 0 0 0,0-1 0 0 0,0 0 0 0 0,0 0 0 0 0,0 0 0 0 0,0 0 0 0 0,0 0 0 0 0,0-1 0 0 0,0 1-1 0 0,0 0 1 0 0,0 0 0 0 0,1-1 0 0 0,-1 1 0 0 0,0-1 0 0 0,1 1 0 0 0,-1-1 0 0 0,0 1 0 0 0,1-1 0 0 0,-1 0 0 0 0,2 1-1 0 0,-2-2-63 0 0,-1 1 0 0 0,1 0 0 0 0,-1 0-1 0 0,0-1 1 0 0,1 1 0 0 0,-1 0 0 0 0,0-1-1 0 0,1 1 1 0 0,-1 0 0 0 0,0-1 0 0 0,0 1-1 0 0,1 0 1 0 0,-1-1 0 0 0,0 1 0 0 0,0 0-1 0 0,0-1 1 0 0,1 1 0 0 0,-1-1 0 0 0,0 1-1 0 0,0-1 1 0 0,0 1 0 0 0,0 0-1 0 0,0-1 1 0 0,0 1 0 0 0,0-1 0 0 0,0 1-1 0 0,0-1 1 0 0,0 1 0 0 0,0-1 0 0 0,0 1-1 0 0,0 0 1 0 0,-1-1 0 0 0,-2-16-559 0 0,1 13 534 0 0,-1-1 0 0 0,1 1 0 0 0,-1 0 0 0 0,0 1 1 0 0,0-1-1 0 0,0 0 0 0 0,-1 1 0 0 0,1 0 0 0 0,-1 0 0 0 0,0 0 0 0 0,0 0 0 0 0,0 1 0 0 0,0-1 1 0 0,-1 1-1 0 0,1 0 0 0 0,0 0 0 0 0,-1 1 0 0 0,0-1 0 0 0,1 1 0 0 0,-1 0 0 0 0,-7-1 1 0 0,11 2 32 0 0,0 1 0 0 0,0-1 0 0 0,0 0 1 0 0,0 0-1 0 0,0 0 0 0 0,0 1 0 0 0,0-1 0 0 0,0 0 1 0 0,0 1-1 0 0,0-1 0 0 0,0 1 0 0 0,0-1 1 0 0,1 1-1 0 0,-1 0 0 0 0,0-1 0 0 0,0 1 1 0 0,0 1-1 0 0,-1 0 10 0 0,0 0 1 0 0,0 1-1 0 0,1-1 1 0 0,-1 0-1 0 0,1 1 0 0 0,-2 3 1 0 0,1 1 12 0 0,0 0 1 0 0,0-1-1 0 0,1 1 0 0 0,-1 11 1 0 0,1-14-9 0 0,1-1 0 0 0,0 1 0 0 0,0 0 0 0 0,1-1 0 0 0,-1 1 0 0 0,1 0 0 0 0,-1-1 0 0 0,1 1 0 0 0,0-1 0 0 0,1 1 0 0 0,-1-1 0 0 0,3 5 0 0 0,-2-5 18 0 0,1 1 0 0 0,-1-1 0 0 0,1 0 0 0 0,0 0 0 0 0,0 0 0 0 0,1 0 0 0 0,-1-1 0 0 0,0 1 0 0 0,1-1 0 0 0,5 3 0 0 0,5 2-19 0 0,1 0-1 0 0,-1-2 0 0 0,1 1 0 0 0,15 2 1 0 0,-18-6-1250 0 0,-1 0 1 0 0,14 1-1 0 0,-18-3-1077 0 0,0 0 0 0 0,0-1-1 0 0,0 1 1 0 0,9-3 0 0 0,-10 2 1190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7:56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4145 0 0,'0'0'9813'0'0,"9"22"-9709"0"0,28 65-38 0 0,-28-61-28 0 0,-8-19 10 0 0,-2-3-4 0 0,1-3-22 0 0,0 0 1 0 0,0 0-1 0 0,0 0 1 0 0,1-1-1 0 0,-1 1 1 0 0,0 0-1 0 0,0 0 1 0 0,1 0-1 0 0,-1 0 1 0 0,0-1-1 0 0,1 1 1 0 0,-1 0-1 0 0,1 0 1 0 0,-1-1-1 0 0,1 1 1 0 0,-1 0-1 0 0,1-1 1 0 0,0 1-1 0 0,-1-1 1 0 0,1 1-1 0 0,0-1 1 0 0,0 1-1 0 0,-1-1 1 0 0,1 1-1 0 0,0-1 0 0 0,0 0 1 0 0,-1 1-1 0 0,1-1 1 0 0,0 0-1 0 0,0 1 1 0 0,0-1-1 0 0,1 0 1 0 0,4 1 233 0 0,0-1 0 0 0,1 1 0 0 0,10-2 0 0 0,-5 0-119 0 0,35-2-179 0 0,-32 1-13 0 0,26 0-1 0 0,-36 2 46 0 0,0 1 0 0 0,0-1-1 0 0,0 1 1 0 0,-1 0 0 0 0,1 0 0 0 0,0 1 0 0 0,-1 0-1 0 0,1-1 1 0 0,5 5 0 0 0,-8-5-73 0 0,-1-1-1 0 0,1 2 1 0 0,-1-1 0 0 0,0 0 0 0 0,0 0-1 0 0,0 0 1 0 0,1 1 0 0 0,-1-1-1 0 0,0 0 1 0 0,-1 1 0 0 0,1-1 0 0 0,0 1-1 0 0,0-1 1 0 0,-1 1 0 0 0,1 0-1 0 0,0 2 1 0 0,2 18-7459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8:15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88 485 0 0 0,'0'-2'5'0'0,"0"-12"561"0"0,1-22 1 0 0,-1 32-460 0 0,1 0 1 0 0,0 1 0 0 0,-1-1-1 0 0,1 0 1 0 0,1 0 0 0 0,-1 1-1 0 0,1-1 1 0 0,-1 0 0 0 0,1 1-1 0 0,4-6 1 0 0,19-21 1387 0 0,21-28 859 0 0,-39 49-2323 0 0,0 0 0 0 0,0 1 0 0 0,1 0 0 0 0,0 1 1 0 0,1 0-1 0 0,-1 0 0 0 0,13-7 0 0 0,-4 4-34 0 0,0 1 1 0 0,1 1-1 0 0,23-8 0 0 0,115-47 106 0 0,-28 11-117 0 0,-91 39 55 0 0,58-13 0 0 0,-62 19-57 0 0,8-1-52 0 0,-1 1 0 0 0,47-2 0 0 0,-55 8-21 0 0,1 1 0 0 0,0 2 0 0 0,57 10 0 0 0,-28 5 56 0 0,0 2 1 0 0,111 52 0 0 0,-164-67 45 0 0,-1 0 1 0 0,1 1-1 0 0,-1 0 0 0 0,0 1 1 0 0,14 12-1 0 0,-19-15 10 0 0,0 1-1 0 0,0-1 0 0 0,0 1 1 0 0,0 0-1 0 0,0 0 0 0 0,-1 0 1 0 0,0 0-1 0 0,0 1 0 0 0,0-1 1 0 0,-1 0-1 0 0,1 1 0 0 0,-1-1 1 0 0,1 10-1 0 0,33 164-43 0 0,-33-162 7 0 0,0 0-1 0 0,-1 0 1 0 0,-1 0 0 0 0,-2 18 0 0 0,2-29 14 0 0,0 0 31 0 0,-1-1 0 0 0,0 1-1 0 0,0 0 1 0 0,0 0 0 0 0,0-1 0 0 0,-1 1 0 0 0,0-1-1 0 0,0 0 1 0 0,0 1 0 0 0,-1-1 0 0 0,1 0 0 0 0,-5 5-1 0 0,-3 3 292 0 0,-2 0 0 0 0,-15 13 0 0 0,-11 12-309 0 0,-2 5-26 0 0,-71 58 1 0 0,98-91 421 0 0,1-1 1 0 0,-2 0 0 0 0,-26 11-1 0 0,0-1 200 0 0,17-6-579 0 0,-85 41-158 0 0,89-45 121 0 0,-1-1 0 0 0,1-1 0 0 0,-39 7 0 0 0,-39-4 246 0 0,-124-3 0 0 0,179-8-66 0 0,0-2 1 0 0,0-2-1 0 0,0-2 0 0 0,-52-17 1 0 0,50 12-82 0 0,-73-33 1 0 0,96 35-220 0 0,0 0-1 0 0,0-1 1 0 0,2-1 0 0 0,-1-1-1 0 0,-20-20 1 0 0,2-5-1252 0 0,14 12-4269 0 0,18 19 2226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8:17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35 311 0 0 0,'0'0'2527'0'0,"-4"-6"-2065"0"0,2 2-393 0 0,-23-49 1707 0 0,24 49-1482 0 0,0-1 0 0 0,0 0 0 0 0,1 0 0 0 0,0 1 0 0 0,0-1-1 0 0,0 0 1 0 0,0 0 0 0 0,2-5 0 0 0,0 5-237 0 0,0 1 0 0 0,0-1 0 0 0,1 0 1 0 0,-1 1-1 0 0,1 0 0 0 0,0-1 0 0 0,1 1 0 0 0,6-7 0 0 0,5-6 28 0 0,-1 2-115 0 0,0 1 1 0 0,0 1-1 0 0,2 0 0 0 0,18-12 1 0 0,-26 20-35 0 0,1-1 0 0 0,-1 2 1 0 0,1-1-1 0 0,1 1 0 0 0,-1 0 0 0 0,1 1 1 0 0,17-4-1 0 0,2 2-371 0 0,40 0 1 0 0,-51 4 354 0 0,24-2-7 0 0,102-1-345 0 0,-135 5 426 0 0,0 1 0 0 0,1-1 0 0 0,-1 2 0 0 0,0-1 1 0 0,0 1-1 0 0,0 1 0 0 0,10 4 0 0 0,-2 1 80 0 0,0 1 0 0 0,22 17 0 0 0,-25-14-1 0 0,-1 0 0 0 0,0 1 1 0 0,-1 0-1 0 0,17 27 0 0 0,-20-28-42 0 0,13 25-1 0 0,-19-33 26 0 0,-1 0-1 0 0,0 0 0 0 0,0 0 0 0 0,-1 1 0 0 0,0-1 0 0 0,0 1 1 0 0,0 0-1 0 0,0 7 0 0 0,-1-6 6 0 0,-1 0-1 0 0,1 0 1 0 0,-1 1 0 0 0,-1-1 0 0 0,1 0-1 0 0,-1 0 1 0 0,0 0 0 0 0,-1 0 0 0 0,0-1 0 0 0,0 1-1 0 0,0-1 1 0 0,-1 0 0 0 0,0 1 0 0 0,0-2-1 0 0,-1 1 1 0 0,1 0 0 0 0,-1-1 0 0 0,0 0 0 0 0,-1 0-1 0 0,-10 7 1 0 0,-7 4 30 0 0,15-9-1 0 0,-1-1 0 0 0,0 0 0 0 0,-19 9 0 0 0,6-8 92 0 0,0 0 1 0 0,0-1 0 0 0,-1-1-1 0 0,-42 4 1 0 0,-95-5 594 0 0,125-4-427 0 0,27 0-194 0 0,0-1-1 0 0,0 0 0 0 0,0-1 1 0 0,0 1-1 0 0,0-1 1 0 0,0-1-1 0 0,-9-4 0 0 0,-51-29 1419 0 0,22 11-1137 0 0,41 23-315 0 0,0-1 0 0 0,0 1 0 0 0,1-1 0 0 0,-1 0 0 0 0,1 0-1 0 0,0-1 1 0 0,0 1 0 0 0,0-1 0 0 0,0 0 0 0 0,1 0 0 0 0,-1 0 0 0 0,1-1-1 0 0,0 1 1 0 0,0-1 0 0 0,1 1 0 0 0,-1-1 0 0 0,1 0 0 0 0,-2-6 0 0 0,0-1 19 0 0,-1 1 0 0 0,-7-14 0 0 0,-2-5 46 0 0,13 27-382 0 0,0 1 0 0 0,1-1 0 0 0,-1 1 0 0 0,1-1 0 0 0,-1 1 0 0 0,1-5 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8:2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7 0 0 0,'0'0'3067'0'0,"0"0"-2915"0"0,-1 0-1 0 0,1-1 1 0 0,0 1 0 0 0,0 0-1 0 0,0-1 1 0 0,0 1-1 0 0,0 0 1 0 0,0-1-1 0 0,0 1 1 0 0,0 0 0 0 0,0-1-1 0 0,0 1 1 0 0,0 0-1 0 0,0-1 1 0 0,0 1-1 0 0,0 0 1 0 0,0-1 0 0 0,0 1-1 0 0,0-1 1 0 0,22 14 1811 0 0,-8-3-1388 0 0,42 22 772 0 0,94 50 678 0 0,-111-63-1241 0 0,-24-10-217 0 0,1-1 0 0 0,18 5 0 0 0,-61-49 236 0 0,14 14-901 0 0,1 0 1 0 0,-11-29 0 0 0,23 51 96 0 0,0 0 0 0 0,1 0 1 0 0,-1 0-1 0 0,0 0 1 0 0,0 0-1 0 0,0 0 1 0 0,0 0-1 0 0,0 0 0 0 0,0 0 1 0 0,0 0-1 0 0,0 0 1 0 0,0 0-1 0 0,0 0 1 0 0,0 0-1 0 0,0 0 0 0 0,0 0 1 0 0,0 0-1 0 0,0 0 1 0 0,0 0-1 0 0,0 0 1 0 0,0 0-1 0 0,1 0 0 0 0,-1 0 1 0 0,0 0-1 0 0,0 0 1 0 0,0 0-1 0 0,0 0 1 0 0,0 0-1 0 0,0 0 0 0 0,0 0 1 0 0,0 0-1 0 0,0 0 1 0 0,0-1-1 0 0,0 1 1 0 0,0 0-1 0 0,0 0 0 0 0,0 0 1 0 0,0 0-1 0 0,0 0 1 0 0,0 0-1 0 0,0 0 1 0 0,0 0-1 0 0,0 0 0 0 0,0 0 1 0 0,0 0-1 0 0,0 0 1 0 0,0 0-1 0 0,0 0 1 0 0,0 0-1 0 0,0 0 1 0 0,0 0-1 0 0,0 0 0 0 0,0 0 1 0 0,0 0-1 0 0,0-1 1 0 0,0 1-1 0 0,0 0 1 0 0,0 0-1 0 0,0 0 0 0 0,0 0 1 0 0,0 0-1 0 0,0 0 1 0 0,0 0-1 0 0,8 5-58 0 0,7 8 28 0 0,-11-9 39 0 0,27 28 79 0 0,-28-29-77 0 0,-1 1 0 0 0,1 0 1 0 0,0 0-1 0 0,-1 0 0 0 0,0 0 1 0 0,0 0-1 0 0,2 6 0 0 0,-4-9 19 0 0,1 0 0 0 0,-1 0 0 0 0,0 0-1 0 0,0 0 1 0 0,0 0 0 0 0,0 1 0 0 0,0-1-1 0 0,0 0 1 0 0,0 0 0 0 0,0 0 0 0 0,0 0 0 0 0,0 0-1 0 0,0 0 1 0 0,-1 0 0 0 0,1 0 0 0 0,-1 0-1 0 0,1 0 1 0 0,0 0 0 0 0,-1 0 0 0 0,0 0 0 0 0,1 0-1 0 0,-1 0 1 0 0,0 0 0 0 0,1 0 0 0 0,-1 0-1 0 0,0-1 1 0 0,0 1 0 0 0,0 0 0 0 0,0-1 0 0 0,1 1-1 0 0,-1 0 1 0 0,0-1 0 0 0,-2 1 0 0 0,-3 2 186 0 0,-1-1 1 0 0,1 0-1 0 0,-1 0 1 0 0,-11 1-1 0 0,0 0-181 0 0,11-1-261 0 0,1-1-1 0 0,-11 6 1 0 0,8-2-2621 0 0,0 1-3657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43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 5641 0 0,'0'0'4457'0'0,"0"0"-2713"0"0,0 0-1452 0 0,0 0-92 0 0,0 0 370 0 0,-4 6 35 0 0,3-4-532 0 0,-2 1-6 0 0,0 0 1 0 0,1 1-1 0 0,0-1 0 0 0,-1 0 0 0 0,1 1 0 0 0,0 0 0 0 0,1-1 0 0 0,-1 1 1 0 0,1 0-1 0 0,-1 0 0 0 0,1 0 0 0 0,0 0 0 0 0,1 0 0 0 0,-1 0 1 0 0,1 0-1 0 0,0 0 0 0 0,0 1 0 0 0,0-1 0 0 0,0 0 0 0 0,1 1-67 0 0,2-3 80 0 0,-1-1-1 0 0,1 0 1 0 0,0 0-1 0 0,0 0 1 0 0,0 0-1 0 0,0 0 1 0 0,0-1-1 0 0,0 1 1 0 0,0-1-1 0 0,0 0 1 0 0,0 1-1 0 0,0-2 1 0 0,0 1-1 0 0,0 0 1 0 0,0 0-1 0 0,0-1 1 0 0,0 0-1 0 0,0 0 1 0 0,-1 0-1 0 0,1 0 1 0 0,0 0-1 0 0,0 0 1 0 0,-1-1-1 0 0,1 1 1 0 0,-1-1-1 0 0,1 0 1 0 0,-1 0-1 0 0,1 0 1 0 0,-1 0-1 0 0,0 0 1 0 0,0 0-1 0 0,0 0 1 0 0,0-1-1 0 0,0-1-79 0 0,-11-18-5806 0 0,-4 12-1232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8:25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1468 1195 0 0 0,'102'-45'0'0'0,"-74"31"0"0"0,-19 7 0 0 0,-3 1 0 0 0,15-13 0 0 0,-1-2 0 0 0,-1 0 0 0 0,33-48 0 0 0,-41 51 0 0 0,0-1 0 0 0,-2 0 0 0 0,0 0 0 0 0,-1-1 0 0 0,-1 0 0 0 0,5-23 0 0 0,-7 21 4 0 0,-1 0 0 0 0,-1-1 1 0 0,-1 1-1 0 0,-1-1 0 0 0,0 1 0 0 0,-2-1 1 0 0,-1 0-1 0 0,-1 1 0 0 0,0-1 0 0 0,-14-40 1 0 0,6 34 125 0 0,-1 1 0 0 0,-2 1 0 0 0,0 0 0 0 0,-2 0 0 0 0,-1 2 0 0 0,-25-30 0 0 0,9 18 158 0 0,-2 1 0 0 0,-1 2 0 0 0,-44-33-1 0 0,54 48-119 0 0,0 1-1 0 0,-2 1 0 0 0,0 2 0 0 0,0 0 0 0 0,-2 2 0 0 0,0 1 0 0 0,0 2 0 0 0,-1 1 0 0 0,0 1 1 0 0,-1 1-1 0 0,1 2 0 0 0,-65-2 0 0 0,49 9-58 0 0,0 1 0 0 0,-64 14-1 0 0,-90 33 996 0 0,151-36-920 0 0,0 3 1 0 0,1 2 0 0 0,-89 48 0 0 0,113-51-203 0 0,0 0 0 0 0,0 2 1 0 0,2 0-1 0 0,0 2 0 0 0,2 1 0 0 0,0 0 0 0 0,1 2 0 0 0,-22 32 0 0 0,25-29 19 0 0,1 0-1 0 0,2 2 0 0 0,-16 37 0 0 0,24-47 65 0 0,0 1 0 0 0,1 0 0 0 0,1 1 0 0 0,0-1 0 0 0,2 1 0 0 0,-1 25 0 0 0,4-26 76 0 0,0-1 0 0 0,1 1 0 0 0,1 0 0 0 0,1-1 0 0 0,1 0 0 0 0,11 31 0 0 0,-3-15 345 0 0,2-1-1 0 0,1-1 1 0 0,25 38-1 0 0,-18-36-214 0 0,2 6-81 0 0,3-1-1 0 0,55 61 1 0 0,-2-23 146 0 0,-63-62-231 0 0,0-1-1 0 0,38 22 1 0 0,-28-22 83 0 0,56 22 1 0 0,-65-30-105 0 0,0-1-1 0 0,1-1 1 0 0,-1 0-1 0 0,25 0 1 0 0,58-3 641 0 0,126-15 1 0 0,-105 6-50 0 0,68-7 157 0 0,-155 9-631 0 0,0 0 1 0 0,0-2-1 0 0,40-16 1 0 0,-65 21-337 0 0,-1-2 1 0 0,1 0-1 0 0,-1 0 1 0 0,0-1-1 0 0,-1 0 1 0 0,1 0-1 0 0,-1-1 1 0 0,-1-1-1 0 0,15-14 1 0 0,-21 18-681 0 0,1 1 0 0 0,-1-1 0 0 0,0 0 0 0 0,0 0 0 0 0,2-7 0 0 0,-2 5-1863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16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1683 1412 0 0 0,'0'0'5967'0'0,"21"-12"-5411"0"0,65-35-311 0 0,-81 45-227 0 0,1-1 0 0 0,-1 0 1 0 0,0-1-1 0 0,0 1 0 0 0,7-7 0 0 0,-5 4 9 0 0,6-6 178 0 0,-1 0 0 0 0,0 0 0 0 0,-1-1-1 0 0,11-16 1 0 0,-16 20-180 0 0,-1 0-1 0 0,0 0 1 0 0,-1-1-1 0 0,0 1 1 0 0,0-1-1 0 0,-1 0 0 0 0,0 0 1 0 0,1-12-1 0 0,-1-10 47 0 0,-1 0-1 0 0,-4-40 1 0 0,2 61-45 0 0,-4-42 206 0 0,-1 0 0 0 0,-3 0 1 0 0,-3 1-1 0 0,-27-84 0 0 0,27 107-207 0 0,-1 0 0 0 0,-22-36 0 0 0,-40-48-82 0 0,58 92 12 0 0,0 2 0 0 0,-2 0 0 0 0,-35-31 1 0 0,-67-40 12 0 0,73 56 128 0 0,4 4 483 0 0,-1 1 1 0 0,-74-35-1 0 0,93 53-446 0 0,0 1 0 0 0,0 1 0 0 0,-1 1 0 0 0,0 2 0 0 0,0 0 0 0 0,-52-3 0 0 0,31 8-259 0 0,-1 3 0 0 0,-84 14 0 0 0,-90 37 101 0 0,174-37 43 0 0,1 2 0 0 0,1 2 0 0 0,0 2 0 0 0,2 2 0 0 0,1 1 0 0 0,1 3 0 0 0,-58 49 0 0 0,84-62 7 0 0,0 1 0 0 0,1 0 0 0 0,0 1 0 0 0,2 1 0 0 0,0 1 0 0 0,1-1 0 0 0,1 2 0 0 0,0 0 0 0 0,2 0 0 0 0,0 1 0 0 0,2 0 0 0 0,0 0 0 0 0,1 1 0 0 0,-5 42 0 0 0,8-33 50 0 0,0 36 0 0 0,3-55 12 0 0,1 0 0 0 0,0 0-1 0 0,1 0 1 0 0,1 0 0 0 0,0 0-1 0 0,4 12 1 0 0,-6-24-81 0 0,74 176 650 0 0,3-46-259 0 0,-37-65-140 0 0,-20-35-110 0 0,2-1-1 0 0,1-1 0 0 0,37 35 1 0 0,-43-46-28 0 0,2-1 0 0 0,0-1 0 0 0,1 0 0 0 0,0-2 0 0 0,25 12 0 0 0,119 46 891 0 0,-137-60-899 0 0,1-2-1 0 0,0-1 0 0 0,0-1 0 0 0,1-1 1 0 0,0-2-1 0 0,34 1 0 0 0,-39-4 14 0 0,-1-2-1 0 0,1-1 0 0 0,-1-1 1 0 0,0-1-1 0 0,32-10 1 0 0,122-45 197 0 0,-144 45-325 0 0,-2-1 1 0 0,1-1 0 0 0,35-26 0 0 0,51-45-808 0 0,-64 37-2152 0 0,-38 33-1049 0 0,14-20 0 0 0,-20 24-2629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37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1834 1 0 0 0,'2'2'6771'0'0,"-2"-1"-6554"0"0,-1 0 0 0 0,1 1 0 0 0,-1-1 0 0 0,1 0 0 0 0,-1 0 0 0 0,0 0 0 0 0,0 0 0 0 0,1 0 0 0 0,-1 0 0 0 0,0 0 0 0 0,0 0 0 0 0,0 0 0 0 0,-2 1 0 0 0,-17 11 962 0 0,12-10-766 0 0,-1-1 1 0 0,1 1 0 0 0,-1-2 0 0 0,0 1-1 0 0,-11 0 1 0 0,-46-2 538 0 0,31-1-824 0 0,-155 0 223 0 0,186 1-326 0 0,0 0 1 0 0,1 0 0 0 0,-1 1-1 0 0,1-1 1 0 0,-1 1-1 0 0,1 0 1 0 0,-1 0 0 0 0,1 0-1 0 0,0 0 1 0 0,0 1 0 0 0,-1 0-1 0 0,1-1 1 0 0,0 1 0 0 0,0 0-1 0 0,0 0 1 0 0,1 1 0 0 0,-5 3-1 0 0,5-3-7 0 0,-1 0 0 0 0,1 1-1 0 0,0-1 1 0 0,0 1-1 0 0,0-1 1 0 0,0 1-1 0 0,1 0 1 0 0,-1 0 0 0 0,1-1-1 0 0,0 1 1 0 0,0 0-1 0 0,0 0 1 0 0,1 1-1 0 0,-1 7 1 0 0,1-10 28 0 0,0-1-14 0 0,0-1-1 0 0,0 0 0 0 0,0 0 1 0 0,0 1-1 0 0,0-1 0 0 0,0 0 1 0 0,-1 1-1 0 0,1-1 1 0 0,0 0-1 0 0,0 1 0 0 0,0-1 1 0 0,0 0-1 0 0,1 0 0 0 0,-1 1 1 0 0,0-1-1 0 0,0 0 1 0 0,0 1-1 0 0,0-1 0 0 0,0 0 1 0 0,0 0-1 0 0,0 1 0 0 0,0-1 1 0 0,1 0-1 0 0,-1 0 1 0 0,0 1-1 0 0,0-1 0 0 0,0 0 1 0 0,1 0-1 0 0,-1 1 0 0 0,0-1 1 0 0,0 0-1 0 0,0 0 1 0 0,1 0-1 0 0,-1 1 0 0 0,0-1-28 0 0,1-3-170 0 0,-1 1 110 0 0,-1-1 0 0 0,1 1 0 0 0,0 0-1 0 0,0-1 1 0 0,-1 1 0 0 0,0 0 0 0 0,1 0-1 0 0,-1-1 1 0 0,0 1 0 0 0,0 0 0 0 0,0 0-1 0 0,0 0 1 0 0,0 0 0 0 0,-1 0 0 0 0,1 0-1 0 0,-1 0 1 0 0,1 0 0 0 0,-1 1 0 0 0,0-1-1 0 0,0 1 1 0 0,1-1 0 0 0,-1 1 0 0 0,0 0-1 0 0,0-1 1 0 0,-1 1 0 0 0,-3-1 0 0 0,-4-2 94 0 0,0 0 1 0 0,0 1 0 0 0,-1 1 0 0 0,0 0 0 0 0,-11-1 0 0 0,-57 1 733 0 0,32 1-293 0 0,-6 0-276 0 0,0 2 1 0 0,-1 2-1 0 0,-77 16 0 0 0,53-1-46 0 0,-108 18 107 0 0,120-32-26 0 0,-15 3 29 0 0,27 0-180 0 0,0-2 0 0 0,-73-4 1 0 0,117-2-63 0 0,0 0 1 0 0,-1 0 0 0 0,1-2-1 0 0,0 1 1 0 0,0-1 0 0 0,0 0 0 0 0,1-1-1 0 0,-1 0 1 0 0,1-1 0 0 0,0 0-1 0 0,0 0 1 0 0,0-1 0 0 0,1 0 0 0 0,0-1-1 0 0,0 1 1 0 0,-10-13 0 0 0,12 13-29 0 0,4 5 1 0 0,1-1 1 0 0,-1 0 0 0 0,0 1-1 0 0,0-1 1 0 0,1 0-1 0 0,0 0 1 0 0,-1 0 0 0 0,1 0-1 0 0,0 0 1 0 0,0 0 0 0 0,0 0-1 0 0,-1-4 1 0 0,2 6-493 0 0,1-1 1 0 0,0 1-1 0 0,-1 0 0 0 0,1-1 1 0 0,0 1-1 0 0,0 0 0 0 0,-1 0 1 0 0,1 0-1 0 0,0 0 0 0 0,0-1 1 0 0,-1 1-1 0 0,1 0 0 0 0,0 0 1 0 0,0 0-1 0 0,-1 1 0 0 0,2-1 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44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1958 892 0 0 0,'107'-12'0'0'0,"-88"10"0"0"0,37-8 0 0 0,-48 8 0 0 0,-1-1 0 0 0,0-1 0 0 0,0 1 0 0 0,0-1 0 0 0,6-5 0 0 0,12-8 0 0 0,-1-1 0 0 0,27-25 0 0 0,-38 31 0 0 0,-1-1 0 0 0,-1-1 0 0 0,0 1 0 0 0,-1-2 0 0 0,11-18 0 0 0,-17 26 87 0 0,0-1-1 0 0,-1 1 1 0 0,1-1 0 0 0,-1 0-1 0 0,-1 0 1 0 0,0 0 0 0 0,0 0-1 0 0,0-1 1 0 0,0-11 0 0 0,-2 10 104 0 0,0 0-1 0 0,0 1 1 0 0,-1-1 0 0 0,-1 0-1 0 0,0 1 1 0 0,0-1 0 0 0,-1 1 0 0 0,0 0-1 0 0,0 0 1 0 0,-8-15 0 0 0,-7-9 1 0 0,-2 0 1 0 0,-1 2 0 0 0,-26-30-1 0 0,22 30-144 0 0,-1 2 0 0 0,-41-36 0 0 0,38 42 66 0 0,-57-34 0 0 0,66 45-46 0 0,0 2 0 0 0,-1 1 0 0 0,0 0 0 0 0,-25-5 1 0 0,-6 2-3 0 0,-1 2 0 0 0,-94-4-1 0 0,-108 13 48 0 0,232 1-90 0 0,-139 5 539 0 0,-220 34 0 0 0,296-22-135 0 0,0 5-1 0 0,-149 59 0 0 0,190-63-132 0 0,-82 48 0 0 0,109-55-258 0 0,0 1 0 0 0,1 1 0 0 0,1 0 0 0 0,0 1 0 0 0,1 1 0 0 0,1 0 0 0 0,-14 19 0 0 0,19-21 34 0 0,1 0 0 0 0,1 1 0 0 0,-11 25 0 0 0,-10 47-32 0 0,11-31 19 0 0,13-44-33 0 0,1 0 0 0 0,0 0 0 0 0,0 0 0 0 0,1 1 0 0 0,-1 21 0 0 0,3-23 37 0 0,1 0 1 0 0,0 0-1 0 0,1 0 0 0 0,0 0 0 0 0,1 0 0 0 0,0 0 1 0 0,0 0-1 0 0,9 16 0 0 0,-10-22-41 0 0,29 56 173 0 0,-27-52-196 0 0,1 0-1 0 0,1-1 1 0 0,-1 1-1 0 0,2-2 1 0 0,7 9-1 0 0,22 22-22 0 0,-31-30 65 0 0,1 0 0 0 0,1-1 0 0 0,-1 1 0 0 0,1-1 0 0 0,0 0 0 0 0,1-1 0 0 0,-1 0 0 0 0,11 5 0 0 0,6 0 30 0 0,0-2 0 0 0,0 0 0 0 0,46 7 0 0 0,80 1 176 0 0,-105-12-155 0 0,-13-1-63 0 0,22 2 50 0 0,72 15-1 0 0,-86-13 32 0 0,-1-2 1 0 0,52 0-1 0 0,-84-4-93 0 0,216-1 381 0 0,-178-3-262 0 0,63-11-1 0 0,43-19 97 0 0,-113 25-172 0 0,-18 3 34 0 0,84-21 134 0 0,-80 19-115 0 0,-1-1-1 0 0,30-16 1 0 0,-21 8-143 0 0,0 1 1 0 0,1 2 0 0 0,0 1-1 0 0,1 1 1 0 0,59-10 0 0 0,-4 4 328 0 0,-89 17-339 0 0,0 0 0 0 0,0 0-1 0 0,0 0 1 0 0,0 0 0 0 0,0 0 0 0 0,0 0 0 0 0,0 0 0 0 0,0 0-1 0 0,0 0 1 0 0,0 0 0 0 0,0 0 0 0 0,0 0 0 0 0,0 0 0 0 0,1 0-1 0 0,-1 0 1 0 0,0 0 0 0 0,0 0 0 0 0,0-1 0 0 0,0 1 0 0 0,0 1-1 0 0,0-1 1 0 0,0 0 0 0 0,0 0 0 0 0,0 0 0 0 0,0 0-1 0 0,0 0 1 0 0,0 0 0 0 0,1 0 0 0 0,-1 0 0 0 0,0 0 0 0 0,0 0-1 0 0,0 0 1 0 0,0 0 0 0 0,0 0 0 0 0,0 0 0 0 0,0 0 0 0 0,0 0-1 0 0,0 0 1 0 0,0 0 0 0 0,0 0 0 0 0,0 0 0 0 0,0 0-1 0 0,0 0 1 0 0,0 0 0 0 0,0 0 0 0 0,0 1 0 0 0,0-1 0 0 0,1 0-1 0 0,-1 0 1 0 0,0 0 0 0 0,0 0 0 0 0,0 0 0 0 0,0 0 0 0 0,0 0-1 0 0,-4 6-187 0 0,-8 4 820 0 0,-33 11-220 0 0,-76 23 0 0 0,79-30-297 0 0,2-2-268 0 0,0-2 0 0 0,-48 6 0 0 0,-84 3-521 0 0,156-18 698 0 0,-115 7-358 0 0,62-6-410 0 0,-69 12 0 0 0,75-5-496 0 0,-1-3 1 0 0,-123-5-1 0 0,158-4 1210 0 0,-49-10 1 0 0,-28-14 158 0 0,66 16-82 0 0,8 3 85 0 0,1-2 0 0 0,1-2 0 0 0,0 0 0 0 0,-49-30-1 0 0,61 31 38 0 0,1-1 0 0 0,0-1 0 0 0,1-1-1 0 0,0 0 1 0 0,1-1 0 0 0,1-1-1 0 0,0 0 1 0 0,-14-23 0 0 0,6 6 53 0 0,3-1 0 0 0,-24-52 0 0 0,41 78-155 0 0,-1 0-1 0 0,1 0 1 0 0,0 0 0 0 0,1 0 0 0 0,0 0-1 0 0,0 0 1 0 0,1-1 0 0 0,0 1 0 0 0,2-12-1 0 0,2-4-27 0 0,13-42 0 0 0,-11 43-23 0 0,-1 6-33 0 0,0 0 0 0 0,2 0 0 0 0,14-28 0 0 0,-15 36-12 0 0,-1 0 0 0 0,2 1 0 0 0,-1 0 0 0 0,1 0 0 0 0,0 0 0 0 0,0 1 0 0 0,17-12 0 0 0,20-11-4 0 0,2 2 0 0 0,0 2 0 0 0,2 2 1 0 0,65-22-1 0 0,-41 22-409 0 0,0 3 0 0 0,108-16 0 0 0,-31 25-873 0 0,0 12-718 0 0,-68 1 1614 0 0,8-1 461 0 0,0 5 0 0 0,0 3 0 0 0,152 35 0 0 0,-87 11 0 0 0,-103-34 0 0 0,-44-18 0 0 0,83 36 0 0 0,-79-33 0 0 0,-1 1 0 0 0,0 0 0 0 0,-1 0 0 0 0,1 1 0 0 0,-1 1 0 0 0,11 11 0 0 0,-19-18 0 0 0,0 0 0 0 0,0 0 0 0 0,-1 0 0 0 0,1 0 0 0 0,0 0 0 0 0,0 0 0 0 0,-1 1 0 0 0,1-1 0 0 0,0 0 0 0 0,-1 0 0 0 0,0 1 0 0 0,1-1 0 0 0,-1 0 0 0 0,0 1 0 0 0,1-1 0 0 0,-1 1 0 0 0,0-1 0 0 0,0 0 0 0 0,0 1 0 0 0,0-1 0 0 0,-1 1 0 0 0,1-1 0 0 0,0 0 0 0 0,0 1 0 0 0,-1-1 0 0 0,1 0 0 0 0,-1 1 0 0 0,1-1 0 0 0,-2 3 0 0 0,-2-1 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59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2038 999 0 0 0,'81'3'0'0'0,"-60"-1"0"0"0,84 4 0 0 0,-52-7 1455 0 0,0-3-1 0 0,85-16 1 0 0,-115 14-992 0 0,1 0 0 0 0,-1-2 0 0 0,28-13 0 0 0,63-41 995 0 0,-109 59-1346 0 0,13-8 285 0 0,-1 0-1 0 0,31-26 1 0 0,-43 33-342 0 0,0-1 0 0 0,-1 0 0 0 0,0 0 0 0 0,0 0 0 0 0,-1 0 0 0 0,1 0 1 0 0,-1-1-1 0 0,-1 0 0 0 0,1 1 0 0 0,-1-1 0 0 0,1 0 0 0 0,-2 0 0 0 0,3-13 0 0 0,-1-6 3 0 0,-2-1 0 0 0,-4-51 0 0 0,2 68-63 0 0,0 0 1 0 0,-2 0-1 0 0,1 0 0 0 0,-1 0 1 0 0,-4-9-1 0 0,-24-41-28 0 0,25 47 30 0 0,-2 0-29 0 0,0 0 1 0 0,0 0-1 0 0,-1 1 1 0 0,0 1 0 0 0,-1-1-1 0 0,-22-17 1 0 0,-7-7-10 0 0,29 25-12 0 0,0 1 0 0 0,0 0 0 0 0,-1 0-1 0 0,-1 1 1 0 0,-20-11 0 0 0,-147-55-333 0 0,165 69 377 0 0,-107-34-9 0 0,21 8-68 0 0,63 20-80 0 0,-69-12 0 0 0,63 16 108 0 0,-116-27 56 0 0,49 15 21 0 0,18 5 110 0 0,54 7-179 0 0,-71-4 1 0 0,-40 12-40 0 0,-6 6 206 0 0,-50 17 26 0 0,201-24-135 0 0,-92 17 126 0 0,-168 50 0 0 0,111-8-50 0 0,106-39-24 0 0,-131 57 87 0 0,155-65-11 0 0,0 1 0 0 0,1 1-1 0 0,-26 22 1 0 0,34-25-109 0 0,-51 40-5 0 0,61-47-9 0 0,1-1 1 0 0,-1 1-1 0 0,1 0 1 0 0,0 0-1 0 0,0 1 0 0 0,1-1 1 0 0,-1 0-1 0 0,1 1 1 0 0,0 0-1 0 0,0-1 1 0 0,0 1-1 0 0,1 0 0 0 0,-2 8 1 0 0,1 5 94 0 0,0 0 0 0 0,1 28 0 0 0,1 3 105 0 0,-1-44-178 0 0,1 0 0 0 0,-1 0 0 0 0,1 0 0 0 0,0 0 0 0 0,1 0 0 0 0,-1 0 0 0 0,1 0 0 0 0,0 0 0 0 0,1 0 0 0 0,-1 0 0 0 0,1-1 0 0 0,0 1 0 0 0,0-1 0 0 0,0 1 0 0 0,0-1 0 0 0,5 6 0 0 0,5 6 97 0 0,-4-7-71 0 0,-1 0 1 0 0,6 12-1 0 0,0 1 48 0 0,21 26-1 0 0,-29-41-54 0 0,2 0 0 0 0,-1-1 0 0 0,1 0 0 0 0,0 0-1 0 0,0 0 1 0 0,1-1 0 0 0,13 7 0 0 0,63 25 291 0 0,-49-23-304 0 0,-7-2 59 0 0,0-2 0 0 0,1-1 1 0 0,34 6-1 0 0,49-1 112 0 0,-78-11-177 0 0,149 11 662 0 0,-60-8-182 0 0,-6-1-406 0 0,140 3 146 0 0,-162-7-123 0 0,141-6 391 0 0,-19-7-408 0 0,-177 12-46 0 0,-18-1 295 0 0,1 1 0 0 0,38 5 0 0 0,-59-5-795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10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3209 1308 0 0 0,'22'-19'0'0'0,"-8"8"0"0"0,15-16 0 0 0,-24 21 0 0 0,1-1 0 0 0,-1-1 0 0 0,0 1 0 0 0,0-1 0 0 0,-1 1 0 0 0,0-1 0 0 0,5-13 0 0 0,-3 4 0 0 0,-1 0 0 0 0,4-32 0 0 0,-5 15 833 0 0,-4-71 1 0 0,0 84-745 0 0,-3-9-39 0 0,-1-1 0 0 0,-1 1-1 0 0,-16-48 1 0 0,20 73-30 0 0,-9-26-59 0 0,0 2-1 0 0,-3-1 0 0 0,0 1 1 0 0,-2 1-1 0 0,-34-51 1 0 0,34 61-143 0 0,0 0 1 0 0,-1 1 0 0 0,-31-26-1 0 0,-62-38-86 0 0,96 71 260 0 0,-187-117 264 0 0,154 102-409 0 0,-1 2 1 0 0,-87-30-1 0 0,-105-14 279 0 0,156 49-291 0 0,-1 3 0 0 0,0 5 0 0 0,-88 0 0 0 0,166 10 165 0 0,-266 0 0 0 0,217 3 0 0 0,1 3 0 0 0,-106 25 0 0 0,131-23 0 0 0,-123 36 0 0 0,111-30 0 0 0,-65 32 0 0 0,1 15 0 0 0,-14 7 0 0 0,35-28 70 0 0,17-9 128 0 0,-111 70 1 0 0,134-70-214 0 0,-83 59-4 0 0,102-70 577 0 0,0 2-1 0 0,-38 42 1 0 0,-14 39 101 0 0,65-84-644 0 0,1 1-1 0 0,1 0 1 0 0,-13 36-1 0 0,12-25 42 0 0,-17 57-117 0 0,25-76 28 0 0,1 1 0 0 0,0-1 0 0 0,1 1 0 0 0,0 0 0 0 0,2 16 1 0 0,-1-25 50 0 0,1 1 1 0 0,1 0 0 0 0,-1-1 0 0 0,0 1 0 0 0,1-1 0 0 0,0 1 0 0 0,0-1-1 0 0,4 7 1 0 0,26 32 155 0 0,-20-28-117 0 0,2 0-49 0 0,0 0 0 0 0,1-1 1 0 0,1-1-1 0 0,27 18 1 0 0,-39-28-10 0 0,29 20-323 0 0,1-2 1 0 0,1-2-1 0 0,43 18 0 0 0,178 53 476 0 0,121-14-2070 0 0,-371-75 1917 0 0,513 74 1 0 0,-154-53 0 0 0,-348-22 0 0 0,214 0 0 0 0,-161-5 0 0 0,99-20 0 0 0,64-30 0 0 0,-108 29 2200 0 0,-71 16-299 0 0,69-22 1 0 0,-112 27-2277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15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456 462 0 0 0,'0'0'842'0'0,"13"-9"-334"0"0,42-32 168 0 0,-50 38-353 0 0,0-1 0 0 0,-1 0 0 0 0,6-5 0 0 0,-9 8-176 0 0,-1-1 1 0 0,1 1-1 0 0,0 0 0 0 0,0-1 1 0 0,-1 1-1 0 0,1 0 0 0 0,0-4 0 0 0,2-3 317 0 0,1 0-333 0 0,-1 1 1 0 0,-1-1-1 0 0,0 1 1 0 0,0-1 0 0 0,0 0-1 0 0,-1 0 1 0 0,0 0-1 0 0,0 0 1 0 0,-1 0 0 0 0,0 0-1 0 0,-1 0 1 0 0,0 0-1 0 0,0 0 1 0 0,-5-16-1 0 0,2 11 1 0 0,-2 0-1 0 0,0 0 0 0 0,0 0 1 0 0,-2 1-1 0 0,1 0 0 0 0,-1 0 0 0 0,-1 1 1 0 0,0 0-1 0 0,-20-19 0 0 0,16 20-117 0 0,0 0 0 0 0,0 1-1 0 0,-1 0 1 0 0,0 1 0 0 0,0 0 0 0 0,-1 1-1 0 0,0 1 1 0 0,-23-6 0 0 0,17 6-93 0 0,0 2 0 0 0,0 1 0 0 0,0 1 0 0 0,0 0 0 0 0,-26 2 0 0 0,40 1 42 0 0,-1 0 0 0 0,0 1-1 0 0,0-1 1 0 0,1 1-1 0 0,-1 1 1 0 0,1 0 0 0 0,-11 5-1 0 0,8-3-47 0 0,1 1-1 0 0,-1 0 1 0 0,1 1-1 0 0,-14 13 1 0 0,19-16 65 0 0,0 0 1 0 0,1 0 0 0 0,-1 1 0 0 0,1-1 0 0 0,0 1-1 0 0,0 0 1 0 0,1 0 0 0 0,0 0 0 0 0,-4 10 0 0 0,4-7 23 0 0,0 0 0 0 0,1 1 0 0 0,0 0 0 0 0,0-1 1 0 0,1 15-1 0 0,0-11 2 0 0,1-1 1 0 0,0 0-1 0 0,1 1 1 0 0,0-1-1 0 0,0 0 1 0 0,1 0-1 0 0,0 0 1 0 0,9 19 0 0 0,-1-12 9 0 0,0 0 0 0 0,1-1 0 0 0,0 0 0 0 0,2-1 0 0 0,0 0 1 0 0,0-1-1 0 0,31 23 0 0 0,-33-28 28 0 0,1-1 0 0 0,0-1 0 0 0,0 0 0 0 0,0-1 1 0 0,1 0-1 0 0,1-1 0 0 0,-1-1 0 0 0,25 7 0 0 0,-18-11-372 0 0,-1 0-6649 0 0,-17 0 6694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16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25 2857 0 0,'0'0'832'0'0,"-39"-25"-4521"0"0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17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9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39 0 0 0,'0'0'3623'0'0,"-16"-6"-2676"0"0,-51-20-18 0 0,65 25-616 0 0,-1 0 1 0 0,1 0 0 0 0,-1 0 0 0 0,1 0 0 0 0,-1 1 0 0 0,-3-1 0 0 0,6 1-253 0 0,0 0 1 0 0,0 0-1 0 0,-1 0 0 0 0,1 0 0 0 0,0 0 1 0 0,0 1-1 0 0,0-1 0 0 0,0 0 0 0 0,0 0 1 0 0,0 0-1 0 0,0 0 0 0 0,0 0 1 0 0,0 1-1 0 0,1-1 0 0 0,-1 0 0 0 0,0 0 1 0 0,0 0-1 0 0,0 0 0 0 0,0 0 0 0 0,0 0 1 0 0,0 1-1 0 0,0-1 0 0 0,0 0 1 0 0,0 0-1 0 0,0 0 0 0 0,0 0 0 0 0,0 0 1 0 0,1 0-1 0 0,-1 0 0 0 0,0 0 0 0 0,0 0 1 0 0,0 1-1 0 0,0-1 0 0 0,0 0 0 0 0,0 0 1 0 0,1 0-1 0 0,0 1-145 0 0,4 6 488 0 0,1 0 0 0 0,0 0 0 0 0,0-1 0 0 0,1 0 0 0 0,0 0 0 0 0,12 8 0 0 0,-1-3 22 0 0,33 16 0 0 0,-31-20 55 0 0,0 0 1 0 0,0-1 0 0 0,1-2-1 0 0,-1 0 1 0 0,1 0 0 0 0,0-2-1 0 0,36-1 1 0 0,-61-9-713 0 0,-6-3-32 0 0,-30-37 209 0 0,40 48 60 0 0,0 0 0 0 0,0 0 0 0 0,0 0 1 0 0,0 0-1 0 0,0 0 0 0 0,0 0 0 0 0,0 0 1 0 0,0 0-1 0 0,0 0 0 0 0,0 0 0 0 0,-1 0 0 0 0,1 0 1 0 0,0 0-1 0 0,0 0 0 0 0,0 0 0 0 0,0-1 1 0 0,0 1-1 0 0,0 0 0 0 0,0 0 0 0 0,0 0 1 0 0,0 0-1 0 0,0 0 0 0 0,0 0 0 0 0,0 0 1 0 0,0 0-1 0 0,0 0 0 0 0,0 0 0 0 0,0 0 1 0 0,0-1-1 0 0,0 1 0 0 0,0 0 0 0 0,0 0 1 0 0,0 0-1 0 0,0 0 0 0 0,0 0 0 0 0,0 0 0 0 0,0 0 1 0 0,0 0-1 0 0,0 0 0 0 0,1 0 0 0 0,-1 0 1 0 0,0 0-1 0 0,0 0 0 0 0,0-1 0 0 0,0 1 1 0 0,0 0-1 0 0,0 0 0 0 0,0 0 0 0 0,0 0 1 0 0,0 0-1 0 0,6 0 12 0 0,6 5-72 0 0,-3-1 110 0 0,-1 2 0 0 0,0-1-1 0 0,0 1 1 0 0,0 1 0 0 0,-1-1 0 0 0,0 1-1 0 0,0 1 1 0 0,6 8 0 0 0,-12-15-17 0 0,0 1-1 0 0,0-1 1 0 0,0 1 0 0 0,0 0 0 0 0,0-1 0 0 0,-1 1-1 0 0,1-1 1 0 0,-1 1 0 0 0,1 0 0 0 0,-1 0 0 0 0,0-1 0 0 0,1 1-1 0 0,-1 0 1 0 0,0 0 0 0 0,-1 3 0 0 0,1-4 6 0 0,0 0 0 0 0,-1 0 0 0 0,1 1 0 0 0,-1-1 0 0 0,1 0 0 0 0,-1 0 0 0 0,0 0 0 0 0,1 0 0 0 0,-1 0 0 0 0,0 0 0 0 0,0 0 0 0 0,0 0 0 0 0,0 0 0 0 0,0 0 0 0 0,0 0 0 0 0,0 0 0 0 0,0-1 0 0 0,0 1 0 0 0,0 0 0 0 0,0-1 0 0 0,-2 1 0 0 0,-21 9-143 0 0,14-7-226 0 0,0 1 0 0 0,-10 6-1 0 0,17-8-840 0 0,-1 0-1 0 0,1 0 0 0 0,0 1 1 0 0,0 0-1 0 0,-3 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8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1 179 4700 0 0,'0'0'7952'0'0,"0"0"-5636"0"0,0 0-1813 0 0,0 0 121 0 0,0 0-71 0 0,0 0-413 0 0,5 2-422 0 0,171 41 1492 0 0,-175-44-1204 0 0,1 1 0 0 0,0 0 0 0 0,-1 0 0 0 0,1-1 0 0 0,-1 1 0 0 0,1-1 0 0 0,-1 1 0 0 0,1-1 0 0 0,-1 0 0 0 0,1 1 0 0 0,-1-1 0 0 0,0 0 1 0 0,1 0-1 0 0,-1 0 0 0 0,0 0 0 0 0,0 0 0 0 0,0 0 0 0 0,0-1 0 0 0,0 1 0 0 0,0 0 0 0 0,0 0 0 0 0,0-1 0 0 0,0 1 0 0 0,0-1 0 0 0,-1 1 0 0 0,1-1 1 0 0,-1 1-1 0 0,1-1 0 0 0,-1 1 0 0 0,0-1 0 0 0,1 1 0 0 0,-1-1 0 0 0,0 0 0 0 0,0 1 0 0 0,0-1 0 0 0,0 1 0 0 0,0-1 0 0 0,-1 0 0 0 0,1 1 0 0 0,0-1 1 0 0,-1 1-1 0 0,1-1 0 0 0,-1 1 0 0 0,1-1 0 0 0,-1 1 0 0 0,0-1 0 0 0,0 1 0 0 0,-1-2-6 0 0,-43-65-1232 0 0,45 67 1211 0 0,-1 0 0 0 0,1 0 0 0 0,-1 0 0 0 0,0 0-1 0 0,0 0 1 0 0,1 0 0 0 0,-1 0 0 0 0,0 1 0 0 0,0-1 0 0 0,0 0 0 0 0,0 0 0 0 0,0 1 0 0 0,0-1 0 0 0,0 0 0 0 0,0 1 0 0 0,0-1 0 0 0,0 1 0 0 0,-1 0-1 0 0,1-1 1 0 0,0 1 0 0 0,0 0 0 0 0,0 0 0 0 0,-1-1 0 0 0,1 1 0 0 0,0 0 0 0 0,0 0 0 0 0,0 0 0 0 0,-1 1 0 0 0,1-1 0 0 0,0 0 0 0 0,0 0-1 0 0,0 1 1 0 0,-1-1 0 0 0,1 1 0 0 0,0-1 0 0 0,0 1 0 0 0,0-1 0 0 0,0 1 0 0 0,0-1 0 0 0,0 1 0 0 0,0 0 0 0 0,0 0 0 0 0,0 0 0 0 0,0 0-1 0 0,1-1 1 0 0,-1 1 0 0 0,0 0 0 0 0,1 0 0 0 0,-1 1 21 0 0,-15 64 244 0 0,14-53 46 0 0,-4 25 35 0 0,-1 137 80 0 0,16-162-2539 0 0,3-10-5130 0 0,5-6-344 0 0</inkml:trace>
  <inkml:trace contextRef="#ctx0" brushRef="#br0" timeOffset="251.87">233 331 3284 0 0,'0'0'10829'0'0,"0"0"-10221"0"0,0 0-608 0 0,0 0 0 0 0,-39 5 292 0 0,22-5 160 0 0,-3-3-452 0 0,-2 1-188 0 0,1-3-1140 0 0,4 2-3908 0 0,1-10-3477 0 0</inkml:trace>
  <inkml:trace contextRef="#ctx0" brushRef="#br0" timeOffset="502.19">431 1 12953 0 0,'0'0'2588'0'0,"0"0"-2588"0"0,0 0-1084 0 0,0 0 1084 0 0,0 0 48 0 0,0 0 320 0 0,0 0-92 0 0,-42 45-124 0 0,25-31 12 0 0,-2 1-164 0 0,4-1-668 0 0,3-3-1212 0 0,4-1-5348 0 0</inkml:trace>
  <inkml:trace contextRef="#ctx0" brushRef="#br0" timeOffset="767.01">541 169 7717 0 0,'0'0'6095'0'0,"-6"5"-4728"0"0,-2 1-1269 0 0,0 0 0 0 0,1 1 0 0 0,-1 0 0 0 0,1 0 0 0 0,1 1 1 0 0,-1 0-1 0 0,1 0 0 0 0,1 0 0 0 0,0 1 0 0 0,0 0 0 0 0,0 0 1 0 0,1 0-1 0 0,1 1 0 0 0,-3 8-98 0 0,21 65 775 0 0,16-72-5370 0 0,-24-15-1091 0 0,3-9-1361 0 0</inkml:trace>
  <inkml:trace contextRef="#ctx0" brushRef="#br0" timeOffset="768.01">652 263 10901 0 0,'0'0'1978'0'0,"6"5"-1382"0"0,-3-3-544 0 0,1 0 1 0 0,-1 0 0 0 0,0 1-1 0 0,0-1 1 0 0,0 1 0 0 0,0-1-1 0 0,0 1 1 0 0,-1 0 0 0 0,1 0 0 0 0,-1 1-1 0 0,0-1 1 0 0,0 0 0 0 0,0 1-1 0 0,0-1 1 0 0,-1 1 0 0 0,0-1-1 0 0,1 1 1 0 0,-1 0 0 0 0,0 0 0 0 0,-1 0-1 0 0,1-1 1 0 0,-1 1 0 0 0,0 0-1 0 0,1 0 1 0 0,-2 0 0 0 0,1 0 0 0 0,0 0-1 0 0,-1 0 1 0 0,0 0 0 0 0,0-1-1 0 0,0 1 1 0 0,0 0 0 0 0,-1-1-1 0 0,1 1 1 0 0,-1 0 0 0 0,0-1 0 0 0,0 0-1 0 0,0 1 1 0 0,-1-1 0 0 0,1 0-1 0 0,-1 0 1 0 0,1-1 0 0 0,-1 1-1 0 0,0 0-52 0 0,-77 9 294 0 0,56-28-7834 0 0,23 4 13 0 0</inkml:trace>
  <inkml:trace contextRef="#ctx0" brushRef="#br0" timeOffset="955.66">780 281 5489 0 0,'0'0'5615'0'0,"0"0"-4743"0"0,-3 6-438 0 0,-61 101 2235 0 0,64-105-2647 0 0,0-1 1 0 0,0 1 0 0 0,0-1-1 0 0,0 0 1 0 0,0 1-1 0 0,0-1 1 0 0,1 0 0 0 0,-1 1-1 0 0,1-1 1 0 0,-1 0 0 0 0,1 1-1 0 0,-1-1 1 0 0,1 0-1 0 0,-1 0 1 0 0,1 0 0 0 0,0 1-1 0 0,0-1 1 0 0,0 0 0 0 0,0 0-1 0 0,0 0 1 0 0,0 0-1 0 0,0 0 1 0 0,0-1 0 0 0,0 1-1 0 0,0 0 1 0 0,0 0 0 0 0,1-1-1 0 0,-1 1 1 0 0,0-1-1 0 0,0 1 1 0 0,1-1 0 0 0,-1 1-1 0 0,0-1 1 0 0,1 0 0 0 0,-1 0-1 0 0,1 0 1 0 0,-1 1-1 0 0,0-2 1 0 0,1 1 0 0 0,-1 0-1 0 0,1 0-22 0 0,36-2-4754 0 0,-26-1-621 0 0</inkml:trace>
  <inkml:trace contextRef="#ctx0" brushRef="#br0" timeOffset="1218.67">971 203 7313 0 0,'0'0'6675'0'0,"3"7"-5905"0"0,1 0-738 0 0,0 0 0 0 0,-1 0-1 0 0,1 0 1 0 0,-1 0 0 0 0,-1 1 0 0 0,1 0 0 0 0,-1-1-1 0 0,-1 1 1 0 0,1 0 0 0 0,-1 0 0 0 0,-1 0 0 0 0,1 0-1 0 0,-1 0 1 0 0,-1 0 0 0 0,0 0 0 0 0,0 0-1 0 0,0 0 1 0 0,-1 0 0 0 0,0-1 0 0 0,-1 1 0 0 0,1 0-1 0 0,-1-1 1 0 0,-1 0 0 0 0,0 0 0 0 0,0 0 0 0 0,0 0-1 0 0,-1-1 1 0 0,0 1 0 0 0,0-1 0 0 0,0 0 0 0 0,-1-1-1 0 0,0 1 1 0 0,0-1 0 0 0,-1 0 0 0 0,1-1 0 0 0,-1 0-1 0 0,0 0 1 0 0,-6 3-32 0 0,12-7-51 0 0,-40 5-4738 0 0,24-12-3937 0 0</inkml:trace>
  <inkml:trace contextRef="#ctx0" brushRef="#br0" timeOffset="1528.7">1249 283 7961 0 0,'0'0'6237'0'0,"3"7"-5559"0"0,22 81 219 0 0,-16-49-652 0 0,-21-57-1460 0 0,-29-103 1914 0 0,11 152-1312 0 0,-85 65 1337 0 0,116-93-664 0 0,0-1-1 0 0,0 1 1 0 0,0-1-1 0 0,0 0 0 0 0,1 0 1 0 0,-1 0-1 0 0,1 0 1 0 0,0 0-1 0 0,0 0 0 0 0,0 0 1 0 0,-1 0-1 0 0,2-1 1 0 0,-1 1-1 0 0,0-1 0 0 0,0 0 1 0 0,0 1-1 0 0,1-1 1 0 0,-1 0-1 0 0,0 0 0 0 0,1 0 1 0 0,-1-1-1 0 0,1 1 1 0 0,0-1-1 0 0,-1 1 0 0 0,1-1 1 0 0,-1 0-1 0 0,1 0 1 0 0,-1 0-1 0 0,1 0 0 0 0,0 0 1 0 0,-1-1-1 0 0,1 1 1 0 0,-1-1-1 0 0,1 0 0 0 0,1 0-59 0 0,49-5-760 0 0,-18-1-4083 0 0,-22 3-905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31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2521 235 12209 0 0,'3'9'1304'0'0,"5"33"-625"0"0,-2-1 0 0 0,-2 2 0 0 0,-1-1 0 0 0,-3 0 0 0 0,-1 0 0 0 0,-2 0 0 0 0,-7 33-679 0 0,5-25-65 0 0,3 55-1166 0 0,3-68-5116 0 0,-1-28-1456 0 0</inkml:trace>
  <inkml:trace contextRef="#ctx0" brushRef="#br0" timeOffset="-3123.37">0 342 5412 0 0,'0'0'5435'0'0,"0"0"-3629"0"0,0 0-1272 0 0,0 0-75 0 0,0 0-112 0 0,0 0-306 0 0,9-1-232 0 0,0 0 208 0 0,-1 0 0 0 0,1 1 1 0 0,0 0-1 0 0,0 1 1 0 0,-1 0-1 0 0,1 0 0 0 0,0 1 1 0 0,-1 0-1 0 0,1 0 1 0 0,-1 1-1 0 0,0 0 0 0 0,0 1 1 0 0,0 0-1 0 0,0 0 1 0 0,-1 1-1 0 0,0 0 0 0 0,0 0 1 0 0,0 0-1 0 0,0 1 1 0 0,-1 0-1 0 0,0 1 0 0 0,4 5-17 0 0,-9-10 21 0 0,-1 0-1 0 0,0 1 1 0 0,0-1 0 0 0,0 0-1 0 0,-1 1 1 0 0,1-1-1 0 0,-1 0 1 0 0,1 1-1 0 0,-1-1 1 0 0,0 0-1 0 0,1 0 1 0 0,-1 0 0 0 0,0 0-1 0 0,0 0 1 0 0,-1 0-1 0 0,1 0 1 0 0,0 0-1 0 0,-1 0 1 0 0,1 0 0 0 0,-1 0-1 0 0,0-1 1 0 0,1 1-1 0 0,-1-1 1 0 0,0 1-1 0 0,0-1 1 0 0,0 0-1 0 0,0 0 1 0 0,0 0 0 0 0,0 0-1 0 0,-1 0 1 0 0,1 0-1 0 0,0-1 1 0 0,0 1-1 0 0,-1-1 1 0 0,1 1 0 0 0,0-1-1 0 0,-1 0 1 0 0,1 0-1 0 0,0 0 1 0 0,-1 0-1 0 0,0 0-20 0 0,-35 5-3770 0 0,33-6 262 0 0,4-1-2142 0 0</inkml:trace>
  <inkml:trace contextRef="#ctx0" brushRef="#br0" timeOffset="-2861.21">259 368 8505 0 0,'0'0'1813'0'0,"0"0"-953"0"0,0 0-404 0 0,0 0-256 0 0,0 0 81 0 0,0 0 224 0 0,0 0 82 0 0,-3 7-121 0 0,1-4-433 0 0,0 0 1 0 0,0-1 0 0 0,0 1-1 0 0,0 0 1 0 0,0 0 0 0 0,1 0 0 0 0,0 1-1 0 0,-1-1 1 0 0,1 0 0 0 0,0 0-1 0 0,1 1 1 0 0,-1-1 0 0 0,1 1 0 0 0,-1-1-1 0 0,1 1 1 0 0,0-1 0 0 0,0 0-1 0 0,1 1 1 0 0,-1-1 0 0 0,1 1-1 0 0,-1-1 1 0 0,1 0 0 0 0,0 1 0 0 0,0-1-1 0 0,1 0 1 0 0,-1 0 0 0 0,1 0-1 0 0,-1 0 1 0 0,1 0 0 0 0,0 0 0 0 0,0 0-1 0 0,1-1 1 0 0,-1 1 0 0 0,0-1-1 0 0,1 1 1 0 0,-1-1 0 0 0,1 0 0 0 0,0 0-1 0 0,0 0 1 0 0,0 0 0 0 0,0-1-1 0 0,0 1 1 0 0,3 0-34 0 0,33 1-1614 0 0,-12-8-3014 0 0,-9-4-1856 0 0</inkml:trace>
  <inkml:trace contextRef="#ctx0" brushRef="#br0" timeOffset="-2546.37">432 138 10409 0 0,'0'0'1464'0'0,"0"0"-1131"0"0,0 0 63 0 0,0 0-42 0 0,0 0-138 0 0,-6 7-113 0 0,-29 46-77 0 0,34-51-28 0 0,1-1-1 0 0,-1 0 1 0 0,0 1-1 0 0,0-1 1 0 0,1 1-1 0 0,-1-1 1 0 0,1 0 0 0 0,-1 1-1 0 0,1 0 1 0 0,0-1-1 0 0,-1 1 1 0 0,1-1-1 0 0,0 1 1 0 0,0-1-1 0 0,0 1 1 0 0,0-1 0 0 0,1 1-1 0 0,-1 0 1 0 0,0-1-1 0 0,1 1 1 0 0,-1-1-1 0 0,1 1 1 0 0,-1-1-1 0 0,1 1 1 0 0,0-1-1 0 0,-1 0 1 0 0,1 1 0 0 0,0-1-1 0 0,0 0 1 0 0,0 0-1 0 0,0 1 1 0 0,0-1-1 0 0,0 0 1 0 0,1 0-1 0 0,-1 0 1 0 0,0 0 0 0 0,0-1-1 0 0,1 1 1 0 0,-1 0-1 0 0,1 0 1 0 0,-1-1-1 0 0,1 1 1 0 0,-1-1-1 0 0,1 1 1 0 0,-1-1 0 0 0,2 0 2 0 0,-2 2 18 0 0,1-1 0 0 0,0 0 0 0 0,0 1 0 0 0,-1-1 1 0 0,1 0-1 0 0,0-1 0 0 0,0 1 0 0 0,0 0 0 0 0,0 0 1 0 0,0-1-1 0 0,1 1 0 0 0,-1-1 0 0 0,0 0 1 0 0,0 0-1 0 0,0 1 0 0 0,0-1 0 0 0,0-1 0 0 0,1 1 1 0 0,-1 0-1 0 0,0 0 0 0 0,0-1 0 0 0,0 0 1 0 0,0 1-1 0 0,0-1 0 0 0,0 0 0 0 0,0 0 0 0 0,0 0 1 0 0,0 0-1 0 0,0 0 0 0 0,-1 0 0 0 0,1-1 0 0 0,0 1 1 0 0,-1 0-1 0 0,1-1 0 0 0,-1 0 0 0 0,1 1 1 0 0,-1-1-1 0 0,0 0 0 0 0,0 1 0 0 0,0-1 0 0 0,0 0 1 0 0,0 0-1 0 0,0 0 0 0 0,0 0 0 0 0,0 0 0 0 0,-1 0 1 0 0,1-1-1 0 0,-1 1 0 0 0,0 0 0 0 0,0 0 1 0 0,0 0-1 0 0,0 0 0 0 0,0 0 0 0 0,0-1 0 0 0,0 1 1 0 0,-1 0-1 0 0,1 0 0 0 0,-1 0 0 0 0,0-1-18 0 0,-7 106 1676 0 0,8-102-1716 0 0,3 35 234 0 0,7-16-5237 0 0,-5-16-510 0 0</inkml:trace>
  <inkml:trace contextRef="#ctx0" brushRef="#br0" timeOffset="-2281.39">766 471 11401 0 0,'0'0'3052'0'0,"0"0"-2384"0"0,0 0-428 0 0,0 0-16 0 0,0 0 432 0 0,0 0-239 0 0,-50-4-157 0 0,33 1-204 0 0,-5 1-56 0 0,2 0-16 0 0,-1 0-569 0 0,3 0-611 0 0,5-2-696 0 0,0 1-2236 0 0,5-6-3177 0 0</inkml:trace>
  <inkml:trace contextRef="#ctx0" brushRef="#br0" timeOffset="-2031.25">707 420 11461 0 0,'0'0'1704'0'0,"0"0"-1592"0"0,0 0 512 0 0,13 39 136 0 0,-13-26-64 0 0,0-3-208 0 0,-4 3-172 0 0,0-3-152 0 0,0 0-35 0 0,0-2 7 0 0,1 0-136 0 0,-1-2-677 0 0,4-1-683 0 0,0-1-1152 0 0,0-3-2252 0 0,7-1-2513 0 0</inkml:trace>
  <inkml:trace contextRef="#ctx0" brushRef="#br0" timeOffset="2894.92">2363 894 196 0 0,'0'0'1120'0'0,"0"0"-525"0"0,0 0-274 0 0,0 0 77 0 0,0 0 40 0 0,0 0-104 0 0,0 0-104 0 0,0 0-91 0 0,-1-1-31 0 0,-1-1-73 0 0,0 5 2699 0 0,1-2-7462 0 0,3-1 2808 0 0</inkml:trace>
  <inkml:trace contextRef="#ctx0" brushRef="#br0" timeOffset="-1787.05">949 342 4924 0 0,'0'0'7501'0'0,"0"0"-5332"0"0,0 0-1943 0 0,6-3-185 0 0,19-12-143 0 0,-23 15 81 0 0,0 1-1 0 0,0-1 1 0 0,0 0 0 0 0,0 1 0 0 0,0-1 0 0 0,0 1 0 0 0,0 0 0 0 0,0-1-1 0 0,0 1 1 0 0,0 0 0 0 0,0 0 0 0 0,-1 1 0 0 0,1-1 0 0 0,0 0 0 0 0,-1 0-1 0 0,1 1 1 0 0,-1-1 0 0 0,0 1 0 0 0,1-1 0 0 0,-1 1 0 0 0,0 0-1 0 0,0-1 1 0 0,0 1 0 0 0,0 0 0 0 0,0 0 0 0 0,0 0 0 0 0,0 0 0 0 0,-1 0-1 0 0,1 0 1 0 0,-1 0 0 0 0,0 0 0 0 0,1 0 0 0 0,-1 0 0 0 0,0 0 0 0 0,0 2 21 0 0,-1-3-28 0 0,1 0 0 0 0,-1 1 0 0 0,1-1 1 0 0,-1 0-1 0 0,0 1 0 0 0,1-1 0 0 0,-1 0 1 0 0,0 0-1 0 0,0 1 0 0 0,0-1 0 0 0,0 0 1 0 0,0 0-1 0 0,0 0 0 0 0,0 0 0 0 0,-1-1 1 0 0,1 1-1 0 0,0 0 0 0 0,0 0 0 0 0,-1-1 1 0 0,1 1-1 0 0,0 0 0 0 0,-1-1 0 0 0,1 0 1 0 0,-1 1-1 0 0,1-1 0 0 0,-1 0 0 0 0,1 0 1 0 0,-1 1-1 0 0,1-1 0 0 0,-1 0 0 0 0,1-1 1 0 0,0 1-1 0 0,-1 0 0 0 0,1 0 0 0 0,-1-1 1 0 0,0 1 27 0 0,11 10-1545 0 0,-3-9 1734 0 0,0 1 1 0 0,-1 0-1 0 0,0 0 0 0 0,0 1 1 0 0,1 0-1 0 0,-1 0 0 0 0,-1 0 1 0 0,1 0-1 0 0,0 1 0 0 0,-1 0 1 0 0,0 0-1 0 0,0 0 0 0 0,0 0 1 0 0,0 1-1 0 0,-1 0 0 0 0,0-1 1 0 0,0 1-1 0 0,0 1 0 0 0,0-1 0 0 0,-1 0 1 0 0,0 0-1 0 0,0 1 0 0 0,1 4-189 0 0,-6-7 48 0 0,-1 0 0 0 0,1 0-1 0 0,-1-1 1 0 0,0 1-1 0 0,0-1 1 0 0,0 0-1 0 0,0 0 1 0 0,0-1 0 0 0,0 1-1 0 0,-1-1 1 0 0,1 0-1 0 0,0 0 1 0 0,-1 0-1 0 0,1-1 1 0 0,-1 0 0 0 0,1 1-1 0 0,-1-2 1 0 0,1 1-1 0 0,-1 0 1 0 0,1-1-1 0 0,0 0 1 0 0,-1 0 0 0 0,-3-1-48 0 0,-15-5-4752 0 0,19-1-2360 0 0</inkml:trace>
  <inkml:trace contextRef="#ctx0" brushRef="#br0" timeOffset="-1616.25">1221 406 7689 0 0,'0'0'6604'0'0,"0"0"-5022"0"0,0 0-1554 0 0,0 0-80 0 0,0 0 38 0 0,0 0 9 0 0,0 0-66 0 0,0 0-291 0 0,7-1-204 0 0,-1 1 597 0 0,0 1 1 0 0,0 0-1 0 0,0 0 0 0 0,0 0 0 0 0,0 1 0 0 0,0 0 0 0 0,0 0 0 0 0,-1 0 1 0 0,1 1-1 0 0,-1 0 0 0 0,1 0 0 0 0,-1 0 0 0 0,0 1 0 0 0,0-1 0 0 0,-1 1 0 0 0,1 0 1 0 0,-1 1-1 0 0,0-1 0 0 0,0 1 0 0 0,0 0 0 0 0,0 0 0 0 0,-1 0 0 0 0,3 6-31 0 0,-6-9 44 0 0,0 0-1 0 0,-1 1 1 0 0,1-1 0 0 0,0 0-1 0 0,-1 0 1 0 0,1 1-1 0 0,-1-1 1 0 0,0 0-1 0 0,1 0 1 0 0,-1 0-1 0 0,0 0 1 0 0,-1 0-1 0 0,1 0 1 0 0,0 0-1 0 0,0 0 1 0 0,-1-1-1 0 0,1 1 1 0 0,-1 0-1 0 0,0-1 1 0 0,1 1 0 0 0,-1-1-1 0 0,0 1 1 0 0,0-1-1 0 0,0 0 1 0 0,0 0-1 0 0,0 0 1 0 0,0 0-1 0 0,0 0 1 0 0,0-1-1 0 0,0 1 1 0 0,-1 0-1 0 0,1-1 1 0 0,0 0-1 0 0,0 0 1 0 0,-1 1-1 0 0,1-1 1 0 0,0 0-1 0 0,-1-1-43 0 0,-57 4-6199 0 0,55-6 631 0 0</inkml:trace>
  <inkml:trace contextRef="#ctx0" brushRef="#br0" timeOffset="-1415.05">1428 436 13073 0 0,'0'0'1654'0'0,"0"0"-1454"0"0,0 0-134 0 0,0 0 60 0 0,-4 7-11 0 0,2-3-69 0 0,0 0-1 0 0,-1 0 1 0 0,1 0 0 0 0,0 1-1 0 0,1-1 1 0 0,-1 1 0 0 0,1-1-1 0 0,0 1 1 0 0,0-1 0 0 0,1 1-1 0 0,-1 0 1 0 0,1-1 0 0 0,0 1-1 0 0,0 0 1 0 0,0 0-1 0 0,1-1 1 0 0,0 1 0 0 0,0-1-1 0 0,0 2-45 0 0,42 14-2566 0 0,-22-21-3922 0 0,-13-5 225 0 0</inkml:trace>
  <inkml:trace contextRef="#ctx0" brushRef="#br0" timeOffset="-1025.22">1516 235 272 0 0,'0'0'581'0'0,"0"0"386"0"0,0 0 317 0 0,0 0 192 0 0,0 0-20 0 0,0 0-75 0 0,0 0-95 0 0,0 0-205 0 0,0 0-241 0 0,2-5-235 0 0,0 4-582 0 0,-1-1 1 0 0,0 0-1 0 0,0 1 0 0 0,1 0 0 0 0,-1-1 1 0 0,0 1-1 0 0,1 0 0 0 0,0-1 1 0 0,-1 1-1 0 0,1 0 0 0 0,0 0 0 0 0,-1 0 1 0 0,1 1-1 0 0,0-1 0 0 0,0 0 0 0 0,0 1 1 0 0,0-1-1 0 0,0 1 0 0 0,0-1 1 0 0,0 1-1 0 0,-1 0 0 0 0,1 0 0 0 0,0 0 1 0 0,0 0-1 0 0,0 0 0 0 0,0 1 1 0 0,0-1-1 0 0,0 0 0 0 0,0 1 0 0 0,0 0 1 0 0,0-1-1 0 0,0 1 0 0 0,-1 0 0 0 0,1 0 1 0 0,0 0-1 0 0,-1 0 0 0 0,1 0 1 0 0,0 0-1 0 0,-1 1 0 0 0,1-1 0 0 0,-1 0 1 0 0,0 1-1 0 0,1-1 0 0 0,-1 1 1 0 0,0 0-1 0 0,0 0-23 0 0,0 1 77 0 0,0-1 0 0 0,-1 1 0 0 0,1 0 0 0 0,-1-1 0 0 0,0 1 1 0 0,0 0-1 0 0,0 0 0 0 0,0-1 0 0 0,0 1 0 0 0,0 0 0 0 0,-1-1 0 0 0,1 1 0 0 0,-1 0 1 0 0,0-1-1 0 0,0 1 0 0 0,0-1 0 0 0,0 1 0 0 0,-1-1 0 0 0,1 1 0 0 0,0-1 0 0 0,-1 0 0 0 0,0 0 1 0 0,1 1-1 0 0,-1-1 0 0 0,0-1 0 0 0,0 1 0 0 0,0 0 0 0 0,-1 0 0 0 0,1-1 0 0 0,0 1 1 0 0,-1-1-1 0 0,1 0 0 0 0,0 0 0 0 0,-1 0 0 0 0,0 0 0 0 0,1 0 0 0 0,-1 0 0 0 0,0-1 1 0 0,1 1-1 0 0,-1-1 0 0 0,-1 0-77 0 0,-47 35 57 0 0,102-26 163 0 0,-10-10-331 0 0,26 2-357 0 0,-26 6-4398 0 0,-33-4 393 0 0</inkml:trace>
  <inkml:trace contextRef="#ctx0" brushRef="#br0" timeOffset="-264.86">2081 368 11117 0 0,'0'0'3192'0'0,"0"0"-3195"0"0,0 0-260 0 0,0 0 306 0 0,0 0 171 0 0,7-2-387 0 0,1 1 125 0 0,0 0 0 0 0,0 1 0 0 0,0 0 1 0 0,0 1-1 0 0,0 0 0 0 0,0 0 0 0 0,0 1 0 0 0,0-1 1 0 0,0 2-1 0 0,0-1 0 0 0,-1 1 0 0 0,1 1 0 0 0,-1-1 1 0 0,0 1-1 0 0,5 3 48 0 0,-8-4 94 0 0,0 0 0 0 0,0 0 0 0 0,0 0-1 0 0,-1 0 1 0 0,1 0 0 0 0,-1 1 0 0 0,0-1 0 0 0,1 1 0 0 0,-2 0 0 0 0,1 0 0 0 0,0 0-1 0 0,-1 0 1 0 0,0 1 0 0 0,0-1 0 0 0,0 1 0 0 0,0-1 0 0 0,-1 1 0 0 0,0 0 0 0 0,0-1 0 0 0,0 1-1 0 0,0 0 1 0 0,-1 0 0 0 0,0 0 0 0 0,0 0 0 0 0,0 0 0 0 0,-1 0 0 0 0,1-1 0 0 0,-1 1-1 0 0,0 0 1 0 0,-1 0 0 0 0,1-1 0 0 0,-1 1 0 0 0,0-1 0 0 0,0 1 0 0 0,0-1 0 0 0,-1 0 0 0 0,1 0-1 0 0,-1 0 1 0 0,0 0 0 0 0,-1 0 0 0 0,1-1 0 0 0,-4 4-94 0 0,5-4-223 0 0,-10 18 148 0 0,15-10-5879 0 0,1-10 574 0 0</inkml:trace>
  <inkml:trace contextRef="#ctx0" brushRef="#br0" timeOffset="-263.86">2327 556 14173 0 0,'0'0'2309'0'0,"0"0"-2309"0"0,0 0 136 0 0,-38-10-112 0 0,17 5 328 0 0,-1 1-228 0 0,-3 0-124 0 0,2 1-12 0 0,-4 0-813 0 0,4 0-599 0 0,7 2-1624 0 0,0-6-4653 0 0</inkml:trace>
  <inkml:trace contextRef="#ctx0" brushRef="#br0" timeOffset="10231.94">1894 537 980 0 0,'0'0'728'0'0,"0"0"910"0"0,0 0 531 0 0,0 0-588 0 0,0 0-241 0 0,0 0 180 0 0,0 0-108 0 0,0 0-346 0 0,11 2 1052 0 0,-116-7-345 0 0,37-7-5255 0 0,56 8 194 0 0,3 0-2147 0 0</inkml:trace>
  <inkml:trace contextRef="#ctx0" brushRef="#br0" timeOffset="10437.32">1817 452 768 0 0,'0'0'6056'0'0,"0"0"-3456"0"0,0 0-1470 0 0,0 0-620 0 0,0 0 96 0 0,4 8 285 0 0,-1-1-653 0 0,1 0 0 0 0,-1 1 1 0 0,-1 0-1 0 0,1 0 0 0 0,-2 0 0 0 0,1 0 0 0 0,-1 0 0 0 0,0 0 1 0 0,0 0-1 0 0,-1 1 0 0 0,0-1 0 0 0,-1 0 0 0 0,0 0 0 0 0,0 0 0 0 0,-2 7-238 0 0,-3 16-866 0 0,5-10-2851 0 0,2-13-1124 0 0</inkml:trace>
  <inkml:trace contextRef="#ctx0" brushRef="#br0" timeOffset="11335.53">2297 830 1240 0 0,'0'0'953'0'0,"0"0"1204"0"0,0 0-793 0 0,0 0-861 0 0,0 0-306 0 0,0 0 140 0 0,0 0 133 0 0,0 0-2 0 0,0 0 68 0 0,-4 2 63 0 0,-11 2-374 0 0,0-1-1 0 0,0-1 1 0 0,-1-1 0 0 0,1 0-1 0 0,-1 0 1 0 0,1-2 0 0 0,0 0-1 0 0,-1 0 1 0 0,1-2 0 0 0,-3-1-225 0 0,-48-3 602 0 0,52 5-571 0 0,0 1-1 0 0,0 0 1 0 0,0 1 0 0 0,1 1 0 0 0,-1 0-1 0 0,0 1 1 0 0,0 0 0 0 0,1 1-1 0 0,-1 1 1 0 0,1 0 0 0 0,0 1 0 0 0,0 0-1 0 0,1 1 1 0 0,-1 0 0 0 0,1 1-1 0 0,1 0 1 0 0,-1 1 0 0 0,1 1-1 0 0,-8 7-30 0 0,-13-49 398 0 0,-4 16-252 0 0,0 3 0 0 0,-1 1 0 0 0,0 1 1 0 0,-1 2-1 0 0,0 2 0 0 0,-1 2 0 0 0,0 1 1 0 0,0 2-1 0 0,0 1 0 0 0,-4 3-146 0 0,-70-8-14 0 0,-628-19 1096 0 0,471-12-868 0 0,274 31-4143 0 0,2 5-52 0 0,9-5-3399 0 0</inkml:trace>
  <inkml:trace contextRef="#ctx0" brushRef="#br0" timeOffset="13015.81">679 75 2720 0 0,'0'0'3674'0'0,"-7"-3"-2749"0"0,-22-10-630 0 0,0 1 0 0 0,-1 2 0 0 0,0 1 1 0 0,-1 1-1 0 0,1 1 0 0 0,-2 2 0 0 0,1 1 0 0 0,0 2 1 0 0,-4 1-296 0 0,24 2 40 0 0,0 0 1 0 0,0 1 0 0 0,0 1 0 0 0,0 0 0 0 0,1 0-1 0 0,0 1 1 0 0,-1 0 0 0 0,1 1 0 0 0,1 0-1 0 0,-1 1 1 0 0,1 0 0 0 0,0 0 0 0 0,0 1 0 0 0,1 0-1 0 0,0 1 1 0 0,0 0 0 0 0,-1 2-41 0 0,2 4-3196 0 0,7-10-961 0 0</inkml:trace>
  <inkml:trace contextRef="#ctx0" brushRef="#br0" timeOffset="13438.97">1627 97 1448 0 0,'0'0'3326'0'0,"0"0"-138"0"0,0 0-2346 0 0,0 0-738 0 0,0 0 53 0 0,-5-6 140 0 0,-3-2-158 0 0,0 0 0 0 0,0 1 0 0 0,-1 0 0 0 0,0 0 0 0 0,0 1 1 0 0,0 0-1 0 0,-1 1 0 0 0,0 0 0 0 0,0 0 0 0 0,0 1 1 0 0,0 1-1 0 0,-1 0 0 0 0,0 0-139 0 0,-7-1 81 0 0,0 1-1 0 0,0 0 1 0 0,0 2 0 0 0,0 0 0 0 0,-1 1-1 0 0,1 1 1 0 0,0 0 0 0 0,-1 2-1 0 0,1 0 1 0 0,0 1 0 0 0,1 0 0 0 0,-1 2-1 0 0,1 0 1 0 0,0 1 0 0 0,-9 5-81 0 0,-15 9-109 0 0,-33 15-4273 0 0,52-27-561 0 0</inkml:trace>
  <inkml:trace contextRef="#ctx0" brushRef="#br0" timeOffset="13767.28">2433 120 5989 0 0,'0'0'4268'0'0,"0"0"-4088"0"0,0 0-100 0 0,-51-25 512 0 0,29 19 24 0 0,0 0-192 0 0,-7 2-192 0 0,2 2-132 0 0,-9 2-100 0 0,-6 4-8 0 0,-6 8-80 0 0,-2 3 76 0 0,11 1-68 0 0,7-2-1024 0 0,13-5-832 0 0,7-4-2601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11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1174 903 0 0 0,'106'-19'0'0'0,"-84"14"0"0"0,0 0 0 0 0,23-9 0 0 0,-22 6 0 0 0,-4 1 43 0 0,-1 0 0 0 0,0-2 1 0 0,0 0-1 0 0,-1-1 0 0 0,-1 0 0 0 0,1-2 0 0 0,-2 0 1 0 0,0 0-1 0 0,0-2 0 0 0,14-16 0 0 0,-19 18 19 0 0,0 0 1 0 0,-1-1-1 0 0,0 0 1 0 0,-1 0-1 0 0,-1-1 0 0 0,0 0 1 0 0,-1 0-1 0 0,0-1 0 0 0,-2 0 1 0 0,1 0-1 0 0,-2 0 1 0 0,0-1-1 0 0,1-19 0 0 0,-3 21 130 0 0,0-1-1 0 0,-2 1 0 0 0,0-1 1 0 0,0 1-1 0 0,-1-1 1 0 0,-1 1-1 0 0,-1 0 0 0 0,0 0 1 0 0,-1 0-1 0 0,0 1 0 0 0,-11-21 1 0 0,5 15 42 0 0,-2 0 0 0 0,0 1-1 0 0,-1 0 1 0 0,0 1 0 0 0,-2 0 0 0 0,0 1 0 0 0,0 1 0 0 0,-2 1 0 0 0,0 0 0 0 0,0 2-1 0 0,-1 0 1 0 0,-1 1 0 0 0,0 0 0 0 0,-1 2 0 0 0,-41-13 0 0 0,-1 4-157 0 0,-1 4 0 0 0,-78-9 1 0 0,-134 9 126 0 0,240 15-85 0 0,-1 2 0 0 0,1 2 0 0 0,0 1 0 0 0,1 2 0 0 0,0 1 0 0 0,-59 24 1 0 0,25-3 71 0 0,1 4 1 0 0,-76 50-1 0 0,124-71 92 0 0,1 0-1 0 0,0 2 1 0 0,-26 25-1 0 0,37-31-131 0 0,0 0 0 0 0,0 0 0 0 0,1 0-1 0 0,1 1 1 0 0,0 0 0 0 0,0 1 0 0 0,1-1 0 0 0,0 1-1 0 0,-3 13 1 0 0,0 4 30 0 0,-6 40-1 0 0,12-55-144 0 0,1 1-1 0 0,1-1 0 0 0,0 1 0 0 0,0-1 0 0 0,4 18 0 0 0,-2-21-4 0 0,1 0 0 0 0,1 0-1 0 0,-1-1 1 0 0,2 0 0 0 0,-1 0-1 0 0,1 0 1 0 0,1 0 0 0 0,0-1-1 0 0,0 1 1 0 0,0-2 0 0 0,12 12 0 0 0,-1-3 97 0 0,2 0 0 0 0,0-1 1 0 0,35 22-1 0 0,-22-20-2 0 0,1 0 0 0 0,0-2 0 0 0,0-1 0 0 0,2-2 0 0 0,42 9 0 0 0,-27-11 39 0 0,0-2 1 0 0,0-3 0 0 0,61 0 0 0 0,-53-6-61 0 0,-1-3 0 0 0,83-16 0 0 0,-88 10-89 0 0,0-3 0 0 0,-1-1 1 0 0,97-43-1 0 0,-114 40 155 0 0,-1-2 1 0 0,-1-1-1 0 0,0-1 0 0 0,-2-1 1 0 0,50-48-1 0 0,-24 10 126 0 0,-47 49-375 0 0,-1 0 0 0 0,0-1 0 0 0,12-23 0 0 0,-19 32-56 0 0,0 1 0 0 0,0-1 0 0 0,0 0 0 0 0,0 0 0 0 0,0 0 0 0 0,-1 0 0 0 0,1 0 0 0 0,-1-1 0 0 0,0 1 0 0 0,0 0-1 0 0,0 0 1 0 0,0 0 0 0 0,0 0 0 0 0,-2-6 0 0 0,0 5-560 0 0,1-1 1 0 0,-1 1-1 0 0,0 0 0 0 0,-1 0 0 0 0,1 0 1 0 0,-1 0-1 0 0,0 0 0 0 0,-6-6 0 0 0,-1 0-3351 0 0,2 2 210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5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23 0 0 0,'0'0'11636'0'0,"-4"-1"-11149"0"0,-8-2-15 0 0,25 7 516 0 0,11 4-472 0 0,-1-1 1 0 0,27 3-1 0 0,51 4 522 0 0,-76-11-746 0 0,212 18 3434 0 0,-260-21-3786 0 0,0-1-1 0 0,-1-1 1 0 0,1-2-1 0 0,-43-11 1 0 0,57 12 46 0 0,0-1 1 0 0,-14-7-1 0 0,20 10 30 0 0,0-1 0 0 0,0 0 1 0 0,0 0-1 0 0,1 0 0 0 0,-1 0 0 0 0,0-1 0 0 0,1 1 0 0 0,-1-1 0 0 0,1 0 0 0 0,-3-4 0 0 0,5 7-13 0 0,0 0 1 0 0,-1-1-1 0 0,1 1 0 0 0,0-1 1 0 0,0 1-1 0 0,0 0 1 0 0,0-1-1 0 0,-1 1 1 0 0,1-1-1 0 0,0 1 1 0 0,0-1-1 0 0,0 1 0 0 0,0 0 1 0 0,0-1-1 0 0,0 1 1 0 0,0-1-1 0 0,0 1 1 0 0,0-1-1 0 0,0 1 1 0 0,1-1-1 0 0,-1 1 1 0 0,0 0-1 0 0,0-1 0 0 0,0 1 1 0 0,0-1-1 0 0,1 1 1 0 0,-1 0-1 0 0,0-1 1 0 0,0 1-1 0 0,1 0 1 0 0,-1-1-1 0 0,0 1 0 0 0,1 0 1 0 0,-1-1-1 0 0,0 1 1 0 0,1 0-1 0 0,-1 0 1 0 0,0-1-1 0 0,1 1 1 0 0,-1 0-1 0 0,1 0 1 0 0,-1 0-1 0 0,0 0 0 0 0,1-1 1 0 0,-1 1-1 0 0,1 0 1 0 0,-1 0-1 0 0,1 0 1 0 0,-1 0-1 0 0,1 0 1 0 0,0 0-1 0 0,4 0-31 0 0,1-1 1 0 0,0 1-1 0 0,7 1 0 0 0,-8-1 34 0 0,9 1-4 0 0,0 1 0 0 0,-1 0-1 0 0,1 1 1 0 0,21 7-1 0 0,49 24 157 0 0,-48-15-32 0 0,-33-17-107 0 0,1 0-1 0 0,-1 0 1 0 0,-1 0 0 0 0,1 1 0 0 0,0-1-1 0 0,-1 1 1 0 0,1 0 0 0 0,3 5-1 0 0,-5-6 2 0 0,0-1-1 0 0,-1 0 0 0 0,1 0 0 0 0,-1 1 0 0 0,1-1 0 0 0,-1 0 0 0 0,0 1 0 0 0,1-1 0 0 0,-1 1 1 0 0,0-1-1 0 0,0 0 0 0 0,0 1 0 0 0,0-1 0 0 0,0 1 0 0 0,0-1 0 0 0,-1 1 0 0 0,1-1 1 0 0,0 0-1 0 0,-1 1 0 0 0,1-1 0 0 0,-1 0 0 0 0,1 1 0 0 0,-1-1 0 0 0,0 0 0 0 0,0 0 0 0 0,1 0 1 0 0,-1 1-1 0 0,0-1 0 0 0,0 0 0 0 0,0 0 0 0 0,0 0 0 0 0,0 0 0 0 0,0-1 0 0 0,-3 3 1 0 0,-3 1 113 0 0,0 1 0 0 0,-1-1 1 0 0,0 0-1 0 0,-11 4 0 0 0,17-7-119 0 0,-86 28 363 0 0,53-19-360 0 0,-58 27 1 0 0,72-23-2181 0 0,10-3-6762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6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17 0 0 0,'0'0'13519'0'0,"-13"-4"-13040"0"0,-17-5-236 0 0,14 6 386 0 0,52 23-59 0 0,2-3 1 0 0,0 0-1 0 0,58 16 1 0 0,-27-15 426 0 0,84 10 1 0 0,-130-25-745 0 0,48 9 430 0 0,-82-17-750 0 0,-1 0 1 0 0,1 0-1 0 0,-17-12 1 0 0,23 13 81 0 0,-1 0 1 0 0,1-1-1 0 0,0 1 1 0 0,0-1 0 0 0,0 0-1 0 0,0-1 1 0 0,-6-10 0 0 0,10 16-2 0 0,1-1 0 0 0,0 1 0 0 0,0 0 0 0 0,-1-1 1 0 0,1 1-1 0 0,0 0 0 0 0,0 0 0 0 0,0-1 0 0 0,-1 1 1 0 0,1 0-1 0 0,0-1 0 0 0,0 1 0 0 0,0-1 0 0 0,0 1 1 0 0,0 0-1 0 0,0-1 0 0 0,0 1 0 0 0,0 0 0 0 0,0-1 1 0 0,0 1-1 0 0,0-1 0 0 0,0 1 0 0 0,0 0 0 0 0,0-1 1 0 0,0 1-1 0 0,0 0 0 0 0,0-1 0 0 0,0 1 0 0 0,1 0 1 0 0,-1-1-1 0 0,0 1 0 0 0,1-1-9 0 0,-1 1-1 0 0,1 0 0 0 0,0 0 1 0 0,-1 0-1 0 0,1 0 1 0 0,0-1-1 0 0,-1 1 0 0 0,1 0 1 0 0,0 0-1 0 0,-1 0 1 0 0,1 0-1 0 0,0 1 0 0 0,-1-1 1 0 0,1 0-1 0 0,0 0 1 0 0,24 9-33 0 0,-17-5 64 0 0,-1 0-1 0 0,0 0 1 0 0,1 1 0 0 0,-2 0-1 0 0,1 0 1 0 0,8 9 0 0 0,-13-12-13 0 0,-1 0 0 0 0,1 0 1 0 0,0 0-1 0 0,-1 1 0 0 0,0-1 1 0 0,1 0-1 0 0,-1 1 1 0 0,0-1-1 0 0,0 0 0 0 0,1 6 1 0 0,-2-7-2 0 0,0 1 0 0 0,0 0 0 0 0,0 0 0 0 0,0-1 0 0 0,0 1 0 0 0,0 0 0 0 0,-1-1 0 0 0,1 1 0 0 0,-1 0 0 0 0,1-1 0 0 0,-1 1 0 0 0,1-1 0 0 0,-1 1 0 0 0,0 0 0 0 0,0-1 0 0 0,0 0 0 0 0,0 1 1 0 0,-1 1-1 0 0,-1 0 59 0 0,0 0 1 0 0,-1 0 0 0 0,1 0-1 0 0,0-1 1 0 0,-1 1 0 0 0,1-1 0 0 0,-1 0-1 0 0,-4 2 1 0 0,-34 11 228 0 0,13-5-482 0 0,23-7-332 0 0,-24 10-255 0 0,18-4-2866 0 0,2 3-5361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11T01:21:43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18236 0 0,'0'0'-3217'0'0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08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10706 0 0,'0'0'3609'0'0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17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1304 84 0 0 0,'0'0'4966'0'0,"0"-3"-4236"0"0,0-11 4459 0 0,-12 14-4469 0 0,-14 1-208 0 0,0-1 0 0 0,0-2 1 0 0,1 0-1 0 0,-34-9 0 0 0,-14 0-366 0 0,15 5-71 0 0,51 6-33 0 0,0 0 1 0 0,1 1-1 0 0,-1-1 1 0 0,0 1-1 0 0,1 0 1 0 0,-12 4-1 0 0,15-3-32 0 0,-1-1-1 0 0,1 1 0 0 0,0 0 0 0 0,-1 1 0 0 0,1-1 0 0 0,0 1 0 0 0,0-1 0 0 0,1 1 1 0 0,-1 0-1 0 0,1 0 0 0 0,-4 5 0 0 0,4-6 13 0 0,1 0-1 0 0,0 0 1 0 0,-1 0-1 0 0,1 1 1 0 0,0-1 0 0 0,0 1-1 0 0,0-1 1 0 0,1 1 0 0 0,-1-1-1 0 0,1 1 1 0 0,-1-1-1 0 0,1 1 1 0 0,0 0 0 0 0,0-1-1 0 0,0 1 1 0 0,0-1 0 0 0,1 6-1 0 0,-1-8 13 0 0,0 0-1 0 0,0 0 0 0 0,0 0 0 0 0,0 0 1 0 0,0 0-1 0 0,0 0 0 0 0,0 1 1 0 0,0-1-1 0 0,1 0 0 0 0,-1 0 1 0 0,0 0-1 0 0,0 0 0 0 0,0 0 0 0 0,0 0 1 0 0,0 0-1 0 0,0 0 0 0 0,0 0 1 0 0,0 0-1 0 0,0 1 0 0 0,0-1 1 0 0,0 0-1 0 0,0 0 0 0 0,0 0 0 0 0,1 0 1 0 0,-1 0-1 0 0,0 0 0 0 0,0 0 1 0 0,0 0-1 0 0,0 0 0 0 0,0 0 1 0 0,0 0-1 0 0,0 0 0 0 0,0 0 0 0 0,1 0 1 0 0,-1 0-1 0 0,0 0 0 0 0,0 0 1 0 0,0 0-1 0 0,0 0 0 0 0,0 0 1 0 0,0 0-1 0 0,0 0 0 0 0,0 0 0 0 0,1 0 1 0 0,-1 0-1 0 0,0 0 0 0 0,0 0 1 0 0,0 0-1 0 0,0 0 0 0 0,0 0 1 0 0,0-1-1 0 0,0 1 0 0 0,0 0 0 0 0,0 0 1 0 0,0 0-1 0 0,1 0 0 0 0,1-6 467 0 0,-2 3-509 0 0,0 1 0 0 0,0-1-1 0 0,0 0 1 0 0,-1 0 0 0 0,1 1 0 0 0,-1-1 0 0 0,0 0-1 0 0,0 1 1 0 0,0-1 0 0 0,0 1 0 0 0,-2-3 0 0 0,0 0-37 0 0,-1 0 0 0 0,0 1 0 0 0,1-1 0 0 0,-7-4 0 0 0,6 6 70 0 0,0 0 0 0 0,-1 0 0 0 0,1 0 1 0 0,-1 0-1 0 0,1 1 0 0 0,-1 0 0 0 0,0 0 0 0 0,0 0 0 0 0,0 0 1 0 0,0 1-1 0 0,0 0 0 0 0,0 0 0 0 0,-1 0 0 0 0,1 1 0 0 0,-6 0 1 0 0,-8 1 239 0 0,-1 0 0 0 0,-33 8 1 0 0,29-5-249 0 0,-67 10 157 0 0,-179 1 0 0 0,142-18-12 0 0,106 1-160 0 0,0-1 0 0 0,1-1 0 0 0,-40-12 0 0 0,56 15 79 0 0,1-1 1 0 0,0 0-1 0 0,-1 0 0 0 0,1 0 0 0 0,-6-5 1 0 0,-2-6-1475 0 0,11 11 367 0 0,0 0-1 0 0,0 0 1 0 0,1 0-1 0 0,-1 0 1 0 0,0 0-1 0 0,0-3 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2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33 5145 0 0,'0'0'12320'0'0,"-2"-5"-12020"0"0,-4-14-4 0 0,6 18-280 0 0,0 1 1 0 0,0 0-1 0 0,0 0 0 0 0,0-1 0 0 0,0 1 1 0 0,0 0-1 0 0,0 0 0 0 0,0-1 0 0 0,0 1 1 0 0,0 0-1 0 0,0 0 0 0 0,0-1 0 0 0,0 1 0 0 0,0 0 1 0 0,0 0-1 0 0,0-1 0 0 0,0 1 0 0 0,0 0 1 0 0,0 0-1 0 0,0-1 0 0 0,0 1 0 0 0,0 0 1 0 0,1 0-1 0 0,-1 0 0 0 0,0-1 0 0 0,0 1 0 0 0,0 0 1 0 0,0 0-1 0 0,1 0 0 0 0,-1-1 0 0 0,0 1 1 0 0,0 0-1 0 0,0 0 0 0 0,1 0 0 0 0,-1 0 1 0 0,0 0-1 0 0,0 0 0 0 0,1-1 0 0 0,-1 1 0 0 0,0 0 1 0 0,0 0-1 0 0,1 0 0 0 0,-1 0 0 0 0,12 0-37 0 0,-10 0 91 0 0,4 1 37 0 0,0 0-1 0 0,1 0 1 0 0,-1 1-1 0 0,0-1 1 0 0,0 1-1 0 0,0 1 1 0 0,0-1-1 0 0,-1 1 1 0 0,1 0-1 0 0,-1 0 1 0 0,0 1-1 0 0,1 0 1 0 0,-2 0-1 0 0,1 0 1 0 0,0 0-1 0 0,-1 1 1 0 0,0-1-1 0 0,0 1 1 0 0,0 0-1 0 0,0 1 1 0 0,3 7-1 0 0,-6-11-30 0 0,0 0 1 0 0,-1 0-1 0 0,1 0 0 0 0,-1 0 0 0 0,0 0 0 0 0,1 0 0 0 0,-1 0 0 0 0,0 0 1 0 0,0 0-1 0 0,0 0 0 0 0,-1 0 0 0 0,1 0 0 0 0,0 0 0 0 0,-1 0 1 0 0,1 0-1 0 0,-1 0 0 0 0,0 0 0 0 0,1 0 0 0 0,-1 0 0 0 0,0-1 1 0 0,0 1-1 0 0,-1 0 0 0 0,1 0 0 0 0,0-1 0 0 0,0 1 0 0 0,-4 2 1 0 0,-2 3 94 0 0,-1-1 0 0 0,0 0 1 0 0,0-1-1 0 0,-12 7 0 0 0,9-6-110 0 0,-15 8 52 0 0,-11 6 5 0 0,34-18-145 0 0,-1 1 1 0 0,1-1 0 0 0,-1 1-1 0 0,1 0 1 0 0,0 0 0 0 0,0 1-1 0 0,-3 3 1 0 0,6-7 29 0 0,0 0-1 0 0,0 0 1 0 0,0 1-1 0 0,0-1 0 0 0,0 0 1 0 0,0 0-1 0 0,0 0 1 0 0,0 1-1 0 0,0-1 1 0 0,0 0-1 0 0,0 0 1 0 0,0 0-1 0 0,0 1 1 0 0,0-1-1 0 0,0 0 1 0 0,0 0-1 0 0,0 0 1 0 0,0 1-1 0 0,0-1 0 0 0,0 0 1 0 0,0 0-1 0 0,0 0 1 0 0,0 1-1 0 0,1-1 1 0 0,-1 0-1 0 0,0 0 1 0 0,0 0-1 0 0,0 0 1 0 0,0 0-1 0 0,0 1 1 0 0,1-1-1 0 0,-1 0 0 0 0,0 0 1 0 0,0 0-1 0 0,0 0 1 0 0,0 0-1 0 0,1 0 1 0 0,-1 0-1 0 0,0 0 1 0 0,0 0-1 0 0,0 1 1 0 0,1-1-1 0 0,-1 0 1 0 0,0 0-1 0 0,0 0 1 0 0,0 0-1 0 0,1 0 0 0 0,-1 0 1 0 0,0 0-1 0 0,1-1 1 0 0,12 3 66 0 0,-11-2-62 0 0,55 2 93 0 0,83-9 1 0 0,-106 5-253 0 0,-34 2-127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2.7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9970 0 0,'0'0'4737'0'0,"14"-4"-4271"0"0,43-10 54 0 0,-54 13-468 0 0,-1 0 0 0 0,0 1 1 0 0,1 0-1 0 0,-1 0 0 0 0,0-1 1 0 0,1 2-1 0 0,-1-1 0 0 0,0 0 0 0 0,1 0 1 0 0,-1 1-1 0 0,0-1 0 0 0,1 1 1 0 0,-1 0-1 0 0,0-1 0 0 0,3 2 1 0 0,2 2 147 0 0,1-1 17 0 0,0 0 0 0 0,0 1 0 0 0,-1 0 0 0 0,0 1-1 0 0,1-1 1 0 0,9 11 0 0 0,-14-13-139 0 0,0 1 0 0 0,0-1 0 0 0,-1 1 0 0 0,1 0 0 0 0,-1 0 0 0 0,0 0 0 0 0,0 0 0 0 0,0 1 0 0 0,0-1 0 0 0,0 0 1 0 0,-1 1-1 0 0,1-1 0 0 0,-1 1 0 0 0,0 0 0 0 0,-1 0 0 0 0,2 7 0 0 0,-2-8-33 0 0,-1-1 0 0 0,1 1 0 0 0,-1 0 0 0 0,0 0 0 0 0,0 0 0 0 0,0-1 0 0 0,0 1 0 0 0,0 0 0 0 0,-1-1 0 0 0,1 1 0 0 0,-1-1 0 0 0,0 1 0 0 0,0-1 0 0 0,0 0 1 0 0,0 0-1 0 0,0 0 0 0 0,-2 2 0 0 0,-3 1-220 0 0,0 1 0 0 0,0-1 0 0 0,-1-1 0 0 0,-11 6 0 0 0,-5 1-1956 0 0,15-8-1060 0 0,1 0-3603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3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11955 0 0,'0'0'7960'0'0,"-8"21"-7860"0"0,-26 65-43 0 0,26-56-23 0 0,7-30-32 0 0,1 1 1 0 0,0-1 0 0 0,0 1 0 0 0,0-1-1 0 0,0 1 1 0 0,0-1 0 0 0,1 1 0 0 0,-1-1-1 0 0,0 1 1 0 0,0-1 0 0 0,0 1 0 0 0,0-1-1 0 0,0 1 1 0 0,1-1 0 0 0,-1 1 0 0 0,0-1-1 0 0,1 2 1 0 0,1 0 17 0 0,0 1 1 0 0,0-1 1 0 0,0 1-1 0 0,0-1 1 0 0,0 0-1 0 0,0 0 1 0 0,1 0-1 0 0,-1 0 1 0 0,1-1-1 0 0,-1 1 0 0 0,1 0 1 0 0,0-1-1 0 0,0 0 1 0 0,-1 0-1 0 0,6 2 1 0 0,6 0-32 0 0,26 4 0 0 0,-27-5-133 0 0,44 5-2896 0 0,-38-5-828 0 0,0-1-3353 0 0,-11 0 1012 0 0</inkml:trace>
  <inkml:trace contextRef="#ctx0" brushRef="#br0" timeOffset="1">599 145 16275 0 0,'0'0'5326'0'0,"-23"0"-5121"0"0,-73 4-94 0 0,-27-3-208 0 0,78-2-720 0 0,39 2 451 0 0,0-2 0 0 0,0 1-1 0 0,0-1 1 0 0,0 0 0 0 0,-8-2-1 0 0,12 3 43 0 0,1-1 0 0 0,-1 0 0 0 0,1 1-1 0 0,-1-1 1 0 0,1 0 0 0 0,0 0 0 0 0,-1 0-1 0 0,1 0 1 0 0,0 0 0 0 0,-2-2 0 0 0,2 2-236 0 0,1 0 1 0 0,-1 0 0 0 0,0 0 0 0 0,1 0-1 0 0,-1 0 1 0 0,0 0 0 0 0,1-1-1 0 0,0 1 1 0 0,-1 0 0 0 0,1 0 0 0 0,0 0-1 0 0,0-1 1 0 0,-1 1 0 0 0,1-3-1 0 0,0-3-4287 0 0,0 1 2845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3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2937 0 0,'0'0'16395'0'0,"5"22"-15420"0"0,14 65-231 0 0,-16-59-299 0 0,-3-27-426 0 0,0-1 1 0 0,0 1-1 0 0,0 0 1 0 0,0-1-1 0 0,0 1 1 0 0,0-1-1 0 0,-1 1 1 0 0,1-1-1 0 0,0 1 1 0 0,0-1-1 0 0,0 1 1 0 0,-1-1-1 0 0,1 1 1 0 0,0-1-1 0 0,-1 1 1 0 0,-2 4 121 0 0,2-3-123 0 0,-2 4 88 0 0,1 0 0 0 0,-1 1 0 0 0,0 7 0 0 0,2-13-176 0 0,1 0 0 0 0,0 0 0 0 0,0 0 0 0 0,0 0 0 0 0,-1 1-1 0 0,1-1 1 0 0,0 0 0 0 0,1 0 0 0 0,-1 0 0 0 0,0 1 0 0 0,0-1 0 0 0,0 0-1 0 0,1 0 1 0 0,-1 0 0 0 0,0 0 0 0 0,1 0 0 0 0,0 1 0 0 0,-1-1 0 0 0,1 0-1 0 0,-1 0 1 0 0,1 0 0 0 0,0 0 0 0 0,0-1 0 0 0,1 3 0 0 0,0-2-543 0 0,1 1 1 0 0,-1-1 0 0 0,0 0-1 0 0,1 0 1 0 0,-1 0 0 0 0,1 0-1 0 0,4 1 1 0 0,10 0-9267 0 0</inkml:trace>
  <inkml:trace contextRef="#ctx0" brushRef="#br0" timeOffset="1">391 0 18036 0 0,'0'0'4737'0'0,"-1"22"-4597"0"0,-5 68-44 0 0,6-84-86 0 0,0 1-1 0 0,-1-1 1 0 0,0 0-1 0 0,0 1 1 0 0,-3 7 0 0 0,0-1 17 0 0,2-6-255 0 0,1-1-1 0 0,0 1 0 0 0,0 13 0 0 0,5-2-2774 0 0,-4-16 2253 0 0,1 0-1 0 0,0-1 1 0 0,0 1-1 0 0,0-1 0 0 0,0 1 1 0 0,0-1-1 0 0,0 1 1 0 0,2 1-1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47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29 3648 0 0,'0'0'6470'0'0,"0"0"-4038"0"0,0 0-1461 0 0,0 0-356 0 0,0 0-64 0 0,0 0-101 0 0,-7-1-63 0 0,-199-12-1202 0 0,205 13 541 0 0,-8-6-5823 0 0,13-2-1289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3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1723 52 12059 0 0,'0'0'6094'0'0,"-24"1"-5498"0"0,-78 0 7 0 0,-266 0 3195 0 0,-350-14-2692 0 0,232-25-1127 0 0,476 37 174 0 0,-4 0-1027 0 0,24 0-1491 0 0,10 1-963 0 0,-7 0-2294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4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3 11074 0 0,'0'0'11044'0'0,"-2"0"-10925"0"0,-72 3-462 0 0,23-2-3090 0 0,36-3-379 0 0,5-2-4348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4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5 10034 0 0,'0'0'10106'0'0,"-136"-4"-12114"0"0,106 5-1081 0 0,9 1-3544 0 0,6-2-1777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5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99 8730 0 0,'0'0'8791'0'0,"-19"-16"-8145"0"0,-63-49-36 0 0,78 63-543 0 0,1-1-1 0 0,-1 1 0 0 0,0 0 0 0 0,0 0 0 0 0,0 0 1 0 0,-5-2-1 0 0,8 4-34 0 0,-1 0 0 0 0,1-1 0 0 0,0 1 0 0 0,0 0 0 0 0,0 0 1 0 0,0 0-1 0 0,-1 0 0 0 0,1 1 0 0 0,0-1 0 0 0,0 0 0 0 0,0 0 0 0 0,-2 1 1 0 0,-1 1 91 0 0,-1-1-49 0 0,1 1 1 0 0,0-1-1 0 0,0 1 1 0 0,-1 0-1 0 0,1 1 1 0 0,1-1 0 0 0,-1 1-1 0 0,0 0 1 0 0,1-1-1 0 0,-1 2 1 0 0,1-1-1 0 0,0 0 1 0 0,0 1-1 0 0,0-1 1 0 0,1 1-1 0 0,-1 0 1 0 0,1 0-1 0 0,0 0 1 0 0,0 0-1 0 0,-2 5 1 0 0,0 2 54 0 0,0 1 0 0 0,1 0 1 0 0,1 0-1 0 0,-1 0 0 0 0,2 0 0 0 0,-1 17 1 0 0,3-7-1 0 0,0-1 1 0 0,1 1 0 0 0,2-1-1 0 0,0 1 1 0 0,11 32 0 0 0,48 100 426 0 0,-2-5 27 0 0,-53-126-456 0 0,-1 0-1 0 0,-1 1 0 0 0,-1 0 0 0 0,-2 1 0 0 0,0-1 0 0 0,-1 48 0 0 0,-3-66-158 0 0,1-1 1 0 0,-1 1-1 0 0,-1 0 1 0 0,1-1-1 0 0,-1 1 1 0 0,0-1-1 0 0,0 0 1 0 0,0 1-1 0 0,-1-1 1 0 0,0 0-1 0 0,0 0 0 0 0,0-1 1 0 0,-1 1-1 0 0,1-1 1 0 0,-1 1-1 0 0,0-1 1 0 0,0 0-1 0 0,-1-1 1 0 0,1 1-1 0 0,-1-1 0 0 0,0 0 1 0 0,0 0-1 0 0,0 0 1 0 0,0-1-1 0 0,-1 1 1 0 0,1-1-1 0 0,-1-1 1 0 0,1 1-1 0 0,-1-1 0 0 0,1 0 1 0 0,-1 0-1 0 0,-8 0 1 0 0,4-1-1043 0 0,-1 1 1 0 0,-12-3-1 0 0,18 1-1212 0 0,0 1-1 0 0,0-2 0 0 0,-8-2 1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6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6 11474 0 0,'0'0'6482'0'0,"1"-2"-6503"0"0,0 2 26 0 0,-1 0 0 0 0,0-1 1 0 0,1 1-1 0 0,-1 0 0 0 0,0 0 1 0 0,1-1-1 0 0,-1 1 1 0 0,0 0-1 0 0,1 0 0 0 0,-1 0 1 0 0,1-1-1 0 0,-1 1 1 0 0,0 0-1 0 0,1 0 0 0 0,-1 0 1 0 0,1 0-1 0 0,-1 0 1 0 0,0 0-1 0 0,1 0 0 0 0,-1 0 1 0 0,1 0-1 0 0,-1 0 0 0 0,0 0 1 0 0,1 0-1 0 0,-1 0 1 0 0,1 0-1 0 0,-1 0 0 0 0,0 0 1 0 0,1 1-1 0 0,1 0 30 0 0,0 0 0 0 0,0 0 1 0 0,0 0-1 0 0,-1 0 0 0 0,1 0 0 0 0,2 3 0 0 0,0 0 33 0 0,-1 0 1 0 0,1-1-1 0 0,-1 1 0 0 0,0 1 0 0 0,-1-1 1 0 0,3 5-1 0 0,-3-5 21 0 0,0 1 1 0 0,0 0-1 0 0,-1 0 0 0 0,0-1 0 0 0,0 1 1 0 0,0 0-1 0 0,0 0 0 0 0,-1 0 0 0 0,0 0 1 0 0,0 0-1 0 0,0 0 0 0 0,-1 0 0 0 0,0 0 1 0 0,0 0-1 0 0,0 0 0 0 0,0 0 0 0 0,-1 0 1 0 0,0-1-1 0 0,0 1 0 0 0,0 0 0 0 0,-1-1 1 0 0,1 0-1 0 0,-1 0 0 0 0,0 0 0 0 0,0 0 1 0 0,-4 4-1 0 0,-40 39 278 0 0,47-46-360 0 0,0-1 1 0 0,-1 0-1 0 0,1 0 1 0 0,-1 1-1 0 0,1-1 1 0 0,0 1-1 0 0,0-1 1 0 0,-1 0-1 0 0,1 1 1 0 0,0-1-1 0 0,0 1 1 0 0,-1-1-1 0 0,1 1 1 0 0,0-1-1 0 0,0 0 1 0 0,0 1-1 0 0,0-1 1 0 0,0 1-1 0 0,0-1 1 0 0,0 1-1 0 0,0-1 1 0 0,0 1-1 0 0,0-1 1 0 0,0 1-1 0 0,0-1 1 0 0,0 1-1 0 0,0-1 1 0 0,0 1-1 0 0,0-1 1 0 0,0 1-1 0 0,1-1 1 0 0,-1 1-1 0 0,0-1 1 0 0,0 0-1 0 0,1 1 1 0 0,-1-1-1 0 0,0 1 1 0 0,0-1-1 0 0,1 0 1 0 0,-1 1-1 0 0,0-1 1 0 0,1 0-1 0 0,-1 1 1 0 0,1-1-1 0 0,-1 0 1 0 0,0 0-1 0 0,1 1 1 0 0,-1-1-1 0 0,1 0 1 0 0,-1 0-1 0 0,1 0 1 0 0,3 2 95 0 0,0-1 1 0 0,0 0 0 0 0,0 0 0 0 0,7 0-1 0 0,-9-1-101 0 0,141 3 518 0 0,-88-3-1224 0 0,-54 0-54 0 0,9-1 1147 0 0,-6 0-3196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6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13243 0 0,'0'0'3538'0'0,"20"4"-3001"0"0,61 15-63 0 0,-77-18-420 0 0,0 0-1 0 0,0 0 1 0 0,0 1 0 0 0,0-1-1 0 0,4 3 1 0 0,-7-3-26 0 0,0 0-1 0 0,0-1 1 0 0,-1 1 0 0 0,1 0 0 0 0,0 0-1 0 0,0 0 1 0 0,-1 0 0 0 0,1 0 0 0 0,0-1-1 0 0,0 3 1 0 0,1 1 85 0 0,0-1-54 0 0,0-1 0 0 0,-1 1 0 0 0,1 0 0 0 0,-1-1 0 0 0,0 1 1 0 0,0 0-1 0 0,0 0 0 0 0,0 0 0 0 0,0 0 0 0 0,-1 0 0 0 0,1 0 0 0 0,-1 0 0 0 0,0 0 0 0 0,0 0 0 0 0,0 4 1 0 0,-1-4-35 0 0,0-1 1 0 0,1 0 0 0 0,-1 1-1 0 0,0-1 1 0 0,0 1 0 0 0,0-1-1 0 0,0 0 1 0 0,-1 0 0 0 0,1 1-1 0 0,0-1 1 0 0,-1 0 0 0 0,0 0-1 0 0,0-1 1 0 0,1 1 0 0 0,-1 0 0 0 0,0 0-1 0 0,0-1 1 0 0,-3 2 0 0 0,-3 2-198 0 0,0 0 1 0 0,-1-1-1 0 0,-11 5 1 0 0,4-5-3112 0 0,1-2-4534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6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12683 0 0,'0'0'6420'0'0,"0"20"-6248"0"0,2 61-15 0 0,-2-79-149 0 0,0 1-1 0 0,0-1 1 0 0,0 0-1 0 0,1 0 1 0 0,-1 0-1 0 0,1 0 1 0 0,-1 0-1 0 0,1 0 1 0 0,0 0 0 0 0,1 2-1 0 0,-2-4-6 0 0,1 1-1 0 0,-1-1 1 0 0,0 0 0 0 0,1 1-1 0 0,-1-1 1 0 0,0 0 0 0 0,1 0-1 0 0,-1 1 1 0 0,1-1-1 0 0,-1 0 1 0 0,1 0 0 0 0,-1 1-1 0 0,1-1 1 0 0,-1 0 0 0 0,1 0-1 0 0,-1 0 1 0 0,1 0 0 0 0,-1 0-1 0 0,1 0 1 0 0,3 1-22 0 0,8 3-643 0 0,-1-1 0 0 0,13 3 0 0 0,7-2-7937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7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262 110 12283 0 0,'0'0'8351'0'0,"-20"-1"-8326"0"0,-64-3-128 0 0,66 4-558 0 0,0-1-1 0 0,-1-1 0 0 0,2-1 0 0 0,-24-6 1 0 0,37 8 45 0 0,0-1 1 0 0,0 1-1 0 0,1 0 0 0 0,-1-1 1 0 0,0 0-1 0 0,1 0 1 0 0,-6-4-1 0 0,8 5 359 0 0,0 1-1 0 0,0-1 1 0 0,1 0-1 0 0,-1 1 1 0 0,0-1-1 0 0,1 0 1 0 0,-1 0 0 0 0,1 1-1 0 0,-1-1 1 0 0,1 0-1 0 0,0 0 1 0 0,-1 0-1 0 0,1 0 1 0 0,0 0 0 0 0,-1 1-1 0 0,1-1 1 0 0,0 0-1 0 0,0 0 1 0 0,0 0-1 0 0,0 0 1 0 0,0 0 0 0 0,0 0-1 0 0,0 0 1 0 0,0 0-1 0 0,0 0 1 0 0,0 0-1 0 0,0 0 1 0 0,1 1-1 0 0,-1-1 1 0 0,0 0 0 0 0,1 0-1 0 0,-1 0 1 0 0,1 0-1 0 0,-1 1 1 0 0,1-1-1 0 0,-1 0 1 0 0,1 0 0 0 0,1-1-1 0 0,0 0 91 0 0,1-1 0 0 0,-1 1 0 0 0,1 0 0 0 0,0 0 0 0 0,0-1 0 0 0,0 2 0 0 0,0-1 0 0 0,0 0 0 0 0,0 1 0 0 0,0-1 0 0 0,7-1 0 0 0,-6 2 874 0 0,0 0 0 0 0,1 1 0 0 0,-1-1 0 0 0,0 1 0 0 0,1 0 0 0 0,-1 0 0 0 0,0 0-1 0 0,1 1 1 0 0,5 0 0 0 0,-8 0-308 0 0,1 0 0 0 0,0 0 1 0 0,-1 0-1 0 0,1 1 0 0 0,-1-1 0 0 0,0 0 0 0 0,1 1 0 0 0,-1 0 0 0 0,0-1 0 0 0,0 1 0 0 0,0 0 0 0 0,0 0 1 0 0,0 0-1 0 0,-1 0 0 0 0,1 1 0 0 0,-1-1 0 0 0,1 0 0 0 0,-1 1 0 0 0,0-1 0 0 0,0 1 0 0 0,0-1 1 0 0,0 1-1 0 0,1 5 0 0 0,-1-3-18 0 0,0 0 1 0 0,0 1-1 0 0,-1-1 1 0 0,0 1-1 0 0,0-1 1 0 0,0 1-1 0 0,0-1 1 0 0,-1 1-1 0 0,0-1 1 0 0,-3 10-1 0 0,-1-2 14 0 0,2-7-416 0 0,1 0 1 0 0,0 1 0 0 0,0-1 0 0 0,1 1 0 0 0,-1-1 0 0 0,0 10 0 0 0,2-16-91 0 0,1 1 1 0 0,-1-1-1 0 0,0 1 1 0 0,0-1 0 0 0,0 1-1 0 0,0-1 1 0 0,0 1 0 0 0,1-1-1 0 0,-1 1 1 0 0,0-1-1 0 0,0 1 1 0 0,1-1 0 0 0,-1 0-1 0 0,0 1 1 0 0,1-1-1 0 0,-1 1 1 0 0,0-1 0 0 0,1 0-1 0 0,-1 1 1 0 0,0-1 0 0 0,1 0-1 0 0,-1 0 1 0 0,1 1-1 0 0,0-1 1 0 0,13 5-6576 0 0</inkml:trace>
  <inkml:trace contextRef="#ctx0" brushRef="#br0" timeOffset="1">513 1 20468 0 0,'0'0'2150'0'0,"0"20"-2050"0"0,-4 62-38 0 0,4-74-58 0 0,-1 1 1 0 0,-4 16 0 0 0,3-10-123 0 0,1-8-281 0 0,1-1 1 0 0,0 1 0 0 0,0 0 0 0 0,1-1-1 0 0,0 1 1 0 0,1 6 0 0 0,4 4-3604 0 0,2-1-3752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8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1730 101 7386 0 0,'0'0'7965'0'0,"-23"-1"-6868"0"0,-74-4-76 0 0,-180-14 3398 0 0,96 6-3359 0 0,-460-24-291 0 0,204 13-516 0 0,364 23-681 0 0,73 1 12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9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10 0 0 0,'0'0'14486'0'0,"8"-2"-13917"0"0,27-5 51 0 0,-32 7-505 0 0,-1-1-1 0 0,1 1 0 0 0,0 0 1 0 0,0 1-1 0 0,0-1 0 0 0,0 0 1 0 0,0 1-1 0 0,-1 0 1 0 0,1 0-1 0 0,0 0 0 0 0,-1 0 1 0 0,1 0-1 0 0,4 3 0 0 0,2 0 227 0 0,1 1 129 0 0,0 0 0 0 0,0 0 0 0 0,0 1 0 0 0,0 0-1 0 0,14 14 1 0 0,-23-20-430 0 0,0 1 0 0 0,0 0 0 0 0,0 0-1 0 0,0 0 1 0 0,0 0 0 0 0,-1 0 0 0 0,1 0 0 0 0,0 1-1 0 0,-1-1 1 0 0,1 0 0 0 0,-1 0 0 0 0,1 0 0 0 0,-1 1-1 0 0,1-1 1 0 0,-1 0 0 0 0,0 0 0 0 0,0 1-1 0 0,0-1 1 0 0,1 0 0 0 0,-1 1 0 0 0,-1 1 0 0 0,1-2-25 0 0,-1 0 0 0 0,1 1 0 0 0,-1-1 0 0 0,1 0 1 0 0,-1 0-1 0 0,0 0 0 0 0,0 0 0 0 0,1 0 0 0 0,-1 0 1 0 0,0 0-1 0 0,0 0 0 0 0,0-1 0 0 0,0 1 0 0 0,0 0 1 0 0,0 0-1 0 0,0-1 0 0 0,0 1 0 0 0,0-1 0 0 0,-1 1 1 0 0,1-1-1 0 0,-2 1 0 0 0,-12 3-91 0 0,0-2 0 0 0,0 0 0 0 0,0 0 1 0 0,-1-2-1 0 0,1 0 0 0 0,-16-2 0 0 0,29 2 40 0 0,1 0 8 0 0,0 0 0 0 0,0 0-1 0 0,0 0 1 0 0,0 0 0 0 0,0 0 0 0 0,0 0 0 0 0,0 0 0 0 0,0 0 0 0 0,1-1-1 0 0,-1 1 1 0 0,0 0 0 0 0,0-1 0 0 0,0 1 0 0 0,0-1 0 0 0,0 1 0 0 0,-1-2-1 0 0,14 1-275 0 0,1 1 382 0 0,-1 2 0 0 0,1 0 0 0 0,-1 0 0 0 0,1 1 0 0 0,-1 0 0 0 0,0 1 0 0 0,-1 1 0 0 0,1 0 0 0 0,-1 1 1 0 0,1 0-1 0 0,18 14 0 0 0,-27-18-44 0 0,-1-1 0 0 0,0 1 0 0 0,-1 0 0 0 0,1 0 0 0 0,0 1 0 0 0,0-1 0 0 0,-1 0 0 0 0,0 0 0 0 0,1 1 0 0 0,-1-1 0 0 0,2 5-1 0 0,-3-6-16 0 0,0 1-1 0 0,1-1 0 0 0,-1 0 1 0 0,0 0-1 0 0,0 0 0 0 0,0 0 0 0 0,0 1 1 0 0,0-1-1 0 0,0 0 0 0 0,0 0 1 0 0,0 0-1 0 0,-1 1 0 0 0,1-1 0 0 0,0 0 1 0 0,-1 0-1 0 0,1 0 0 0 0,-1 0 0 0 0,1 0 1 0 0,-1 0-1 0 0,1 0 0 0 0,-1 0 1 0 0,0 0-1 0 0,0 0 0 0 0,1 0 0 0 0,-1 0 1 0 0,0-1-1 0 0,0 1 0 0 0,0 0 0 0 0,-1 0 1 0 0,-3 2 44 0 0,0 0 0 0 0,0-1 0 0 0,0 0 1 0 0,-1 0-1 0 0,1 0 0 0 0,-1 0 0 0 0,1-1 0 0 0,-11 1 1 0 0,-5-1-8 0 0,-22-1-1 0 0,19 0-223 0 0,17 0-492 0 0,-29-2 271 0 0,19-2-3147 0 0,2-5-6190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47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24 12209 0 0,'0'0'2712'0'0,"0"0"-1920"0"0,0 0-680 0 0,0 0-112 0 0,-43-14 340 0 0,17 10-87 0 0,-2 2-213 0 0,-3 1-40 0 0,0 1-101 0 0,-1 0-1123 0 0,2 0-880 0 0,10 1-2708 0 0,2-5-3405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9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17084 0 0,'0'0'5585'0'0,"-10"20"-5032"0"0,-32 63-130 0 0,31-60-231 0 0,3-10-57 0 0,1 1-1 0 0,1 0 0 0 0,0 1 1 0 0,-4 18-1 0 0,8-27-108 0 0,1 0-1 0 0,0 0 1 0 0,0 0-1 0 0,0 0 1 0 0,1 0-1 0 0,0 0 1 0 0,1 10 0 0 0,-1-14-237 0 0,1 0 0 0 0,-1 0 0 0 0,1 0 0 0 0,0 0 0 0 0,0 0 0 0 0,-1 0 0 0 0,1 0 0 0 0,0-1 0 0 0,1 1 0 0 0,-1 0 0 0 0,0 0 0 0 0,0-1 0 0 0,1 1 0 0 0,-1-1 0 0 0,1 1 0 0 0,0-1 0 0 0,-1 0 0 0 0,1 1 0 0 0,0-1 0 0 0,0 0 0 0 0,-1 0 0 0 0,1 0 0 0 0,0 0 0 0 0,4 0 0 0 0,8 3-5695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29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13795 0 0,'0'0'5608'0'0,"21"11"-4924"0"0,64 38-60 0 0,-80-46-538 0 0,0 0 1 0 0,0 1-1 0 0,-1-1 0 0 0,5 5 0 0 0,-8-7-46 0 0,0 0 0 0 0,-1 0 0 0 0,1 0 0 0 0,0 0 0 0 0,-1 1 0 0 0,1-1 0 0 0,0 0 0 0 0,-1 0 0 0 0,1 3 0 0 0,1 2 105 0 0,0-2-20 0 0,-1 1-1 0 0,0 0 0 0 0,0-1 1 0 0,0 1-1 0 0,0 0 0 0 0,-1 8 1 0 0,0-10-87 0 0,0-1 1 0 0,0 0 0 0 0,-1 1-1 0 0,1-1 1 0 0,0 0 0 0 0,-1 0 0 0 0,0 0-1 0 0,0 1 1 0 0,0-1 0 0 0,0 0-1 0 0,0 0 1 0 0,0 0 0 0 0,0 0 0 0 0,-1 0-1 0 0,1-1 1 0 0,-2 3 0 0 0,-2 1-89 0 0,0-1 0 0 0,0 0 0 0 0,-1 0 0 0 0,1 0 0 0 0,-1-1 0 0 0,0 0 0 0 0,0 0 0 0 0,-11 4 0 0 0,12-6-1122 0 0,1 0-1 0 0,-1 0 1 0 0,0-1-1 0 0,-7 1 1 0 0</inkml:trace>
  <inkml:trace contextRef="#ctx0" brushRef="#br0" timeOffset="1">233 38 15891 0 0,'0'0'6340'0'0,"-14"22"-6332"0"0,-40 64-28 0 0,43-65 5 0 0,11-14-4 0 0,2-5-12 0 0,-1-1 0 0 0,1 1 0 0 0,-1-1 0 0 0,1 1-1 0 0,0-1 1 0 0,0 0 0 0 0,-1 0 0 0 0,1 1 0 0 0,0-1 0 0 0,0 0 0 0 0,0-1 0 0 0,0 1 0 0 0,0 0 0 0 0,4 0 0 0 0,1 1-627 0 0,1-1-1 0 0,13 1 1 0 0,1-1-3228 0 0,-12-1-2406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0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12875 0 0,'0'0'8280'0'0,"10"6"-7998"0"0,31 21 0 0 0,-40-26-261 0 0,0 0-1 0 0,0 0 0 0 0,0 0 1 0 0,0 0-1 0 0,0-1 0 0 0,0 1 0 0 0,0 1 1 0 0,0-1-1 0 0,-1 0 0 0 0,1 0 1 0 0,0 0-1 0 0,-1 0 0 0 0,1 0 0 0 0,0 1 1 0 0,-1-1-1 0 0,0 0 0 0 0,1 0 1 0 0,-1 1-1 0 0,0-1 0 0 0,1 0 1 0 0,-1 1-1 0 0,0-1 0 0 0,0 1 0 0 0,0-1 1 0 0,0 0-1 0 0,-1 1 0 0 0,1 0 1 0 0,-1 6 134 0 0,1-4-92 0 0,-1 0-1 0 0,1 0 1 0 0,-1 0-1 0 0,0-1 1 0 0,0 1-1 0 0,-1 0 1 0 0,1-1-1 0 0,-1 1 1 0 0,0 0-1 0 0,0-1 1 0 0,0 0-1 0 0,0 0 0 0 0,0 1 1 0 0,-1-1-1 0 0,0 0 1 0 0,1-1-1 0 0,-4 4 1 0 0,4-4-34 0 0,-4 3 13 0 0,0 1 1 0 0,-5 8-1 0 0,10-13-40 0 0,0 0 0 0 0,0 0 0 0 0,1 1 0 0 0,-1-1 0 0 0,0 0 0 0 0,1 1 1 0 0,-1-1-1 0 0,0 0 0 0 0,1 1 0 0 0,0-1 0 0 0,-1 0 0 0 0,1 1 0 0 0,0-1 0 0 0,0 1 0 0 0,0-1 0 0 0,0 1 0 0 0,0-1 0 0 0,0 1 1 0 0,0-1-1 0 0,1 2 0 0 0,-1-2 1 0 0,1 0-1 0 0,0 0 1 0 0,-1 0 0 0 0,1 0 0 0 0,0-1-1 0 0,0 1 1 0 0,0 0 0 0 0,0 0 0 0 0,0-1 0 0 0,0 1-1 0 0,0 0 1 0 0,0-1 0 0 0,0 1 0 0 0,0-1 0 0 0,1 0-1 0 0,-1 1 1 0 0,2-1 0 0 0,24 5-72 0 0,-22-5 28 0 0,9 2-359 0 0,20-1 0 0 0,-29-1-632 0 0,1-1 0 0 0,-1 1 0 0 0,0-1 0 0 0,0 0 0 0 0,0 0 1 0 0,10-4-1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0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39 18420 0 0,'0'0'3593'0'0,"-125"-25"-3657"0"0,101 21-256 0 0,-2 2-337 0 0,3 0-415 0 0,-2-1-576 0 0,5 2-1065 0 0,5 0-2536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0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169 152 20396 0 0,'0'0'1458'0'0,"0"-10"-1347"0"0,-6-66 265 0 0,6 73-369 0 0,0 0 0 0 0,-1 0 0 0 0,1 1 0 0 0,-1-1 0 0 0,0 0 0 0 0,1 0 0 0 0,-1 1 0 0 0,0-1 0 0 0,-1 0 0 0 0,1 1 0 0 0,0-1 0 0 0,-1 1 0 0 0,0-1 0 0 0,1 1 0 0 0,-1 0 0 0 0,0 0 0 0 0,0 0 0 0 0,0 0 0 0 0,0 0 0 0 0,-1 0 0 0 0,1 0 0 0 0,-1 1 0 0 0,1-1 0 0 0,-1 1 0 0 0,1 0 0 0 0,-1 0 0 0 0,0 0 0 0 0,1 0 0 0 0,-1 0 0 0 0,0 0 0 0 0,0 1 0 0 0,0-1 0 0 0,0 1 0 0 0,1 0 0 0 0,-1 0 0 0 0,0 0 0 0 0,0 0 0 0 0,-5 2 0 0 0,5-2 22 0 0,0 1 0 0 0,0 0-1 0 0,0 1 1 0 0,0-1 0 0 0,0 0-1 0 0,0 1 1 0 0,0 0 0 0 0,0-1-1 0 0,1 1 1 0 0,-1 0 0 0 0,1 1-1 0 0,0-1 1 0 0,-1 0 0 0 0,-1 3-1 0 0,-2 3 22 0 0,0 0 0 0 0,1 0 0 0 0,-7 13 0 0 0,11-18-41 0 0,-1 1-1 0 0,1-1 1 0 0,-1 1 0 0 0,1-1 0 0 0,0 1 0 0 0,1 0 0 0 0,-1 3 0 0 0,1-6-2 0 0,-1 1 0 0 0,1-1-1 0 0,0 1 1 0 0,0-1 0 0 0,1 1 0 0 0,-1-1 0 0 0,0 0 0 0 0,0 1 0 0 0,1-1 0 0 0,-1 0 0 0 0,1 1-1 0 0,-1-1 1 0 0,1 0 0 0 0,0 0 0 0 0,-1 1 0 0 0,1-1 0 0 0,0 0 0 0 0,0 0 0 0 0,0 0 0 0 0,0 0-1 0 0,1 2 1 0 0,3-1-9 0 0,-1 1 1 0 0,0-1-1 0 0,1 1 0 0 0,0-1 0 0 0,-1-1 0 0 0,1 1 0 0 0,0-1 0 0 0,0 1 0 0 0,7 0 0 0 0,-1-1-71 0 0,1-1 0 0 0,0 1 0 0 0,12-3-1 0 0,-20 2 47 0 0,0-1 0 0 0,1-1 0 0 0,-1 1 0 0 0,6-2 0 0 0,-7 1-4 0 0,1 0 0 0 0,0 1 1 0 0,0 0-1 0 0,0 0 0 0 0,0 0 0 0 0,5 0 1 0 0,-8 1 29 0 0,-1 0 1 0 0,0 0 0 0 0,0 1 0 0 0,1-1 0 0 0,-1 0 0 0 0,0 0 0 0 0,0 0 0 0 0,1 0 0 0 0,-1 0 0 0 0,0 0 0 0 0,0 1 0 0 0,0-1 0 0 0,1 0 0 0 0,-1 0 0 0 0,0 0 0 0 0,0 1-1 0 0,0-1 1 0 0,1 0 0 0 0,-1 0 0 0 0,0 0 0 0 0,0 1 0 0 0,0-1 0 0 0,0 0 0 0 0,0 0 0 0 0,0 1 0 0 0,0-1 0 0 0,0 0 0 0 0,1 1 0 0 0,0 10 103 0 0,0-5-10 0 0,1 13 216 0 0,0 1 0 0 0,-2 35 0 0 0,0-26-246 0 0,-1-20-81 0 0,1-6-99 0 0,0-1 1 0 0,0 1-1 0 0,0-1 0 0 0,0 1 1 0 0,1 4-1 0 0,-1-7-171 0 0,1 0 0 0 0,-1 0-1 0 0,1 1 1 0 0,-1-1 0 0 0,1 0-1 0 0,-1 0 1 0 0,1 0 0 0 0,-1 0 0 0 0,1 0-1 0 0,-1 0 1 0 0,1 0 0 0 0,-1 0-1 0 0,1 0 1 0 0,-1 0 0 0 0,1 0-1 0 0,0 0 1 0 0</inkml:trace>
  <inkml:trace contextRef="#ctx0" brushRef="#br0" timeOffset="1">492 28 14275 0 0,'0'0'8809'0'0,"13"21"-8115"0"0,39 66-144 0 0,-48-79-430 0 0,0 0 1 0 0,5 14-1 0 0,-9-19-73 0 0,1-1-1 0 0,0 1 0 0 0,-1 0 1 0 0,0 0-1 0 0,0 3 0 0 0,1 4 67 0 0,-1 0-28 0 0,1 0 0 0 0,-1 0 1 0 0,-1 0-1 0 0,0 0 0 0 0,0-1 0 0 0,-1 1 0 0 0,-5 16 1 0 0,4-20-75 0 0,1 1 0 0 0,-2-1 1 0 0,1 1-1 0 0,-1-1 1 0 0,1 0-1 0 0,-2 0 1 0 0,1 0-1 0 0,-1-1 1 0 0,0 0-1 0 0,0 0 0 0 0,-8 6 1 0 0,0-1-260 0 0,0-2 0 0 0,-1 1 0 0 0,0-2 0 0 0,-22 10 0 0 0,3-6-3003 0 0,-1-4-3853 0 0,21-5-3791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1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0 21885 0 0,'0'0'1184'0'0,"-9"20"-1097"0"0,-27 63-9 0 0,34-78-62 0 0,-1 0 0 0 0,1 0-1 0 0,1 0 1 0 0,-1 0-1 0 0,1 1 1 0 0,-1 6 0 0 0,1-4 20 0 0,-3 29 181 0 0,4-35-153 0 0,0 0-1 0 0,0 0 1 0 0,1 1-1 0 0,-1-1 1 0 0,0 0-1 0 0,1 0 1 0 0,-1 1-1 0 0,1-1 1 0 0,0 0-1 0 0,0 0 1 0 0,-1 0 0 0 0,1 0-1 0 0,2 3 1 0 0,-3-5-47 0 0,-14-8-564 0 0,9 5 538 0 0,0 0-1 0 0,0 0 1 0 0,0 1 0 0 0,-1 0-1 0 0,1 0 1 0 0,-1 0 0 0 0,0 1-1 0 0,1 0 1 0 0,-1 0 0 0 0,0 0-1 0 0,0 1 1 0 0,0 0 0 0 0,-5 0-1 0 0,9 1 20 0 0,1-1 0 0 0,-1 1 0 0 0,1 0 0 0 0,-1-1 1 0 0,1 1-1 0 0,0 0 0 0 0,0 0 0 0 0,-1 0 0 0 0,1 0 0 0 0,0 0 0 0 0,0 0 0 0 0,0 1 0 0 0,0-1 0 0 0,0 0 0 0 0,0 0 0 0 0,0 1 0 0 0,1-1 0 0 0,-1 1 0 0 0,0-1 0 0 0,1 1 0 0 0,-1-1 0 0 0,1 1 0 0 0,-1 2 0 0 0,0 2 90 0 0,-1 1 1 0 0,1 0 0 0 0,0 14-1 0 0,1-19-80 0 0,0-1 0 0 0,0 1 0 0 0,0 0 0 0 0,1 0 0 0 0,-1-1 0 0 0,1 1-1 0 0,-1 0 1 0 0,1-1 0 0 0,-1 1 0 0 0,1 0 0 0 0,0-1 0 0 0,0 1 0 0 0,0-1 0 0 0,0 1 0 0 0,0-1 0 0 0,0 0-1 0 0,2 2 1 0 0,-1-1 0 0 0,0 0-1 0 0,1 0 0 0 0,-1-1 0 0 0,1 1 0 0 0,0-1 0 0 0,-1 1 1 0 0,1-1-1 0 0,0 0 0 0 0,4 1 0 0 0,1-1-328 0 0,-1 1 0 0 0,1-1-1 0 0,0-1 1 0 0,0 0 0 0 0,-1 0-1 0 0,1 0 1 0 0,10-2 0 0 0,16-8-3526 0 0,-12 2-4417 0 0,-20 8 6629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1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52 19028 0 0,'0'0'3250'0'0,"6"-7"-3235"0"0,18-23 5 0 0,-24 29-16 0 0,1 0 1 0 0,0-1-1 0 0,0 1 1 0 0,0 0-1 0 0,0 1 0 0 0,0-1 1 0 0,0 0-1 0 0,0 0 1 0 0,0 0-1 0 0,1 1 1 0 0,-1-1-1 0 0,0 0 1 0 0,0 1-1 0 0,1-1 1 0 0,-1 1-1 0 0,0 0 1 0 0,1-1-1 0 0,-1 1 0 0 0,0 0 1 0 0,1 0-1 0 0,-1 0 1 0 0,0 0-1 0 0,1 0 1 0 0,-1 0-1 0 0,0 0 1 0 0,1 0-1 0 0,-1 0 1 0 0,0 1-1 0 0,1-1 0 0 0,-1 1 1 0 0,2 0-1 0 0,0 1 15 0 0,1 0 0 0 0,-1 0 0 0 0,-1 1 0 0 0,1-1 0 0 0,0 1 0 0 0,-1-1 0 0 0,1 1 0 0 0,2 4 0 0 0,1 2 95 0 0,0 0 0 0 0,-1 0 0 0 0,0 0 1 0 0,-1 1-1 0 0,0-1 0 0 0,-1 1 0 0 0,3 11 0 0 0,-2-4 101 0 0,-2 0 0 0 0,0 1 1 0 0,0 24-1 0 0,-4-12 18 0 0,2-30-153 0 0,1-1-148 0 0,-1 0-1 0 0,0 0 0 0 0,1 0 1 0 0,-1 0-1 0 0,1 0 0 0 0,-1 0 1 0 0,1 0-1 0 0,-1 0 0 0 0,1 0 1 0 0,-1 0-1 0 0,2 0 1 0 0,0-2-133 0 0,4-9-662 0 0,8-22 0 0 0,-10 25 749 0 0,-1-1 1 0 0,1 1-1 0 0,1 1 1 0 0,-1-1-1 0 0,10-11 1 0 0,-13 19 135 0 0,0 0 1 0 0,0 0-1 0 0,0-1 0 0 0,0 1 1 0 0,0 1-1 0 0,0-1 0 0 0,0 0 1 0 0,1 0-1 0 0,-1 0 0 0 0,0 1 1 0 0,1-1-1 0 0,-1 1 0 0 0,0-1 1 0 0,1 1-1 0 0,-1-1 0 0 0,2 1 1 0 0,-2 0 19 0 0,0 0 0 0 0,0 0 0 0 0,0 0 0 0 0,0 0 0 0 0,0 0 0 0 0,0 0 0 0 0,0 1 0 0 0,0-1 0 0 0,0 0 0 0 0,0 1 0 0 0,0-1 1 0 0,-1 1-1 0 0,1-1 0 0 0,0 1 0 0 0,0-1 0 0 0,0 1 0 0 0,-1-1 0 0 0,1 1 0 0 0,0 0 0 0 0,-1 0 0 0 0,1-1 0 0 0,0 1 0 0 0,-1 0 0 0 0,1 0 0 0 0,0 1 1 0 0,3 8 303 0 0,1 0 1 0 0,-1 0-1 0 0,-1 1 1 0 0,3 11-1 0 0,1 4 117 0 0,-2-5-239 0 0,-4-16-295 0 0,0 0-1 0 0,1 0 1 0 0,-1 0 0 0 0,1 0 0 0 0,0 0 0 0 0,0-1 0 0 0,0 1-1 0 0,1-1 1 0 0,0 0 0 0 0,4 6 0 0 0,-2-5-1083 0 0,5 7-2452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2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204 206 20700 0 0,'0'0'2937'0'0,"-135"-53"-9298"0"0,114 45 3352 0 0,7 1-1560 0 0</inkml:trace>
  <inkml:trace contextRef="#ctx0" brushRef="#br0" timeOffset="1">150 38 12611 0 0,'0'0'8770'0'0,"-131"-34"-14748"0"0,113 31 1321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2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15987 0 0,'0'0'8281'0'0,"0"9"-8054"0"0,0 14-139 0 0,-6 110 276 0 0,4-119-726 0 0,1 0 0 0 0,1 20 0 0 0,1-25-2433 0 0,0 0 0 0 0,4 13 1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3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37 18772 0 0,'0'0'3681'0'0,"-131"-19"-3481"0"0,101 15-80 0 0,-1 0-96 0 0,0 2-168 0 0,2-1-280 0 0,-1 1-512 0 0,2 1-641 0 0,1 0-1423 0 0,8 1-3338 0 0,6 0-4040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54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3 11309 0 0,'0'0'2278'0'0,"0"0"-1468"0"0,0 0-598 0 0,-7-1 194 0 0,2 0-325 0 0,1 0 0 0 0,-1 1-1 0 0,0 0 1 0 0,1 0 0 0 0,-1 1 0 0 0,0-1-1 0 0,1 1 1 0 0,-1 0 0 0 0,1 0-1 0 0,-1 0 1 0 0,1 1 0 0 0,-1 0 0 0 0,1 0-1 0 0,0 0 1 0 0,0 0 0 0 0,0 1-1 0 0,0-1 1 0 0,0 1 0 0 0,1 0-1 0 0,-1 0 1 0 0,1 0 0 0 0,-3 3-81 0 0,-4 4 145 0 0,1-2-87 0 0,-1 0-1 0 0,1 1 0 0 0,1 0 0 0 0,-1 0 0 0 0,2 1 0 0 0,-1 0 0 0 0,1 0 1 0 0,1 1-1 0 0,0 0 0 0 0,0 0 0 0 0,-2 10-57 0 0,9-18 27 0 0,0-1-1 0 0,0 1 1 0 0,0 0 0 0 0,0-1 0 0 0,1 1-1 0 0,-1-1 1 0 0,1 0 0 0 0,-1 1 0 0 0,1-1 0 0 0,0 0-1 0 0,0 0 1 0 0,0 0 0 0 0,1 0 0 0 0,-1-1-1 0 0,0 1 1 0 0,1 0 0 0 0,-1-1 0 0 0,1 0-1 0 0,-1 1 1 0 0,1-1 0 0 0,-1 0 0 0 0,1-1-1 0 0,0 1 1 0 0,0 0 0 0 0,0-1 0 0 0,-1 1-1 0 0,1-1 1 0 0,0 0 0 0 0,0 0 0 0 0,1 0-27 0 0,2 1 27 0 0,7 3-37 0 0,0-2 0 0 0,1 1 0 0 0,-1-2 0 0 0,0 0 0 0 0,1 0 0 0 0,-1-1 0 0 0,1-1 0 0 0,-1 0 0 0 0,1-1 0 0 0,8-3 10 0 0,-10 0-2639 0 0,-5-5-3600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3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16323 0 0,'0'0'3996'0'0,"19"10"-3704"0"0,60 29 132 0 0,-71-35-211 0 0,0 0 0 0 0,0 0 0 0 0,0 0-1 0 0,-1 1 1 0 0,9 8 0 0 0,-9-8-7 0 0,-5-3-137 0 0,0-1 1 0 0,0 1-1 0 0,-1 0 0 0 0,1-1 0 0 0,0 1 1 0 0,-1 0-1 0 0,1 0 0 0 0,-1 0 1 0 0,1 1-1 0 0,-1-1 0 0 0,0 0 0 0 0,0 0 1 0 0,0 1-1 0 0,0-1 0 0 0,0 0 0 0 0,0 5 1 0 0,-1-7-61 0 0,0 1 0 0 0,0 0 0 0 0,-1-1 0 0 0,1 1 0 0 0,0 0 0 0 0,-1-1 0 0 0,1 1 1 0 0,0-1-1 0 0,-1 1 0 0 0,1 0 0 0 0,-1-1 0 0 0,1 1 0 0 0,-1-1 0 0 0,1 1 0 0 0,-1-1 0 0 0,1 0 1 0 0,-1 1-1 0 0,1-1 0 0 0,-1 1 0 0 0,0-1 0 0 0,1 0 0 0 0,-1 1 0 0 0,0-1 0 0 0,1 0 0 0 0,-1 0 0 0 0,0 0 1 0 0,1 0-1 0 0,-2 1 0 0 0,-21 1 121 0 0,13-2-112 0 0,4 1-53 0 0,-1-1 1 0 0,1 0-1 0 0,0-1 1 0 0,0 1-1 0 0,0-1 1 0 0,-1 0-1 0 0,1-1 0 0 0,0 1 1 0 0,-8-5-1 0 0,14 6 33 0 0,0 0-1 0 0,0 0 1 0 0,0 0-1 0 0,0 0 0 0 0,0 0 1 0 0,0 0-1 0 0,0 0 1 0 0,-1 0-1 0 0,1 0 0 0 0,0 0 1 0 0,0 0-1 0 0,0 0 1 0 0,0 0-1 0 0,0 0 0 0 0,0 0 1 0 0,0 0-1 0 0,0 0 1 0 0,0 0-1 0 0,0 0 0 0 0,0 0 1 0 0,0 0-1 0 0,0 0 1 0 0,0 0-1 0 0,-1 0 0 0 0,1 0 1 0 0,0 0-1 0 0,0 0 1 0 0,0 0-1 0 0,0-1 0 0 0,0 1 1 0 0,0 0-1 0 0,0 0 0 0 0,0 0 1 0 0,0 0-1 0 0,0 0 1 0 0,0 0-1 0 0,0 0 0 0 0,0 0 1 0 0,0 0-1 0 0,0 0 1 0 0,0 0-1 0 0,0 0 0 0 0,0-1 1 0 0,0 1-1 0 0,0 0 1 0 0,0 0-1 0 0,0 0 0 0 0,0 0 1 0 0,0 0-1 0 0,0 0 1 0 0,0 0-1 0 0,0 0 0 0 0,0 0 1 0 0,1 0-1 0 0,4-2-40 0 0,7 2 23 0 0,-6 1 41 0 0,1 0-1 0 0,-1 0 1 0 0,1 0 0 0 0,-1 1 0 0 0,0 0 0 0 0,1 1 0 0 0,-1-1 0 0 0,8 6 0 0 0,-6-3 57 0 0,0 0 1 0 0,0 0 0 0 0,-1 1-1 0 0,0 0 1 0 0,8 9 0 0 0,-12-12-54 0 0,-1-1 1 0 0,0 1-1 0 0,0 0 1 0 0,-1 0-1 0 0,1 0 0 0 0,0 0 1 0 0,-1 0-1 0 0,0 0 1 0 0,0 0-1 0 0,0 0 0 0 0,0 1 1 0 0,0-1-1 0 0,0 4 1 0 0,-1-5-15 0 0,0-1 0 0 0,0 1 1 0 0,0 0-1 0 0,-1 0 0 0 0,1-1 0 0 0,0 1 1 0 0,-1 0-1 0 0,1-1 0 0 0,-1 1 0 0 0,1-1 1 0 0,-1 1-1 0 0,0-1 0 0 0,1 1 0 0 0,-1-1 1 0 0,0 1-1 0 0,0-1 0 0 0,0 0 1 0 0,0 1-1 0 0,-1-1 0 0 0,1 0 0 0 0,0 0 1 0 0,0 0-1 0 0,-1 0 0 0 0,1 0 0 0 0,-1 0 1 0 0,-2 1-1 0 0,-4 1-35 0 0,1 0 1 0 0,-1-1-1 0 0,1 0 1 0 0,-1 0-1 0 0,0-1 0 0 0,-12 0 1 0 0,-47-2-4338 0 0,51-1-872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3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41 13827 0 0,'0'0'4462'0'0,"-21"-8"-3647"0"0,-68-22-192 0 0,87 30-592 0 0,-1-1 1 0 0,1 1-1 0 0,0-1 0 0 0,-1 1 1 0 0,1 0-1 0 0,-1 0 0 0 0,1 0 1 0 0,-1 0-1 0 0,1 0 0 0 0,-1 0 1 0 0,1 1-1 0 0,-4 1 1 0 0,4-2-6 0 0,1 1 1 0 0,-1 0 0 0 0,1 0 0 0 0,-1 0 0 0 0,1 0 0 0 0,0 0 0 0 0,0 0 0 0 0,-1 1 0 0 0,1-1-1 0 0,-1 2 1 0 0,-3 3 70 0 0,-1 2 9 0 0,-1 0 0 0 0,1 1 0 0 0,0 0 0 0 0,1 0-1 0 0,0 1 1 0 0,1-1 0 0 0,0 1 0 0 0,0 0 0 0 0,1 0 0 0 0,-2 15 0 0 0,0 3 179 0 0,2 0 0 0 0,0 47 0 0 0,4-44-70 0 0,1 0 0 0 0,2-1 0 0 0,14 57-1 0 0,38 86 455 0 0,-19-63 31 0 0,-31-92-584 0 0,12 39 263 0 0,-1 2 0 0 0,9 70 0 0 0,-25-119-332 0 0,0 0 1 0 0,0 0-1 0 0,-1 0 0 0 0,-1 0 0 0 0,1 0 0 0 0,-5 17 0 0 0,4-23-33 0 0,0 0-1 0 0,-1 0 1 0 0,1-1-1 0 0,-1 1 1 0 0,0 0-1 0 0,0-1 1 0 0,0 1-1 0 0,-1-1 1 0 0,1 0-1 0 0,-1 0 1 0 0,1 0-1 0 0,-1 0 1 0 0,0 0-1 0 0,0 0 1 0 0,-1-1-1 0 0,1 1 1 0 0,0-1-1 0 0,-1 0 1 0 0,-4 1-1 0 0,0 1-11 0 0,0-2 0 0 0,0 1 0 0 0,0-1 0 0 0,-1 0 0 0 0,-16 1 0 0 0,5-3-302 0 0,-29-2-1 0 0,39 1-157 0 0,1 0 0 0 0,-1-1 0 0 0,-11-4 0 0 0,-9-6-5856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5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11410 0 0,'0'0'9064'0'0,"1"-5"-8731"0"0,6-11-97 0 0,-7 16-227 0 0,0-1-1 0 0,1 1 0 0 0,-1 0 1 0 0,0 0-1 0 0,0-1 0 0 0,1 1 1 0 0,-1 0-1 0 0,0 0 1 0 0,0-1-1 0 0,1 1 0 0 0,-1 0 1 0 0,0 0-1 0 0,1 0 1 0 0,-1-1-1 0 0,1 1 0 0 0,-1 0 1 0 0,0 0-1 0 0,1 0 0 0 0,-1 0 1 0 0,0 0-1 0 0,1 0 1 0 0,-1 0-1 0 0,1 0 0 0 0,-1 0 1 0 0,0 0-1 0 0,1 0 1 0 0,-1 0-1 0 0,0 0 0 0 0,1 0 1 0 0,-1 0-1 0 0,1 1 0 0 0,10 4 139 0 0,-9-4-115 0 0,15 11 373 0 0,-1 1 1 0 0,26 25-1 0 0,-41-37-387 0 0,5 5 101 0 0,0 1 0 0 0,0-1 0 0 0,-1 1 0 0 0,6 9 1 0 0,-10-13-84 0 0,1-1 0 0 0,-1 1 1 0 0,0-1-1 0 0,0 1 0 0 0,0 0 1 0 0,0-1-1 0 0,0 1 0 0 0,0 0 1 0 0,-1 0-1 0 0,1 0 0 0 0,-1 0 1 0 0,0 0-1 0 0,0 0 0 0 0,0-1 0 0 0,0 1 1 0 0,-1 4-1 0 0,0-5 0 0 0,0 0 0 0 0,0 0 0 0 0,0-1-1 0 0,0 1 1 0 0,-1 0 0 0 0,1 0 0 0 0,0 0-1 0 0,-1-1 1 0 0,1 1 0 0 0,-1-1 0 0 0,0 1 0 0 0,1-1-1 0 0,-1 0 1 0 0,-3 2 0 0 0,-4 2 115 0 0,-17 8-1 0 0,19-10-108 0 0,-21 7 63 0 0,21-8-86 0 0,0 1 1 0 0,0-1 0 0 0,0 1 0 0 0,0 1-1 0 0,-8 4 1 0 0,15-8-16 0 0,0 1 1 0 0,-1-1-1 0 0,1 0 0 0 0,0 0 1 0 0,0 0-1 0 0,-1 0 0 0 0,1 0 1 0 0,0 1-1 0 0,0-1 1 0 0,-1 0-1 0 0,1 0 0 0 0,0 0 1 0 0,0 1-1 0 0,0-1 0 0 0,0 0 1 0 0,-1 0-1 0 0,1 0 0 0 0,0 1 1 0 0,0-1-1 0 0,0 0 0 0 0,0 1 1 0 0,0-1-1 0 0,0 0 0 0 0,-1 0 1 0 0,1 1-1 0 0,0-1 0 0 0,0 0 1 0 0,0 1-1 0 0,0-1 0 0 0,0 0 1 0 0,0 0-1 0 0,0 1 0 0 0,0-1 1 0 0,0 0-1 0 0,1 1 1 0 0,-1-1-1 0 0,0 0 0 0 0,0 0 1 0 0,0 1-1 0 0,0-1 0 0 0,0 0 1 0 0,0 0-1 0 0,1 1 0 0 0,-1-1 1 0 0,0 0-1 0 0,0 0 0 0 0,0 1 1 0 0,1-1-1 0 0,-1 0 0 0 0,0 0 1 0 0,0 0-1 0 0,0 0 0 0 0,1 1 1 0 0,-1-1-1 0 0,0 0 0 0 0,1 0 1 0 0,-1 0-1 0 0,0 0 1 0 0,0 0-1 0 0,1 0 0 0 0,-1 0 1 0 0,0 0-1 0 0,0 0 0 0 0,1 0 1 0 0,21 5 224 0 0,-19-5-229 0 0,35 4 74 0 0,69-3 1 0 0,-60-1-889 0 0,-45 0 278 0 0,18-1-271 0 0,-14-1-2345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5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16740 0 0,'0'0'3219'0'0,"17"-2"-3084"0"0,54-7 59 0 0,-68 9-171 0 0,-1 0-1 0 0,1 0 1 0 0,-1 0-1 0 0,1 0 1 0 0,-1 0-1 0 0,1 1 1 0 0,-1-1-1 0 0,3 1 1 0 0,-4 0-6 0 0,0-1 0 0 0,0 1 0 0 0,-1-1 0 0 0,1 1 0 0 0,0-1 0 0 0,-1 1 0 0 0,1-1 0 0 0,0 1 0 0 0,-1 0 0 0 0,1-1 0 0 0,0 2 1 0 0,3 2 64 0 0,-1 0-25 0 0,0-1 0 0 0,0 1 0 0 0,-1 0 0 0 0,1 0 0 0 0,-1 0 0 0 0,0 1 0 0 0,0-1 0 0 0,0 0 0 0 0,0 1 0 0 0,-1 0 0 0 0,0-1 0 0 0,1 8 0 0 0,-1-9-52 0 0,-1 0 0 0 0,0 0 0 0 0,0 1 0 0 0,0-1 0 0 0,0 0 0 0 0,-1 0 0 0 0,1 0 0 0 0,-1 1 0 0 0,0-1 0 0 0,0 0 0 0 0,0 0-1 0 0,0 0 1 0 0,-1 0 0 0 0,1-1 0 0 0,-1 1 0 0 0,1 0 0 0 0,-1-1 0 0 0,0 1 0 0 0,-3 3 0 0 0,0-2-70 0 0,0 0 0 0 0,0-1 0 0 0,0 1 0 0 0,0-1 0 0 0,-1 0 0 0 0,1 0 0 0 0,-9 3 0 0 0,-14 2-2588 0 0,-1-2-5890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5.9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15683 0 0,'0'0'6583'0'0,"-15"21"-6444"0"0,-45 65-19 0 0,43-58-53 0 0,17-27-63 0 0,0-1 0 0 0,0 1 0 0 0,-1-1 0 0 0,1 1 0 0 0,0 0 0 0 0,0-1 0 0 0,0 1 0 0 0,0-1-1 0 0,0 1 1 0 0,0-1 0 0 0,0 1 0 0 0,0 0 0 0 0,0-1 0 0 0,0 1 0 0 0,0 0 0 0 0,1 5 31 0 0,-1-4-25 0 0,0-1 1 0 0,0 1-1 0 0,0 0 0 0 0,1 0 1 0 0,-1 0-1 0 0,1 0 0 0 0,-1 0 0 0 0,1-1 1 0 0,-1 1-1 0 0,1 0 0 0 0,0 0 1 0 0,0-1-1 0 0,2 4 0 0 0,-1-2-22 0 0,1-1 0 0 0,-1 0 0 0 0,1 1 0 0 0,0-1 0 0 0,0 0 0 0 0,5 3 0 0 0,5 2-820 0 0,1 0-1 0 0,19 6 0 0 0,-12-6-3195 0 0,0-3-4029 0 0</inkml:trace>
  <inkml:trace contextRef="#ctx0" brushRef="#br0" timeOffset="1">568 186 17028 0 0,'0'0'3864'0'0,"-131"-5"-3816"0"0,103 4-232 0 0,0-1-368 0 0,3 0-416 0 0,0-1-576 0 0,4-2-673 0 0,2 1-1031 0 0,5 0-2122 0 0,6 2-1487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6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 14075 0 0,'0'0'6736'0'0,"2"21"-6056"0"0,7 67-193 0 0,-9-84-428 0 0,1 1 1 0 0,-1-1-1 0 0,0 1 1 0 0,0 0-1 0 0,0-1 1 0 0,-3 9-1 0 0,2-3 49 0 0,0 0-204 0 0,0-3 119 0 0,1-1 0 0 0,-1 1 0 0 0,3 11 0 0 0,-2-17-387 0 0,0 1 0 0 0,0 0 1 0 0,1-1-1 0 0,-1 1 0 0 0,1-1 0 0 0,0 1 0 0 0,-1-1 1 0 0,1 1-1 0 0,0-1 0 0 0,0 1 0 0 0,0-1 0 0 0,0 0 1 0 0,0 0-1 0 0,0 1 0 0 0,0-1 0 0 0,0 0 0 0 0,1 0 1 0 0,-1 0-1 0 0,3 1 0 0 0</inkml:trace>
  <inkml:trace contextRef="#ctx0" brushRef="#br0" timeOffset="1">427 0 21052 0 0,'0'0'2356'0'0,"3"23"-2278"0"0,12 70-35 0 0,-13-84-48 0 0,-1 0 0 0 0,0 0 0 0 0,0 0 0 0 0,-1 0 1 0 0,-2 18-1 0 0,0-7-177 0 0,0 32-1916 0 0,2-19-5643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6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1728 171 18820 0 0,'0'0'1699'0'0,"-27"-7"-931"0"0,-90-18-149 0 0,-39-3 398 0 0,129 24-876 0 0,-483-50 1003 0 0,-3 19-1235 0 0,424 30-484 0 0,-84-5-416 0 0,58 8-9721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6.9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40 16107 0 0,'0'0'7294'0'0,"-5"-6"-7062"0"0,-14-20-33 0 0,19 26-194 0 0,0 0-1 0 0,0-1 1 0 0,-1 1 0 0 0,1 0 0 0 0,0 0 0 0 0,0 0 0 0 0,0 0-1 0 0,0 0 1 0 0,0-1 0 0 0,0 1 0 0 0,0 0 0 0 0,0 0-1 0 0,0 0 1 0 0,0 0 0 0 0,0 0 0 0 0,0-1 0 0 0,0 1 0 0 0,-1 0-1 0 0,1 0 1 0 0,0 0 0 0 0,0 0 0 0 0,1-1 0 0 0,-1 1-1 0 0,0 0 1 0 0,0 0 0 0 0,0 0 0 0 0,0 0 0 0 0,0-1 0 0 0,0 1-1 0 0,0 0 1 0 0,0 0 0 0 0,0 0 0 0 0,0 0 0 0 0,0 0-1 0 0,0-1 1 0 0,0 1 0 0 0,1 0 0 0 0,-1 0 0 0 0,0 0 0 0 0,0 0-1 0 0,0 0 1 0 0,0 0 0 0 0,0 0 0 0 0,0-1 0 0 0,1 1-1 0 0,-1 0 1 0 0,0 0 0 0 0,0 0 0 0 0,0 0 0 0 0,0 0 0 0 0,1 0-1 0 0,-1 0 1 0 0,0 0 0 0 0,0 0 0 0 0,0 0 0 0 0,0 0 0 0 0,1 0-1 0 0,-1 0 1 0 0,0 0 0 0 0,0 0 0 0 0,11 0-10 0 0,-10 0 23 0 0,14 0 1 0 0,-2 0-10 0 0,22 2 1 0 0,-31-1-8 0 0,1 0 1 0 0,0 0 0 0 0,-1 0 0 0 0,1 1 0 0 0,-1-1 0 0 0,0 1 0 0 0,1 0 0 0 0,3 3 0 0 0,0 0 59 0 0,0 0 1 0 0,-1 0-1 0 0,12 12 1 0 0,-17-15-33 0 0,0 0 1 0 0,0 1-1 0 0,0-1 0 0 0,-1 1 1 0 0,1 0-1 0 0,-1-1 0 0 0,0 1 1 0 0,1 0-1 0 0,-1 0 0 0 0,0 0 1 0 0,0 0-1 0 0,-1-1 0 0 0,1 2 1 0 0,0 4-1 0 0,-1-5-16 0 0,0 0-1 0 0,0 0 1 0 0,0-1-1 0 0,-1 1 1 0 0,1 0-1 0 0,-1-1 1 0 0,1 1-1 0 0,-1 0 1 0 0,0-1-1 0 0,0 1 1 0 0,0-1 0 0 0,0 1-1 0 0,0-1 1 0 0,-1 0-1 0 0,1 1 1 0 0,-1-1-1 0 0,0 0 1 0 0,0 0-1 0 0,1 0 1 0 0,-1 0 0 0 0,0 0-1 0 0,-1 0 1 0 0,1-1-1 0 0,-4 3 1 0 0,-3 3-850 0 0,-21 12 1870 0 0,14-12-4803 0 0,0-5-7290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7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109 126 17452 0 0,'0'0'7263'0'0,"-19"23"-7221"0"0,-56 67-7 0 0,72-87-34 0 0,1-1 0 0 0,1 1 0 0 0,-1 0 1 0 0,0 0-1 0 0,1 0 0 0 0,-2 4 0 0 0,3-7-1 0 0,0 0 0 0 0,0 1 0 0 0,-1-1 0 0 0,1 1 0 0 0,0-1 0 0 0,0 0 0 0 0,0 1 0 0 0,0-1 0 0 0,1 1 0 0 0,-1-1 0 0 0,0 0 0 0 0,0 1 0 0 0,0-1 0 0 0,0 1 0 0 0,0-1 0 0 0,0 0 0 0 0,0 1 0 0 0,1-1 0 0 0,-1 0 0 0 0,0 1 0 0 0,0-1 0 0 0,1 1 0 0 0,4 5-23 0 0,1 0-1 0 0,0-1 1 0 0,0 1-1 0 0,0-1 1 0 0,1 0 0 0 0,0-1-1 0 0,0 1 1 0 0,0-2-1 0 0,13 7 1 0 0,-7-5-1494 0 0,21 5 0 0 0,13-2-8858 0 0</inkml:trace>
  <inkml:trace contextRef="#ctx0" brushRef="#br0" timeOffset="1">328 0 20196 0 0,'0'0'2633'0'0,"5"1"-2581"0"0,-4-1-51 0 0,1 0 15 0 0,-1 0-1 0 0,1 0 1 0 0,-1 0 0 0 0,0 0 0 0 0,1 0-1 0 0,-1 1 1 0 0,1-1 0 0 0,-1 0-1 0 0,1 1 1 0 0,-1-1 0 0 0,0 1-1 0 0,1 0 1 0 0,-1 0 0 0 0,0-1-1 0 0,0 1 1 0 0,1 0 0 0 0,-1 0-1 0 0,0 0 1 0 0,0 0 0 0 0,0 0-1 0 0,0 0 1 0 0,0 1 0 0 0,0-1 0 0 0,-1 0-1 0 0,1 0 1 0 0,0 1 0 0 0,-1-1-1 0 0,1 0 1 0 0,0 1 0 0 0,-1-1-1 0 0,0 1 1 0 0,1 2 0 0 0,0 1 37 0 0,-1 0 1 0 0,1 0 0 0 0,-1 0 0 0 0,-1 0-1 0 0,1 1 1 0 0,-1-1 0 0 0,0 0 0 0 0,0 0 0 0 0,0 0-1 0 0,-1 0 1 0 0,1 0 0 0 0,-1-1 0 0 0,0 1-1 0 0,-1-1 1 0 0,-4 8 0 0 0,-7 6 73 0 0,-6 10 4 0 0,18-26-117 0 0,1 0 0 0 0,0 1 0 0 0,0-1-1 0 0,0 0 1 0 0,0 1 0 0 0,0-1 0 0 0,0 1 0 0 0,1 0 0 0 0,-1-1 0 0 0,1 4 0 0 0,0-5-6 0 0,0-1-1 0 0,0 1 1 0 0,0-1 0 0 0,0 1 0 0 0,0-1 0 0 0,1 1 0 0 0,-1-1 0 0 0,0 1 0 0 0,0-1 0 0 0,0 0 0 0 0,1 1 0 0 0,-1-1 0 0 0,0 1 0 0 0,1-1 0 0 0,-1 0-1 0 0,0 1 1 0 0,1-1 0 0 0,-1 0 0 0 0,0 1 0 0 0,1-1 0 0 0,-1 0 0 0 0,1 1 0 0 0,14 4 89 0 0,14-2-91 0 0,-25-3-175 0 0,-1 0-1 0 0,1-1 1 0 0,-1 1 0 0 0,1-1 0 0 0,-1 1-1 0 0,0-1 1 0 0,5-2 0 0 0,1-1-4071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7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69 20316 0 0,'0'0'2866'0'0,"-20"-5"-2694"0"0,-67-14-77 0 0,-75-14-2125 0 0,122 24-2441 0 0,27 7-1775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54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72 10497 0 0,'0'0'4472'0'0,"0"0"-4168"0"0,0 0-292 0 0,0 0-12 0 0,0 0 288 0 0,0 0 140 0 0,-49-2 1 0 0,19 0-177 0 0,-9 0-140 0 0,-8 0-52 0 0,4 0-44 0 0,6 0-16 0 0,15 0-116 0 0,5 0-801 0 0,1-1-923 0 0,6 0-2200 0 0,-3-8-3061 0 0</inkml:trace>
  <inkml:trace contextRef="#ctx0" brushRef="#br0" timeOffset="232.17">200 1 12745 0 0,'0'0'2628'0'0,"0"0"-2488"0"0,14 37 324 0 0,-11-22 153 0 0,-3 1-169 0 0,0 0-112 0 0,-4-1-64 0 0,0-1-36 0 0,-1-1-112 0 0,-3 1-24 0 0,1-3-16 0 0,1 0-84 0 0,1-1-324 0 0,2-1-508 0 0,2-2-937 0 0,1-1-3087 0 0,8-5-4325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8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79 150 15923 0 0,'0'0'4119'0'0,"17"-12"-3831"0"0,52-38 78 0 0,-49 34-60 0 0,-17 9 13 0 0,-2 3-178 0 0,-1 3-111 0 0,1-1 0 0 0,-1 0 0 0 0,0 0 0 0 0,1 1 0 0 0,-1-1 0 0 0,0 0 0 0 0,0 0 0 0 0,0 1 0 0 0,0-1 0 0 0,-1 0 0 0 0,1 1 0 0 0,0-1 0 0 0,-1 0 0 0 0,1 1 0 0 0,-1-1 0 0 0,0 0 0 0 0,1 1 0 0 0,-1-1 0 0 0,0 1 0 0 0,-2-3 0 0 0,1 1-6 0 0,0 2 1 0 0,0-1 0 0 0,-1 0 0 0 0,1 0 0 0 0,0 1 0 0 0,-1-1 0 0 0,1 1-1 0 0,-1 0 1 0 0,0 0 0 0 0,1 0 0 0 0,-1 0 0 0 0,-3-1 0 0 0,1 1 29 0 0,0 0 1 0 0,-1 0-1 0 0,1 1 0 0 0,-1-1 1 0 0,1 1-1 0 0,-1 1 1 0 0,0-1-1 0 0,1 1 1 0 0,0 0-1 0 0,-1 0 1 0 0,1 0-1 0 0,-1 1 1 0 0,-5 2-1 0 0,5-1-7 0 0,0 1 0 0 0,1 0 0 0 0,0-1 0 0 0,0 2 1 0 0,0-1-1 0 0,0 0 0 0 0,-5 8 0 0 0,8-9-27 0 0,0 0 0 0 0,0 0-1 0 0,0 0 1 0 0,1 0 0 0 0,-1 0 0 0 0,1 0 0 0 0,0 0 0 0 0,0 0 0 0 0,0 1 0 0 0,0-1-1 0 0,1 1 1 0 0,-1-1 0 0 0,1 0 0 0 0,0 1 0 0 0,0 5 0 0 0,0-8-5 0 0,1 1 1 0 0,-1 0-1 0 0,1 0 1 0 0,0-1-1 0 0,0 1 1 0 0,-1 0-1 0 0,1-1 1 0 0,0 1-1 0 0,0-1 1 0 0,1 1-1 0 0,-1-1 1 0 0,0 0-1 0 0,0 1 1 0 0,1-1-1 0 0,-1 0 0 0 0,1 0 1 0 0,-1 0-1 0 0,1 0 1 0 0,-1 0-1 0 0,3 1 1 0 0,4 1 22 0 0,-1 0-1 0 0,0 0 1 0 0,11 2 0 0 0,-9-2-28 0 0,1-2 0 0 0,-1 1 1 0 0,1-1-1 0 0,0 0 0 0 0,0-1 0 0 0,0 0 0 0 0,-1-1 1 0 0,20-3-1 0 0,-28 3-11 0 0,1 1-1 0 0,-1 0 1 0 0,1 0 0 0 0,-1-1-1 0 0,1 1 1 0 0,0 0 0 0 0,-1 0-1 0 0,1 1 1 0 0,1-1 0 0 0,-2 0-1 0 0,0 1 1 0 0,-1-1 0 0 0,1 0 0 0 0,0 1 0 0 0,0-1-1 0 0,-1 1 1 0 0,1-1 0 0 0,0 1 0 0 0,-1 0 0 0 0,1-1 0 0 0,0 1-1 0 0,-1 0 1 0 0,1-1 0 0 0,-1 1 0 0 0,1 0 0 0 0,-1 0-1 0 0,1 1 1 0 0,2 4-86 0 0,-1 0 1 0 0,0 0-1 0 0,0 0 0 0 0,0 1 0 0 0,-1-1 0 0 0,0 1 0 0 0,1 8 0 0 0,-3 50-1430 0 0,-1-26 523 0 0,2-36-28 0 0,0 1-1581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8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1 19740 0 0,'0'0'2409'0'0,"0"22"-1844"0"0,2 69-138 0 0,-2-74-195 0 0,0-1 0 0 0,-6 30 0 0 0,4-36-117 0 0,1 0 0 0 0,0 15 1 0 0,0-20-84 0 0,1-2 7 0 0,0 1-1 0 0,0-1 0 0 0,0 0 0 0 0,1 1 0 0 0,-1-1 1 0 0,1 0-1 0 0,0 0 0 0 0,0 1 0 0 0,1 4 0 0 0,-5-11-218 0 0,0 0 0 0 0,-1 1 0 0 0,1-1 0 0 0,-1 1 0 0 0,0 0 0 0 0,0 0 0 0 0,-6-2 0 0 0,6 3 216 0 0,0 0 1 0 0,0 0-1 0 0,0 0 1 0 0,-8-1-1 0 0,10 2-25 0 0,1 0-1 0 0,-1 0 1 0 0,0 0-1 0 0,1 0 1 0 0,-1 0-1 0 0,1 1 1 0 0,-1-1-1 0 0,1 0 1 0 0,-1 1-1 0 0,1-1 1 0 0,-1 1-1 0 0,1 0 1 0 0,-1-1 0 0 0,-1 2-1 0 0,-3 4 112 0 0,0 0 0 0 0,0 0-1 0 0,1 1 1 0 0,-1 0 0 0 0,2 0-1 0 0,-9 15 1 0 0,12-21-99 0 0,0 0-1 0 0,1 0 1 0 0,-1 0-1 0 0,1 0 1 0 0,-1 1-1 0 0,1-1 1 0 0,-1 0-1 0 0,1 1 1 0 0,0-1-1 0 0,0 0 1 0 0,0 1-1 0 0,-1-1 0 0 0,1 0 1 0 0,1 1-1 0 0,-1-1 1 0 0,0 0-1 0 0,0 1 1 0 0,0-1-1 0 0,1 0 1 0 0,-1 1-1 0 0,0-1 1 0 0,1 0-1 0 0,0 0 1 0 0,-1 1-1 0 0,1-1 1 0 0,0 0-1 0 0,-1 0 1 0 0,1 0-1 0 0,0 0 1 0 0,0 0-1 0 0,0 0 1 0 0,0 0-1 0 0,0 0 1 0 0,0 0-1 0 0,0-1 1 0 0,0 1-1 0 0,0 0 1 0 0,1-1-1 0 0,-1 1 0 0 0,0 0 1 0 0,2 0-1 0 0,2 1-65 0 0,0 0-1 0 0,0-1 0 0 0,1 1 1 0 0,-1-1-1 0 0,1 0 0 0 0,-1-1 0 0 0,0 1 1 0 0,1-1-1 0 0,5 0 0 0 0,-7 0-204 0 0,0-1 0 0 0,0 1-1 0 0,0-1 1 0 0,0 0-1 0 0,0 0 1 0 0,-1 0 0 0 0,1-1-1 0 0,0 1 1 0 0,-1-1 0 0 0,1 0-1 0 0,-1 0 1 0 0,1 0 0 0 0,2-3-1 0 0,8-6-2575 0 0,-3 7-6160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8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59 12931 0 0,'0'0'10861'0'0,"6"-9"-10768"0"0,20-29-44 0 0,-26 37-49 0 0,1 0 0 0 0,-1 0 0 0 0,0 1-1 0 0,1-1 1 0 0,-1 1 0 0 0,1-1-1 0 0,-1 0 1 0 0,1 1 0 0 0,0-1 0 0 0,-1 1-1 0 0,1-1 1 0 0,-1 1 0 0 0,1-1-1 0 0,0 1 1 0 0,-1 0 0 0 0,1-1 0 0 0,0 1-1 0 0,0 0 1 0 0,-1 0 0 0 0,1-1-1 0 0,0 1 1 0 0,0 0 0 0 0,0 0 0 0 0,-1 0-1 0 0,1 0 1 0 0,0 0 0 0 0,0 0-1 0 0,-1 0 1 0 0,2 0 0 0 0,3 1-13 0 0,0-1 23 0 0,0 1 0 0 0,0 0 0 0 0,0 0 0 0 0,0 0-1 0 0,0 1 1 0 0,0 0 0 0 0,-1 0 0 0 0,1 0 0 0 0,0 0 0 0 0,-1 1 0 0 0,0 0 0 0 0,1 0-1 0 0,5 6 1 0 0,-4-4 39 0 0,0 0-1 0 0,-1 0 0 0 0,0 1 1 0 0,0 0-1 0 0,-1 0 1 0 0,0 0-1 0 0,0 1 0 0 0,6 11 1 0 0,-8-12-33 0 0,-1-1 1 0 0,1 1-1 0 0,-1 0 1 0 0,0 0-1 0 0,0-1 1 0 0,0 1-1 0 0,-1 0 0 0 0,0 0 1 0 0,-1 8-1 0 0,1-10-14 0 0,-1-1 0 0 0,1 1-1 0 0,-1-1 1 0 0,0 0-1 0 0,0 1 1 0 0,-1-1 0 0 0,1 0-1 0 0,0 0 1 0 0,-1 0-1 0 0,0 0 1 0 0,0 0-1 0 0,0 0 1 0 0,0-1 0 0 0,0 1-1 0 0,-1-1 1 0 0,1 1-1 0 0,-4 2 1 0 0,0-2-169 0 0,1 1 0 0 0,-1-1 0 0 0,0 0 0 0 0,0 0 0 0 0,-1 0 0 0 0,-9 2 0 0 0,4-3-4478 0 0,0-1-4362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39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19476 0 0,'0'0'4354'0'0,"-10"20"-4250"0"0,-30 64-29 0 0,29-53-8 0 0,11-31-62 0 0,-1 1 1 0 0,1 0-1 0 0,0 0 0 0 0,0 0 0 0 0,0 0 0 0 0,0 0 0 0 0,0 0 1 0 0,1 0-1 0 0,-1 0 0 0 0,0 0 0 0 0,1 1 0 0 0,0 2 10 0 0,0 0-23 0 0,1-1 0 0 0,0 1 1 0 0,-1 0-1 0 0,1-1 0 0 0,0 0 0 0 0,1 1 0 0 0,-1-1 0 0 0,1 0 0 0 0,-1 0 1 0 0,6 4-1 0 0,5 4-1033 0 0,16 10 0 0 0,-13-10-980 0 0,-5-3-2837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0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1678 2176 0 0 0,'0'0'536'0'0,"-24"10"-44"0"0,-74 31-46 0 0,86-37-248 0 0,-18 5 0 0 0,8-7 239 0 0,9-2-197 0 0,-44 1 528 0 0,0-2-1 0 0,0-3 1 0 0,-81-17-1 0 0,38 0-271 0 0,-137-50-1 0 0,172 46 55 0 0,2-2 0 0 0,1-3 0 0 0,-62-41-1 0 0,68 34-558 0 0,1-2-1 0 0,3-3 1 0 0,-69-69-1 0 0,94 83-153 0 0,2-1-1 0 0,1-1 1 0 0,2-2-1 0 0,1 0 1 0 0,1-1 0 0 0,2-1-1 0 0,-21-53 1 0 0,30 60 236 0 0,1 0 0 0 0,2-1 1 0 0,0 0-1 0 0,-2-43 0 0 0,6 33 184 0 0,3 0 0 0 0,9-70 0 0 0,4 31 178 0 0,4 2 0 0 0,49-130-1 0 0,-43 147-655 0 0,1 2-1 0 0,4 1 0 0 0,2 1 0 0 0,2 1 1 0 0,2 2-1 0 0,55-61 0 0 0,-73 93 136 0 0,21-25 98 0 0,75-68 0 0 0,-100 101-81 0 0,1 0 0 0 0,0 1-1 0 0,1 0 1 0 0,0 2 0 0 0,0-1-1 0 0,1 2 1 0 0,0 0 0 0 0,1 1 0 0 0,-1 1-1 0 0,24-5 1 0 0,-9 6-98 0 0,0 2 0 0 0,0 1-1 0 0,0 1 1 0 0,1 2 0 0 0,49 9 0 0 0,-17 2 39 0 0,103 37 0 0 0,-110-29-198 0 0,0 3-1 0 0,-1 3 1 0 0,72 46-1 0 0,-50-21-189 0 0,-2 3 0 0 0,-2 3 0 0 0,93 96 0 0 0,-125-109 870 0 0,-2 1 0 0 0,-3 2 0 0 0,-1 1 1 0 0,-2 2-1 0 0,-3 2 0 0 0,32 74 0 0 0,-48-89-257 0 0,-2 1 0 0 0,-1 1 0 0 0,-3 0 0 0 0,-1 0 0 0 0,-2 1 0 0 0,-1 0 0 0 0,-3 0 0 0 0,-1 1 0 0 0,-9 79 0 0 0,3-90-105 0 0,-1 0 0 0 0,-1-1 1 0 0,-2 0-1 0 0,-1 0 0 0 0,-1-1 1 0 0,-18 33-1 0 0,17-40 275 0 0,-2 0 0 0 0,0-1 0 0 0,-1 0 0 0 0,-1-1 0 0 0,-1-1 0 0 0,-1-1 0 0 0,-40 32-1 0 0,36-34 13 0 0,0-2-1 0 0,-2 0 0 0 0,0-1 0 0 0,0-2 0 0 0,-1 0 0 0 0,-1-2 1 0 0,1-1-1 0 0,-1 0 0 0 0,-1-2 0 0 0,1-1 0 0 0,-47 2 1 0 0,-95-5-1168 0 0,60-12-5981 0 0,77 7 2862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2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30 13883 0 0,'0'0'6915'0'0,"-1"-5"-6882"0"0,1 3-31 0 0,0 1-1 0 0,0 0-1 0 0,0 0 1 0 0,0 0-1 0 0,-1 0 1 0 0,1 0 0 0 0,0 0-1 0 0,1 0 1 0 0,-1 0 0 0 0,0 0-1 0 0,0 0 1 0 0,0 0 0 0 0,1 0-1 0 0,-1 0 1 0 0,1-1-1 0 0,0 1 6 0 0,0 0 0 0 0,-1 1-1 0 0,1-1 1 0 0,0 1-1 0 0,0-1 1 0 0,1 1-1 0 0,-1-1 1 0 0,0 1 0 0 0,0-1-1 0 0,0 1 1 0 0,0 0-1 0 0,0 0 1 0 0,0 0 0 0 0,0-1-1 0 0,1 1 1 0 0,-1 0-1 0 0,0 0 1 0 0,2 1-1 0 0,3-1 81 0 0,1 1 0 0 0,-1 0 0 0 0,0 0 0 0 0,0 0 0 0 0,1 1 0 0 0,-1 0 0 0 0,0 0 0 0 0,0 1-1 0 0,-1 0 1 0 0,1 0 0 0 0,8 6 0 0 0,-7-4 17 0 0,-1 0 0 0 0,1 0 1 0 0,-1 1-1 0 0,-1 0 0 0 0,1 0 0 0 0,-1 0 0 0 0,0 1 0 0 0,7 13 1 0 0,-10-17-77 0 0,-1 0 0 0 0,1 0 1 0 0,-1 1-1 0 0,0-1 0 0 0,0 1 1 0 0,0-1-1 0 0,-1 1 0 0 0,1-1 1 0 0,-1 1-1 0 0,0-1 0 0 0,0 1 1 0 0,0-1-1 0 0,0 1 0 0 0,-1 0 1 0 0,1-1-1 0 0,-1 1 0 0 0,0-1 1 0 0,0 1-1 0 0,0-1 0 0 0,-1 0 1 0 0,1 1-1 0 0,-1-1 0 0 0,0 0 1 0 0,0 0-1 0 0,0 0 0 0 0,-4 4 1 0 0,1-1-214 0 0,0-1 0 0 0,0 0 0 0 0,-1 0 0 0 0,-12 9 0 0 0,9-9-946 0 0,0 0-1 0 0,0 0 1 0 0,-10 3 0 0 0,11-6-3895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3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 14563 0 0,'0'0'7586'0'0,"-18"20"-7185"0"0,-56 66-95 0 0,50-56-149 0 0,24-29-145 0 0,-1 0-1 0 0,0 0 0 0 0,1 0 0 0 0,-1 0 0 0 0,1 1 1 0 0,0-1-1 0 0,-1 0 0 0 0,1 0 0 0 0,0 2 1 0 0,-2 3 28 0 0,1-1-20 0 0,0 0 0 0 0,0-1 1 0 0,1 1-1 0 0,0 0 0 0 0,-1 5 0 0 0,1-9-22 0 0,0 0 0 0 0,1 0 0 0 0,-1 0 0 0 0,0 0 0 0 0,0 0 1 0 0,0 0-1 0 0,1 0 0 0 0,-1 1 0 0 0,0-1 0 0 0,1 0 0 0 0,-1 0 0 0 0,1-1 0 0 0,-1 1 1 0 0,1 0-1 0 0,0 0 0 0 0,-1 0 0 0 0,1 0 0 0 0,0 0 0 0 0,0-1 0 0 0,-1 1 0 0 0,1 0 1 0 0,0-1-1 0 0,0 1 0 0 0,0 0 0 0 0,0-1 0 0 0,0 1 0 0 0,1 0 0 0 0,8 1-252 0 0,0-1 0 0 0,0 0 0 0 0,0 0-1 0 0,0-1 1 0 0,14-1 0 0 0,2 0-916 0 0,-5 1-191 0 0,10 0-2499 0 0,-11 2-5233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3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13363 0 0,'0'0'6583'0'0,"5"-6"-6382"0"0,16-21 39 0 0,-20 26-224 0 0,-1 1 0 0 0,1-1 0 0 0,-1 1 0 0 0,1-1 0 0 0,0 1 0 0 0,-1 0 0 0 0,1-1 0 0 0,0 1 0 0 0,0 0 0 0 0,-1-1 0 0 0,1 1 0 0 0,0 0 0 0 0,0 0 1 0 0,-1 0-1 0 0,1 0 0 0 0,0 0 0 0 0,0 0 0 0 0,0 0 0 0 0,-1 0 0 0 0,1 0 0 0 0,0 0 0 0 0,1 0 0 0 0,14 8 330 0 0,-12-6-229 0 0,-1 0-71 0 0,0 0 0 0 0,-1 0 0 0 0,1-1-1 0 0,0 2 1 0 0,-1-1 0 0 0,0 0 0 0 0,0 0-1 0 0,0 1 1 0 0,0-1 0 0 0,0 1 0 0 0,0 0 0 0 0,0 0-1 0 0,-1-1 1 0 0,1 1 0 0 0,-1 0 0 0 0,0 0 0 0 0,0 0-1 0 0,0 0 1 0 0,-1 1 0 0 0,1-1 0 0 0,-1 0 0 0 0,1 0-1 0 0,-1 0 1 0 0,0 1 0 0 0,0-1 0 0 0,-1 0-1 0 0,1 0 1 0 0,-1 0 0 0 0,1 1 0 0 0,-1-1 0 0 0,0 0-1 0 0,0 0 1 0 0,0 0 0 0 0,-1 0 0 0 0,1 0 0 0 0,-1-1-1 0 0,1 1 1 0 0,-4 4 0 0 0,-26 25 214 0 0,22-22-234 0 0,-12 13 0 0 0,21-22-27 0 0,-1-1 0 0 0,1 1-1 0 0,-1-1 1 0 0,1 1 0 0 0,-1 0 0 0 0,1-1-1 0 0,0 1 1 0 0,-1 0 0 0 0,1-1 0 0 0,0 1 0 0 0,0 0-1 0 0,0 0 1 0 0,-1-1 0 0 0,1 1 0 0 0,0 0-1 0 0,0 0 1 0 0,0 1 0 0 0,0-2 2 0 0,1 1 0 0 0,-1-1 1 0 0,0 1-1 0 0,0-1 0 0 0,1 0 0 0 0,-1 1 1 0 0,0-1-1 0 0,0 1 0 0 0,1-1 0 0 0,-1 0 1 0 0,0 1-1 0 0,1-1 0 0 0,-1 0 0 0 0,1 1 0 0 0,-1-1 1 0 0,1 0-1 0 0,-1 0 0 0 0,0 1 0 0 0,2-1 1 0 0,2 1 10 0 0,0 0 1 0 0,0 0-1 0 0,0 0 1 0 0,0-1-1 0 0,5 1 1 0 0,-5-1-10 0 0,78 0 47 0 0,-5-1-1987 0 0,-62 2-1591 0 0,20 4 0 0 0,-25-3-2576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3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3 17732 0 0,'0'0'5117'0'0,"-23"-1"-5062"0"0,-75 0-85 0 0,-19 0-2300 0 0,77 1-4032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4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282 153 14371 0 0,'0'0'4734'0'0,"-2"-15"-4494"0"0,-6-49 77 0 0,7 60-218 0 0,0 0 0 0 0,0 0 0 0 0,0 0 0 0 0,0 0 0 0 0,0 0 0 0 0,-3-5 0 0 0,3 7-38 0 0,0 1-1 0 0,-1-1 1 0 0,1 1 0 0 0,0 0 0 0 0,-1-1 0 0 0,1 1-1 0 0,0 0 1 0 0,-3-2 0 0 0,0 0 27 0 0,0 0-7 0 0,-1 0 0 0 0,0 1 0 0 0,0-1 1 0 0,0 1-1 0 0,0 0 0 0 0,0 0 0 0 0,0 0 1 0 0,0 1-1 0 0,-1 0 0 0 0,1 0 0 0 0,-1 0 0 0 0,1 1 1 0 0,0 0-1 0 0,-1 0 0 0 0,-9 1 0 0 0,8 0 27 0 0,0 0 0 0 0,0 1-1 0 0,1 0 1 0 0,-1 0 0 0 0,0 0-1 0 0,1 1 1 0 0,0 0-1 0 0,-1 0 1 0 0,1 1 0 0 0,1 0-1 0 0,-11 8 1 0 0,9-5-44 0 0,1-1 0 0 0,-1 1 0 0 0,2 0-1 0 0,-1 1 1 0 0,1 0 0 0 0,-9 16 0 0 0,11-18-64 0 0,1 0 1 0 0,0 0-1 0 0,0 0 0 0 0,0 0 1 0 0,1 1-1 0 0,0-1 0 0 0,0 0 1 0 0,0 1-1 0 0,1-1 0 0 0,1 13 1 0 0,-1-18 1 0 0,1 1 0 0 0,-1-1 0 0 0,1 1 0 0 0,-1-1 0 0 0,1 1 1 0 0,-1-1-1 0 0,1 1 0 0 0,0-1 0 0 0,0 0 0 0 0,0 0 0 0 0,0 1 0 0 0,0-1 0 0 0,0 0 0 0 0,0 0 1 0 0,0 0-1 0 0,0 0 0 0 0,1 0 0 0 0,-1 0 0 0 0,0 0 0 0 0,1-1 0 0 0,-1 1 0 0 0,0 0 1 0 0,1-1-1 0 0,-1 1 0 0 0,1-1 0 0 0,1 1 0 0 0,5 1 10 0 0,1-1-1 0 0,-1 0 1 0 0,14 0-1 0 0,-20-1-14 0 0,7 0-15 0 0,0 0 0 0 0,0-1 1 0 0,0 0-1 0 0,0-1 0 0 0,0 0 1 0 0,0 0-1 0 0,-1-1 0 0 0,1 0 1 0 0,-1-1-1 0 0,14-7 0 0 0,-6 1 23 0 0,-1 0-1 0 0,0-2 1 0 0,-1 0-1 0 0,16-16 1 0 0,-29 27-3 0 0,-1 0 1 0 0,1 0 0 0 0,0 1-1 0 0,0-1 1 0 0,0 0 0 0 0,-1 1-1 0 0,1-1 1 0 0,0 1 0 0 0,0-1-1 0 0,0 1 1 0 0,2-1 0 0 0,-3 1 0 0 0,0 0 1 0 0,0 0-1 0 0,1 0 1 0 0,-1 0-1 0 0,0 0 1 0 0,1 0-1 0 0,-1 1 1 0 0,0-1-1 0 0,0 0 1 0 0,1 0-1 0 0,-1 0 1 0 0,0 0-1 0 0,0 1 1 0 0,0-1-1 0 0,1 0 1 0 0,-1 0-1 0 0,0 0 1 0 0,0 1-1 0 0,0-1 1 0 0,0 0-1 0 0,1 0 1 0 0,-1 1 0 0 0,0-1-1 0 0,0 0 1 0 0,0 0-1 0 0,0 1 1 0 0,0-1-1 0 0,0 0 1 0 0,0 0-1 0 0,0 1 1 0 0,0-1-1 0 0,0 0 1 0 0,0 1-1 0 0,0-1 1 0 0,0 0-1 0 0,0 0 1 0 0,0 1-1 0 0,0-1 1 0 0,0 0-1 0 0,0 1 1 0 0,-1 41 474 0 0,-12 79 0 0 0,12-111-506 0 0,-1 0-1 0 0,2 0 1 0 0,-1 0-1 0 0,2 12 1 0 0,-1-18-558 0 0,1 0 1 0 0,0 0-1 0 0,0 0 1 0 0,0 0-1 0 0,2 5 1 0 0,-1-6-746 0 0,-1-1 0 0 0,0 1 1 0 0,1-1-1 0 0,-1 0 0 0 0,1 0 1 0 0,0 0-1 0 0,0 0 0 0 0,4 4 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53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1 141 10709 0 0,'0'0'2256'0'0,"0"0"-1631"0"0,0 0-473 0 0,0 0 125 0 0,0 0-61 0 0,0 0-471 0 0,6-1-41 0 0,-2 0 339 0 0,1 0 0 0 0,0 0 0 0 0,0 1 1 0 0,0 0-1 0 0,-1 0 0 0 0,1 0 0 0 0,0 0 0 0 0,0 1 0 0 0,0 0 0 0 0,-1 0 1 0 0,1 0-1 0 0,-1 1 0 0 0,1-1 0 0 0,-1 1 0 0 0,1 0 0 0 0,-1 1 0 0 0,0-1 1 0 0,0 1-1 0 0,0-1 0 0 0,0 1 0 0 0,0 1 0 0 0,-1-1 0 0 0,1 0 0 0 0,-1 1 1 0 0,0 0-1 0 0,0-1 0 0 0,0 1 0 0 0,-1 0 0 0 0,1 1 0 0 0,-1-1 0 0 0,0 0 1 0 0,0 1-1 0 0,-1-1 0 0 0,1 1 0 0 0,0 3-43 0 0,-48 177 2917 0 0,47-171-3736 0 0,10-9-4553 0 0,-6-5-299 0 0</inkml:trace>
  <inkml:trace contextRef="#ctx0" brushRef="#br0" timeOffset="263.91">240 346 1772 0 0,'0'0'14265'0'0,"0"0"-12936"0"0,0 0-1329 0 0,0 0-136 0 0,-32-12 136 0 0,12 6 272 0 0,-2 0-156 0 0,-2 0-116 0 0,1 3-312 0 0,-2-1-709 0 0,0 1-467 0 0,4-1-992 0 0,5 1-2484 0 0,2-6-2389 0 0</inkml:trace>
  <inkml:trace contextRef="#ctx0" brushRef="#br0" timeOffset="512.65">399 1 8837 0 0,'0'0'2583'0'0,"0"0"-1772"0"0,5 6-654 0 0,6 10 127 0 0,-1 1 0 0 0,-1 0-1 0 0,-1 0 1 0 0,0 1-1 0 0,-1 0 1 0 0,-1 1-1 0 0,-1-1 1 0 0,-1 1-1 0 0,0 0 1 0 0,-1 0-1 0 0,-1 0 1 0 0,-1 0-1 0 0,-1 1 1 0 0,-1-1-1 0 0,0 0 1 0 0,-1 0 0 0 0,-1 0-1 0 0,-1 0 1 0 0,-1 1-284 0 0,0-10 11 0 0,0-1-1 0 0,0 1 1 0 0,-1-1 0 0 0,0 0 0 0 0,-1-1 0 0 0,0 1 0 0 0,0-1 0 0 0,-1-1 0 0 0,1 1 0 0 0,-2-1 0 0 0,1-1 0 0 0,-1 1 0 0 0,0-2 0 0 0,-1 1-1 0 0,-7 3-10 0 0,-92 29-3942 0 0,85-35-1763 0 0,4-8-2587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4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9 14995 0 0,'0'0'3621'0'0,"-2"-2"-3252"0"0,1 1-284 0 0,0 1-1 0 0,0-1 0 0 0,0 0 0 0 0,0 1 1 0 0,0-1-1 0 0,0 1 0 0 0,0-1 0 0 0,0 1 1 0 0,0 0-1 0 0,0-1 0 0 0,0 1 0 0 0,-1 0 1 0 0,1 0-1 0 0,0-1 0 0 0,0 1 0 0 0,0 0 1 0 0,0 0-1 0 0,-1 0 0 0 0,1 1 0 0 0,0-1 1 0 0,0 0-1 0 0,-2 1 0 0 0,3-1-25 0 0,-1 0 1 0 0,1 0-1 0 0,0 0 0 0 0,-1 0 1 0 0,1 0-1 0 0,0 0 0 0 0,-1 0 1 0 0,1 0-1 0 0,0 0 0 0 0,-1 0 0 0 0,1 0 1 0 0,-1 0-1 0 0,1 0 0 0 0,0 0 1 0 0,0 0-1 0 0,-1 0 0 0 0,1 1 1 0 0,0-1-1 0 0,-1 0 0 0 0,1 0 0 0 0,0 0 1 0 0,-1 1-1 0 0,1-1 0 0 0,0 0 1 0 0,0 0-1 0 0,0 1 0 0 0,-1 0 0 0 0,-3-5-694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5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427 153 19924 0 0,'0'0'5272'0'0,"-22"-2"-5079"0"0,-71-7-57 0 0,-65-1 30 0 0,54 5-1948 0 0,103 5 1667 0 0,-30-3-2343 0 0,13-2-6417 0 0</inkml:trace>
  <inkml:trace contextRef="#ctx0" brushRef="#br0" timeOffset="1">443 12 19580 0 0,'0'0'3889'0'0,"-137"-10"-3681"0"0,97 9-200 0 0,-3 1-312 0 0,-1 0-424 0 0,3 0-576 0 0,0 0-793 0 0,9 0-1528 0 0,11 0-5089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1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31 23477 0 0,'0'0'1200'0'0,"-142"-8"-1464"0"0,115 4-304 0 0,1 1-480 0 0,0-1-544 0 0,4-2-889 0 0,5 0-1736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2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0 15683 0 0,'0'0'5778'0'0,"-149"5"-6307"0"0,112-5-735 0 0,0 0-1856 0 0,9 0-4386 0 0,9-2-1536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6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1751 96 11266 0 0,'0'0'5414'0'0,"-25"-2"-4550"0"0,-82-7-109 0 0,-407-20 3544 0 0,189 24-3218 0 0,-3-1-725 0 0,-1-12-221 0 0,314 17-133 0 0,-83-11-109 0 0,97 12 85 0 0,1 0 0 0 0,-1 0-1 0 0,1 0 1 0 0,-1-1 0 0 0,1 1-1 0 0,-1 0 1 0 0,1 0 0 0 0,-1 0 0 0 0,1 0-1 0 0,-1 0 1 0 0,1-1 0 0 0,-1 1-1 0 0,1 0 1 0 0,0 0 0 0 0,-1-1-1 0 0,1 1 1 0 0,-1 0 0 0 0,1-1 0 0 0,-1 0-1 0 0,8-2-1318 0 0,15 0-1873 0 0,-9 1-980 0 0,-3 1-3578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6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14347 0 0,'0'0'3335'0'0,"20"-5"-2734"0"0,65-12 83 0 0,-80 16-572 0 0,0 1-1 0 0,0-1 1 0 0,0 1 0 0 0,8 1 0 0 0,-11-1-44 0 0,-1 0 0 0 0,1 1 1 0 0,-1-1-1 0 0,1 1 0 0 0,-1-1 0 0 0,1 1 1 0 0,2 1-1 0 0,2 2 178 0 0,-2-3-134 0 0,-1 1 0 0 0,0-1 0 0 0,0 1 0 0 0,0 0 0 0 0,-1 0 1 0 0,1 0-1 0 0,0 1 0 0 0,-1-1 0 0 0,1 0 0 0 0,-1 1 0 0 0,0 0 1 0 0,0 0-1 0 0,0-1 0 0 0,3 7 0 0 0,-4-7-58 0 0,-1 0 0 0 0,1 1-1 0 0,0-1 1 0 0,-1 1 0 0 0,1-1 0 0 0,-1 0-1 0 0,0 1 1 0 0,0-1 0 0 0,0 1 0 0 0,0-1-1 0 0,0 1 1 0 0,-1-1 0 0 0,1 1 0 0 0,-1-1-1 0 0,1 1 1 0 0,-1-1 0 0 0,0 0 0 0 0,0 1-1 0 0,0-1 1 0 0,-3 4 0 0 0,-3 5 88 0 0,-1-1-1 0 0,-1 0 1 0 0,0-1 0 0 0,0 0 0 0 0,-13 10-1 0 0,10-9-108 0 0,0 0 0 0 0,1 1 0 0 0,-10 13-1 0 0,20-23-31 0 0,0 1 0 0 0,0-1 0 0 0,1 0-1 0 0,-1 1 1 0 0,0-1 0 0 0,1 0-1 0 0,-1 1 1 0 0,1-1 0 0 0,-1 1-1 0 0,1-1 1 0 0,0 0 0 0 0,-1 1-1 0 0,1 2 1 0 0,0-3 6 0 0,0 0 0 0 0,0 0 0 0 0,1 0 0 0 0,-1-1 0 0 0,0 1 0 0 0,0 0 0 0 0,1 0-1 0 0,-1 0 1 0 0,0-1 0 0 0,1 1 0 0 0,-1 0 0 0 0,1-1 0 0 0,-1 1 0 0 0,1 0 0 0 0,-1-1 0 0 0,1 1 0 0 0,0-1 0 0 0,-1 1 0 0 0,1-1 0 0 0,0 1-1 0 0,-1-1 1 0 0,1 1 0 0 0,0-1 0 0 0,1 1 0 0 0,10 4 50 0 0,1-1-1 0 0,-1-1 0 0 0,1 0 1 0 0,22 2-1 0 0,55-1-415 0 0,-50-4-297 0 0,7 1-3202 0 0,-29-1-4218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7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14731 0 0,'0'0'2997'0'0,"21"-2"-2816"0"0,64-5 285 0 0,-81 7-389 0 0,1 0-1 0 0,-1 0 1 0 0,0 0 0 0 0,9 2 0 0 0,-12-1-30 0 0,0-1 0 0 0,1 1-1 0 0,-1-1 1 0 0,0 1 0 0 0,0 0 0 0 0,0-1-1 0 0,0 1 1 0 0,2 2 0 0 0,3 1 177 0 0,-3-2-117 0 0,0 1-1 0 0,-1-1 0 0 0,1 0 1 0 0,-1 1-1 0 0,1-1 1 0 0,-1 1-1 0 0,0 0 1 0 0,0 0-1 0 0,0 0 0 0 0,2 5 1 0 0,-4-7-82 0 0,1 0 0 0 0,0 1 1 0 0,-1-1-1 0 0,1 1 1 0 0,-1-1-1 0 0,0 1 0 0 0,1-1 1 0 0,-1 1-1 0 0,0 0 0 0 0,0-1 1 0 0,0 1-1 0 0,0-1 0 0 0,0 1 1 0 0,0 0-1 0 0,-1-1 0 0 0,1 1 1 0 0,0-1-1 0 0,-1 1 0 0 0,1-1 1 0 0,-1 1-1 0 0,0-1 0 0 0,0 0 1 0 0,1 1-1 0 0,-1-1 1 0 0,-1 2-1 0 0,-4 2 22 0 0,1 0-1 0 0,-1 0 1 0 0,0-1 0 0 0,0 0-1 0 0,0 0 1 0 0,0 0 0 0 0,-14 4-1 0 0,9-3-1081 0 0,-1-1 0 0 0,0-1 0 0 0,-23 4-1 0 0,22-5-2036 0 0,5-2-2950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7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13243 0 0,'0'0'7924'0'0,"-20"12"-7653"0"0,-64 39-95 0 0,79-48-155 0 0,0 1 0 0 0,0 0 0 0 0,-7 6 0 0 0,11-9-17 0 0,1-1 1 0 0,-1 1-1 0 0,1 0 1 0 0,-1 0-1 0 0,1 0 1 0 0,-1 0-1 0 0,1 0 1 0 0,-1-1-1 0 0,1 1 1 0 0,0 0-1 0 0,-1 2 1 0 0,0 2 12 0 0,0-2-13 0 0,0 0 0 0 0,0-1 0 0 0,1 1 0 0 0,-1 0 0 0 0,1 0 0 0 0,0 0 0 0 0,0 0 0 0 0,0 0 0 0 0,0 0 0 0 0,1 4 1 0 0,-1-6-6 0 0,1 1 1 0 0,-1-1-1 0 0,1 1 1 0 0,-1-1-1 0 0,1 0 1 0 0,0 1 0 0 0,-1-1-1 0 0,1 0 1 0 0,0 1-1 0 0,0-1 1 0 0,0 0-1 0 0,0 0 1 0 0,0 0 0 0 0,0 0-1 0 0,1 0 1 0 0,-1 0-1 0 0,0 0 1 0 0,0 0 0 0 0,1 0-1 0 0,2 1 1 0 0,6 1-313 0 0,0 0 0 0 0,1 0 0 0 0,-1-1 1 0 0,18 2-1 0 0,9-2-3743 0 0,-3-1-6126 0 0,-25-1 4179 0 0</inkml:trace>
  <inkml:trace contextRef="#ctx0" brushRef="#br0" timeOffset="1">542 102 17908 0 0,'0'0'4153'0'0,"-134"-4"-4137"0"0,106 2-288 0 0,0 2-336 0 0,0 0-345 0 0,3-1-327 0 0,0-2-280 0 0,5 0-209 0 0,3 0-711 0 0,3-1-1449 0 0,6 1-1272 0 0,1 0 1176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7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20 114 12299 0 0,'0'0'9424'0'0,"4"21"-8781"0"0,11 65-192 0 0,-14-81-403 0 0,0 0 0 0 0,-1 0 1 0 0,0-1-1 0 0,0 8 0 0 0,0-11-32 0 0,-1 0 0 0 0,1 0 0 0 0,0 0 0 0 0,-1 0-1 0 0,1 0 1 0 0,0-1 0 0 0,-1 1 0 0 0,1 0 0 0 0,-1 0 0 0 0,-1 1 0 0 0,-2 4 55 0 0,-4 8-16 0 0,5-8-252 0 0,-1 0 0 0 0,1 0 1 0 0,0 1-1 0 0,0-1 1 0 0,-4 15-1 0 0</inkml:trace>
  <inkml:trace contextRef="#ctx0" brushRef="#br0" timeOffset="1">353 1 18452 0 0,'0'0'4793'0'0,"32"125"-4673"0"0,-32-106-104 0 0,0 0-72 0 0,-6-2-112 0 0,3 0-200 0 0,0-1-232 0 0,-1-1-320 0 0,3 2-369 0 0,0-2-623 0 0,1-1-1329 0 0,0-2-3128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8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 11578 0 0,'0'0'13557'0'0,"-17"23"-13168"0"0,-54 73-59 0 0,65-86-221 0 0,-11 18 0 0 0,16-25-79 0 0,0 0 1 0 0,0 0-1 0 0,1-1 0 0 0,-1 1 1 0 0,0 3-1 0 0,-1 7 58 0 0,-3 7-27 0 0,1 0 0 0 0,0 0 1 0 0,2 1-1 0 0,0 36 0 0 0,2-54-130 0 0,1 0-1 0 0,-1 0 1 0 0,1 0 0 0 0,0 0-1 0 0,0 0 1 0 0,0-1-1 0 0,0 1 1 0 0,0 0-1 0 0,1-1 1 0 0,-1 1-1 0 0,1-1 1 0 0,-1 1-1 0 0,1-1 1 0 0,0 0 0 0 0,0 1-1 0 0,3 1 1 0 0,-1-1-751 0 0,0 0 0 0 0,-1 0 1 0 0,9 3-1 0 0,13 4-7994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51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1 145 5473 0 0,'0'0'7874'0'0,"0"0"-5650"0"0,0 0-1846 0 0,0 0-160 0 0,0 0 215 0 0,0 0-180 0 0,0 0-402 0 0,6-2-356 0 0,-2 2 476 0 0,0 0-1 0 0,0 0 1 0 0,0 0-1 0 0,1 0 0 0 0,-1 1 1 0 0,0-1-1 0 0,0 1 0 0 0,0 0 1 0 0,0 0-1 0 0,0 1 0 0 0,0-1 1 0 0,0 1-1 0 0,0 0 0 0 0,-1 0 1 0 0,1 0-1 0 0,-1 1 0 0 0,1-1 1 0 0,-1 1-1 0 0,0 0 0 0 0,0 0 1 0 0,0 0-1 0 0,0 0 0 0 0,-1 0 1 0 0,1 1-1 0 0,0 1 30 0 0,-57 1 554 0 0,131 61 400 0 0,-76-66-935 0 0,0 0 0 0 0,0 1 0 0 0,0-1 0 0 0,0 0 0 0 0,0 1 0 0 0,0-1 0 0 0,0 0 1 0 0,0 1-1 0 0,-1-1 0 0 0,1 1 0 0 0,-1-1 0 0 0,1 1 0 0 0,-1 0 0 0 0,0-1 0 0 0,1 1 0 0 0,-1-1 0 0 0,0 1 0 0 0,0 0 0 0 0,0-1 0 0 0,0 1 0 0 0,0-1 0 0 0,-1 1 0 0 0,1 0 0 0 0,0-1 0 0 0,-1 1 0 0 0,1-1 0 0 0,-1 1 0 0 0,0-1 0 0 0,1 1 0 0 0,-1-1 0 0 0,0 1 0 0 0,0-1 0 0 0,0 0 0 0 0,0 1 1 0 0,0-1-1 0 0,0 0 0 0 0,0 0 0 0 0,-1 0 0 0 0,1 0 0 0 0,0 0 0 0 0,0 0 0 0 0,-1 0 0 0 0,1 0 0 0 0,-1-1 0 0 0,1 1 0 0 0,-1 0 0 0 0,1-1 0 0 0,-1 0 0 0 0,1 1 0 0 0,-1-1 0 0 0,0 0 0 0 0,1 1 0 0 0,-1-1 0 0 0,0 0 0 0 0,1 0 0 0 0,-1 0 0 0 0,1-1 0 0 0,-1 1 0 0 0,0 0 0 0 0,1-1 0 0 0,-2 0-19 0 0,-40-7-6917 0 0,34 1-501 0 0</inkml:trace>
  <inkml:trace contextRef="#ctx0" brushRef="#br0" timeOffset="250.04">247 208 4576 0 0,'0'0'6356'0'0,"0"0"-4387"0"0,0 0-1753 0 0,0 0-205 0 0,0 0-21 0 0,6-5-23 0 0,-4 3 19 0 0,0 1 0 0 0,0-1-1 0 0,0 1 1 0 0,0-1 0 0 0,0 1 0 0 0,0 0-1 0 0,0-1 1 0 0,0 1 0 0 0,0 0 0 0 0,1 0-1 0 0,-1 1 1 0 0,0-1 0 0 0,1 0 0 0 0,-1 1-1 0 0,1 0 1 0 0,-1-1 0 0 0,1 1 0 0 0,-1 0-1 0 0,1 0 1 0 0,-1 0 0 0 0,1 1 0 0 0,-1-1-1 0 0,0 1 1 0 0,1-1 0 0 0,-1 1 0 0 0,0 0-1 0 0,1 0 1 0 0,-1 0 0 0 0,0 0 0 0 0,0 0-1 0 0,0 0 1 0 0,1 1 0 0 0,-2-1-1 0 0,2 1 15 0 0,5 4 151 0 0,-1-3 43 0 0,-1 1 1 0 0,1-1-1 0 0,-1 2 0 0 0,0-1 1 0 0,-1 1-1 0 0,1 0 1 0 0,-1 0-1 0 0,1 0 1 0 0,-2 1-1 0 0,1 0 1 0 0,-1 0-1 0 0,1 0 1 0 0,-2 0-1 0 0,1 1 0 0 0,1 5-194 0 0,-7-9-6 0 0,-1 1 0 0 0,0-1 0 0 0,0 0 0 0 0,-1 1-1 0 0,1-1 1 0 0,-1-1 0 0 0,1 1 0 0 0,-1 0-1 0 0,0-1 1 0 0,0 0 0 0 0,0 0 0 0 0,0 0 0 0 0,0 0-1 0 0,0-1 1 0 0,-1 1 0 0 0,1-1 0 0 0,-1 0-1 0 0,1-1 1 0 0,-1 1 0 0 0,1-1 0 0 0,-1 0 0 0 0,1 0-1 0 0,-1 0 1 0 0,1-1 0 0 0,-1 1 0 0 0,1-1-1 0 0,-2-1 7 0 0,2 2-518 0 0,0 1-265 0 0,-7-2-5632 0 0,10-3-1240 0 0</inkml:trace>
  <inkml:trace contextRef="#ctx0" brushRef="#br0" timeOffset="501.53">478 197 12333 0 0,'0'0'1562'0'0,"0"0"-1634"0"0,-2 6 254 0 0,-53 106 2022 0 0,120-84-4590 0 0,15-25-3781 0 0,-68-4 1935 0 0</inkml:trace>
  <inkml:trace contextRef="#ctx0" brushRef="#br0" timeOffset="922.04">622 4 11397 0 0,'0'0'1866'0'0,"0"0"-1110"0"0,0 0-525 0 0,0 0 52 0 0,0 0 43 0 0,0 0-181 0 0,0 0-342 0 0,0 0-141 0 0,18-3-385 0 0,-16 3 764 0 0,0 0 1 0 0,1 0 0 0 0,-1 0-1 0 0,0 0 1 0 0,0 0-1 0 0,1 1 1 0 0,-1-1-1 0 0,0 1 1 0 0,0-1-1 0 0,0 1 1 0 0,0 0 0 0 0,1 0-1 0 0,-1 0 1 0 0,-1 0-1 0 0,1 0 1 0 0,0 1-1 0 0,0-1 1 0 0,0 0-1 0 0,-1 1 1 0 0,1 0 0 0 0,-1-1-1 0 0,1 1 1 0 0,-1 0-1 0 0,1 0 1 0 0,-1 0-1 0 0,0-1 1 0 0,0 2-1 0 0,0-1 1 0 0,0 0-1 0 0,0 0 1 0 0,-1 0 0 0 0,1 0-1 0 0,-1 0 1 0 0,1 1-1 0 0,-1-1 1 0 0,0 0-1 0 0,0 0 1 0 0,0 1-1 0 0,0-1 1 0 0,0 0 0 0 0,0 0-1 0 0,-1 1 1 0 0,1-1-1 0 0,-1 0 1 0 0,0 0-1 0 0,1 0 1 0 0,-1 0-1 0 0,0 0 1 0 0,0 0-1 0 0,0 0 1 0 0,-1 0 0 0 0,1 0-1 0 0,0 0 1 0 0,-1 0-1 0 0,1-1 1 0 0,-1 1-1 0 0,1-1 1 0 0,-1 1-1 0 0,-2 0-41 0 0,-51 30 579 0 0,92-18 95 0 0,-32-13-822 0 0,30 12 14 0 0,-13 1-5272 0 0,-15-10 236 0 0,5-3-1422 0 0</inkml:trace>
  <inkml:trace contextRef="#ctx0" brushRef="#br0" timeOffset="1126.17">1073 386 5136 0 0,'0'0'7777'0'0,"0"0"-6821"0"0,0 0-908 0 0,0 0 80 0 0,0 0 252 0 0,0 0 216 0 0,-38 5-104 0 0,17-8-144 0 0,-2 0-220 0 0,-3 0-124 0 0,2 0 0 0 0,0 0-4 0 0,6-1-496 0 0,4 1-548 0 0,2-2-600 0 0,3-3-1144 0 0,5 4-2289 0 0</inkml:trace>
  <inkml:trace contextRef="#ctx0" brushRef="#br0" timeOffset="1280.91">1017 349 7281 0 0,'0'0'5036'0'0,"0"0"-4400"0"0,17 43 256 0 0,-13-25 224 0 0,-3 0-284 0 0,-1 0-304 0 0,0-4-139 0 0,-4 2-165 0 0,0-3-72 0 0,0-1-40 0 0,3-2-48 0 0,-3-2-64 0 0,4-3-648 0 0,-1-1-673 0 0,1-2-1499 0 0,4-3-4309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8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17900 0 0,'0'0'1484'0'0,"23"8"-1503"0"0,73 23 388 0 0,-89-28-285 0 0,0 0 0 0 0,0 0 1 0 0,7 4-1 0 0,-12-5-34 0 0,-1-1 1 0 0,1 0-1 0 0,0 1 0 0 0,-1-1 1 0 0,1 1-1 0 0,1 2 0 0 0,2 2 87 0 0,-2-2-54 0 0,0 0 0 0 0,0 0-1 0 0,0 1 1 0 0,0-1-1 0 0,-1 0 1 0 0,0 1 0 0 0,0 0-1 0 0,0-1 1 0 0,-1 1-1 0 0,3 9 1 0 0,-4-11-62 0 0,0 0 1 0 0,0-1-1 0 0,1 1 1 0 0,-2 0-1 0 0,1 0 1 0 0,0 0-1 0 0,0 0 1 0 0,-1-1-1 0 0,0 1 0 0 0,0 0 1 0 0,1-1-1 0 0,-1 1 1 0 0,-1 0-1 0 0,1-1 1 0 0,0 1-1 0 0,-1-1 1 0 0,1 0-1 0 0,-1 1 0 0 0,0-1 1 0 0,-3 3-1 0 0,0-1-70 0 0,0 1-1 0 0,-1-1 1 0 0,1 0 0 0 0,-1-1-1 0 0,0 0 1 0 0,0 0-1 0 0,-8 3 1 0 0,-6 0-3317 0 0,1-2-4839 0 0</inkml:trace>
  <inkml:trace contextRef="#ctx0" brushRef="#br0" timeOffset="1">214 20 15515 0 0,'0'0'7039'0'0,"-2"22"-6859"0"0,-5 67-74 0 0,6-85-97 0 0,1 0 0 0 0,0 0 1 0 0,1 0-1 0 0,-1 0 1 0 0,2 7-1 0 0,-1-10-5 0 0,-1 0-1 0 0,0 0 1 0 0,1-1 0 0 0,-1 1 0 0 0,1 0-1 0 0,-1 0 1 0 0,1 0 0 0 0,0 0 0 0 0,-1-1-1 0 0,1 1 1 0 0,1 1 0 0 0,2 2 11 0 0,0 0-95 0 0,0 0 1 0 0,0 0-1 0 0,1 0 1 0 0,-1 0-1 0 0,1-1 1 0 0,0 0-1 0 0,0 0 1 0 0,0 0-1 0 0,0-1 1 0 0,9 3-1 0 0,1 0-4288 0 0,1-2-4067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8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37 16588 0 0,'0'0'5769'0'0,"-144"-18"-5985"0"0,119 14-368 0 0,1 2-457 0 0,3-1-551 0 0,2 0-744 0 0,3-1-1257 0 0,5 2-2929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9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20756 0 0,'0'0'282'0'0,"9"1"-333"0"0,-7-1 62 0 0,11 2 121 0 0,-1 0 1 0 0,1 0 0 0 0,0 2-1 0 0,13 4 1 0 0,-13-2 303 0 0,16 11 0 0 0,-25-15-332 0 0,0 1 0 0 0,0-1 0 0 0,-1 1 0 0 0,1 0 1 0 0,-1 1-1 0 0,0-1 0 0 0,0 0 0 0 0,3 5 0 0 0,-5-7-91 0 0,0 0 0 0 0,-1 1 0 0 0,1-1 0 0 0,0 0 0 0 0,-1 0 1 0 0,0 0-1 0 0,1 0 0 0 0,-1 0 0 0 0,0 0 0 0 0,1 1 0 0 0,-1-1 0 0 0,0 0 0 0 0,0 0 0 0 0,0 0 0 0 0,0 1 0 0 0,0-1 0 0 0,0 0 0 0 0,0 0 0 0 0,-1 0 0 0 0,1 1 0 0 0,-1 0 0 0 0,1-1-3 0 0,-1 1 0 0 0,0-1 0 0 0,0 0 1 0 0,0 0-1 0 0,0 1 0 0 0,0-1 0 0 0,-1 0 0 0 0,1 0 1 0 0,0 0-1 0 0,0 0 0 0 0,-1 0 0 0 0,1-1 0 0 0,-3 2 0 0 0,-2 1-13 0 0,0-1-1 0 0,0-1 0 0 0,0 1 0 0 0,0-1 1 0 0,0 0-1 0 0,-13 0 0 0 0,4 0-126 0 0,-20-2-732 0 0,31 0 638 0 0,7 0 48 0 0,7 0 28 0 0,0 1 232 0 0,0 1 1 0 0,-1 1-1 0 0,1-1 1 0 0,-1 2-1 0 0,1-1 1 0 0,-1 1-1 0 0,0 1 1 0 0,0 0 0 0 0,0 0-1 0 0,0 1 1 0 0,-1 0-1 0 0,9 6 1 0 0,-14-9-39 0 0,-1 0 1 0 0,0 0 0 0 0,-1 0-1 0 0,1 0 1 0 0,0 0 0 0 0,0 0-1 0 0,-1 0 1 0 0,0 1 0 0 0,1-1-1 0 0,-1 1 1 0 0,0-1 0 0 0,0 1-1 0 0,0-1 1 0 0,1 5 0 0 0,-2-6-18 0 0,0 1 1 0 0,0-1-1 0 0,1 1 1 0 0,-1-1 0 0 0,0 1-1 0 0,0-1 1 0 0,-1 1-1 0 0,1 0 1 0 0,0-1 0 0 0,0 1-1 0 0,-1-1 1 0 0,1 1-1 0 0,-1-1 1 0 0,1 1 0 0 0,-1-1-1 0 0,0 0 1 0 0,1 1-1 0 0,-1-1 1 0 0,0 0 0 0 0,0 1-1 0 0,0-1 1 0 0,0 0-1 0 0,0 0 1 0 0,-1 0-1 0 0,1 0 1 0 0,-2 1 0 0 0,-3 2 49 0 0,-1 0 0 0 0,0-1 0 0 0,0 0 0 0 0,0 0 0 0 0,0-1 0 0 0,0 0 0 0 0,-14 2 0 0 0,6-2-430 0 0,0-1 1 0 0,1-1-1 0 0,-17-1 0 0 0,27 1-138 0 0,1-1 0 0 0,0 1 1 0 0,-1-1-1 0 0,1 0 0 0 0,-5-2 0 0 0,-5-5-8447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49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136 112 19900 0 0,'0'0'5000'0'0,"11"23"-4759"0"0,33 70-53 0 0,-42-88-162 0 0,0 0 0 0 0,0 0 0 0 0,-1 0-1 0 0,3 11 1 0 0,-4-15-16 0 0,0 0 0 0 0,0 1 0 0 0,0-1 0 0 0,-1 0-1 0 0,1 1 1 0 0,0-1 0 0 0,0 0 0 0 0,-1 0 0 0 0,1 1 0 0 0,-2 1 0 0 0,-1 5 35 0 0,0 2 24 0 0,-1 0-1 0 0,-1-1 1 0 0,0 1-1 0 0,0-1 1 0 0,0 0 0 0 0,-1-1-1 0 0,-1 0 1 0 0,1 1-1 0 0,-1-2 1 0 0,-1 1 0 0 0,-8 6-1 0 0,4-4-646 0 0,-1 0 1 0 0,-19 10-1 0 0,17-12-3352 0 0,-31 12-1 0 0</inkml:trace>
  <inkml:trace contextRef="#ctx0" brushRef="#br0" timeOffset="1">444 1 17052 0 0,'0'0'6012'0'0,"-11"20"-5491"0"0,-35 67-116 0 0,28-53-206 0 0,2 1-1 0 0,2 0 0 0 0,-14 47 0 0 0,26-74-271 0 0,-1 1 0 0 0,1-1 0 0 0,1 1 0 0 0,0 0 0 0 0,0-1 1 0 0,1 1-1 0 0,0 10 0 0 0,0-17-59 0 0,1-1-1 0 0,-1 1 1 0 0,1 0 0 0 0,-1 0 0 0 0,1-1-1 0 0,0 1 1 0 0,0 0 0 0 0,0-1 0 0 0,0 1-1 0 0,0-1 1 0 0,0 1 0 0 0,0-1 0 0 0,0 1-1 0 0,1-1 1 0 0,-1 0 0 0 0,3 2 0 0 0,10 7-2760 0 0,1-4-3324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0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17924 0 0,'0'0'549'0'0,"18"-3"-1091"0"0,60-4 1058 0 0,-75 7-459 0 0,0 0 0 0 0,0 0 1 0 0,0 0-1 0 0,0 0 0 0 0,0 1 0 0 0,-1-1 1 0 0,1 1-1 0 0,4 1 0 0 0,-6-1-4 0 0,0-1-1 0 0,1 1 0 0 0,-1 0 1 0 0,0 0-1 0 0,0 0 0 0 0,0 0 1 0 0,0 0-1 0 0,0 0 1 0 0,1 2-1 0 0,3 2 165 0 0,-2-2-61 0 0,0 1-1 0 0,0 0 1 0 0,0 0 0 0 0,0 0-1 0 0,-1 0 1 0 0,0 0-1 0 0,1 0 1 0 0,-2 1 0 0 0,4 8-1 0 0,-5-11-113 0 0,1 1 0 0 0,0 0 0 0 0,-1-1 0 0 0,0 1-1 0 0,1 0 1 0 0,-1-1 0 0 0,0 1 0 0 0,0 0 0 0 0,-1 0-1 0 0,1-1 1 0 0,-1 1 0 0 0,1 0 0 0 0,-1-1 0 0 0,0 1-1 0 0,0-1 1 0 0,0 1 0 0 0,0-1 0 0 0,0 1 0 0 0,-2 1-1 0 0,-1 1-59 0 0,0 0 0 0 0,-1-1 0 0 0,1 0 0 0 0,-1 0 0 0 0,0 0 0 0 0,0 0 0 0 0,0-1 0 0 0,-1 0 0 0 0,1 0 0 0 0,-1 0 0 0 0,-9 3 0 0 0,-13 0-2823 0 0,0-3-3930 0 0</inkml:trace>
  <inkml:trace contextRef="#ctx0" brushRef="#br0" timeOffset="1">259 1 15635 0 0,'0'0'6154'0'0,"-12"21"-6057"0"0,-36 65-46 0 0,36-58-29 0 0,11-18-1 0 0,2-4-7 0 0,-1-4-23 0 0,1 0 0 0 0,-1 1 1 0 0,0-1-1 0 0,1 0 0 0 0,0 0 0 0 0,-1 0 0 0 0,1 0 1 0 0,0 1-1 0 0,0-1 0 0 0,0 0 0 0 0,0 0 0 0 0,1-1 1 0 0,-1 1-1 0 0,1 0 0 0 0,-1 0 0 0 0,1-1 0 0 0,-1 1 1 0 0,1-1-1 0 0,0 1 0 0 0,0-1 0 0 0,0 1 0 0 0,3 1 1 0 0,23 9-3245 0 0,-1-4-7251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0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83 18196 0 0,'0'0'2040'0'0,"-128"-16"-2864"0"0,102 11-384 0 0,0 2-825 0 0,1-3-799 0 0,3 0-873 0 0,5 2-1216 0 0,8 1 208 0 0</inkml:trace>
  <inkml:trace contextRef="#ctx0" brushRef="#br0" timeOffset="1">158 0 9626 0 0,'0'0'10606'0'0,"6"21"-9595"0"0,18 67-207 0 0,-22-82-666 0 0,-1 0-1 0 0,0 1 0 0 0,1 8 0 0 0,-2-13-93 0 0,0-1 0 0 0,0 1-1 0 0,-1-1 1 0 0,1 1 0 0 0,0-1 0 0 0,-1 1 0 0 0,1-1-1 0 0,-2 3 1 0 0,0 2 75 0 0,-1 3-125 0 0,-1 0-1 0 0,0 1 1 0 0,-1-2 0 0 0,0 1 0 0 0,0 0-1 0 0,-10 11 1 0 0,11-17-443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0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21549 0 0,'0'0'1605'0'0,"20"5"-1718"0"0,61 13 162 0 0,-55-9 11 0 0,-25-9-54 0 0,-1 0 0 0 0,1 1 0 0 0,-1-1 0 0 0,1 1 0 0 0,-1-1 0 0 0,1 0 0 0 0,-1 1 0 0 0,1-1 0 0 0,-1 1 1 0 0,1-1-1 0 0,-1 1 0 0 0,0-1 0 0 0,1 2 0 0 0,1 1 36 0 0,-1-2-34 0 0,0 0 1 0 0,-1 0-1 0 0,1 0 0 0 0,0 0 1 0 0,-1 0-1 0 0,1 0 0 0 0,0 0 1 0 0,-1 0-1 0 0,0 1 0 0 0,1-1 1 0 0,-1 0-1 0 0,0 0 0 0 0,1 0 1 0 0,-1 0-1 0 0,0 1 0 0 0,0-1 1 0 0,0 0-1 0 0,0 0 0 0 0,0 1 1 0 0,0-1-1 0 0,-1 0 0 0 0,1 0 1 0 0,0 0-1 0 0,0 0 0 0 0,-1 1 1 0 0,1-1-1 0 0,-1 0 0 0 0,1 0 1 0 0,-1 0-1 0 0,0 0 0 0 0,1 0 1 0 0,-1 0-1 0 0,0 0 0 0 0,0 0 1 0 0,1 0-1 0 0,-1-1 0 0 0,0 1 1 0 0,0 0-1 0 0,0 0 0 0 0,0-1 1 0 0,0 1-1 0 0,-2 0 0 0 0,-4 3-40 0 0,-1-1 0 0 0,1 0-1 0 0,-1 0 1 0 0,-15 3 0 0 0,20-5 14 0 0,-9 1-90 0 0,7-1-13 0 0,1 0 1 0 0,0 0 0 0 0,-1 0-1 0 0,-3 2 1 0 0,7-3 108 0 0,1 1-1 0 0,0-1 0 0 0,-1 0 1 0 0,1 0-1 0 0,0 1 1 0 0,-1-1-1 0 0,1 0 0 0 0,0 0 1 0 0,0 1-1 0 0,-1-1 1 0 0,1 0-1 0 0,0 1 0 0 0,0-1 1 0 0,-1 0-1 0 0,1 1 1 0 0,0-1-1 0 0,0 0 1 0 0,0 1-1 0 0,0-1 0 0 0,0 1 1 0 0,0-1-1 0 0,0 0 1 0 0,0 1-1 0 0,0-1 0 0 0,0 1 1 0 0,0-1-1 0 0,0 0 1 0 0,0 1-1 0 0,0-1 0 0 0,0 0 1 0 0,0 1-1 0 0,0-1 1 0 0,0 1-1 0 0,0-1 0 0 0,1 0 1 0 0,-1 1-1 0 0,0-1 1 0 0,0 0-1 0 0,0 1 0 0 0,1-1 1 0 0,-1 0-1 0 0,0 1 1 0 0,0-1-1 0 0,1 0 1 0 0,14 15 21 0 0,-14-14-15 0 0,30 24 87 0 0,24 22 305 0 0,-48-40-269 0 0,-1 0 1 0 0,0 0-1 0 0,0 0 0 0 0,0 1 1 0 0,6 12-1 0 0,-11-18-82 0 0,0 1-1 0 0,0-1 0 0 0,0 0 0 0 0,0 1 1 0 0,0-1-1 0 0,-1 0 0 0 0,1 1 0 0 0,-1-1 1 0 0,1 1-1 0 0,-1-1 0 0 0,0 1 0 0 0,0-1 1 0 0,0 1-1 0 0,-1 4 0 0 0,0-5-18 0 0,0-1 1 0 0,1 1-1 0 0,-1-1 0 0 0,0 1 0 0 0,0-1 1 0 0,0 1-1 0 0,0-1 0 0 0,0 0 1 0 0,0 1-1 0 0,0-1 0 0 0,0 0 0 0 0,-1 0 1 0 0,1 0-1 0 0,0 0 0 0 0,-1 0 1 0 0,1 0-1 0 0,-1 0 0 0 0,1-1 0 0 0,-1 1 1 0 0,1 0-1 0 0,-1-1 0 0 0,-2 1 1 0 0,-7 1-59 0 0,0 0 0 0 0,-1 0 1 0 0,0-2-1 0 0,-20 0 1 0 0,13 0-366 0 0,12 0 9 0 0,1-1 1 0 0,-1 0-1 0 0,1 0 1 0 0,-1 0-1 0 0,-7-3 1 0 0,-1-2-2801 0 0,0 1-3426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1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1734 534 22117 0 0,'0'0'1273'0'0,"9"23"-735"0"0,26 75-157 0 0,-32-92-346 0 0,-1 1 0 0 0,0 0 0 0 0,-1 0 0 0 0,0 0 0 0 0,0 0-1 0 0,0 0 1 0 0,-1 0 0 0 0,0 0 0 0 0,-1 8 0 0 0,0-4 0 0 0,0 0-83 0 0,-1 0-1 0 0,0 0 0 0 0,-1 0 0 0 0,0 0 0 0 0,-1-1 1 0 0,0 1-1 0 0,0-1 0 0 0,-1 0 0 0 0,-1 0 1 0 0,1-1-1 0 0,-2 1 0 0 0,1-1 0 0 0,-1-1 1 0 0,-1 1-1 0 0,1-1 0 0 0,-2-1 0 0 0,1 1 1 0 0,-1-1-1 0 0,0-1 0 0 0,-16 10 0 0 0,14-10-1262 0 0,1-2-1 0 0,-1 1 1 0 0,1-1-1 0 0,-1-1 1 0 0,0 0-1 0 0,-1 0 1 0 0,-16 1-1 0 0,11-3-9376 0 0</inkml:trace>
  <inkml:trace contextRef="#ctx0" brushRef="#br0" timeOffset="1">1350 109 14747 0 0,'0'0'4348'0'0,"-27"-4"-3439"0"0,-92-16 53 0 0,52 9-238 0 0,-324-43 1219 0 0,-22 43-2571 0 0,189 10-4010 0 0,172-1 1102 0 0,19-1-2158 0 0,10 0-3443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7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1266 173 1000 0 0,'0'0'7705'0'0,"-5"1"-7245"0"0,-11 2-1 0 0,-1 0 0 0 0,-29 1 0 0 0,30-5-556 0 0,1-1 1 0 0,-1 0-1 0 0,0-2 0 0 0,0 1 0 0 0,-16-8 0 0 0,-30-6-38 0 0,57 16 140 0 0,0 0 0 0 0,0 0 1 0 0,0 1-1 0 0,0 0 0 0 0,0 0 0 0 0,-11 1 0 0 0,16 0-4 0 0,-1-1 1 0 0,1 1-1 0 0,-1-1 0 0 0,1 1 1 0 0,-1-1-1 0 0,1 0 0 0 0,-1 1 0 0 0,1 0 1 0 0,-1-1-1 0 0,1 1 0 0 0,0-1 0 0 0,-1 1 1 0 0,1-1-1 0 0,0 1 0 0 0,0 0 1 0 0,0-1-1 0 0,-1 1 0 0 0,1 0 0 0 0,0-1 1 0 0,0 1-1 0 0,0-1 0 0 0,0 1 1 0 0,0 1-1 0 0,1 16-225 0 0,-1-18 272 0 0,0 1 0 0 0,1-1 1 0 0,-1 1-1 0 0,0-1 0 0 0,1 1 0 0 0,-1-1 1 0 0,1 1-1 0 0,-1-1 0 0 0,0 1 0 0 0,1-1 1 0 0,-1 0-1 0 0,1 1 0 0 0,-1-1 0 0 0,1 0 1 0 0,0 1-1 0 0,-1-1 0 0 0,1 0 0 0 0,-1 0 1 0 0,1 1-1 0 0,-1-1 0 0 0,1 0 0 0 0,0 0 1 0 0,-1 0-1 0 0,1 0 0 0 0,0 0 0 0 0,0 0 1 0 0,-1 0-43 0 0,0 0 0 0 0,0 0 0 0 0,0 0 0 0 0,0-1 1 0 0,0 1-1 0 0,0 0 0 0 0,0 0 0 0 0,1 0 0 0 0,-1 0 0 0 0,0 0 1 0 0,0-1-1 0 0,0 1 0 0 0,0 0 0 0 0,0 0 0 0 0,0 0 0 0 0,0 0 1 0 0,0 0-1 0 0,-1-1 0 0 0,1 1 0 0 0,0 0 0 0 0,0 0 1 0 0,0 0-1 0 0,0 0 0 0 0,0 0 0 0 0,0-1 0 0 0,0 1 0 0 0,0 0 1 0 0,0 0-1 0 0,0 0 0 0 0,0 0 0 0 0,-1 0 0 0 0,1 0 0 0 0,0 0 1 0 0,0-1-1 0 0,0 1 0 0 0,0 0 0 0 0,0 0 0 0 0,-1 0 1 0 0,-4-6-256 0 0,-2 2 163 0 0,0 0 1 0 0,0 0 0 0 0,-1 1 0 0 0,1 0-1 0 0,-1 0 1 0 0,0 1 0 0 0,-10-2-1 0 0,-1 1 542 0 0,0 2-1 0 0,-21 0 1 0 0,-86 4 1566 0 0,-32 1-1770 0 0,130-6-179 0 0,0-1-1 0 0,-29-6 1 0 0,-54-18 278 0 0,65 15-127 0 0,-7-1-513 0 0,0-2 0 0 0,-76-33 0 0 0,109 37-1420 0 0,13 5-3737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09:58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1256 106 3801 0 0,'0'0'4317'0'0,"-11"6"-4041"0"0,-37 21-48 0 0,45-26-206 0 0,0 0 0 0 0,1 0 0 0 0,-1 0 0 0 0,0 0 0 0 0,0 0 0 0 0,1-1 1 0 0,-1 1-1 0 0,0-1 0 0 0,0 0 0 0 0,0 1 0 0 0,0-2 0 0 0,-4 1 0 0 0,-2-1 42 0 0,-11 0-137 0 0,0-1 0 0 0,0-1 1 0 0,1-1-1 0 0,-37-13 0 0 0,-20-3-374 0 0,70 19 724 0 0,-1 0 0 0 0,0 1 0 0 0,1 0 0 0 0,-1 1 1 0 0,0-1-1 0 0,1 1 0 0 0,-10 3 0 0 0,5-2 471 0 0,-19 2 1 0 0,11-4-575 0 0,1-1-1 0 0,-1 0 1 0 0,-19-5 0 0 0,-55-17-312 0 0,66 16 72 0 0,-44-6 0 0 0,57 12 148 0 0,1 0 0 0 0,0 1 0 0 0,0 1-1 0 0,-1 0 1 0 0,-19 4 0 0 0,17-2-28 0 0,0 0 0 0 0,1-1-1 0 0,-2-1 1 0 0,1 0 0 0 0,0-1-1 0 0,0-1 1 0 0,0-1 0 0 0,1 0 0 0 0,-1-1-1 0 0,0-1 1 0 0,1 0 0 0 0,-1-1 0 0 0,-25-13-1 0 0,24 10-1 0 0,-21-7 0 0 0,31 12-73 0 0,-1 1 0 0 0,0 1 0 0 0,1-1 0 0 0,-1 1 1 0 0,-11 0-1 0 0,1 2-2129 0 0,-28 5 1 0 0,31-4-2135 0 0,5 0-656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50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31 3192 0 0,'0'0'6881'0'0,"0"0"-4804"0"0,0 0-1875 0 0,-3 6 295 0 0,-10 23 3 0 0,0 1-1 0 0,2 0 0 0 0,2 0 1 0 0,0 1-1 0 0,2 0 0 0 0,2 1 1 0 0,0-1-1 0 0,2 1 1 0 0,2 0-1 0 0,1 8-499 0 0,25 20 492 0 0,-2-54-5757 0 0,-12-12-1136 0 0</inkml:trace>
  <inkml:trace contextRef="#ctx0" brushRef="#br0" timeOffset="371.33">181 222 572 0 0,'0'0'385'0'0,"0"0"-157"0"0,0 0-90 0 0,0 0 14 0 0,0 0 415 0 0,0 0 1534 0 0,0 0 121 0 0,0 0-306 0 0,0 0-305 0 0,-10 3 3160 0 0,16-4-4721 0 0,-1 0 0 0 0,0 1 1 0 0,1-1-1 0 0,-1 1 0 0 0,1 0 0 0 0,-1 0 0 0 0,1 1 0 0 0,-1 0 0 0 0,0 0 0 0 0,1 0 0 0 0,-1 0 0 0 0,0 1 0 0 0,0 0 0 0 0,0 0 0 0 0,0 0 1 0 0,0 1-1 0 0,0 0 0 0 0,-1 0 0 0 0,1 0 0 0 0,-1 0 0 0 0,0 1 0 0 0,0-1 0 0 0,0 1 0 0 0,0 0 0 0 0,-1 0 0 0 0,0 1 0 0 0,0-1 0 0 0,0 1 0 0 0,0 0 1 0 0,-1 0-1 0 0,1 0 0 0 0,-1 0 0 0 0,0 0 0 0 0,-1 0 0 0 0,1 0 0 0 0,-1 1 0 0 0,0-1 0 0 0,-1 0 0 0 0,1 6-50 0 0,-46 27 476 0 0,22-31-5318 0 0,20-7-519 0 0</inkml:trace>
  <inkml:trace contextRef="#ctx0" brushRef="#br0" timeOffset="559.27">423 241 11761 0 0,'0'0'2038'0'0,"0"0"-1399"0"0,0 0-291 0 0,0 0 233 0 0,0 0 55 0 0,-6 8-106 0 0,-72 86 152 0 0,79-92-779 0 0,0 0 1 0 0,0 1-1 0 0,0-1 1 0 0,0 0-1 0 0,0 0 1 0 0,1 0-1 0 0,-1 0 0 0 0,1 0 1 0 0,-1 0-1 0 0,1-1 1 0 0,0 1-1 0 0,-1 0 1 0 0,1-1-1 0 0,0 1 1 0 0,0-1-1 0 0,1 0 0 0 0,-1 0 1 0 0,0 0-1 0 0,0 0 1 0 0,0 0-1 0 0,1 0 1 0 0,-1 0-1 0 0,0-1 1 0 0,1 1-1 0 0,-1-1 0 0 0,1 0 1 0 0,1 1 96 0 0,43 6-5682 0 0,-25-6-96 0 0</inkml:trace>
  <inkml:trace contextRef="#ctx0" brushRef="#br0" timeOffset="1023.28">604 0 10829 0 0,'0'0'2186'0'0,"0"0"-940"0"0,0 0-592 0 0,0 0-258 0 0,0 0-113 0 0,0 0-35 0 0,0 0-34 0 0,-7 5-92 0 0,2-2-155 0 0,1 0 1 0 0,0 0-1 0 0,0 0 0 0 0,0 0 1 0 0,0 1-1 0 0,0-1 0 0 0,1 1 1 0 0,-1 0-1 0 0,1 0 0 0 0,0 0 0 0 0,0 1 1 0 0,1-1-1 0 0,-1 1 0 0 0,1 0 1 0 0,0-1-1 0 0,0 1 0 0 0,1 0 1 0 0,-1 0-1 0 0,1 0 0 0 0,0 0 1 0 0,1 1-1 0 0,-1-1 0 0 0,1 0 0 0 0,0 1 33 0 0,3-3-8 0 0,0-1-1 0 0,0 0 0 0 0,1 0 1 0 0,-1 0-1 0 0,1 0 0 0 0,-1-1 1 0 0,1 1-1 0 0,0-1 0 0 0,-1 0 1 0 0,1 0-1 0 0,0-1 0 0 0,0 1 1 0 0,0-1-1 0 0,-1 1 0 0 0,1-1 1 0 0,0 0-1 0 0,0-1 0 0 0,0 1 1 0 0,0-1-1 0 0,0 1 0 0 0,-1-1 1 0 0,1-1-1 0 0,0 1 0 0 0,-1 0 1 0 0,1-1-1 0 0,-1 0 0 0 0,1 1 1 0 0,-1-1-1 0 0,1-1 9 0 0,26-62 889 0 0,-28 63-735 0 0,-2 48-75 0 0,-4-3 917 0 0,0-8-1148 0 0,4-12-2683 0 0,2-18-1288 0 0,2-1-2299 0 0</inkml:trace>
  <inkml:trace contextRef="#ctx0" brushRef="#br0" timeOffset="1253.49">987 396 5501 0 0,'0'0'6124'0'0,"0"0"-4472"0"0,0 0-1588 0 0,0 0 128 0 0,0 0 468 0 0,0 0 300 0 0,-39 5-140 0 0,19-8-379 0 0,1 1-301 0 0,-3-1-136 0 0,0 0-4 0 0,0 0-104 0 0,5-1-441 0 0,0-1-791 0 0,4 0-1020 0 0,4 0-3000 0 0,5-6-1505 0 0</inkml:trace>
  <inkml:trace contextRef="#ctx0" brushRef="#br0" timeOffset="1503.75">892 323 5440 0 0,'0'0'6277'0'0,"0"0"-5213"0"0,0 0-720 0 0,18 43 396 0 0,-15-29 196 0 0,-3 0-140 0 0,0-1-208 0 0,0-1-183 0 0,-3 1-193 0 0,-1-2-100 0 0,0 1-24 0 0,0-4 12 0 0,0 0-100 0 0,3-3-240 0 0,1 0-777 0 0,0-4-875 0 0,0 1-2920 0 0,9-4-3013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2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314 391 13011 0 0,'0'0'9332'0'0,"-2"-9"-9062"0"0,-14-61 277 0 0,5 36-505 0 0,-2 1 1 0 0,-1 0 0 0 0,-1 1-1 0 0,-2 1 1 0 0,-1 1 0 0 0,-2 0-1 0 0,-39-46 1 0 0,57 74-47 0 0,-10-8 65 0 0,12 10-59 0 0,0-1 1 0 0,0 1-1 0 0,0 0 0 0 0,0 0 0 0 0,0 0 1 0 0,0 0-1 0 0,0 0 0 0 0,-1 0 0 0 0,1 0 1 0 0,0 0-1 0 0,0 0 0 0 0,0 0 1 0 0,0 0-1 0 0,0 0 0 0 0,0 0 0 0 0,-1 0 1 0 0,1 0-1 0 0,0 0 0 0 0,0 0 0 0 0,0 1 1 0 0,0-1-1 0 0,0 0 0 0 0,0 0 0 0 0,0 0 1 0 0,0 0-1 0 0,-1 0 0 0 0,1 0 1 0 0,0 0-1 0 0,0 0 0 0 0,0 0 0 0 0,0 0 1 0 0,0 0-1 0 0,0 1 0 0 0,0-1 0 0 0,0 0 1 0 0,-2 9 110 0 0,2 8 55 0 0,-1-1 0 0 0,-1 1 0 0 0,-1-1 1 0 0,0 0-1 0 0,-6 17 0 0 0,-2-4 29 0 0,-24 51 0 0 0,30-72-179 0 0,-31 67 77 0 0,36-72-127 0 0,-1-1-1 0 0,0 0 0 0 0,0 0 0 0 0,1 0 1 0 0,-1 0-1 0 0,1 0 0 0 0,-1 1 1 0 0,1-1-1 0 0,0 0 0 0 0,0 0 0 0 0,0 1 1 0 0,1 1-1 0 0,-1-3-78 0 0,1 0 0 0 0,-1 0 0 0 0,1 0 0 0 0,-1 0 0 0 0,1 0 0 0 0,-1 0-1 0 0,1 0 1 0 0,0 0 0 0 0,0 0 0 0 0,-1 0 0 0 0,1-1 0 0 0,0 1 0 0 0,0 0 0 0 0,0-1 0 0 0,0 1 0 0 0,0 0 0 0 0,0-1 0 0 0,0 1 0 0 0,0-1 0 0 0,0 0 0 0 0,0 1 0 0 0,0-1 0 0 0,0 0-1 0 0,2 1 1 0 0,22 0-5350 0 0,-19-1 1879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3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37 17484 0 0,'0'0'4889'0'0,"-137"-34"-4913"0"0,114 32-152 0 0,-1 1-232 0 0,2 1-296 0 0,2 0-281 0 0,0 0-391 0 0,3 1-640 0 0,3 3-1281 0 0,2 0-2416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3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981 72 14539 0 0,'0'0'3569'0'0,"-21"-2"-2609"0"0,-67-7-98 0 0,-262-22 2585 0 0,-153 3-2479 0 0,485 27-1243 0 0,22 1-1517 0 0,20 3-3061 0 0,-8 1-3879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3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83 13203 0 0,'0'0'8335'0'0,"-3"-13"-8396"0"0,-8-40-27 0 0,11 53 84 0 0,-1-1 0 0 0,1 1 0 0 0,0-1 0 0 0,0 1 0 0 0,0-1 0 0 0,0 1 0 0 0,0-1 0 0 0,0 1 1 0 0,0-1-1 0 0,0 0 0 0 0,0 1 0 0 0,0-1 0 0 0,0 1 0 0 0,1-1 0 0 0,-1 1 0 0 0,0-1 0 0 0,0 1 1 0 0,1-1-1 0 0,-1 1 0 0 0,0-1 0 0 0,0 1 0 0 0,1 0 0 0 0,-1-1 0 0 0,0 1 0 0 0,1-1 0 0 0,-1 1 0 0 0,1 0 1 0 0,-1-1-1 0 0,0 1 0 0 0,1 0 0 0 0,-1-1 0 0 0,1 1 0 0 0,-1 0 0 0 0,1 0 0 0 0,-1-1 0 0 0,1 1 1 0 0,-1 0-1 0 0,1 0 0 0 0,-1 0 0 0 0,1 0 0 0 0,0 0 0 0 0,-1 0 0 0 0,1 0 0 0 0,-1 0 0 0 0,1 0 1 0 0,-1 0-1 0 0,1 0 0 0 0,-1 0 0 0 0,1 0 0 0 0,-1 0 0 0 0,2 1 0 0 0,2-1-23 0 0,8 1 66 0 0,0 0 0 0 0,0 0-1 0 0,0 1 1 0 0,0 0 0 0 0,0 1 0 0 0,-1 1 0 0 0,1 0-1 0 0,-1 1 1 0 0,0 0 0 0 0,0 0 0 0 0,-1 1-1 0 0,1 0 1 0 0,9 9 0 0 0,-15-11 24 0 0,-1 0 1 0 0,0 0-1 0 0,0 0 0 0 0,0 0 1 0 0,0 0-1 0 0,-1 1 1 0 0,0 0-1 0 0,0 0 0 0 0,0 0 1 0 0,-1 0-1 0 0,4 8 0 0 0,-5-10-47 0 0,-1-1 0 0 0,1 1 0 0 0,-1 0 0 0 0,1-1 0 0 0,-1 1 0 0 0,0-1 0 0 0,0 1 0 0 0,0 0 0 0 0,0-1-1 0 0,-1 1 1 0 0,1 0 0 0 0,-1-1 0 0 0,1 1 0 0 0,-1-1 0 0 0,0 1 0 0 0,0-1 0 0 0,0 0 0 0 0,0 1-1 0 0,0-1 1 0 0,-1 0 0 0 0,1 1 0 0 0,-1-1 0 0 0,0 0 0 0 0,1 0 0 0 0,-1-1 0 0 0,0 1 0 0 0,-3 2 0 0 0,-1 1-86 0 0,-1 0 1 0 0,0-1 0 0 0,0 0 0 0 0,0 0 0 0 0,0 0 0 0 0,-12 3 0 0 0,15-6-1466 0 0,0 0 0 0 0,0 0 0 0 0,-1 0 1 0 0,-6-1-1 0 0</inkml:trace>
  <inkml:trace contextRef="#ctx0" brushRef="#br0" timeOffset="1">339 2 11018 0 0,'0'0'11153'0'0,"-11"21"-10947"0"0,-34 63-74 0 0,31-54-67 0 0,13-18-11 0 0,2-6-30 0 0,-1-3-19 0 0,0 0 1 0 0,0 0 0 0 0,1 0 0 0 0,-1 0 0 0 0,1-1 0 0 0,-1 1-1 0 0,1 0 1 0 0,0-1 0 0 0,0 1 0 0 0,1 0 0 0 0,-1-1 0 0 0,0 1 0 0 0,1-1-1 0 0,0 0 1 0 0,-1 1 0 0 0,1-1 0 0 0,0 0 0 0 0,0 0 0 0 0,4 3-1 0 0,-2-3-485 0 0,0 1-1 0 0,0-1 1 0 0,0 0-1 0 0,0 0 1 0 0,0 0-1 0 0,1 0 1 0 0,-1-1-1 0 0,1 0 1 0 0,-1 0-1 0 0,1 0 1 0 0,7 0-1 0 0,1-1-5720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4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35 17628 0 0,'0'0'5969'0'0,"-21"-3"-5962"0"0,-68-10-111 0 0,25 5-798 0 0,11 0-3668 0 0,53 8 4099 0 0,-8-2-1810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4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19 15547 0 0,'0'0'5700'0'0,"0"-4"-5592"0"0,1 1-90 0 0,2-7 88 0 0,-3 10-100 0 0,0-1 0 0 0,1 1 0 0 0,-1 0 0 0 0,0 0 0 0 0,1 0-1 0 0,-1 0 1 0 0,1-1 0 0 0,-1 1 0 0 0,0 0 0 0 0,1 0 0 0 0,-1 0 0 0 0,1 0-1 0 0,-1 0 1 0 0,0 0 0 0 0,1 0 0 0 0,-1 0 0 0 0,1 0 0 0 0,-1 0-1 0 0,0 1 1 0 0,1-1 0 0 0,-1 0 0 0 0,1 0 0 0 0,-1 0 0 0 0,0 0 0 0 0,1 0-1 0 0,-1 1 1 0 0,0-1 0 0 0,1 0 0 0 0,-1 0 0 0 0,1 1 0 0 0,6 4 124 0 0,11 5 363 0 0,18 15 1 0 0,-32-22-417 0 0,0 1-1 0 0,1 0 1 0 0,-1 0-1 0 0,-1 0 1 0 0,1 0-1 0 0,-1 1 1 0 0,1 0 0 0 0,-1-1-1 0 0,3 7 1 0 0,-6-9-61 0 0,1-1 1 0 0,0 1 0 0 0,-1 0 0 0 0,1-1 0 0 0,-1 1 0 0 0,0-1-1 0 0,1 1 1 0 0,-1 0 0 0 0,0-1 0 0 0,0 1 0 0 0,0 0-1 0 0,0-1 1 0 0,0 1 0 0 0,-1 0 0 0 0,1-1 0 0 0,0 1-1 0 0,-1 0 1 0 0,1-1 0 0 0,-2 4 0 0 0,1-4-4 0 0,-1 0 0 0 0,1 1 0 0 0,0-1 0 0 0,0 0 1 0 0,-1 1-1 0 0,1-1 0 0 0,0 0 0 0 0,-1 0 0 0 0,1 0 1 0 0,-1 0-1 0 0,1 0 0 0 0,-1-1 0 0 0,0 1 0 0 0,1 0 1 0 0,-1-1-1 0 0,0 1 0 0 0,0-1 0 0 0,-2 1 0 0 0,2-1-3 0 0,-25 3-8 0 0,25-2-9 0 0,1-1-1 0 0,0 0 1 0 0,-1 0 0 0 0,1 0 0 0 0,0 0-1 0 0,-1-1 1 0 0,1 1 0 0 0,0 0-1 0 0,-1-1 1 0 0,1 1 0 0 0,0 0 0 0 0,0-1-1 0 0,-1 1 1 0 0,1-1 0 0 0,0 0 0 0 0,-1 0-1 0 0,2 1 4 0 0,0-1 0 0 0,-1 1-1 0 0,1 0 1 0 0,0 0 0 0 0,0 0 0 0 0,0 0-1 0 0,0 0 1 0 0,0 0 0 0 0,0 0-1 0 0,0 0 1 0 0,0 0 0 0 0,0-1-1 0 0,0 1 1 0 0,-1 0 0 0 0,1 0-1 0 0,0 0 1 0 0,0 0 0 0 0,0 0-1 0 0,0 0 1 0 0,0-1 0 0 0,0 1-1 0 0,0 0 1 0 0,0 0 0 0 0,0 0-1 0 0,0 0 1 0 0,0 0 0 0 0,0-1-1 0 0,0 1 1 0 0,0 0 0 0 0,0 0 0 0 0,0 0-1 0 0,0 0 1 0 0,0 0 0 0 0,0 0-1 0 0,1-1 1 0 0,-1 1 0 0 0,0 0-1 0 0,0 0 1 0 0,0 0 0 0 0,0 0-1 0 0,0 0 1 0 0,0 0 0 0 0,0 0-1 0 0,0 0 1 0 0,0-1 0 0 0,0 1-1 0 0,1 0 1 0 0,-1 0 0 0 0,0 0-1 0 0,0 0 1 0 0,0 0 0 0 0,0 0-1 0 0,0 0 1 0 0,0 0 0 0 0,1 0 0 0 0,-1 0-1 0 0,0 0 1 0 0,0 0 0 0 0,0 0-1 0 0,0 0 1 0 0,0 0 0 0 0,1 0-1 0 0,-1 0 1 0 0,0 0 0 0 0,11 0-190 0 0,-9 0 160 0 0,4 0 13 0 0,-1 1 0 0 0,0-1 0 0 0,0 1-1 0 0,0 1 1 0 0,0-1 0 0 0,0 1 0 0 0,0 0-1 0 0,5 2 1 0 0,4 4 120 0 0,18 12 0 0 0,-28-17-65 0 0,0 0-1 0 0,0 0 1 0 0,-1 0 0 0 0,1 1-1 0 0,-1 0 1 0 0,0-1 0 0 0,0 1-1 0 0,0 1 1 0 0,-1-1 0 0 0,4 7-1 0 0,-5-10-13 0 0,-1 1-1 0 0,1-1 0 0 0,-1 1 0 0 0,1 0 0 0 0,-1-1 1 0 0,1 1-1 0 0,-1-1 0 0 0,0 1 0 0 0,0 0 0 0 0,0-1 1 0 0,0 1-1 0 0,0-1 0 0 0,0 1 0 0 0,0 0 0 0 0,-1-1 1 0 0,1 1-1 0 0,-1-1 0 0 0,1 1 0 0 0,-1-1 0 0 0,1 1 1 0 0,-1-1-1 0 0,0 1 0 0 0,0-1 0 0 0,0 1 0 0 0,0-1 1 0 0,0 0-1 0 0,0 0 0 0 0,0 0 0 0 0,0 1 0 0 0,0-1 1 0 0,0 0-1 0 0,-1 0 0 0 0,1 0 0 0 0,0-1 0 0 0,-2 2 1 0 0,-3 1 37 0 0,0-1 1 0 0,0 0 0 0 0,0 0 0 0 0,-1 0 0 0 0,1-1-1 0 0,0 0 1 0 0,-1 0 0 0 0,-7 0 0 0 0,-6-1-414 0 0,-28-3 1 0 0,37 1-621 0 0,-1 0 0 0 0,-12-4 1 0 0,-7-5-8812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5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41 19564 0 0,'0'0'4412'0'0,"-22"-4"-4362"0"0,-67-12-20 0 0,71 14-79 0 0,0 0 0 0 0,-20 0 0 0 0,1 0-594 0 0,26 1-125 0 0,-29-4-1311 0 0,15-2-7099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5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12883 0 0,'0'0'9075'0'0,"3"21"-8535"0"0,10 68-157 0 0,-12-60-201 0 0,-4-20-71 0 0,-1-3-68 0 0,2 0-123 0 0,0 1-1 0 0,-2 11 1 0 0,3-17-190 0 0,1 1 0 0 0,0-1 1 0 0,0 1-1 0 0,0-1 1 0 0,0 0-1 0 0,0 1 1 0 0,0-1-1 0 0,0 1 0 0 0,0-1 1 0 0,0 1-1 0 0,1-1 1 0 0,-1 0-1 0 0,1 1 0 0 0,-1-1 1 0 0,1 0-1 0 0,-1 0 1 0 0,1 1-1 0 0,0-1 0 0 0,1 2 1 0 0,0-1-952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5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 16444 0 0,'0'0'7338'0'0,"3"21"-6996"0"0,10 68-63 0 0,-11-72-167 0 0,-1 1 1 0 0,0 0-1 0 0,-1 0 1 0 0,-3 18 0 0 0,0 13 58 0 0,3-49-28 0 0,0-9 97 0 0,1-2-363 0 0,0 1-1 0 0,1-1 1 0 0,6-20 0 0 0,0-3-131 0 0,-1-5 49 0 0,18-75-195 0 0,-24 111 400 0 0,0 1 1 0 0,-1-1-1 0 0,1 1 0 0 0,0-1 1 0 0,0 1-1 0 0,1-1 0 0 0,-1 1 1 0 0,0 0-1 0 0,1 0 0 0 0,0-1 1 0 0,-1 1-1 0 0,1 0 0 0 0,0 0 1 0 0,0 1-1 0 0,0-1 0 0 0,0 0 1 0 0,0 1-1 0 0,1-1 0 0 0,-1 1 1 0 0,0 0-1 0 0,1-1 0 0 0,-1 1 1 0 0,1 0-1 0 0,-1 1 0 0 0,1-1 1 0 0,-1 0-1 0 0,1 1 0 0 0,0-1 1 0 0,-1 1-1 0 0,1 0 0 0 0,0 0 1 0 0,-1 0-1 0 0,1 0 0 0 0,0 1 1 0 0,-1-1-1 0 0,1 1 0 0 0,0-1 1 0 0,3 2-1 0 0,0 1 16 0 0,-1-1 0 0 0,1 1 0 0 0,0 0 0 0 0,-1 0 0 0 0,0 0 1 0 0,0 1-1 0 0,0 0 0 0 0,6 6 0 0 0,-8-8-15 0 0,0 1 1 0 0,0 0 0 0 0,-1 0 0 0 0,0 0-1 0 0,0 0 1 0 0,0 1 0 0 0,0-1 0 0 0,0 0-1 0 0,0 1 1 0 0,-1-1 0 0 0,0 1 0 0 0,0 0-1 0 0,0 0 1 0 0,1 6 0 0 0,-2-8-1 0 0,0 0-1 0 0,0-1 1 0 0,0 1 0 0 0,0 0-1 0 0,-1 0 1 0 0,1 0 0 0 0,0 0 0 0 0,-1-1-1 0 0,0 1 1 0 0,1 0 0 0 0,-1-1-1 0 0,0 1 1 0 0,0 0 0 0 0,0-1 0 0 0,0 1-1 0 0,0-1 1 0 0,-2 2 0 0 0,0 0 7 0 0,1-1 1 0 0,-1 0-1 0 0,0 1 0 0 0,0-2 1 0 0,0 1-1 0 0,-1 0 1 0 0,1-1-1 0 0,-5 3 0 0 0,-2-1-40 0 0,-1-1-1 0 0,1 0 0 0 0,0 0 0 0 0,-1-1 1 0 0,-13 0-1 0 0,16-1-104 0 0,10 0-36 0 0,14 1-76 0 0,-5 1 212 0 0,0 0 0 0 0,0 1 0 0 0,0 0 1 0 0,0 1-1 0 0,13 7 0 0 0,-7-2 92 0 0,0 1-1 0 0,19 14 1 0 0,-29-18-6 0 0,0 0 0 0 0,0 0 0 0 0,0 0-1 0 0,9 13 1 0 0,-14-17-28 0 0,0 1 0 0 0,0 0 0 0 0,-1-1 0 0 0,1 1 0 0 0,-1 0 0 0 0,0 0 0 0 0,0-1 0 0 0,0 1 0 0 0,0 0 0 0 0,0 0 0 0 0,-1 0 0 0 0,1 0-1 0 0,-1 0 1 0 0,0 1 0 0 0,0-1 0 0 0,0 0 0 0 0,-1 4 0 0 0,1-5 3 0 0,-1 0 0 0 0,0 0 0 0 0,1-1 0 0 0,-1 1 0 0 0,0 0 0 0 0,0-1 0 0 0,0 1 0 0 0,-1-1-1 0 0,1 1 1 0 0,0-1 0 0 0,-1 0 0 0 0,1 1 0 0 0,0-1 0 0 0,-1 0 0 0 0,0 0 0 0 0,1 0 0 0 0,-1 0 0 0 0,0 0 0 0 0,1 0 0 0 0,-1-1-1 0 0,-2 2 1 0 0,-5 0 53 0 0,1 1 0 0 0,0-2 0 0 0,-12 2 0 0 0,-5 0-235 0 0,0-2 1 0 0,-38-3 0 0 0,-11-8-6341 0 0,66 9 3312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6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959 120 19652 0 0,'0'0'1573'0'0,"-26"-3"-1044"0"0,-85-12-101 0 0,-296-35 1695 0 0,342 44-1933 0 0,-239-28 291 0 0,296 33-505 0 0,3 1-27 0 0,0-1 1 0 0,0 0-1 0 0,1 0 0 0 0,-1 0 0 0 0,1-1 0 0 0,-6-1 0 0 0,32 2-4239 0 0,5 5-4331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3:22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2644 0 0,'0'0'5382'0'0,"0"0"-4182"0"0,0 0-970 0 0,0 0 436 0 0,0 0-65 0 0,0 0-301 0 0,0 0-152 0 0,-6 4-49 0 0,-3 0-239 0 0,-15 7 262 0 0,20-7-3173 0 0,14-5 2530 0 0,-3 0 785 0 0,-1 0 0 0 0,1 1 0 0 0,0-1 0 0 0,0 1 0 0 0,-1 1 0 0 0,1-1 0 0 0,0 1 0 0 0,0 0 0 0 0,-1 1-1 0 0,1-1 1 0 0,-1 1 0 0 0,1 1 0 0 0,-1-1 0 0 0,0 1 0 0 0,0 0 0 0 0,0 0 0 0 0,5 5-264 0 0,-11-5 86 0 0,0 1-1 0 0,0 0 0 0 0,0 0 1 0 0,-1-1-1 0 0,1 1 1 0 0,-1 0-1 0 0,0-1 1 0 0,0 1-1 0 0,0-1 1 0 0,-1 1-1 0 0,1-1 0 0 0,-1 0 1 0 0,0 1-1 0 0,0-1 1 0 0,0 0-1 0 0,-1 0 1 0 0,1 0-1 0 0,0-1 1 0 0,-1 1-1 0 0,0-1 0 0 0,0 1 1 0 0,0-1-1 0 0,0 0 1 0 0,0 0-1 0 0,0 0 1 0 0,0 0-1 0 0,-1-1 1 0 0,1 1-1 0 0,-1-1 0 0 0,1 0 1 0 0,-2 0-86 0 0,-5 6 95 0 0,-41 42-692 0 0,99-40 1254 0 0,0-7-512 0 0,46 0 273 0 0,-34-8-6710 0 0,-43 1-2646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6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70 9314 0 0,'0'0'9054'0'0,"3"-12"-9149"0"0,0 0 84 0 0,1 1 0 0 0,4-13 0 0 0,-7 23 12 0 0,-1 0 0 0 0,0 1 0 0 0,1-1 0 0 0,-1 0 1 0 0,0 1-1 0 0,1-1 0 0 0,-1 1 0 0 0,1-1 0 0 0,-1 1 0 0 0,1-1 0 0 0,-1 1 1 0 0,1-1-1 0 0,-1 1 0 0 0,1 0 0 0 0,0-1 0 0 0,-1 1 0 0 0,1 0 0 0 0,-1-1 1 0 0,1 1-1 0 0,0 0 0 0 0,0 0 0 0 0,-1 0 0 0 0,1 0 0 0 0,0-1 0 0 0,-1 1 1 0 0,2 0-1 0 0,0 1 14 0 0,0-1 0 0 0,0 1 0 0 0,0-1 0 0 0,0 1 0 0 0,0-1 0 0 0,3 3 0 0 0,-1-1 38 0 0,10 4 264 0 0,-1 0-1 0 0,0 1 0 0 0,0 1 1 0 0,-1 0-1 0 0,12 10 1 0 0,-20-15-224 0 0,0 1 0 0 0,0-1 0 0 0,-1 1 0 0 0,1 0 0 0 0,-1 0 0 0 0,0 0 0 0 0,0 0 0 0 0,0 0 0 0 0,-1 1 0 0 0,1 0 0 0 0,-1-1 0 0 0,0 1 0 0 0,-1 0 0 0 0,1 0 0 0 0,-1 0 0 0 0,0 0 0 0 0,1 9 0 0 0,-2-12-73 0 0,0 0 0 0 0,-1 1 0 0 0,1-1 1 0 0,-1 0-1 0 0,1 0 0 0 0,-1 0 0 0 0,0 1 0 0 0,0-1 0 0 0,0 0 0 0 0,0 0 0 0 0,0 0 0 0 0,0-1 1 0 0,-1 1-1 0 0,1 0 0 0 0,0 0 0 0 0,-1-1 0 0 0,0 1 0 0 0,1-1 0 0 0,-1 1 0 0 0,0-1 1 0 0,0 0-1 0 0,0 0 0 0 0,0 1 0 0 0,0-1 0 0 0,0-1 0 0 0,-2 2 0 0 0,-6 2-249 0 0,1-1-1 0 0,-1-1 0 0 0,0 0 0 0 0,-15 2 1 0 0,4-3-1732 0 0,7-1-4148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7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 14595 0 0,'0'0'8751'0'0,"-20"15"-8644"0"0,-62 48-55 0 0,57-41-31 0 0,25-22-21 0 0,-1 1 1 0 0,1-1-1 0 0,-1 1 0 0 0,1-1 1 0 0,0 1-1 0 0,-1 0 1 0 0,1-1-1 0 0,0 1 1 0 0,-1-1-1 0 0,1 1 0 0 0,0 0 1 0 0,0-1-1 0 0,0 1 1 0 0,0 1-1 0 0,-1 2-2 0 0,0-2-8 0 0,1 0 0 0 0,-1 0 0 0 0,1 0 0 0 0,0 0 0 0 0,0 1-1 0 0,0-1 1 0 0,0 0 0 0 0,1 0 0 0 0,-1 0 0 0 0,0 0 0 0 0,1 0 0 0 0,-1 0-1 0 0,1 0 1 0 0,0-1 0 0 0,0 1 0 0 0,0 0 0 0 0,0 0 0 0 0,0 0 0 0 0,0-1-1 0 0,0 1 1 0 0,0 0 0 0 0,1-1 0 0 0,-1 1 0 0 0,1-1 0 0 0,-1 0 0 0 0,1 1-1 0 0,-1-1 1 0 0,4 2 0 0 0,5 2-267 0 0,0 0 0 0 0,0 0 0 0 0,0-1 0 0 0,12 4 0 0 0,-14-6-129 0 0,33 10-2892 0 0,-13-6-5319 0 0</inkml:trace>
  <inkml:trace contextRef="#ctx0" brushRef="#br0" timeOffset="1">591 188 19028 0 0,'0'0'2929'0'0,"-126"-19"-2905"0"0,95 16-208 0 0,3-2-472 0 0,-2 0-449 0 0,4 1-663 0 0,2-3-849 0 0,7 3-1472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7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15731 0 0,'0'0'6426'0'0,"6"20"-5554"0"0,16 63-204 0 0,-16-52-249 0 0,-9-18-84 0 0,1-6-218 0 0,-3 9-475 0 0,-2 1-1 0 0,0-1 1 0 0,-13 23-1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07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19772 0 0,'0'0'2306'0'0,"11"0"-2283"0"0,37 5 158 0 0,-46-5-145 0 0,1 1 1 0 0,-1-1-1 0 0,1 1 1 0 0,0 0-1 0 0,-1 0 0 0 0,0 0 1 0 0,1 0-1 0 0,-1 0 0 0 0,1 1 1 0 0,-1-1-1 0 0,2 2 0 0 0,3 2 112 0 0,-3-2-3 0 0,0 0-1 0 0,1 0 1 0 0,-1 0-1 0 0,6 7 1 0 0,-9-9-114 0 0,0 1 1 0 0,0-1-1 0 0,1 1 1 0 0,-1 0 0 0 0,-1-1-1 0 0,1 1 1 0 0,0 0-1 0 0,0 0 1 0 0,-1 0 0 0 0,1 0-1 0 0,-1 0 1 0 0,1 0-1 0 0,-1 0 1 0 0,0 3-1 0 0,0-4-22 0 0,0 0 0 0 0,-1 0 0 0 0,1 0 0 0 0,0-1 0 0 0,0 1 0 0 0,-1 0 0 0 0,1 0 0 0 0,-1 0 0 0 0,1-1-1 0 0,-1 1 1 0 0,1 0 0 0 0,-1-1 0 0 0,1 1 0 0 0,-1-1 0 0 0,0 1 0 0 0,1 0 0 0 0,-1-1 0 0 0,0 1 0 0 0,0-1-1 0 0,1 0 1 0 0,-1 1 0 0 0,0-1 0 0 0,0 0 0 0 0,1 1 0 0 0,-1-1 0 0 0,0 0 0 0 0,-1 0 0 0 0,-27 5 126 0 0,26-4-122 0 0,-27 1-282 0 0,-40-3 0 0 0,76 2 254 0 0,-1 0 0 0 0,1 1 0 0 0,0-1 0 0 0,-1 1-1 0 0,10 5 1 0 0,27 16 83 0 0,-39-22-65 0 0,5 4 53 0 0,0 0-1 0 0,1 1 1 0 0,-2-1-1 0 0,1 2 0 0 0,-1-1 1 0 0,0 1-1 0 0,0 0 1 0 0,-1 1-1 0 0,0-1 0 0 0,0 1 1 0 0,-1 1-1 0 0,6 10 1 0 0,-10-17-33 0 0,0 0 0 0 0,0 0-1 0 0,0 0 1 0 0,-1 0 0 0 0,1 0 0 0 0,-1 0 0 0 0,0 0 0 0 0,1 0 0 0 0,-1 0 0 0 0,0 0 0 0 0,0 0 0 0 0,0 0 0 0 0,0 1 0 0 0,-1-1 0 0 0,1 0 0 0 0,0 0 0 0 0,-1 0 0 0 0,0 0 0 0 0,1 0 0 0 0,-1 0 0 0 0,0 0 0 0 0,0 0 0 0 0,0-1 0 0 0,0 1 0 0 0,-1 0 0 0 0,1 0 0 0 0,0-1-1 0 0,-1 1 1 0 0,1-1 0 0 0,-1 1 0 0 0,1-1 0 0 0,-1 0 0 0 0,0 1 0 0 0,0-1 0 0 0,1 0 0 0 0,-4 1 0 0 0,-3 2-18 0 0,0-1-1 0 0,-1 0 1 0 0,0 0 0 0 0,0 0-1 0 0,0-1 1 0 0,0-1 0 0 0,-13 2-1 0 0,-1-2-1960 0 0,-40-4 0 0 0,41 0-2056 0 0,8 0-2637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28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83 15579 0 0,'0'0'7030'0'0,"-22"-7"-6693"0"0,-72-20-69 0 0,75 22-152 0 0,-1 1 1 0 0,-26-3-1 0 0,15 4-10 0 0,-67-10 114 0 0,-13-1-1608 0 0,106 12 482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28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32 14899 0 0,'0'0'5832'0'0,"-22"-3"-5406"0"0,-69-9-57 0 0,9 5 308 0 0,43 4-391 0 0,-68-3-159 0 0,84 6-5248 0 0,-1-1-5326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28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14795 0 0,'0'0'8969'0'0,"13"16"-8821"0"0,42 52-47 0 0,-51-63-90 0 0,0 0-1 0 0,0 0 1 0 0,0 0 0 0 0,1-1-1 0 0,0 0 1 0 0,0 0-1 0 0,0 0 1 0 0,6 3 0 0 0,-2-2 2 0 0,18 11 47 0 0,1-2-1 0 0,0-1 0 0 0,1-2 0 0 0,0 0 0 0 0,54 11 0 0 0,-74-20-12 0 0,-2-1-25 0 0,-15-1-13 0 0,-1 1 34 0 0,0 0 1 0 0,0 0-1 0 0,0 1 1 0 0,1 0-1 0 0,-1 1 1 0 0,0 0-1 0 0,1 0 1 0 0,0 0-1 0 0,-13 8 1 0 0,-3 4 51 0 0,-38 31 1 0 0,59-44-300 0 0,-65 55 1030 0 0,37-26-3110 0 0,4 4-7723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2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213 344 15859 0 0,'0'0'8465'0'0,"3"-10"-7449"0"0,-2-18-874 0 0,8-40 0 0 0,0-12-264 0 0,-8 69 76 0 0,-1 0 0 0 0,-1 0 0 0 0,0 0 0 0 0,0 0 1 0 0,-4-14-1 0 0,3 17-4 0 0,-1-3-14 0 0,-7-17-1 0 0,9 25 50 0 0,0 1 0 0 0,0 0-1 0 0,0-1 1 0 0,-1 1-1 0 0,1 0 1 0 0,-1 0 0 0 0,1 0-1 0 0,-1 0 1 0 0,0 0-1 0 0,0 0 1 0 0,0 1-1 0 0,-3-4 1 0 0,4 5 8 0 0,1 0-1 0 0,-1 0 1 0 0,1 0 0 0 0,-1 0-1 0 0,1-1 1 0 0,-1 1 0 0 0,1 0-1 0 0,-1 0 1 0 0,1 0 0 0 0,-1 0-1 0 0,1 0 1 0 0,-1 0 0 0 0,1 1-1 0 0,-1-1 1 0 0,1 0 0 0 0,-1 0-1 0 0,1 0 1 0 0,-1 0 0 0 0,1 0-1 0 0,0 1 1 0 0,-1-1 0 0 0,1 0-1 0 0,-1 0 1 0 0,1 1 0 0 0,-1-1-1 0 0,1 0 1 0 0,0 1 0 0 0,-1-1-1 0 0,1 1 1 0 0,-12 15 15 0 0,9-11 4 0 0,-26 37 126 0 0,-42 57 41 0 0,62-89-212 0 0,-1 2-85 0 0,1 1-1 0 0,0-1 0 0 0,-11 23 0 0 0,19-33-213 0 0,1-1 0 0 0,-1 1 0 0 0,1 0-1 0 0,-1-1 1 0 0,1 1 0 0 0,0 0 0 0 0,0 2-1 0 0,1 7-7694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2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31 17084 0 0,'0'0'4113'0'0,"-142"-20"-4065"0"0,118 18-144 0 0,1-1-273 0 0,0 2-303 0 0,3 0-392 0 0,2 0-544 0 0,4 0-961 0 0,5 0-2456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3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0 18180 0 0,'0'0'4407'0'0,"-9"21"-3648"0"0,-27 67-147 0 0,-3 16 634 0 0,18-44-895 0 0,17-51-427 0 0,1 1 1 0 0,0 0 0 0 0,0 0-1 0 0,1 0 1 0 0,1 0-1 0 0,0 0 1 0 0,0 0-1 0 0,1 13 1 0 0,0-21-224 0 0,1 0 1 0 0,-1 1-1 0 0,1-1 0 0 0,0 0 1 0 0,-1 0-1 0 0,1 0 1 0 0,0 0-1 0 0,1 0 0 0 0,-1 0 1 0 0,0 0-1 0 0,0 0 0 0 0,3 2 1 0 0,5 4-4090 0 0</inkml:trace>
  <inkml:trace contextRef="#ctx0" brushRef="#br0" timeOffset="1">226 291 16315 0 0,'0'0'5411'0'0,"18"2"-5196"0"0,59 8 78 0 0,-74-9-259 0 0,0-1-1 0 0,0 1 1 0 0,0 0-1 0 0,0 0 0 0 0,0 0 1 0 0,-1 1-1 0 0,6 2 1 0 0,-6-2-3 0 0,-1-1 1 0 0,0 0 0 0 0,1 1-1 0 0,-1-1 1 0 0,0 1-1 0 0,0-1 1 0 0,2 3 0 0 0,1 2 67 0 0,0 0 10 0 0,0 1-1 0 0,0 0 1 0 0,0-1-1 0 0,-1 1 1 0 0,4 10-1 0 0,-6-12-55 0 0,1-1 1 0 0,-1 1-1 0 0,0-1 0 0 0,-1 1 0 0 0,1 0 0 0 0,-1-1 1 0 0,0 1-1 0 0,0 0 0 0 0,-1-1 0 0 0,0 7 0 0 0,0-8-12 0 0,-1 0 0 0 0,1 0-1 0 0,-1 1 1 0 0,1-1 0 0 0,-1 0-1 0 0,0 0 1 0 0,0-1 0 0 0,0 1-1 0 0,-1 0 1 0 0,1-1 0 0 0,-1 1-1 0 0,1-1 1 0 0,-1 0-1 0 0,0 0 1 0 0,-4 3 0 0 0,2-3-343 0 0,1 1-1 0 0,-1-1 1 0 0,1 0 0 0 0,-8 2 0 0 0,9-3-597 0 0,-1-1 1 0 0,1 1-1 0 0,0-1 1 0 0,0 1 0 0 0,-1-1-1 0 0,1 0 1 0 0,-4-1-1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0:57.898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919 1352 900 0 0,'0'0'79'0'0,"0"0"149"0"0,0 0 703 0 0,3-5-266 0 0,0 0-659 0 0,-1-1 1 0 0,0 1 0 0 0,0 0-1 0 0,0 0 1 0 0,0-1-1 0 0,-1 1 1 0 0,0-1-1 0 0,0 1 1 0 0,-1-1-1 0 0,1 1 1 0 0,-1-1 0 0 0,-1 0-1 0 0,1 1 1 0 0,-1-1-1 0 0,0 1 1 0 0,0-1-1 0 0,0 1 1 0 0,-1-1-1 0 0,0 1 1 0 0,0 0 0 0 0,0 0-1 0 0,-1 0 1 0 0,0 0-1 0 0,0 0 1 0 0,0 0-1 0 0,0 1 1 0 0,-1 0-1 0 0,1-1 1 0 0,-1 1 0 0 0,0 1-1 0 0,-1-1 1 0 0,1 1-1 0 0,-1-1 1 0 0,1 1-1 0 0,-3-1-6 0 0,0 0-83 0 0,1 0 0 0 0,-1 0 0 0 0,1 1 0 0 0,-1 0 0 0 0,0 0 0 0 0,-1 1 0 0 0,1 0 0 0 0,0 0 0 0 0,-1 0 0 0 0,1 1 0 0 0,-1 0 0 0 0,1 1 0 0 0,-1 0 1 0 0,1 0-1 0 0,-1 0 0 0 0,1 1 0 0 0,-1 0 0 0 0,1 1 0 0 0,-1 0 0 0 0,1 0 0 0 0,0 0 0 0 0,0 1 0 0 0,0 0 0 0 0,0 0 0 0 0,0 1 0 0 0,1 0 0 0 0,0 0 0 0 0,-5 4 83 0 0,7 85 317 0 0,9-64-494 0 0,-4-24 191 0 0,0 0 0 0 0,0 0 0 0 0,0-1 0 0 0,1 1 0 0 0,0-1 0 0 0,0 1-1 0 0,0-1 1 0 0,0 1 0 0 0,1-1 0 0 0,0 0 0 0 0,0 0 0 0 0,0 0-1 0 0,0-1 1 0 0,1 1 0 0 0,-1-1 0 0 0,1 0 0 0 0,0 0 0 0 0,0 0 0 0 0,0 0-1 0 0,0 0 1 0 0,0-1 0 0 0,1 0 0 0 0,-1 0 0 0 0,1 0 0 0 0,-1-1-1 0 0,1 1 1 0 0,0-1 0 0 0,0 0 0 0 0,0-1 0 0 0,-1 1 0 0 0,1-1 0 0 0,0 0-1 0 0,0 0 1 0 0,0 0 0 0 0,3-1-14 0 0,1 1-638 0 0</inkml:trace>
  <inkml:trace contextRef="#ctx0" brushRef="#br1" timeOffset="18313.88">2070 1537 968 0 0,'0'0'494'0'0,"0"0"-14"0"0,0 0 796 0 0,0 0 219 0 0,0 0-675 0 0,0 0-362 0 0,0 0 19 0 0,0 0 48 0 0,2 4-33 0 0,-1-2-419 0 0,0 0-1 0 0,0 0 1 0 0,0 0 0 0 0,0 0 0 0 0,-1 0 0 0 0,1 0 0 0 0,-1 1 0 0 0,1-1 0 0 0,-1 0-1 0 0,0 0 1 0 0,0 1 0 0 0,0-1 0 0 0,0 0 0 0 0,0 1 0 0 0,0-1 0 0 0,-1 0 0 0 0,1 0 0 0 0,-1 1-1 0 0,1-1 1 0 0,-1 0 0 0 0,0 0 0 0 0,0 0 0 0 0,0 0 0 0 0,0 0 0 0 0,-1 0 0 0 0,1 0-1 0 0,0 0 1 0 0,-1-1 0 0 0,1 1 0 0 0,-1 0 0 0 0,0-1 0 0 0,1 1 0 0 0,-1-1 0 0 0,0 0-1 0 0,0 1 1 0 0,0-1 0 0 0,0 0 0 0 0,0 0 0 0 0,0 0 0 0 0,0-1 0 0 0,0 1 0 0 0,-1 0 0 0 0,1-1-1 0 0,0 1 1 0 0,0-1 0 0 0,-1 0 0 0 0,1 0 0 0 0,0 0 0 0 0,-1 0 0 0 0,1 0 0 0 0,0 0-1 0 0,0-1 1 0 0,-1 1 0 0 0,1-1 0 0 0,-1 0-73 0 0,-131-33 351 0 0,124 29-353 0 0,-1 0 0 0 0,0 0 0 0 0,1 2 0 0 0,-1-1 0 0 0,-1 1 0 0 0,1 1 0 0 0,0 0 0 0 0,-1 0 0 0 0,1 1 0 0 0,-1 1 0 0 0,1 0 0 0 0,-1 0 0 0 0,1 1 0 0 0,-1 1 0 0 0,1 0 0 0 0,-11 3 2 0 0,15-2 29 0 0,1 1-1 0 0,-1 0 1 0 0,1 0-1 0 0,0 0 1 0 0,0 1-1 0 0,0-1 1 0 0,1 2-1 0 0,0-1 1 0 0,0 0-1 0 0,0 1 1 0 0,1 0-1 0 0,-1 0 1 0 0,1 1-1 0 0,1-1 1 0 0,-1 1-1 0 0,0 4-28 0 0,5-13 22 0 0,-1 0 0 0 0,1 0 0 0 0,0-1-1 0 0,0 1 1 0 0,-1 0 0 0 0,1 0 0 0 0,-1-1-1 0 0,0 1 1 0 0,0 0 0 0 0,0 0 0 0 0,0-1 0 0 0,0 1-1 0 0,0 0 1 0 0,-1-1 0 0 0,1 1 0 0 0,-1 0-1 0 0,1 0 1 0 0,-1 0 0 0 0,0 0 0 0 0,0-1-1 0 0,0 1 1 0 0,0 0 0 0 0,0 0 0 0 0,0 1-1 0 0,-1-1 1 0 0,1 0 0 0 0,-1 0 0 0 0,1 1-1 0 0,-1-1 1 0 0,0 0 0 0 0,0 1 0 0 0,1 0-1 0 0,-1-1 1 0 0,0 1 0 0 0,0 0 0 0 0,0 0-1 0 0,-1 0 1 0 0,1 0 0 0 0,0 1 0 0 0,0-1-1 0 0,0 1 1 0 0,-1-1 0 0 0,0 1-22 0 0,-57-11-14 0 0,0 4 1 0 0,-1 2-1 0 0,1 2 1 0 0,-1 3 0 0 0,-6 4 13 0 0,-53-2-4 0 0,-248-9 473 0 0,134-7-44 0 0,114-20 807 0 0,119 25-3987 0 0,2 0-1752 0 0</inkml:trace>
  <inkml:trace contextRef="#ctx0" brushRef="#br0" timeOffset="-3660.18">1210 941 252 0 0,'0'0'375'0'0,"0"0"-295"0"0,0 0-20 0 0,0 0-1 0 0,6-7-6 0 0,1 0 34 0 0,0 1 1 0 0,-1-1 0 0 0,0 0 0 0 0,0-1-1 0 0,-1 0 1 0 0,0 0 0 0 0,0 0-1 0 0,-1 0 1 0 0,0-1 0 0 0,-1 1-1 0 0,1-1 1 0 0,-2 0 0 0 0,1 0 0 0 0,-1 0-1 0 0,-1-1 1 0 0,0 1 0 0 0,0 0-1 0 0,0-1 1 0 0,-1 1 0 0 0,-1 0-1 0 0,0-1 1 0 0,0 1 0 0 0,-1 0 0 0 0,0 0-1 0 0,0 0 1 0 0,-2-2-88 0 0,1 4-20 0 0,0 0 0 0 0,-1 1 0 0 0,0-1 0 0 0,0 1 0 0 0,0 0 0 0 0,-1 1 0 0 0,0-1 0 0 0,0 1 0 0 0,-1 0 0 0 0,1 0 1 0 0,-1 0-1 0 0,0 1 0 0 0,0 0 0 0 0,-1 0 0 0 0,0 0 20 0 0,-73-5-200 0 0,-42 61-1125 0 0,116-51 1303 0 0,1 1 0 0 0,0 0-1 0 0,0 0 1 0 0,1 1 0 0 0,-1-1-1 0 0,0 1 1 0 0,1 0 0 0 0,0 0-1 0 0,0 1 1 0 0,0-1 0 0 0,0 1-1 0 0,0 0 1 0 0,0 0 0 0 0,1 0-1 0 0,0 0 1 0 0,0 1 0 0 0,0-1-1 0 0,1 1 1 0 0,-1 0 0 0 0,1 0-1 0 0,0 0 1 0 0,1 0 0 0 0,-1 0-1 0 0,1 0 1 0 0,0 0 0 0 0,0 1-1 0 0,0-1 1 0 0,1 4 22 0 0,-10 20-381 0 0,8-19 80 0 0</inkml:trace>
  <inkml:trace contextRef="#ctx0" brushRef="#br0" timeOffset="-3410.79">972 991 136 0 0,'0'0'116'0'0,"0"0"-112"0"0,37 0-4 0 0,-20 0-64 0 0</inkml:trace>
  <inkml:trace contextRef="#ctx0" brushRef="#br0" timeOffset="71606.16">2603 710 64 0 0,'0'0'4376'0'0,"0"0"-3357"0"0,0 0-1075 0 0,0 0 140 0 0,5-5 334 0 0,28-24 2270 0 0,-62 0 1163 0 0,-25-10-3480 0 0,-1 2 0 0 0,-2 2 0 0 0,-1 3 0 0 0,-2 3 0 0 0,-1 2 0 0 0,-16-3-371 0 0,-44-13 211 0 0,-2 6 0 0 0,-2 5 0 0 0,0 5 0 0 0,-2 6 0 0 0,-114-4-211 0 0,166 19 19 0 0,-1 2 0 0 0,-1 5 1 0 0,2 2-1 0 0,-1 4 0 0 0,0 3 1 0 0,1 4-1 0 0,1 2 0 0 0,1 4 1 0 0,0 3-1 0 0,2 4 0 0 0,1 2 1 0 0,1 3-1 0 0,2 4 0 0 0,-8 7-19 0 0,-148 116 63 0 0,221-154-907 0 0,5-7-3391 0 0,7-9-887 0 0</inkml:trace>
  <inkml:trace contextRef="#ctx0" brushRef="#br0" timeOffset="71960.81">574 23 892 0 0,'0'0'1938'0'0,"0"0"487"0"0,0 0-1503 0 0,0 0-445 0 0,0 0 222 0 0,0 0 263 0 0,0 0-45 0 0,0 0-315 0 0,0 0-128 0 0,0 5 399 0 0,7 39 714 0 0,-5 134 1334 0 0,-1-186-10358 0 0,5-11-771 0 0</inkml:trace>
  <inkml:trace contextRef="#ctx0" brushRef="#br0" timeOffset="72210.02">697 1 13893 0 0,'0'0'1340'0'0,"0"0"-1276"0"0,-36 2-64 0 0,12-1 564 0 0,-2-1-184 0 0,-3 1-191 0 0,3-1-113 0 0,2 0-32 0 0,1 1-44 0 0,1 0-100 0 0,4 0-29 0 0,3 1-791 0 0,1 2-380 0 0,4 0-820 0 0,6-1-2752 0 0,4-1-2237 0 0</inkml:trace>
  <inkml:trace contextRef="#ctx0" brushRef="#br0" timeOffset="72443.47">680 294 2612 0 0,'0'0'8653'0'0,"0"0"-7701"0"0,0 0-568 0 0,-47 19 180 0 0,21-15-132 0 0,-1-1-332 0 0,-1-1-100 0 0,1 0-380 0 0,0 0-784 0 0,10-2-1116 0 0,-9 0-3725 0 0</inkml:trace>
  <inkml:trace contextRef="#ctx0" brushRef="#br0" timeOffset="73408.85">661 231 384 0 0,'0'0'1363'0'0,"0"0"67"0"0,7 2-909 0 0,74 20-192 0 0,-126-6 4273 0 0,-69-33 1366 0 0,83 19-5307 0 0,1-1-1470 0 0,11-1-6686 0 0,15-1 1761 0 0</inkml:trace>
  <inkml:trace contextRef="#ctx0" brushRef="#br0" timeOffset="142694.83">2393 1305 640 0 0,'0'0'643'0'0,"0"0"-325"0"0,0 0 126 0 0,0 0 1063 0 0,6 2-505 0 0,21 3-345 0 0,43-22 6506 0 0,-64 13-7063 0 0,156-137 2150 0 0,-157 136-2162 0 0,0-1 1 0 0,-1 0-1 0 0,0-1 0 0 0,0 1 0 0 0,0-1 0 0 0,-1 0 0 0 0,0 0 0 0 0,0 0 0 0 0,-1 0 1 0 0,0 0-1 0 0,0-1 0 0 0,-1 1 0 0 0,0-1 0 0 0,0 1 0 0 0,0-1 0 0 0,-1 1 0 0 0,0-1 1 0 0,-1 1-1 0 0,0-1 0 0 0,0 1 0 0 0,-1-1 0 0 0,0 1 0 0 0,0 0 0 0 0,0-1 0 0 0,-1 1 1 0 0,-3-5-89 0 0,-6-4-47 0 0,-2 1 0 0 0,0 0 1 0 0,0 1-1 0 0,-2 0 1 0 0,1 2-1 0 0,-2 0 1 0 0,1 0-1 0 0,-2 1 1 0 0,1 2-1 0 0,-2 0 0 0 0,1 0 1 0 0,-13-3 46 0 0,-34-11-77 0 0,-1 2 0 0 0,-1 4 0 0 0,-1 2 0 0 0,-47-3 77 0 0,-64-15 66 0 0,-337-29-254 0 0,330 45 253 0 0,79 5-53 0 0,-1 5 0 0 0,1 5 0 0 0,-29 5-12 0 0,125-3-35 0 0,1 1 0 0 0,-1 0 0 0 0,1 0 0 0 0,-1 1 0 0 0,1 0 0 0 0,0 1 0 0 0,0 0 0 0 0,0 1 0 0 0,0 0 0 0 0,1 0 0 0 0,0 1 0 0 0,-1 0 0 0 0,2 1 0 0 0,-1 0 0 0 0,1 0 0 0 0,-1 1 0 0 0,2 0 0 0 0,-1 0 0 0 0,1 1 0 0 0,0 0 0 0 0,1 0 0 0 0,0 1 0 0 0,0 0 0 0 0,1 0 0 0 0,0 0 0 0 0,1 1 0 0 0,0 0 0 0 0,0-1 0 0 0,1 2 0 0 0,0-1 0 0 0,1 0 0 0 0,0 0 0 0 0,0 1 0 0 0,1 8 35 0 0,4-10 0 0 0,1 1 0 0 0,-1-1 0 0 0,2-1 0 0 0,-1 1 0 0 0,1-1 0 0 0,0 0 0 0 0,1 0 0 0 0,0 0 0 0 0,0-1 0 0 0,1 0 0 0 0,0 0 0 0 0,0 0 0 0 0,1-1 0 0 0,-1 0 0 0 0,1-1 0 0 0,1 0 0 0 0,-1 0 0 0 0,1 0 0 0 0,0-1 0 0 0,0-1 0 0 0,0 1 0 0 0,0-2 0 0 0,0 1 0 0 0,8 0 0 0 0,220 36 420 0 0,9-20 301 0 0,-23 14-17 0 0,-158-30-605 0 0,-23-2-6 0 0,-1 2-1 0 0,1 1 1 0 0,-1 2-1 0 0,0 2 1 0 0,-1 1 0 0 0,35 14-93 0 0,72 21 185 0 0,38 18 114 0 0,-17 25 73 0 0,-149-83-335 0 0,0-1-1 0 0,1-1 1 0 0,-1 0 0 0 0,1-1-1 0 0,-1-1 1 0 0,0-1-1 0 0,1-1 1 0 0,-1 0-1 0 0,0-2 1 0 0,0 0 0 0 0,0-1-1 0 0,0-1 1 0 0,15-7-37 0 0,-27 9-468 0 0,29-15 688 0 0,-22-2-8833 0 0,-12 6-876 0 0</inkml:trace>
  <inkml:trace contextRef="#ctx0" brushRef="#br0" timeOffset="143585.94">2896 850 4004 0 0,'0'0'704'0'0,"0"0"2061"0"0,0 0-2199 0 0,0 0-719 0 0,0 0 267 0 0,0 0 303 0 0,0 0 189 0 0,-12 2 1853 0 0,77-28-164 0 0,-108 28-2156 0 0,-42 21 383 0 0,684-167 112 0 0,-477 104 81 0 0,-179 19-1447 0 0,-14-4-206 0 0,123 23 1187 0 0,-52 2-250 0 0,6-1 40 0 0,-1 1-1 0 0,1 0 1 0 0,0 1 0 0 0,0-1-1 0 0,-1 1 1 0 0,1 0-1 0 0,0 1 1 0 0,-1-1-1 0 0,1 1 1 0 0,-1 0 0 0 0,0 1-1 0 0,1-1 1 0 0,-1 1-1 0 0,0 0 1 0 0,0 0 0 0 0,-1 1-1 0 0,1-1 1 0 0,-1 1-1 0 0,0 0 1 0 0,0 0-1 0 0,0 1 1 0 0,0 0-39 0 0,-68 57 1316 0 0,46-51-1762 0 0,-11 8-1511 0 0,9-9-4314 0 0,11-8-1521 0 0</inkml:trace>
  <inkml:trace contextRef="#ctx0" brushRef="#br0" timeOffset="146222.13">2091 1636 820 0 0,'0'0'4679'0'0,"0"0"-3057"0"0,0 0-1326 0 0,0 0-2 0 0,7-4 224 0 0,104-76 4857 0 0,-109 73-5280 0 0,-1 0 1 0 0,0 1-1 0 0,-1-1 0 0 0,0 0 1 0 0,0 0-1 0 0,0 1 1 0 0,-1-1-1 0 0,0 0 0 0 0,0 1 1 0 0,0-1-1 0 0,-1 0 1 0 0,0 1-1 0 0,-1 0 0 0 0,1-1 1 0 0,-1 1-1 0 0,0 0 1 0 0,-1 0-97 0 0,-2-8 57 0 0,-3-4-54 0 0,0 0-1 0 0,-2 0 0 0 0,0 0 0 0 0,-1 2 0 0 0,-1-1 1 0 0,0 2-1 0 0,-1 0 0 0 0,-1 0 0 0 0,0 1 0 0 0,-1 1 0 0 0,0 1 1 0 0,-1 0-1 0 0,-1 1 0 0 0,0 1 0 0 0,0 0 0 0 0,-1 2 1 0 0,0 0-1 0 0,0 1 0 0 0,-19-4-1 0 0,-43-9 5 0 0,-1 3 0 0 0,-1 4 0 0 0,0 4 0 0 0,-24 2-5 0 0,88 6 0 0 0,-81-3-42 0 0,0 4 0 0 0,0 5 0 0 0,0 4 0 0 0,1 5 0 0 0,0 4 0 0 0,-37 14 42 0 0,127-31-33 0 0,0 1 1 0 0,0 1-1 0 0,0 0 0 0 0,0 0 1 0 0,1 0-1 0 0,-1 1 0 0 0,1 1 0 0 0,0-1 1 0 0,0 1-1 0 0,0 1 0 0 0,1-1 1 0 0,0 1-1 0 0,0 0 0 0 0,0 1 1 0 0,1 0-1 0 0,0 0 0 0 0,1 0 0 0 0,-1 1 1 0 0,1 0-1 0 0,1 0 0 0 0,-1 0 1 0 0,-2 9 32 0 0,3-8 1 0 0,1 0 1 0 0,0 0-1 0 0,1 1 1 0 0,0-1-1 0 0,0 1 1 0 0,1-1 0 0 0,0 1-1 0 0,1-1 1 0 0,0 1-1 0 0,1 0 1 0 0,0-1-1 0 0,0 1 1 0 0,1-1-1 0 0,1 5-1 0 0,60 66 395 0 0,-35-67-286 0 0,0 0 0 0 0,1-2 1 0 0,0-1-1 0 0,0-2 0 0 0,1-1 0 0 0,0-1 1 0 0,1-1-1 0 0,-1-2 0 0 0,1-1 1 0 0,19-1-110 0 0,17 3 111 0 0,154 11 560 0 0,0-10 0 0 0,127-17-671 0 0,-309 10-554 0 0,135-17 2396 0 0,-118 5-4714 0 0,-2-7-4431 0 0,-43 16 2291 0 0</inkml:trace>
  <inkml:trace contextRef="#ctx0" brushRef="#br0" timeOffset="146673.66">2212 1539 4772 0 0,'0'0'1917'0'0,"0"0"-1015"0"0,0 0-139 0 0,7 3 127 0 0,60 17 811 0 0,1-2 0 0 0,1-4 0 0 0,1-2 0 0 0,55 1-1701 0 0,10 3 696 0 0,-123-23-1626 0 0,-34-15-221 0 0,-8-12 642 0 0,71 46 1415 0 0,-38-11-874 0 0,-1 0 0 0 0,1 1 1 0 0,0-1-1 0 0,-1 1 0 0 0,1 0 0 0 0,-1-1 0 0 0,0 1 1 0 0,1 0-1 0 0,-1 1 0 0 0,0-1 0 0 0,0 0 0 0 0,0 0 1 0 0,-1 1-1 0 0,1-1 0 0 0,0 1 0 0 0,-1 0 0 0 0,0-1 1 0 0,0 1-1 0 0,0 0 0 0 0,0 0 0 0 0,0 0 0 0 0,0 0 0 0 0,-1 0 1 0 0,1 0-1 0 0,-1 0 0 0 0,0 0 0 0 0,0 0 0 0 0,0 0 1 0 0,0 0-1 0 0,-1 0 0 0 0,1 0 0 0 0,-1 0 0 0 0,0 0 1 0 0,0 0-1 0 0,0-1 0 0 0,0 1 0 0 0,0 0 0 0 0,0 0 1 0 0,-1-1-1 0 0,0 1 0 0 0,1-1 0 0 0,-1 1 0 0 0,0-1 1 0 0,0 0-1 0 0,0 0 0 0 0,0 0 0 0 0,-1 0 0 0 0,1 0 1 0 0,-1 0-1 0 0,1-1 0 0 0,-1 1 0 0 0,1-1 0 0 0,-1 1 1 0 0,0-1-1 0 0,0 0 0 0 0,-2 0-32 0 0,-17 8-1397 0 0,7-7-5142 0 0,8-5-2280 0 0</inkml:trace>
  <inkml:trace contextRef="#ctx0" brushRef="#br0" timeOffset="147062.94">3146 1491 11957 0 0,'0'0'1352'0'0,"0"0"-1124"0"0,0 0-204 0 0,-2 6 172 0 0,-1 2-84 0 0,1 0 0 0 0,-1-1 0 0 0,1 2 0 0 0,1-1 0 0 0,0 0 0 0 0,0 0 0 0 0,1 0 0 0 0,0 0 0 0 0,0 1 0 0 0,1-1 0 0 0,0 0 1 0 0,0 0-1 0 0,1 0 0 0 0,0 0 0 0 0,0 0 0 0 0,1 0 0 0 0,0-1 0 0 0,1 1 0 0 0,0 1-112 0 0,0-7 73 0 0,-1-1 0 0 0,0 0 0 0 0,0-1 0 0 0,1 1 0 0 0,-1-1 0 0 0,0 1 0 0 0,0-1 0 0 0,1 0 0 0 0,-1 0 0 0 0,1 0 0 0 0,-1-1 0 0 0,0 1-1 0 0,0-1 1 0 0,1 0 0 0 0,-1 1 0 0 0,0-2 0 0 0,0 1 0 0 0,0 0 0 0 0,0-1 0 0 0,0 1 0 0 0,0-1 0 0 0,0 0 0 0 0,0 0 0 0 0,-1 0 0 0 0,1 0 0 0 0,-1 0 0 0 0,0-1 0 0 0,1 1 0 0 0,-1-1 0 0 0,0 0 0 0 0,0 0-1 0 0,-1 1 1 0 0,1-1 0 0 0,-1 0 0 0 0,1 0 0 0 0,-1-1 0 0 0,0 1 0 0 0,0 0 0 0 0,0 0 0 0 0,-1 0 0 0 0,1-4-73 0 0,8-46 7 0 0,8 107-994 0 0,-9-12 815 0 0,-7-12-6089 0 0,-1-19-3419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3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0 18268 0 0,'0'0'5222'0'0,"-16"21"-5046"0"0,-49 64-78 0 0,44-54-61 0 0,21-30-35 0 0,-1 0 0 0 0,1 0 0 0 0,-1 1 0 0 0,1-1 0 0 0,-1 0 0 0 0,1 1 0 0 0,0-1 0 0 0,-1 2 0 0 0,1 4 3 0 0,-1-3-1 0 0,0 0-1 0 0,1 0 1 0 0,-1 0 0 0 0,1 0 0 0 0,0 0 0 0 0,1 0 0 0 0,0 7 0 0 0,0-9-38 0 0,0 0-1 0 0,0 0 1 0 0,0 1 0 0 0,0-1 0 0 0,0 0 0 0 0,0 0 0 0 0,1 0 0 0 0,-1 0 0 0 0,1-1 0 0 0,-1 1 0 0 0,1 0 0 0 0,0-1 0 0 0,-1 1 0 0 0,4 1 0 0 0,1 2-615 0 0,1-1 1 0 0,-1 0 0 0 0,1-1 0 0 0,12 5 0 0 0,-3-3-3296 0 0,1-2-3494 0 0</inkml:trace>
  <inkml:trace contextRef="#ctx0" brushRef="#br0" timeOffset="1">510 209 17156 0 0,'0'0'4889'0'0,"-119"-10"-6218"0"0,98 5 265 0 0,2 0-464 0 0,3-2-721 0 0,2 0-1287 0 0,3 1-2138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4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15283 0 0,'0'0'6768'0'0,"6"22"-5917"0"0,16 66-193 0 0,-16-57-257 0 0,-7-19-82 0 0,-1-7-210 0 0,0 3 59 0 0,0 0-1 0 0,-5 9 1 0 0,-3 14-1116 0 0,10-30 607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4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55 21333 0 0,'0'0'2340'0'0,"8"0"-2349"0"0,25 2 6 0 0,-32-2 3 0 0,-1 0 0 0 0,0 0 0 0 0,1 0-1 0 0,-1 0 1 0 0,0 0 0 0 0,1 0 0 0 0,-1 0 0 0 0,0 0-1 0 0,1 0 1 0 0,-1 0 0 0 0,1 0 0 0 0,-1 1 0 0 0,0-1-1 0 0,1 0 1 0 0,-1 0 0 0 0,0 0 0 0 0,0 0 0 0 0,1 1 0 0 0,-1-1-1 0 0,0 0 1 0 0,1 0 0 0 0,-1 0 0 0 0,0 1 0 0 0,0-1-1 0 0,1 0 1 0 0,-1 0 0 0 0,0 1 0 0 0,0-1 0 0 0,0 0-1 0 0,1 1 1 0 0,-1-1 0 0 0,0 0 0 0 0,0 1 0 0 0,0-1 0 0 0,0 0-1 0 0,0 1 1 0 0,0-1 0 0 0,0 0 0 0 0,0 1 0 0 0,0-1-1 0 0,0 0 1 0 0,0 1 0 0 0,0-1 0 0 0,0 1 0 0 0,-5 8-81 0 0,-3-4-65 0 0,7-4 82 0 0,-1 0 0 0 0,1 0 0 0 0,-1 0 0 0 0,1 0 0 0 0,-1 0-1 0 0,1 0 1 0 0,-2 3 0 0 0,3-4 52 0 0,-1 1-1 0 0,1 0 0 0 0,0-1 1 0 0,-1 1-1 0 0,1 0 1 0 0,0-1-1 0 0,0 1 1 0 0,0 0-1 0 0,0 0 0 0 0,-1-1 1 0 0,1 1-1 0 0,0 0 1 0 0,0 0-1 0 0,1-1 1 0 0,-1 1-1 0 0,0 0 0 0 0,0-1 1 0 0,0 1-1 0 0,0 0 1 0 0,1 0-1 0 0,-1-1 1 0 0,0 1-1 0 0,1 0 1 0 0,3 6 17 0 0,0 0 0 0 0,1 0 1 0 0,0-1-1 0 0,7 8 1 0 0,0 0 29 0 0,5 6 42 0 0,34 46 483 0 0,-43-55-328 0 0,0 2 1 0 0,-1-1-1 0 0,9 24 0 0 0,-15-34-193 0 0,0 1 0 0 0,0 0 0 0 0,0 0 0 0 0,0 0 0 0 0,-1 0 0 0 0,1 0 1 0 0,-1 0-1 0 0,0 0 0 0 0,0 0 0 0 0,0 1 0 0 0,0-1 0 0 0,-1 0 0 0 0,0 4 0 0 0,0-4-6 0 0,0-1-1 0 0,0 0 0 0 0,0 0 1 0 0,-1 0-1 0 0,1 0 0 0 0,0 0 1 0 0,-1 0-1 0 0,1 0 0 0 0,-1 0 1 0 0,0 0-1 0 0,0-1 0 0 0,0 1 1 0 0,0-1-1 0 0,0 0 0 0 0,0 1 1 0 0,0-1-1 0 0,-3 1 0 0 0,1 0-1 0 0,0-1 0 0 0,0 0 0 0 0,-1 0 0 0 0,1 0 0 0 0,-1 0 0 0 0,-7 0 0 0 0,-29-3-467 0 0,37 2 330 0 0,-5-1-459 0 0,0 0 1 0 0,0-1-1 0 0,1 0 0 0 0,-13-5 1 0 0,3-1-3075 0 0,2 0-3591 0 0</inkml:trace>
  <inkml:trace contextRef="#ctx0" brushRef="#br0" timeOffset="1">484 0 20772 0 0,'0'0'2292'0'0,"13"23"-1978"0"0,38 75-28 0 0,-47-88-215 0 0,0-1 0 0 0,4 15 0 0 0,-7-20-30 0 0,0 0 0 0 0,0 0 0 0 0,-1 0 0 0 0,0 5 1 0 0,0 3 45 0 0,1 17 148 0 0,-2 35 0 0 0,-1-49-212 0 0,0 0-1 0 0,-1 0 0 0 0,0 0 1 0 0,-7 16-1 0 0,2-10-311 0 0,-1 0 1 0 0,-1-1-1 0 0,-13 20 1 0 0,1-9-2750 0 0,-3-4-3692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4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61 17908 0 0,'0'0'6226'0'0,"-22"-2"-6165"0"0,-69-5-160 0 0,74 6-237 0 0,1-1-1 0 0,-1 0 1 0 0,-21-7 0 0 0,33 8 170 0 0,-8-3-1057 0 0,1 0 1 0 0,-14-6-1 0 0,11 2-2669 0 0,0-2-3297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5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15843 0 0,'0'0'6338'0'0,"6"20"-5483"0"0,18 64-185 0 0,-17-52-218 0 0,-7-18-114 0 0,-1-7-207 0 0,-1 6 57 0 0,0-1 0 0 0,-5 12 0 0 0,5-17-403 0 0,0 0-1 0 0,0 0 1 0 0,1 0 0 0 0,0 0 0 0 0,0 0-1 0 0,0 0 1 0 0,1 0 0 0 0,0 0 0 0 0,2 13-1 0 0,-1-20-120 0 0,-1 1-1 0 0,0 0 0 0 0,0 0 0 0 0,1 0 1 0 0,-1 0-1 0 0,0-1 0 0 0,1 1 0 0 0,-1 0 1 0 0,1 0-1 0 0,-1-1 0 0 0,2 2 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5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20692 0 0,'0'0'3129'0'0,"2"21"-3053"0"0,4 68-16 0 0,-4-44 55 0 0,-2-34-94 0 0,0-9-24 0 0,-1 1 0 0 0,1-1-1 0 0,-1 1 1 0 0,1-1 0 0 0,-1 0-1 0 0,0 1 1 0 0,1-1 0 0 0,-1 0-1 0 0,0 0 1 0 0,-3 4 0 0 0,3-4-10 0 0,1-2 4 0 0,0 1 0 0 0,0-1 0 0 0,0 0 0 0 0,0 0 0 0 0,0 0 0 0 0,0 1 0 0 0,0-1 0 0 0,0 0 0 0 0,-1 0 0 0 0,1 0 0 0 0,0 0 0 0 0,0 1 0 0 0,0-1 0 0 0,0 0 0 0 0,0 0 0 0 0,0 0 0 0 0,0 0 0 0 0,-1 0 0 0 0,1 0 0 0 0,0 1 0 0 0,0-1 0 0 0,0 0 0 0 0,0 0 0 0 0,-1 0 0 0 0,1 0 0 0 0,0 0 0 0 0,0 0 0 0 0,0 0 0 0 0,0 0 0 0 0,-1 0 0 0 0,1 0 0 0 0,0 0 0 0 0,0 0 0 0 0,0 0 0 0 0,-1 0 0 0 0,1 0 0 0 0,0 0 0 0 0,0 0 0 0 0,0 0 0 0 0,0 0 0 0 0,-1 0 0 0 0,1 0 0 0 0,0 0 0 0 0,0 0 0 0 0,0 0 0 0 0,0 0 0 0 0,-1-1 0 0 0,1 1 0 0 0,0 0 1 0 0,0 0-1 0 0,0 0 0 0 0,0 0 0 0 0,-1 0 0 0 0,-2-9-430 0 0,3 1 371 0 0,0 1 0 0 0,0 0 0 0 0,1-1 0 0 0,0 1 0 0 0,0 0 0 0 0,1-1 0 0 0,0 1 0 0 0,0 0 0 0 0,1 0 0 0 0,0 1 0 0 0,0-1 0 0 0,1 0 0 0 0,0 1 0 0 0,0 0 0 0 0,0 0 0 0 0,1 0 1 0 0,0 1-1 0 0,5-6 0 0 0,-8 10 89 0 0,0-1 1 0 0,-1 1 0 0 0,1 0-1 0 0,0 0 1 0 0,0 1 0 0 0,0-1-1 0 0,0 0 1 0 0,-1 0 0 0 0,1 1-1 0 0,0 0 1 0 0,0-1 0 0 0,0 1-1 0 0,0 0 1 0 0,0 0 0 0 0,0 0-1 0 0,4 0 1 0 0,0 1 57 0 0,0 0 0 0 0,0 0 1 0 0,0 1-1 0 0,6 2 0 0 0,-12-4-41 0 0,0 0 1 0 0,1 0-1 0 0,-1 1 0 0 0,0-1 1 0 0,0 0-1 0 0,0 0 0 0 0,1 0 1 0 0,-1 0-1 0 0,0 0 0 0 0,0 0 1 0 0,0 0-1 0 0,1 0 0 0 0,-1 0 1 0 0,0 0-1 0 0,0 0 1 0 0,1 0-1 0 0,-1 0 0 0 0,0 0 1 0 0,0 0-1 0 0,1 0 0 0 0,-1 0 1 0 0,0 0-1 0 0,0 0 0 0 0,0 0 1 0 0,1 0-1 0 0,-1 0 1 0 0,0-1-1 0 0,0 1 0 0 0,0 0 1 0 0,1 0-1 0 0,-1 0 0 0 0,0 0 1 0 0,0 0-1 0 0,0-1 0 0 0,0 1 1 0 0,0 0-1 0 0,1 0 0 0 0,-1 0 1 0 0,0-1-1 0 0,0 1-18 0 0,0-1-1 0 0,1 1 1 0 0,-1 0 0 0 0,0-1-1 0 0,0 1 1 0 0,1 0-1 0 0,-1 0 1 0 0,0-1 0 0 0,1 1-1 0 0,-1 0 1 0 0,0 0 0 0 0,1-1-1 0 0,-1 1 1 0 0,1 0-1 0 0,-1 0 1 0 0,0 0 0 0 0,1 0-1 0 0,-1 0 1 0 0,0-1 0 0 0,1 1-1 0 0,-1 0 1 0 0,1 0-1 0 0,-1 0 1 0 0,1 0 0 0 0,0 0-1 0 0,1 0-25 0 0,0 0-1 0 0,0 1 1 0 0,0-1 0 0 0,0 0-1 0 0,0 1 1 0 0,0-1-1 0 0,0 1 1 0 0,-1-1 0 0 0,1 1-1 0 0,0 0 1 0 0,0 0-1 0 0,0 0 1 0 0,-1 0-1 0 0,1 0 1 0 0,0 0 0 0 0,-1 1-1 0 0,1-1 1 0 0,-1 1-1 0 0,1-1 1 0 0,0 2 0 0 0,8 7 5 0 0,-1 0 1 0 0,14 20 0 0 0,-21-25 2 0 0,1-1-1 0 0,-1 0 1 0 0,0 1-1 0 0,0 0 1 0 0,0-1-1 0 0,-1 1 1 0 0,0 0-1 0 0,0 0 0 0 0,0 0 1 0 0,-1 0-1 0 0,1 5 1 0 0,-1-8-3 0 0,0-1 0 0 0,0 1 0 0 0,-1-1 0 0 0,1 1 0 0 0,0-1 0 0 0,-1 1 0 0 0,1-1 0 0 0,-1 1 0 0 0,1-1 0 0 0,-1 0 0 0 0,0 1 0 0 0,1-1 0 0 0,-1 0 0 0 0,0 1 0 0 0,0-1 0 0 0,-2 2 0 0 0,0-1-4 0 0,1 0 0 0 0,-1 0-1 0 0,1 0 1 0 0,-1-1 0 0 0,0 1 0 0 0,0-1 0 0 0,-5 3 0 0 0,0-2-12 0 0,-1 0 0 0 0,1 0 0 0 0,-1-1 1 0 0,1 0-1 0 0,-11 0 0 0 0,5-2-173 0 0,9 0-90 0 0,6 1-403 0 0,3 0 570 0 0,-1 0 1 0 0,1 1-1 0 0,0 0 0 0 0,0 0 1 0 0,-1 0-1 0 0,1 0 1 0 0,-1 1-1 0 0,5 2 1 0 0,28 17-32 0 0,-26-14 131 0 0,7 4 128 0 0,26 22 0 0 0,-36-27-29 0 0,-1 0 1 0 0,0 1-1 0 0,0-1 0 0 0,-1 1 0 0 0,0 0 0 0 0,7 12 1 0 0,-11-17-54 0 0,0 0 0 0 0,0 0 0 0 0,0 0 0 0 0,0 0 0 0 0,-1 0 0 0 0,1 0 0 0 0,0 0 0 0 0,-1 0 0 0 0,0 1 0 0 0,0-1 0 0 0,1 0 0 0 0,-1 0 0 0 0,0 0 0 0 0,-1 1 0 0 0,1-1 0 0 0,0 0 0 0 0,-1 0 0 0 0,1 0 0 0 0,-1 0 0 0 0,0 0 0 0 0,1 0 0 0 0,-1 0 0 0 0,0 0 0 0 0,0 0 0 0 0,0 0 0 0 0,-1 0 0 0 0,1 0 0 0 0,0-1 0 0 0,-1 1 0 0 0,1-1 0 0 0,-1 1 0 0 0,0-1 0 0 0,1 1 0 0 0,-1-1 0 0 0,0 0 0 0 0,0 0 0 0 0,0 0 0 0 0,0 0 0 0 0,0 0 0 0 0,0 0 0 0 0,0 0 0 0 0,-4 0 0 0 0,-3 1-32 0 0,-1 0 0 0 0,1-1 1 0 0,-1 0-1 0 0,0-1 0 0 0,1 0 0 0 0,-1 0 1 0 0,0-1-1 0 0,1 0 0 0 0,-12-3 1 0 0,9 0-1134 0 0,0 1 0 0 0,0-1 0 0 0,-18-10 0 0 0,17 7-4150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6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 18100 0 0,'0'0'6521'0'0,"-20"22"-6221"0"0,-62 70-114 0 0,72-80-141 0 0,-9 15 0 0 0,9-6-7 0 0,5-8-30 0 0,0-1 8 0 0,1 0 1 0 0,0 1-1 0 0,1-1 1 0 0,1 1-1 0 0,0 0 1 0 0,0-1-1 0 0,1 21 1 0 0,2-28-52 0 0,-1 0 1 0 0,1 0-1 0 0,0 0 0 0 0,0 0 1 0 0,0-1-1 0 0,0 1 1 0 0,1 0-1 0 0,0-1 1 0 0,0 1-1 0 0,0-1 0 0 0,4 6 1 0 0,15 15-2524 0 0,3-3-5469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6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20588 0 0,'0'0'1389'0'0,"20"-1"-1267"0"0,63-3 30 0 0,-80 4-136 0 0,0 0-1 0 0,0 1 1 0 0,0-1-1 0 0,0 0 1 0 0,0 1-1 0 0,-1 0 0 0 0,1 0 1 0 0,5 1-1 0 0,-7-1 0 0 0,0 0 0 0 0,0 0 1 0 0,0 0-1 0 0,0 0 0 0 0,0 0 0 0 0,0 0 0 0 0,0 0 0 0 0,0 0 0 0 0,0 0 0 0 0,0 1 1 0 0,3 3 58 0 0,1 2 4 0 0,1 1-1 0 0,-2-1 0 0 0,1 1 0 0 0,-1-1 1 0 0,0 1-1 0 0,-1 0 0 0 0,0 1 0 0 0,0-1 0 0 0,-1 0 1 0 0,0 1-1 0 0,0 0 0 0 0,-1-1 0 0 0,0 1 0 0 0,0 0 1 0 0,-1 0-1 0 0,-1-1 0 0 0,-1 16 0 0 0,0-18-129 0 0,0-1 0 0 0,0 0 0 0 0,0 0 0 0 0,0-1 0 0 0,-1 1 0 0 0,0 0 0 0 0,0-1 1 0 0,0 1-1 0 0,-1-1 0 0 0,1 0 0 0 0,-1 0 0 0 0,0-1 0 0 0,0 1 0 0 0,-1-1 0 0 0,1 0 0 0 0,-1 0 0 0 0,1 0 0 0 0,-1-1 0 0 0,0 1 0 0 0,-9 2 0 0 0,2-3-2854 0 0</inkml:trace>
  <inkml:trace contextRef="#ctx0" brushRef="#br0" timeOffset="1">270 53 19316 0 0,'0'0'4709'0'0,"-9"23"-4604"0"0,-31 69-55 0 0,27-60-25 0 0,11-19-1 0 0,2-7-14 0 0,-1-2-117 0 0,1 0 0 0 0,0 0 1 0 0,0-1-1 0 0,0 1 0 0 0,1 0 1 0 0,-1-1-1 0 0,1 1 0 0 0,0 0 1 0 0,0-1-1 0 0,0 1 0 0 0,0-1 1 0 0,1 1-1 0 0,0-1 1 0 0,-1 0-1 0 0,1 1 0 0 0,0-1 1 0 0,1 0-1 0 0,-1 0 0 0 0,0-1 1 0 0,1 1-1 0 0,0 0 0 0 0,0-1 1 0 0,0 1-1 0 0,0-1 0 0 0,0 0 1 0 0,0 0-1 0 0,4 1 1 0 0,15 8-4412 0 0,-7-5-3863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7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349 104 21125 0 0,'0'0'2660'0'0,"-22"-5"-2400"0"0,-70-13-149 0 0,70 13-220 0 0,-32-10 0 0 0,29 6-167 0 0,4 3-606 0 0,-49-17-1049 0 0,48 13-2468 0 0,1-2-3959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7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15011 0 0,'0'0'7709'0'0,"14"8"-7732"0"0,42 23 39 0 0,-54-30-12 0 0,0 1 0 0 0,0-1 0 0 0,0 1 1 0 0,0-1-1 0 0,-1 1 0 0 0,4 2 0 0 0,-3 4 32 0 0,-2-4-17 0 0,1-2-16 0 0,-1 0 1 0 0,0 1-1 0 0,1-1 1 0 0,-1 0-1 0 0,0 0 1 0 0,0 1-1 0 0,-1-1 0 0 0,1 0 1 0 0,0 1-1 0 0,-1-1 1 0 0,1 0-1 0 0,-1 0 1 0 0,0 0-1 0 0,0 1 1 0 0,0-1-1 0 0,0 0 0 0 0,0 0 1 0 0,0 0-1 0 0,-1-1 1 0 0,1 1-1 0 0,0 0 1 0 0,-1 0-1 0 0,0-1 1 0 0,1 1-1 0 0,-1-1 0 0 0,0 1 1 0 0,0-1-1 0 0,0 0 1 0 0,0 0-1 0 0,0 1 1 0 0,0-2-1 0 0,0 1 1 0 0,0 0-1 0 0,0 0 0 0 0,-3 0 1 0 0,-16 5-724 0 0,21-6 628 0 0,1 1 72 0 0,0 0 0 0 0,-1 0 1 0 0,1-1-1 0 0,0 1 0 0 0,0 0 1 0 0,0 0-1 0 0,0-1 0 0 0,0 1 1 0 0,0 0-1 0 0,0-1 0 0 0,0 1 1 0 0,1 0-1 0 0,3 1-39 0 0,7 8 142 0 0,1 0 1 0 0,-2 1-1 0 0,1 0 1 0 0,15 20-1 0 0,-21-22 75 0 0,1 0-1 0 0,-1 0 1 0 0,-1 1-1 0 0,0 0 1 0 0,0 0 0 0 0,-1 1-1 0 0,4 13 1 0 0,-7-21-89 0 0,0 1-1 0 0,0-1 1 0 0,-1 0 0 0 0,0 0 0 0 0,1 1 0 0 0,-1-1 0 0 0,-1 0 0 0 0,1 0-1 0 0,0 1 1 0 0,-1-1 0 0 0,1 0 0 0 0,-1 0 0 0 0,0 0 0 0 0,0 0 0 0 0,-1 0-1 0 0,1 0 1 0 0,0 0 0 0 0,-3 3 0 0 0,2-4-23 0 0,0 1-1 0 0,0-1 1 0 0,0 0-1 0 0,-1 1 1 0 0,1-1 0 0 0,-1-1-1 0 0,1 1 1 0 0,-1 0 0 0 0,0-1-1 0 0,0 1 1 0 0,0-1-1 0 0,0 0 1 0 0,0 0 0 0 0,0 0-1 0 0,0 0 1 0 0,0 0 0 0 0,0-1-1 0 0,-4 1 1 0 0,1-1-120 0 0,1 1 1 0 0,-1-1 0 0 0,0-1-1 0 0,1 1 1 0 0,-1-1-1 0 0,1 0 1 0 0,-1 0-1 0 0,1 0 1 0 0,-1-1-1 0 0,-5-2 1 0 0,6 1-855 0 0,0 0 1 0 0,0 0-1 0 0,0 0 1 0 0,0-1-1 0 0,-8-7 0 0 0,6 3-4926 0 0</inkml:trace>
  <inkml:trace contextRef="#ctx0" brushRef="#br0" timeOffset="1">339 50 23557 0 0,'0'0'285'0'0,"9"20"74"0"0,29 68 105 0 0,-35-79-356 0 0,1 0-1 0 0,-1 0 0 0 0,-1 0 1 0 0,1 0-1 0 0,-2 1 1 0 0,1-1-1 0 0,-1 0 0 0 0,-1 20 1 0 0,0-9 50 0 0,0-9-131 0 0,0-1 1 0 0,0 1 0 0 0,-1-1 0 0 0,-1 1-1 0 0,0-1 1 0 0,0 0 0 0 0,-1 0 0 0 0,0 0-1 0 0,-1 0 1 0 0,0 0 0 0 0,0 0 0 0 0,-1-1 0 0 0,-1 0-1 0 0,1 0 1 0 0,-1-1 0 0 0,-11 12 0 0 0,8-11-169 0 0,0 0 1 0 0,0-1 0 0 0,-1 0 0 0 0,0-1 0 0 0,0 0 0 0 0,-17 8-1 0 0,12-8-1143 0 0,-18 7 0 0 0,-17 0-5550 0 0,26-10-4315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7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0 13737 0 0,'6'9'190'0'0,"1"-2"-124"0"0,0 2 0 0 0,-1-1 0 0 0,-1 1 0 0 0,1 0 0 0 0,-1 0 0 0 0,-1 0 0 0 0,1 1 0 0 0,-2-1 0 0 0,1 1 0 0 0,-1 0 0 0 0,-1 1 0 0 0,0-1 0 0 0,0 0 0 0 0,-1 0 0 0 0,-1 1 0 0 0,1-1 0 0 0,-2 1 0 0 0,1-1 0 0 0,-2 1 0 0 0,1-1 0 0 0,-1 0 0 0 0,-1 0 0 0 0,0 0 0 0 0,0 0 0 0 0,-1 0 0 0 0,0-1 0 0 0,-3 4-66 0 0,-74 69 179 0 0,39-66-5777 0 0,36-15-312 0 0</inkml:trace>
  <inkml:trace contextRef="#ctx0" brushRef="#br0" timeOffset="173.01">411 391 11897 0 0,'0'0'6113'0'0,"0"0"-6113"0"0,0 0-1717 0 0,0 0 1525 0 0,0 0 192 0 0,-54-2 0 0 0,35-5-664 0 0,-1 0-1784 0 0,7 0-3972 0 0</inkml:trace>
  <inkml:trace contextRef="#ctx0" brushRef="#br0" timeOffset="329.65">391 294 13341 0 0,'0'0'2344'0'0,"0"0"-2184"0"0,0 0 28 0 0,0 0-188 0 0,0 0 52 0 0,0 0-52 0 0,-38-8 529 0 0,13 3-341 0 0,-2-1-188 0 0,-1-1-633 0 0,1 1-575 0 0,1 1-352 0 0,5 0-1248 0 0,4 1-2613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3:21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 4316 0 0,'0'0'5338'0'0,"1"6"-4470"0"0,3 17-617 0 0,1 142 3827 0 0,-59-224-4803 0 0,51 58 718 0 0,1-1 0 0 0,0 1 0 0 0,-1 0 0 0 0,1 0 0 0 0,-1 0 0 0 0,0 0 0 0 0,1 0 0 0 0,-1 0 0 0 0,0 1 0 0 0,1-1 0 0 0,-1 1 0 0 0,0 0 0 0 0,0 0 0 0 0,1 0 0 0 0,-1 0 0 0 0,0 1 0 0 0,0-1 0 0 0,1 1 0 0 0,-1-1 0 0 0,0 1 0 0 0,1 0 0 0 0,-1 0 0 0 0,1 0 0 0 0,-1 0 0 0 0,1 1 0 0 0,0-1 0 0 0,-1 1 0 0 0,1-1 0 0 0,0 1 0 0 0,0 0 0 0 0,0 0 0 0 0,0 0 0 0 0,0 0 0 0 0,1 0-1 0 0,-1 0 1 0 0,0 1 0 0 0,1-1 0 0 0,0 0 0 0 0,0 1 0 0 0,-1-1 0 0 0,1 1 0 0 0,1 0 0 0 0,-1-1 0 0 0,0 1 0 0 0,1 0 0 0 0,-1-1 0 0 0,1 1 0 0 0,0 0 0 0 0,0 0 0 0 0,0-1 0 0 0,0 1 0 0 0,1 2 7 0 0,0-2 67 0 0,1 0-1 0 0,0 0 0 0 0,0-1 1 0 0,1 1-1 0 0,-1 0 1 0 0,0-1-1 0 0,1 1 0 0 0,0-1 1 0 0,-1 0-1 0 0,1 1 1 0 0,0-1-1 0 0,0-1 0 0 0,0 1 1 0 0,0 0-1 0 0,1-1 1 0 0,-1 0-1 0 0,0 1 1 0 0,1-2-1 0 0,-1 1 0 0 0,1 0 1 0 0,-1 0-1 0 0,1-1 1 0 0,-1 0-1 0 0,1 0 0 0 0,-1 0 1 0 0,1 0-1 0 0,-1 0 1 0 0,1-1-1 0 0,-1 0 0 0 0,1 0 1 0 0,-1 0-1 0 0,1 0 1 0 0,1-1-67 0 0,43-8-2043 0 0,-23 0-3098 0 0,-14 4-828 0 0</inkml:trace>
  <inkml:trace contextRef="#ctx0" brushRef="#br0" timeOffset="344.58">305 83 9429 0 0,'0'0'1743'0'0,"2"6"-1514"0"0,16 113 2689 0 0,-16-117-2872 0 0,0-1-1 0 0,0 1 0 0 0,1-1 0 0 0,-1 0 1 0 0,1 0-1 0 0,-1 0 0 0 0,1-1 0 0 0,-1 1 1 0 0,1 0-1 0 0,0-1 0 0 0,-1 0 0 0 0,1 1 0 0 0,0-1 1 0 0,-1 0-1 0 0,1-1 0 0 0,0 1 0 0 0,-1 0 1 0 0,1-1-1 0 0,-1 1 0 0 0,1-1 0 0 0,0 0 1 0 0,-1 0-1 0 0,0 0 0 0 0,1 0 0 0 0,-1 0 1 0 0,0-1-1 0 0,1 1 0 0 0,-1-1 0 0 0,0 0 1 0 0,0 1-1 0 0,0-1 0 0 0,0 0 0 0 0,0 0 1 0 0,-1 0-1 0 0,1 0 0 0 0,0-2-45 0 0,21-43-238 0 0,-30 68-87 0 0,3-8 321 0 0,-2 40-925 0 0,26-25-6748 0 0,-7-21 2202 0 0</inkml:trace>
  <inkml:trace contextRef="#ctx0" brushRef="#br0" timeOffset="610.02">582 332 10841 0 0,'0'0'1167'0'0,"-7"0"-811"0"0,-398-27 447 0 0,352 26-2421 0 0,2 1-5992 0 0,41 0 4383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0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23 4697 0 0,'0'0'15457'0'0,"-3"-4"-15156"0"0,-8-11-82 0 0,8 12 106 0 0,15 3-39 0 0,-3 0-257 0 0,1 1 0 0 0,0 1 1 0 0,-1-1-1 0 0,0 2 1 0 0,1-1-1 0 0,14 7 1 0 0,-8-2 153 0 0,0 1 0 0 0,25 16 1 0 0,-37-21-113 0 0,1 1 0 0 0,-1-1 0 0 0,0 1 0 0 0,0-1 0 0 0,0 1 0 0 0,-1 0 0 0 0,0 1 0 0 0,1-1 0 0 0,-1 1 0 0 0,-1-1 0 0 0,4 6 0 0 0,-5-7-29 0 0,-1-1 0 0 0,1 1 1 0 0,0-1-1 0 0,0 1 0 0 0,-1-1 0 0 0,0 1 0 0 0,1-1 0 0 0,-1 1 0 0 0,0 0 0 0 0,0-1 0 0 0,-1 1 0 0 0,1-1 0 0 0,0 1 0 0 0,-1 0 0 0 0,0-1 0 0 0,1 1 1 0 0,-1-1-1 0 0,0 0 0 0 0,0 1 0 0 0,0-1 0 0 0,-1 0 0 0 0,1 1 0 0 0,-1-1 0 0 0,-2 3 0 0 0,-11 11 347 0 0,-18 15-1 0 0,21-21-299 0 0,0 1 0 0 0,1 1 0 0 0,-15 18-1 0 0,25-29-84 0 0,1 0 1 0 0,-1 0-1 0 0,0 0 0 0 0,0 1 0 0 0,1-1 0 0 0,-1 0 0 0 0,1 0 0 0 0,-1 0 0 0 0,1 0 1 0 0,0 1-1 0 0,-1-1 0 0 0,1 0 0 0 0,0 1 0 0 0,0-1 0 0 0,0 0 0 0 0,0 0 0 0 0,0 1 1 0 0,0-1-1 0 0,0 0 0 0 0,0 1 0 0 0,1-1 0 0 0,-1 0 0 0 0,1 2 0 0 0,0-2 16 0 0,0 1-1 0 0,0-1 1 0 0,0 1-1 0 0,0-1 0 0 0,1 0 1 0 0,-1 1-1 0 0,1-1 1 0 0,-1 0-1 0 0,0 0 0 0 0,1 0 1 0 0,0 0-1 0 0,-1 0 1 0 0,1-1-1 0 0,0 1 0 0 0,2 1 1 0 0,12 2 45 0 0,0-1 1 0 0,1 0-1 0 0,-1-1 1 0 0,0-1-1 0 0,1 0 1 0 0,22-3 0 0 0,-36 2-143 0 0,-1 0 1 0 0,1 0 0 0 0,-1 0 0 0 0,1-1 0 0 0,-1 1 0 0 0,1-1 0 0 0,-1 0 0 0 0,1 0 0 0 0,-1 0-1 0 0,1 0 1 0 0,-1 0 0 0 0,0 0 0 0 0,4-3 0 0 0,-6 4-82 0 0,0-1 0 0 0,0 1 0 0 0,1 0 0 0 0,-1 0 0 0 0,0 0-1 0 0,0-1 1 0 0,0 1 0 0 0,0 0 0 0 0,0 0 0 0 0,1 0 0 0 0,-1-1 0 0 0,0 1 0 0 0,0 0 0 0 0,0 0 0 0 0,0-1-1 0 0,0 1 1 0 0,0 0 0 0 0,0 0 0 0 0,0-1 0 0 0,0 1 0 0 0,0 0 0 0 0,0-1 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0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18060 0 0,'0'0'3491'0'0,"17"0"-3203"0"0,52 1 19 0 0,-67-1-282 0 0,0 1 0 0 0,1-1 0 0 0,-1 0 0 0 0,0 1 0 0 0,0-1 0 0 0,0 1 0 0 0,0 0 0 0 0,0 0 1 0 0,3 1-1 0 0,-4-1-4 0 0,0 0 1 0 0,0 0 0 0 0,0 0-1 0 0,0 0 1 0 0,0 0-1 0 0,0 0 1 0 0,-1 0 0 0 0,1 0-1 0 0,0 1 1 0 0,3 4 82 0 0,1-1-13 0 0,-1 1-1 0 0,0 0 1 0 0,-1 0-1 0 0,1 0 1 0 0,-1 0 0 0 0,0 0-1 0 0,-1 1 1 0 0,3 7 0 0 0,-5-11-68 0 0,1 0 1 0 0,0 0-1 0 0,-1 0 1 0 0,0 0-1 0 0,0 0 1 0 0,0 0-1 0 0,0 0 1 0 0,0 0-1 0 0,0 0 0 0 0,-1 0 1 0 0,1-1-1 0 0,-1 1 1 0 0,0 0-1 0 0,0 0 1 0 0,0 0-1 0 0,0-1 1 0 0,-1 1-1 0 0,1-1 1 0 0,-1 1-1 0 0,1-1 1 0 0,-4 4-1 0 0,-1 0 170 0 0,-1 0-1 0 0,1 0 1 0 0,-1 0 0 0 0,-12 6-1 0 0,-7 0-2328 0 0,22-11-161 0 0,0 0 1 0 0,0-1-1 0 0,0 1 1 0 0,-8 0-1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1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16460 0 0,'0'0'6974'0'0,"-9"21"-6803"0"0,-25 66-87 0 0,17-44-4 0 0,16-41-93 0 0,0 0 0 0 0,1-1-1 0 0,0 1 1 0 0,-1 0 0 0 0,1 0 0 0 0,0 0 0 0 0,0-1-1 0 0,0 1 1 0 0,0 0 0 0 0,0 0 0 0 0,0 0-1 0 0,1-1 1 0 0,-1 1 0 0 0,1 0 0 0 0,-1 0 0 0 0,1-1-1 0 0,0 1 1 0 0,-1 0 0 0 0,1-1 0 0 0,0 1 0 0 0,0 0-1 0 0,0-1 1 0 0,0 0 0 0 0,1 1 0 0 0,-1-1-1 0 0,0 0 1 0 0,1 1 0 0 0,-1-1 0 0 0,0 0 0 0 0,3 1-1 0 0,4 3-730 0 0,0-1-1 0 0,0 0 0 0 0,0-1 1 0 0,17 5-1 0 0,-13-4-931 0 0,17 4-7425 0 0</inkml:trace>
  <inkml:trace contextRef="#ctx0" brushRef="#br0" timeOffset="1">378 233 12787 0 0,'0'0'10335'0'0,"-16"-3"-10687"0"0,-51-12-185 0 0,16 7-1513 0 0,30 4-1352 0 0,-3-2-5268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1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0 115 14091 0 0,'0'0'8894'0'0,"2"21"-8443"0"0,6 64-145 0 0,-6-56-100 0 0,-4-21-48 0 0,0-1-64 0 0,-1 7-186 0 0,2-7-3578 0 0</inkml:trace>
  <inkml:trace contextRef="#ctx0" brushRef="#br0" timeOffset="1">374 0 20276 0 0,'0'0'4641'0'0,"1"20"-4313"0"0,3 65-90 0 0,-4-79-192 0 0,0 1 0 0 0,0 0 0 0 0,-1 0-1 0 0,-2 9 1 0 0,1-4 28 0 0,-3 29 79 0 0,1-16-349 0 0,0 36 0 0 0,4-61 152 0 0,1 21-2371 0 0,3-8-7626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31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153 182 22805 0 0,'0'0'416'0'0,"-123"-41"-10426"0"0,114 35 3961 0 0</inkml:trace>
  <inkml:trace contextRef="#ctx0" brushRef="#br0" timeOffset="1">218 53 18684 0 0,'0'0'5961'0'0,"-119"-24"-6473"0"0,97 18-360 0 0,-3 0-560 0 0,3-1-929 0 0,4 1-1752 0 0,6 2-6009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0:58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460 655 0 0 0,'60'-76'0'0'0,"-58"73"0"0"0,1 0 0 0 0,-1 0 0 0 0,0 1 0 0 0,0-1 0 0 0,0-1 0 0 0,-1 1 0 0 0,3-7 0 0 0,-2 4 45 0 0,4-10 261 0 0,-2-1 0 0 0,0 0 0 0 0,-1 0 0 0 0,2-30 0 0 0,0 2 47 0 0,-1 11 310 0 0,-2 0 0 0 0,-5-63 0 0 0,2 86-539 0 0,0 1-1 0 0,-1-1 1 0 0,-1 1 0 0 0,0 0-1 0 0,0-1 1 0 0,-1 1 0 0 0,0 0-1 0 0,-1 1 1 0 0,0-1 0 0 0,0 1-1 0 0,-1 0 1 0 0,0 0 0 0 0,-10-10-1 0 0,9 13 2 0 0,0-1 0 0 0,0 1 0 0 0,0 0 0 0 0,-1 0 0 0 0,0 1 0 0 0,0 0 0 0 0,0 1 0 0 0,0 0 0 0 0,-1 0 0 0 0,0 1 0 0 0,0 0 0 0 0,0 0 0 0 0,0 1 0 0 0,0 0 0 0 0,-14-1 0 0 0,5 3-77 0 0,-1 0 1 0 0,1 0-1 0 0,-1 2 0 0 0,1 1 0 0 0,0 0 0 0 0,-34 11 0 0 0,37-9-79 0 0,1 1 0 0 0,-1 0 0 0 0,1 1 0 0 0,1 1 0 0 0,-1 0 0 0 0,1 1 0 0 0,1 0 0 0 0,-18 17 0 0 0,24-20 36 0 0,1 1 0 0 0,0 0 1 0 0,0 0-1 0 0,0 0 0 0 0,1 0 1 0 0,0 1-1 0 0,0 0 1 0 0,1-1-1 0 0,0 2 0 0 0,1-1 1 0 0,-1 0-1 0 0,-1 12 0 0 0,1 9 102 0 0,1 0-1 0 0,2 38 1 0 0,0-30-11 0 0,0-6 297 0 0,2-1 0 0 0,0 0 0 0 0,3 1 0 0 0,9 39 0 0 0,-10-60-245 0 0,0 0 0 0 0,0 0 0 0 0,1 0 0 0 0,1 0 0 0 0,-1-1 0 0 0,1 0 1 0 0,1 0-1 0 0,0-1 0 0 0,0 0 0 0 0,1 0 0 0 0,0 0 0 0 0,17 12 1 0 0,-8-8-950 0 0,36 19 0 0 0,20 1-7073 0 0,-64-28 5268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1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 52 11522 0 0,'0'0'11407'0'0,"-22"-6"-11072"0"0,-73-18-74 0 0,86 21-197 0 0,-1 1 0 0 0,0 1 0 0 0,1-1 0 0 0,-14 1 0 0 0,9 1 16 0 0,-142-2 313 0 0,98 3-2444 0 0,79-2-5060 0 0,28-5 1 0 0,-27 3 2339 0 0,-7 1 1496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2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26 0 0 0,'0'0'18501'0'0,"-20"-4"-18233"0"0,-66-12-66 0 0,76 14-152 0 0,1 0 1 0 0,-1 1-1 0 0,0 0 0 0 0,0 1 1 0 0,-17 2-1 0 0,8 0-3 0 0,-18 0-32 0 0,-7 2-442 0 0,14-3-3244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2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12515 0 0,'0'0'8708'0'0,"24"12"-8544"0"0,75 39-52 0 0,-91-46-93 0 0,0-1 0 0 0,0-1 1 0 0,0 1-1 0 0,16 3 0 0 0,-10-4 11 0 0,108 27 179 0 0,-116-27-202 0 0,-6-1 48 0 0,-10 2 123 0 0,0-1-47 0 0,4 1-39 0 0,1 0 0 0 0,-1-1 0 0 0,1 2 0 0 0,0-1 0 0 0,-9 9 1 0 0,-21 31 376 0 0,5-7-298 0 0,-7 1-164 0 0,-1 2-1553 0 0,15-12-5102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3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45 9170 0 0,'0'0'8160'0'0,"-1"-4"-8022"0"0,-5-14-41 0 0,6 17-93 0 0,0 1 0 0 0,0-1 1 0 0,0 1-1 0 0,0-1 0 0 0,0 1 0 0 0,0 0 0 0 0,0-1 0 0 0,0 1 1 0 0,0-1-1 0 0,0 1 0 0 0,1 0 0 0 0,-1-1 0 0 0,0 1 0 0 0,0-1 0 0 0,0 1 1 0 0,1 0-1 0 0,-1-1 0 0 0,0 1 0 0 0,0 0 0 0 0,1-1 0 0 0,-1 1 1 0 0,0 0-1 0 0,1-1 0 0 0,-1 1 0 0 0,0 0 0 0 0,1-1 0 0 0,9-3 103 0 0,-10 4-103 0 0,11-3 243 0 0,0 1 0 0 0,0 1 0 0 0,1 0 0 0 0,-1 0 0 0 0,0 1 0 0 0,0 1 0 0 0,13 1 0 0 0,-17-1-102 0 0,0 1-1 0 0,1 0 1 0 0,-1 1-1 0 0,0-1 1 0 0,-1 1 0 0 0,1 1-1 0 0,0-1 1 0 0,-1 1-1 0 0,0 0 1 0 0,0 0-1 0 0,6 6 1 0 0,-10-8-80 0 0,1 1 0 0 0,-1 0-1 0 0,1-1 1 0 0,-1 1 0 0 0,0 0 0 0 0,0 0 0 0 0,0 1 0 0 0,-1-1 0 0 0,1 0 0 0 0,1 7 0 0 0,-2-8-30 0 0,-1 1 1 0 0,1-1 0 0 0,-1 1-1 0 0,0 0 1 0 0,0-1 0 0 0,0 1-1 0 0,0-1 1 0 0,-1 1 0 0 0,1 0 0 0 0,-1-1-1 0 0,1 1 1 0 0,-1-1 0 0 0,0 1-1 0 0,0-1 1 0 0,0 1 0 0 0,-2 2 0 0 0,-5 6 69 0 0,-1 1 1 0 0,1-2 0 0 0,-2 1 0 0 0,0-1 0 0 0,0-1 0 0 0,-13 10 0 0 0,6-5-58 0 0,-19 20 0 0 0,30-24-53 0 0,6-10 6 0 0,0 0 1 0 0,0 0-1 0 0,0 1 0 0 0,0-1 1 0 0,0 0-1 0 0,0 0 0 0 0,0 0 1 0 0,0 1-1 0 0,0-1 0 0 0,0 0 1 0 0,0 0-1 0 0,0 0 1 0 0,0 1-1 0 0,0-1 0 0 0,0 0 1 0 0,0 0-1 0 0,1 0 0 0 0,-1 0 1 0 0,0 0-1 0 0,0 1 0 0 0,0-1 1 0 0,0 0-1 0 0,0 0 0 0 0,0 0 1 0 0,1 0-1 0 0,-1 0 0 0 0,0 0 1 0 0,0 1-1 0 0,0-1 0 0 0,1 0 1 0 0,1 0 14 0 0,0 1 1 0 0,0-1 0 0 0,1 0 0 0 0,-1 1-1 0 0,0-1 1 0 0,4-1 0 0 0,2 1 4 0 0,17-1 34 0 0,0-1 0 0 0,-1-1 1 0 0,0-1-1 0 0,31-9 0 0 0,-2 0 15 0 0,-41 10-166 0 0,0 0 0 0 0,20-8-1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18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 2888 0 0,'0'0'5327'0'0,"0"0"-3240"0"0,0 0-1369 0 0,0 0-183 0 0,0 0 4 0 0,0 0 75 0 0,0 0-41 0 0,0 0-202 0 0,0 0-80 0 0,-5 5 141 0 0,1 0-316 0 0,0 1 0 0 0,1-1 1 0 0,0 1-1 0 0,0-1 1 0 0,1 1-1 0 0,-1 0 1 0 0,1 0-1 0 0,0 0 0 0 0,1 1 1 0 0,0-1-1 0 0,0 0 1 0 0,0 0-1 0 0,1 1 0 0 0,-1-1 1 0 0,2 0-1 0 0,-1 1 1 0 0,1-1-1 0 0,0 0 0 0 0,0 1 1 0 0,2 4-117 0 0,-3-8 15 0 0,1 1 1 0 0,0-1-1 0 0,0 0 1 0 0,0 0-1 0 0,0 1 1 0 0,0-1-1 0 0,1 0 1 0 0,-1 0-1 0 0,1 0 1 0 0,0 0-1 0 0,0 0 1 0 0,0-1-1 0 0,0 1 1 0 0,0-1-1 0 0,1 1 1 0 0,-1-1-1 0 0,1 0 1 0 0,0 0-1 0 0,-1 0 1 0 0,1 0-1 0 0,0 0 1 0 0,0-1-1 0 0,0 1 1 0 0,1-1-1 0 0,-1 0 1 0 0,0 0-1 0 0,0 0 1 0 0,1 0-1 0 0,-1-1 1 0 0,0 1-1 0 0,1-1 1 0 0,-1 0-1 0 0,1 0 1 0 0,-1 0-1 0 0,0 0 1 0 0,1-1-1 0 0,-1 1 1 0 0,1-1-1 0 0,-1 0 1 0 0,0 0-1 0 0,0 0 1 0 0,0 0-1 0 0,1-1 1 0 0,-1 1-1 0 0,0-1 1 0 0,-1 0-1 0 0,1 0 1 0 0,0 0-1 0 0,-1 0 1 0 0,1-1-1 0 0,-1 1 1 0 0,1-1-1 0 0,-1 0-15 0 0,6-4 7 0 0,-2 0-1 0 0,1-1 0 0 0,-1 1 0 0 0,0-1 1 0 0,-1-1-1 0 0,1 1 0 0 0,-2-1 0 0 0,1 0 1 0 0,-1 0-1 0 0,-1 0 0 0 0,0-1 0 0 0,2-8-6 0 0,0 4 127 0 0,17 53 311 0 0,-17-14-516 0 0,12 44 481 0 0,10-40-7190 0 0,-10-27-2463 0 0</inkml:trace>
  <inkml:trace contextRef="#ctx0" brushRef="#br0" timeOffset="68246.14">4 26 132 0 0,'0'0'1600'0'0,"0"0"2805"0"0,0 0-1909 0 0,0 0-934 0 0,0 0-399 0 0,0 0-317 0 0,0 0-109 0 0,0 0-78 0 0,4-3 1645 0 0,109 26-3126 0 0,-111-22 850 0 0,0 0 0 0 0,0 0-1 0 0,-1 0 1 0 0,1 0 0 0 0,0 1-1 0 0,-1-1 1 0 0,1 1 0 0 0,-1-1 0 0 0,1 1-1 0 0,-1 0 1 0 0,1-1 0 0 0,-1 1-1 0 0,0 0 1 0 0,0 0 0 0 0,0 0 0 0 0,0 0-1 0 0,-1 0 1 0 0,1 0 0 0 0,0 0-1 0 0,-1 0 1 0 0,1 0 0 0 0,-1 0-1 0 0,0 0 1 0 0,0 0 0 0 0,0 1 0 0 0,0-1-1 0 0,0 0 1 0 0,0 0 0 0 0,0 0-1 0 0,-1 0 1 0 0,1 0 0 0 0,-1 1 0 0 0,1-1-1 0 0,-1 0 1 0 0,0 0 0 0 0,0-1-1 0 0,0 1 1 0 0,0 0 0 0 0,0 0-1 0 0,-1 0 1 0 0,1-1 0 0 0,0 1 0 0 0,-1 0-1 0 0,0-1 1 0 0,1 1 0 0 0,-1-1-1 0 0,0 0 1 0 0,1 0 0 0 0,-1 1 0 0 0,-1-1-28 0 0,-118 86 216 0 0,176-88-88 0 0,-4-8-451 0 0,65-9 990 0 0,-34 13-5634 0 0,-67 5-3514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3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16412 0 0,'0'0'5505'0'0,"8"-3"-5629"0"0,29-9 158 0 0,-35 11-22 0 0,0 1 0 0 0,1 0-1 0 0,-1 0 1 0 0,0 0 0 0 0,1 0-1 0 0,-1 0 1 0 0,1 0 0 0 0,-1 1-1 0 0,0-1 1 0 0,0 1 0 0 0,1-1-1 0 0,-1 1 1 0 0,3 2 0 0 0,4 0 54 0 0,11 3 249 0 0,25 12 0 0 0,-37-14-220 0 0,0 1 0 0 0,0 0-1 0 0,0 0 1 0 0,0 0 0 0 0,9 9 0 0 0,-16-12-81 0 0,1-1 0 0 0,0 1 0 0 0,-1 0 0 0 0,0-1 0 0 0,1 1 0 0 0,-1 0 0 0 0,0 0 0 0 0,0 0 0 0 0,0 0 0 0 0,0 0 0 0 0,0 0 0 0 0,-1 0 0 0 0,1 0 0 0 0,0 1 0 0 0,-1-1 0 0 0,0 0 0 0 0,1 0 0 0 0,-1 1 0 0 0,0-1 0 0 0,0 0 0 0 0,0 0 0 0 0,-1 3 0 0 0,0-2-6 0 0,0 0 1 0 0,0 0-1 0 0,-1 0 1 0 0,1 0-1 0 0,-1 0 1 0 0,1 0-1 0 0,-1 0 1 0 0,0-1-1 0 0,0 1 1 0 0,0-1-1 0 0,0 1 1 0 0,-1-1-1 0 0,1 0 1 0 0,-4 3-1 0 0,-9 5-365 0 0,0-1-1 0 0,0 0 1 0 0,-1-1-1 0 0,-31 11 1 0 0,22-11-3997 0 0,1-2-3612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4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16588 0 0,'0'0'6581'0'0,"-14"21"-6466"0"0,-46 67-62 0 0,43-59-32 0 0,17-28-21 0 0,-1 0 0 0 0,1-1 1 0 0,0 1-1 0 0,0-1 0 0 0,0 1 1 0 0,0 0-1 0 0,-1-1 0 0 0,1 1 1 0 0,0 0-1 0 0,0-1 0 0 0,0 1 1 0 0,0-1-1 0 0,0 1 0 0 0,1 0 1 0 0,-1 5-8 0 0,0-4-13 0 0,0-1 1 0 0,0 1-1 0 0,0-1 0 0 0,1 1 1 0 0,-1 0-1 0 0,0-1 1 0 0,1 1-1 0 0,-1-1 1 0 0,1 0-1 0 0,-1 1 1 0 0,1-1-1 0 0,0 1 0 0 0,0-1 1 0 0,0 0-1 0 0,0 1 1 0 0,0-1-1 0 0,0 0 1 0 0,0 0-1 0 0,0 0 0 0 0,0 0 1 0 0,0 0-1 0 0,1 0 1 0 0,-1 0-1 0 0,0 0 1 0 0,1-1-1 0 0,-1 1 1 0 0,1 0-1 0 0,2 0 0 0 0,4 2-339 0 0,1-1 0 0 0,0 0-1 0 0,-1-1 1 0 0,10 1 0 0 0,-8-1-339 0 0,23 3-2519 0 0,-12-3-3320 0 0</inkml:trace>
  <inkml:trace contextRef="#ctx0" brushRef="#br0" timeOffset="1">774 211 19060 0 0,'0'0'3945'0'0,"-124"-5"-3929"0"0,90 5-136 0 0,1-2-184 0 0,-2 0-240 0 0,1 1-264 0 0,4 0-265 0 0,2-1-351 0 0,2-2-616 0 0,6 0-985 0 0,6 0-1608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4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78 7794 0 0,'0'0'13037'0'0,"17"20"-11990"0"0,49 63-191 0 0,-63-79-764 0 0,0 0 1 0 0,0 0-1 0 0,-1 0 0 0 0,0 1 0 0 0,3 6 0 0 0,-5-10-55 0 0,1 0 1 0 0,-1 1-1 0 0,0-1 1 0 0,0 0-1 0 0,0 1 0 0 0,0-1 1 0 0,0 0-1 0 0,0 0 0 0 0,0 1 1 0 0,0-1-1 0 0,-1 1 0 0 0,0 5 120 0 0,-1 3-36 0 0,0-1-1 0 0,-1 0 1 0 0,0 1 0 0 0,-1-1 0 0 0,-8 15-1 0 0,6-12-287 0 0,1 0 1 0 0,-5 15-1 0 0,9-23 98 0 0,0-3-278 0 0,1 1 0 0 0,-1-1 0 0 0,1 1 0 0 0,-1-1 0 0 0,1 1 0 0 0,0 0 1 0 0,0-1-1 0 0,0 3 0 0 0</inkml:trace>
  <inkml:trace contextRef="#ctx0" brushRef="#br0" timeOffset="1">518 1 21693 0 0,'0'0'2820'0'0,"6"21"-2682"0"0,17 68-28 0 0,-22-84-92 0 0,1 0 0 0 0,-1 0 0 0 0,0 0 0 0 0,-1 0 0 0 0,1 0 0 0 0,-1 9 0 0 0,0-5 19 0 0,-4 119-2101 0 0,6-116-782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4.7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422 210 17300 0 0,'0'0'5057'0'0,"-148"-14"-5153"0"0,120 10-136 0 0,2-1-200 0 0,2 1-225 0 0,0-2-215 0 0,7-1-240 0 0,0-1-504 0 0,5-2-937 0 0,4 2-1960 0 0</inkml:trace>
  <inkml:trace contextRef="#ctx0" brushRef="#br0" timeOffset="1">407 45 9498 0 0,'0'0'12363'0'0,"-23"-3"-11859"0"0,-72-10-184 0 0,-16 2-371 0 0,56 6-1210 0 0,17 1-420 0 0,-7 0-2440 0 0,16 0-4223 0 0,18 3 1117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5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51 1688 0 0,'0'0'18334'0'0,"4"-9"-18080"0"0,0 0-123 0 0,11-16 0 0 0,-14 24-111 0 0,-1 1 0 0 0,1-1 0 0 0,0 0 0 0 0,0 1 0 0 0,0-1 0 0 0,-1 0 0 0 0,1 1 0 0 0,0 0 1 0 0,0-1-1 0 0,0 1 0 0 0,0-1 0 0 0,0 1 0 0 0,0 0 0 0 0,0 0 0 0 0,0-1 0 0 0,0 1 0 0 0,0 0 0 0 0,0 0 0 0 0,0 0 1 0 0,0 0-1 0 0,0 0 0 0 0,0 0 0 0 0,0 1 0 0 0,1-1 0 0 0,-1 0 0 0 0,0 0 0 0 0,-1 1 0 0 0,1-1 0 0 0,0 1 1 0 0,2 0-1 0 0,2 1 102 0 0,7 2 188 0 0,1 0 1 0 0,-1 1-1 0 0,-1 0 0 0 0,1 1 1 0 0,-1 1-1 0 0,18 12 0 0 0,-26-16-236 0 0,1 0 0 0 0,0 0 0 0 0,-1 1 0 0 0,0-1 0 0 0,0 1 0 0 0,0-1 0 0 0,0 1-1 0 0,0 0 1 0 0,-1 0 0 0 0,0 1 0 0 0,1-1 0 0 0,-2 0 0 0 0,1 1 0 0 0,0-1 0 0 0,-1 1 0 0 0,0-1 0 0 0,0 1 0 0 0,0 0 0 0 0,-1 0 0 0 0,0-1-1 0 0,0 8 1 0 0,-1-10-50 0 0,1 1-1 0 0,-1 0 0 0 0,0 0 0 0 0,0 0 0 0 0,0 0 1 0 0,-1-1-1 0 0,1 1 0 0 0,-1-1 0 0 0,0 1 1 0 0,1-1-1 0 0,-1 1 0 0 0,0-1 0 0 0,0 0 1 0 0,-1 0-1 0 0,-2 3 0 0 0,-6 3-3 0 0,0 0 0 0 0,-13 6 0 0 0,19-11-25 0 0,-13 7-265 0 0,-1-1-1 0 0,0-1 1 0 0,-23 7-1 0 0,8-6-3529 0 0,0-2-5067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6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0 17668 0 0,'0'0'5254'0'0,"-23"10"-4776"0"0,-72 34-176 0 0,85-39-228 0 0,-19 12-1 0 0,11 0 22 0 0,12-11-73 0 0,1 0-7 0 0,-1 1-1 0 0,1-1 1 0 0,1 1-1 0 0,-1 0 1 0 0,-4 12-1 0 0,7-15-17 0 0,0-1 0 0 0,1 1 0 0 0,0 0 0 0 0,0-1-1 0 0,0 1 1 0 0,0 0 0 0 0,1 0 0 0 0,0 0-1 0 0,0 0 1 0 0,0-1 0 0 0,0 1 0 0 0,0 0 0 0 0,1 0-1 0 0,0 4 1 0 0,0-6-2 0 0,0 0 0 0 0,0 0 0 0 0,1 0 0 0 0,-1 0 0 0 0,0 0 0 0 0,1 0 0 0 0,-1 0 0 0 0,1 0 0 0 0,0 0 0 0 0,0-1 0 0 0,0 1 0 0 0,-1-1 0 0 0,2 1 0 0 0,-1-1 0 0 0,0 0 0 0 0,0 0 0 0 0,0 0 0 0 0,0 0 0 0 0,3 1 0 0 0,5 1-51 0 0,1-1 1 0 0,19 4-1 0 0,73 3-1710 0 0,-68-9-1589 0 0,-2-1-3721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6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0 12579 0 0,'0'0'10997'0'0,"-20"11"-10381"0"0,-65 35-83 0 0,81-44-490 0 0,1 0-1 0 0,-1 0 1 0 0,1 0-1 0 0,0 1 1 0 0,0 0-1 0 0,0-1 1 0 0,0 1-1 0 0,0 0 1 0 0,1 1-1 0 0,-1-1 1 0 0,1 0-1 0 0,0 1 1 0 0,0-1-1 0 0,0 1 1 0 0,-2 6-1 0 0,0 1 66 0 0,-4 9 54 0 0,0 0-1 0 0,2 0 0 0 0,-5 26 0 0 0,8-31-143 0 0,1 0 0 0 0,1 0 0 0 0,0 0 0 0 0,1 1 0 0 0,3 19 0 0 0,-2-29-35 0 0,0-1 1 0 0,1 0 0 0 0,0 1 0 0 0,0-1 0 0 0,0 0-1 0 0,0 0 1 0 0,1 0 0 0 0,0 0 0 0 0,0 0 0 0 0,1-1-1 0 0,-1 1 1 0 0,1-1 0 0 0,0 0 0 0 0,0 0 0 0 0,0-1-1 0 0,10 7 1 0 0,2 1-1134 0 0,1-2 1 0 0,0 0-1 0 0,29 11 0 0 0,-32-15-1258 0 0,2 1-4736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7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266 371 5641 0 0,'0'0'14574'0'0,"-6"-1"-14163"0"0,-23-2 3077 0 0,31-10-3221 0 0,2-14-292 0 0,-1 0 1 0 0,-2-51-1 0 0,-2 62-10 0 0,-1 0 0 0 0,-1 0 1 0 0,0 1-1 0 0,-1-1 0 0 0,-1 0 1 0 0,-7-16-1 0 0,12 31 33 0 0,-25-48-43 0 0,23 44 44 0 0,-1 1 1 0 0,0 0-1 0 0,0 0 0 0 0,0 0 1 0 0,-1 0-1 0 0,0 0 1 0 0,1 1-1 0 0,-8-5 1 0 0,10 7 0 0 0,0 1 0 0 0,1-1 0 0 0,-1 1 0 0 0,0-1 0 0 0,0 1 0 0 0,0 0 0 0 0,0-1 0 0 0,0 1 0 0 0,0 0 0 0 0,0 0 0 0 0,0 0 0 0 0,0 0 0 0 0,0-1 0 0 0,1 1 0 0 0,-1 1 0 0 0,0-1 0 0 0,0 0 0 0 0,0 0 0 0 0,0 0 0 0 0,0 0 0 0 0,0 1 0 0 0,0-1 0 0 0,0 0 0 0 0,0 1 0 0 0,0-1 0 0 0,1 1 0 0 0,-1-1 0 0 0,0 1 0 0 0,0-1 0 0 0,1 1 0 0 0,-1 0 0 0 0,0-1 0 0 0,1 1 0 0 0,-1 0 0 0 0,0 1 0 0 0,-3 3 35 0 0,1 0 0 0 0,0 0 0 0 0,0 1 0 0 0,-3 8 1 0 0,2-5 7 0 0,-65 139 446 0 0,62-133-453 0 0,-6 20 0 0 0,11-30-167 0 0,1 0 0 0 0,0 0 0 0 0,0 1 0 0 0,0-1 0 0 0,1 0 0 0 0,0 0 0 0 0,0 1 0 0 0,1 5 0 0 0,-1-10 0 0 0,0-1-1 0 0,0 1 1 0 0,1 0 0 0 0,-1 0-1 0 0,0-1 1 0 0,1 1 0 0 0,-1 0-1 0 0,1-1 1 0 0,-1 1 0 0 0,0 0-1 0 0,1-1 1 0 0,0 1 0 0 0,-1-1-1 0 0,1 1 1 0 0,-1 0 0 0 0,1-1-1 0 0,0 0 1 0 0,-1 1 0 0 0,1-1-1 0 0,0 1 1 0 0,1 0 0 0 0,7 2-2914 0 0,1-1-3847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7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30 16347 0 0,'0'0'6250'0'0,"-124"-27"-5986"0"0,96 24-168 0 0,1 3-88 0 0,2 0-128 0 0,-2 0-240 0 0,3 0-312 0 0,4 0-329 0 0,2 0-399 0 0,5 0-520 0 0,3 1-905 0 0,4 1-1808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7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59 19156 0 0,'0'0'2702'0'0,"-20"-1"-2655"0"0,-65-4-45 0 0,30 2-181 0 0,24 2-1188 0 0,0-2 0 0 0,-35-7-1 0 0,63 9 765 0 0,-1 1 0 0 0,1-1-1 0 0,0-1 1 0 0,-1 1-1 0 0,-3-2 1 0 0,6 2-86 0 0,0 1-1 0 0,0-1 1 0 0,0 0 0 0 0,0 1 0 0 0,1-1 0 0 0,-1 0 0 0 0,0 0-1 0 0,0 0 1 0 0,1 0 0 0 0,-1 0 0 0 0,0 0 0 0 0,0-1-1 0 0</inkml:trace>
  <inkml:trace contextRef="#ctx0" brushRef="#br0" timeOffset="1">234 1 12443 0 0,'0'0'8680'0'0,"8"22"-7748"0"0,27 67-183 0 0,-33-83-620 0 0,0-1 0 0 0,-1 1 0 0 0,3 10 0 0 0,-4-15-99 0 0,0 0-1 0 0,0 0 1 0 0,0 0 0 0 0,-1 0-1 0 0,1-1 1 0 0,0 1 0 0 0,0 0-1 0 0,0 0 1 0 0,-1 0-1 0 0,1 0 1 0 0,0 0 0 0 0,-1-1-1 0 0,0 2 1 0 0,-1 3 115 0 0,-4 8 225 0 0,-11 16 0 0 0,10-17-346 0 0,-8 18 0 0 0,15-30-86 0 0,-1 1 0 0 0,1-1-1 0 0,0 1 1 0 0,-1 0 0 0 0,1-1 0 0 0,0 1 0 0 0,0-1 0 0 0,0 1-1 0 0,-1 0 1 0 0,1-1 0 0 0,0 1 0 0 0,0 0 0 0 0,0-1 0 0 0,0 1-1 0 0,0 0 1 0 0,0-1 0 0 0,0 1 0 0 0,0 0 0 0 0,1-1 0 0 0,-1 1-1 0 0,0 0 1 0 0,0-1 0 0 0,1 1 0 0 0,-1 0 0 0 0,0-1 0 0 0,0 1-1 0 0,1-1 1 0 0,-1 1 0 0 0,1-1 0 0 0,-1 1 0 0 0,1-1 0 0 0,-1 1-1 0 0,1 0 1 0 0,9 1-4833 0 0,3-5-5885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3:29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1 820 0 0,'0'0'4497'0'0,"0"0"-781"0"0,0 0-2469 0 0,0 0-353 0 0,0 0 48 0 0,0 0-219 0 0,0 0-320 0 0,0 0-197 0 0,0 0-135 0 0,13 6-1194 0 0,92 22 2379 0 0,-103-27-1193 0 0,0 0 0 0 0,0 0 1 0 0,-1 0-1 0 0,1 0 1 0 0,0 1-1 0 0,-1-1 0 0 0,1 1 1 0 0,-1-1-1 0 0,1 1 0 0 0,-1 0 1 0 0,1 0-1 0 0,-1-1 1 0 0,0 1-1 0 0,0 0 0 0 0,0 0 1 0 0,0 0-1 0 0,-1 0 0 0 0,1 0 1 0 0,0 0-1 0 0,-1 1 0 0 0,1-1 1 0 0,-1 0-1 0 0,0 0 1 0 0,0 0-1 0 0,0 0 0 0 0,0 1 1 0 0,0-1-1 0 0,0 0 0 0 0,-1 0 1 0 0,1 0-1 0 0,0 0 1 0 0,-1 0-1 0 0,0 1 0 0 0,0-1 1 0 0,0 0-1 0 0,0-1 0 0 0,0 1 1 0 0,0 0-1 0 0,0 0 1 0 0,0 0-1 0 0,-1 0 0 0 0,1-1 1 0 0,-1 1-1 0 0,1-1 0 0 0,-1 1 1 0 0,0-1-1 0 0,-1 1-63 0 0,-72 54 601 0 0,120-59-443 0 0,-24-1-694 0 0,89-9 1544 0 0,-33 16-8011 0 0,-64-2-2423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8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18 19708 0 0,'0'0'4276'0'0,"5"21"-4106"0"0,13 68-49 0 0,-17-84-104 0 0,0 0 0 0 0,0 0 0 0 0,-1 9 0 0 0,0-13-12 0 0,0-1 0 0 0,-1 1 0 0 0,1 0-1 0 0,0 0 1 0 0,0-1 0 0 0,0 1 0 0 0,-1 0 0 0 0,1 0 0 0 0,0-1 0 0 0,-1 1-1 0 0,1-1 1 0 0,-1 2 0 0 0,-3 3 28 0 0,-3 11 28 0 0,3-10-17 0 0,1 1 0 0 0,0 0 0 0 0,-2 9 0 0 0,5-14-39 0 0,0-2-18 0 0,0-25-690 0 0,1 1 78 0 0,1-1 0 0 0,1 0 1 0 0,13-45-1 0 0,-15 66 609 0 0,0 1-1 0 0,1 0 1 0 0,-1 0 0 0 0,1 0-1 0 0,-1 0 1 0 0,1 0 0 0 0,0 0-1 0 0,0 1 1 0 0,0-1 0 0 0,1 1-1 0 0,-1-1 1 0 0,1 1 0 0 0,-1 0 0 0 0,1 0-1 0 0,0 0 1 0 0,0 0 0 0 0,-1 0-1 0 0,1 1 1 0 0,4-2 0 0 0,-3 2 29 0 0,0-1 1 0 0,1 1 0 0 0,-1 1 0 0 0,0-1-1 0 0,0 1 1 0 0,0 0 0 0 0,1-1-1 0 0,-1 2 1 0 0,0-1 0 0 0,0 1 0 0 0,1-1-1 0 0,-1 1 1 0 0,0 0 0 0 0,0 0-1 0 0,5 3 1 0 0,-4-2 48 0 0,1 1 0 0 0,0 0 0 0 0,-1 0-1 0 0,0 0 1 0 0,0 1 0 0 0,5 4 0 0 0,-8-6-22 0 0,0-1 0 0 0,-1 1 0 0 0,1 0 0 0 0,-1 0 0 0 0,1 0 0 0 0,-1 0 0 0 0,0 0 0 0 0,1 0 0 0 0,-1 0 0 0 0,0 0 0 0 0,-1 0 0 0 0,1 1 0 0 0,0-1 0 0 0,-1 0 0 0 0,1 1 0 0 0,-1-1 0 0 0,1 0-1 0 0,-1 5 1 0 0,0-6-21 0 0,-1 0 0 0 0,1 0 0 0 0,0 0-1 0 0,-1 0 1 0 0,1 0 0 0 0,-1 0-1 0 0,1 0 1 0 0,-1 0 0 0 0,0 0 0 0 0,1 0-1 0 0,-1 0 1 0 0,0 0 0 0 0,0 0-1 0 0,1-1 1 0 0,-1 1 0 0 0,0 0-1 0 0,0 0 1 0 0,0-1 0 0 0,0 1 0 0 0,0-1-1 0 0,0 1 1 0 0,0-1 0 0 0,0 1-1 0 0,0-1 1 0 0,-2 1 0 0 0,-4 1 58 0 0,1-1 1 0 0,-15 2-1 0 0,19-2-67 0 0,-73 1-264 0 0,58-2-51 0 0,16 0 149 0 0,9 1-250 0 0,10 1 298 0 0,-1 2 0 0 0,1 0 0 0 0,27 11 0 0 0,48 28 446 0 0,-79-35-193 0 0,-1-1 1 0 0,14 11-1 0 0,-24-15-85 0 0,1 0 0 0 0,-1-1 0 0 0,0 1 0 0 0,0 0 0 0 0,0 1 0 0 0,0-1 0 0 0,-1 0 0 0 0,1 1 0 0 0,-1 0 0 0 0,0-1 0 0 0,0 1 0 0 0,2 6 0 0 0,-4-9-37 0 0,1 0-1 0 0,-1 1 1 0 0,0-1-1 0 0,0 0 1 0 0,1 1 0 0 0,-1-1-1 0 0,0 0 1 0 0,-1 1-1 0 0,1-1 1 0 0,0 0 0 0 0,0 1-1 0 0,0-1 1 0 0,-1 0 0 0 0,1 0-1 0 0,-1 1 1 0 0,1-1-1 0 0,-1 0 1 0 0,1 0 0 0 0,-3 3-1 0 0,2-3 10 0 0,-1 1 0 0 0,0 0 0 0 0,0 0 0 0 0,0-1 0 0 0,0 1 0 0 0,0-1-1 0 0,0 1 1 0 0,0-1 0 0 0,-5 2 0 0 0,-3 0 19 0 0,0 0 0 0 0,0 0 0 0 0,-19 2 0 0 0,10-3-340 0 0,-38 1 1 0 0,49-4-925 0 0,1 0 0 0 0,-15-3 0 0 0,17 3-787 0 0,0-1 0 0 0,1 1 0 0 0,-1-1 0 0 0,1-1 0 0 0,-7-2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08.5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17428 0 0,'0'0'3841'0'0,"16"20"-3139"0"0,48 65-155 0 0,-59-78-459 0 0,0 0-1 0 0,-1 0 1 0 0,5 10-1 0 0,-8-13-28 0 0,0 0-1 0 0,0-1 0 0 0,0 1 0 0 0,1 6 0 0 0,-1-1 33 0 0,0 3 6 0 0,0 0-1 0 0,0 0 0 0 0,-1 0 0 0 0,0-1 1 0 0,-3 16-1 0 0,1-19-78 0 0,1 0 1 0 0,-2 0-1 0 0,1 0 1 0 0,-1 0-1 0 0,-1 0 1 0 0,1-1-1 0 0,-1 0 1 0 0,-7 10-1 0 0,-1-1-159 0 0,-1-1 0 0 0,0 0-1 0 0,-2-1 1 0 0,1 0-1 0 0,-30 20 1 0 0,0-7-2610 0 0,0-3-3293 0 0,28-17-4338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0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29 13523 0 0,'0'0'9809'0'0,"-20"-3"-9507"0"0,-66-6-68 0 0,-21 1 209 0 0,37 4-1673 0 0,54 1-1520 0 0,11 1-817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0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16083 0 0,'0'0'6706'0'0,"2"22"-6090"0"0,7 69-132 0 0,-8-67-158 0 0,0 0-1 0 0,-4 38 1 0 0,0-10-839 0 0,3-43-224 0 0,0 12-1784 0 0,3-9-7504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1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11138 0 0,'0'0'6841'0'0,"21"1"-6652"0"0,64 5 115 0 0,-80-6-227 0 0,0 0 1 0 0,0 1-1 0 0,0 0 1 0 0,0 0-1 0 0,0 0 0 0 0,0 1 1 0 0,-1 0-1 0 0,1 0 1 0 0,6 3-1 0 0,-1 1 192 0 0,-1-2 79 0 0,0 1 0 0 0,0 0-1 0 0,13 11 1 0 0,-20-15-313 0 0,0 1 1 0 0,-1-1-1 0 0,1 0 0 0 0,-1 1 0 0 0,1-1 0 0 0,-1 1 0 0 0,0 0 0 0 0,0-1 0 0 0,0 1 0 0 0,0 0 1 0 0,0 0-1 0 0,0 0 0 0 0,0 0 0 0 0,0 0 0 0 0,-1 0 0 0 0,1 0 0 0 0,-1 0 0 0 0,1 0 1 0 0,-1 0-1 0 0,0 0 0 0 0,0 0 0 0 0,0 0 0 0 0,0 0 0 0 0,0 0 0 0 0,-1 4 0 0 0,0-5-23 0 0,0 1 0 0 0,0-1 0 0 0,1 0 0 0 0,-1 1 0 0 0,0-1 0 0 0,0 0 1 0 0,0 1-1 0 0,-1-1 0 0 0,1 0 0 0 0,0 0 0 0 0,0 0 0 0 0,-1 0 0 0 0,1 0 0 0 0,-1 0 0 0 0,1 0 0 0 0,-2 0 0 0 0,-27 10 136 0 0,28-10-133 0 0,-7 1-156 0 0,0 0 0 0 0,-1-1 0 0 0,1 0 0 0 0,-18-1-1 0 0,27 0 136 0 0,10 0-40 0 0,0 0 0 0 0,1 1 0 0 0,-1 0 0 0 0,0 1 0 0 0,0 0 0 0 0,0 0 0 0 0,14 6 0 0 0,-8-2 250 0 0,0 1 0 0 0,19 12 0 0 0,-30-16-120 0 0,0 1 0 0 0,0 0 0 0 0,0-1-1 0 0,-1 1 1 0 0,1 1 0 0 0,-1-1 0 0 0,0 1-1 0 0,0 0 1 0 0,-1 0 0 0 0,4 6 0 0 0,-6-10-55 0 0,0 1 0 0 0,0 0-1 0 0,-1-1 1 0 0,1 1 0 0 0,0 0 0 0 0,-1-1 0 0 0,0 1 0 0 0,1 0 0 0 0,-1-1-1 0 0,0 1 1 0 0,0 0 0 0 0,0 0 0 0 0,0-1 0 0 0,0 1 0 0 0,0 0 0 0 0,0 0-1 0 0,-1-1 1 0 0,1 1 0 0 0,-1 0 0 0 0,0 2 0 0 0,0-2 17 0 0,-1 0-1 0 0,1 0 1 0 0,-1 0-1 0 0,1 0 1 0 0,-1 0 0 0 0,0-1-1 0 0,0 1 1 0 0,0 0-1 0 0,0-1 1 0 0,0 0 0 0 0,0 1-1 0 0,-4 1 1 0 0,-3 1 40 0 0,-1-1-1 0 0,1 0 1 0 0,-1 0 0 0 0,1-1-1 0 0,-1-1 1 0 0,-11 2 0 0 0,-10-1-87 0 0,-36-2 0 0 0,56 0-433 0 0,1-1 0 0 0,0-1 0 0 0,0 1 1 0 0,0-2-1 0 0,0 0 0 0 0,0 0 0 0 0,-13-6 0 0 0,21 8 25 0 0,0 0-1 0 0,0 0 1 0 0,0-1 0 0 0,0 1 0 0 0,1 0-1 0 0,-1-1 1 0 0,-2-2 0 0 0,-4-7-7002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1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17884 0 0,'0'0'6853'0'0,"-9"21"-6479"0"0,-26 65-122 0 0,17-46-82 0 0,-12 34 24 0 0,27-64-211 0 0,1 0-1 0 0,0 0 1 0 0,0 0 0 0 0,1 1-1 0 0,0 11 1 0 0,1-16-137 0 0,0-1 0 0 0,0 1 0 0 0,1 0 0 0 0,-1-1 0 0 0,1 1 0 0 0,0-1 0 0 0,1 1 0 0 0,-1-1 0 0 0,1 1-1 0 0,0-1 1 0 0,1 0 0 0 0,-1 0 0 0 0,1 0 0 0 0,0 0 0 0 0,4 5 0 0 0,21 22-2675 0 0,-8-12-4609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3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203 287 13115 0 0,'0'0'9838'0'0,"3"3"-9395"0"0,-1 1-374 0 0,7 4 237 0 0,-6-10-147 0 0,0-8-35 0 0,3-33-13 0 0,-3 22-127 0 0,1-32 0 0 0,-4 40-36 0 0,0-1 0 0 0,-2 0 0 0 0,0 0 0 0 0,-5-18 0 0 0,6 26 31 0 0,-2-1 0 0 0,1 0 0 0 0,-1 1 0 0 0,0 0 0 0 0,0 0 0 0 0,-1 0 0 0 0,1 0 0 0 0,-2 0 0 0 0,1 1 0 0 0,-8-9 0 0 0,11 13 23 0 0,0 0 0 0 0,0 1 0 0 0,0-1 0 0 0,0 0 0 0 0,0 0-1 0 0,-1 0 1 0 0,1 1 0 0 0,0-1 0 0 0,0 0 0 0 0,-1 1-1 0 0,1-1 1 0 0,0 1 0 0 0,0 0 0 0 0,-1-1 0 0 0,1 1 0 0 0,-1 0-1 0 0,1 0 1 0 0,0 0 0 0 0,-1 0 0 0 0,1 0 0 0 0,-3 0 0 0 0,2 1 2 0 0,1 0 1 0 0,-1 0 0 0 0,1-1-1 0 0,-1 1 1 0 0,1 0 0 0 0,-1 0-1 0 0,1 0 1 0 0,-1 1-1 0 0,1-1 1 0 0,0 0 0 0 0,0 0-1 0 0,0 1 1 0 0,-1-1 0 0 0,1 1-1 0 0,-1 2 1 0 0,-28 52 148 0 0,-8 14 25 0 0,24-49-338 0 0,-17 29 380 0 0,28-45-593 0 0,1 0 0 0 0,0-1 0 0 0,0 1 0 0 0,0 0-1 0 0,1 0 1 0 0,0 1 0 0 0,0-1 0 0 0,-1 9 0 0 0,2-14 173 0 0,0 1 0 0 0,1-1 0 0 0,-1 0 1 0 0,0 1-1 0 0,0-1 0 0 0,0 1 0 0 0,0-1 0 0 0,0 1 0 0 0,1-1 1 0 0,-1 1-1 0 0,0-1 0 0 0,0 0 0 0 0,1 1 0 0 0,-1-1 1 0 0,0 1-1 0 0,1-1 0 0 0,-1 0 0 0 0,0 1 0 0 0,1-1 1 0 0,-1 0-1 0 0,1 0 0 0 0,-1 1 0 0 0,0-1 0 0 0,2 0 0 0 0,10 4-8240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3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28 12099 0 0,'0'0'8978'0'0,"-124"-24"-8818"0"0,97 21-248 0 0,3 2-385 0 0,1 1-583 0 0,3 0-1008 0 0,5 0-2049 0 0</inkml:trace>
  <inkml:trace contextRef="#ctx0" brushRef="#br0" timeOffset="1">593 131 19524 0 0,'0'0'3497'0'0,"-140"-25"-3849"0"0,115 23-256 0 0,3 1-320 0 0,-3 0-497 0 0,7 1-935 0 0,6 0-2433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4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43 20564 0 0,'0'0'2184'0'0,"-9"-2"-1894"0"0,-27-3 9 0 0,26 3 1324 0 0,7 0-1147 0 0,1-2-199 0 0,2 11-118 0 0,5 12-29 0 0,-1 0-1 0 0,0 1 0 0 0,-2-1 1 0 0,1 26-1 0 0,-3-27-94 0 0,-1-1-1 0 0,-3 19 1 0 0,3-31-34 0 0,1 0 0 0 0,-2-1 0 0 0,1 1 0 0 0,0-1 0 0 0,-1 1 1 0 0,0-1-1 0 0,0 0 0 0 0,0 1 0 0 0,-1-1 0 0 0,1 0 0 0 0,-1-1 1 0 0,-6 8-1 0 0,9-11-12 0 0,0 0 1 0 0,0 0 0 0 0,0 0 0 0 0,0 0-1 0 0,0 0 1 0 0,0 0 0 0 0,0 0-1 0 0,-1 0 1 0 0,1 1 0 0 0,0-1 0 0 0,0 0-1 0 0,0 0 1 0 0,0 0 0 0 0,0 0-1 0 0,0 0 1 0 0,0 0 0 0 0,-1 0 0 0 0,1 0-1 0 0,0 0 1 0 0,0 0 0 0 0,0 0 0 0 0,0 0-1 0 0,0 0 1 0 0,0 0 0 0 0,-1 0-1 0 0,1 0 1 0 0,0 0 0 0 0,0 0 0 0 0,0 0-1 0 0,0 0 1 0 0,0 0 0 0 0,-1 0-1 0 0,1 0 1 0 0,0 0 0 0 0,0 0 0 0 0,0 0-1 0 0,0 0 1 0 0,0 0 0 0 0,0 0-1 0 0,0 0 1 0 0,-1-1 0 0 0,1 1 0 0 0,0 0-1 0 0,0 0 1 0 0,-2-8-436 0 0,3-11-655 0 0,1 5-110 0 0,1 0 0 0 0,9-27 0 0 0,0 2 131 0 0,-4 3 563 0 0,-5 18 419 0 0,2 1 0 0 0,11-33 0 0 0,-15 47 126 0 0,1 1 0 0 0,-1 0 0 0 0,0 0 1 0 0,1 0-1 0 0,-1 0 0 0 0,1 0 0 0 0,0 0 0 0 0,0 0 0 0 0,0 1 0 0 0,0-1 0 0 0,0 1 1 0 0,0-1-1 0 0,0 1 0 0 0,0 0 0 0 0,1-1 0 0 0,-1 1 0 0 0,1 1 0 0 0,-1-1 0 0 0,0 0 1 0 0,1 0-1 0 0,4 0 0 0 0,-3 1 106 0 0,0 0-1 0 0,0 0 1 0 0,0 0 0 0 0,1 0 0 0 0,-1 0-1 0 0,0 1 1 0 0,0 0 0 0 0,0 0 0 0 0,0 0 0 0 0,0 0-1 0 0,0 1 1 0 0,6 2 0 0 0,-6-2 38 0 0,2 2 134 0 0,0-1 0 0 0,1 1 1 0 0,-1 0-1 0 0,6 7 0 0 0,-11-10-267 0 0,0 0 0 0 0,0 0 0 0 0,0-1 0 0 0,0 1 0 0 0,0 1 0 0 0,0-1 0 0 0,0 0 0 0 0,-1 0 0 0 0,1 0 0 0 0,-1 0 0 0 0,1 1 0 0 0,-1-1 0 0 0,1 0 0 0 0,-1 0 0 0 0,1 1 0 0 0,-1-1 0 0 0,0 0 0 0 0,0 1 0 0 0,0-1 0 0 0,0 0 0 0 0,0 1 0 0 0,0-1 0 0 0,0 0-1 0 0,0 1 1 0 0,0-1 0 0 0,-1 0 0 0 0,1 1 0 0 0,-1-1 0 0 0,1 0 0 0 0,-1 2 0 0 0,-1-1-18 0 0,1 0-1 0 0,-1 0 0 0 0,0 0 0 0 0,0 0 1 0 0,0-1-1 0 0,0 1 0 0 0,0 0 1 0 0,0-1-1 0 0,0 0 0 0 0,0 1 1 0 0,-1-1-1 0 0,1 0 0 0 0,0 0 0 0 0,-3 0 1 0 0,-4 2 6 0 0,1-1 1 0 0,-16 3-1 0 0,-70 3-1022 0 0,100-8 904 0 0,0 1 0 0 0,0 0 0 0 0,-1 1 0 0 0,1-1 0 0 0,6 3 0 0 0,-1 0 12 0 0,17 5 59 0 0,-1 1-1 0 0,27 14 1 0 0,-39-16 105 0 0,0 1 0 0 0,0 0-1 0 0,-1 2 1 0 0,22 18-1 0 0,-35-28-70 0 0,1 0 1 0 0,-1 0-1 0 0,0 1 0 0 0,0-1 0 0 0,0 0 0 0 0,-1 0 0 0 0,1 0 0 0 0,0 1 0 0 0,0-1 0 0 0,-1 0 0 0 0,1 1 0 0 0,-1-1 0 0 0,1 1 1 0 0,-1-1-1 0 0,1 0 0 0 0,-1 1 0 0 0,0-1 0 0 0,0 1 0 0 0,0 2 0 0 0,0-2-1 0 0,-1-1 1 0 0,1 0-1 0 0,0 0 0 0 0,-1 0 0 0 0,0 0 1 0 0,1 1-1 0 0,-1-1 0 0 0,0 0 0 0 0,1 0 1 0 0,-1 0-1 0 0,0 0 0 0 0,0 0 0 0 0,0-1 1 0 0,0 1-1 0 0,0 0 0 0 0,0 0 1 0 0,0 0-1 0 0,0-1 0 0 0,0 1 0 0 0,0-1 1 0 0,0 1-1 0 0,-3 0 0 0 0,-6 2 124 0 0,-1 1-1 0 0,0-2 1 0 0,0 0-1 0 0,-19 2 1 0 0,-17-3-458 0 0,16-1-3464 0 0,-2-1-5801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4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 13403 0 0,'0'0'11497'0'0,"15"23"-10857"0"0,-15-23-640 0 0,61 99 482 0 0,-57-93-427 0 0,-1 0 0 0 0,0 0 0 0 0,-1 0 0 0 0,3 10 0 0 0,-4-14-26 0 0,-1 1 1 0 0,0-1 0 0 0,0 1-1 0 0,1-1 1 0 0,-2 1-1 0 0,1 4 1 0 0,-1 4 57 0 0,0-1-68 0 0,0-1 0 0 0,-1 1 0 0 0,0-1 0 0 0,-1 0 0 0 0,1 0 1 0 0,-2 0-1 0 0,1 0 0 0 0,-1-1 0 0 0,-1 1 0 0 0,0-1 0 0 0,0 0 0 0 0,0 0 0 0 0,-7 7 0 0 0,-11 11-541 0 0,-1-1-1 0 0,-32 25 1 0 0,-14 4-5067 0 0,58-46 2501 0 0,-3 4-8029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2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408 307 1552 0 0,'0'0'3786'0'0,"0"0"-2170"0"0,0 0-1089 0 0,0 0 148 0 0,0 0 246 0 0,0 0-52 0 0,0 0-86 0 0,0 0-92 0 0,0 0-97 0 0,21 17 1897 0 0,-12-20-2435 0 0,0-1 0 0 0,0 0 0 0 0,-1 0-1 0 0,1-1 1 0 0,-1 0 0 0 0,0 0 0 0 0,0-1-1 0 0,-1 0 1 0 0,0 0 0 0 0,0-1 0 0 0,0 0-1 0 0,-1-1 1 0 0,0 1 0 0 0,-1-1 0 0 0,1 0-1 0 0,-1 0 1 0 0,-1-1 0 0 0,3-6-56 0 0,-4 8-3 0 0,1 1 0 0 0,-2-1 0 0 0,1 0 0 0 0,-1 0 0 0 0,0 0 0 0 0,-1 0 1 0 0,0-1-1 0 0,0 1 0 0 0,0 0 0 0 0,-1-1 0 0 0,0 1 0 0 0,0 0 0 0 0,-1-1 0 0 0,0 1 0 0 0,0 0 1 0 0,-1 0-1 0 0,0 0 0 0 0,0 0 0 0 0,-1 0 0 0 0,0 0 0 0 0,0 1 0 0 0,0-1 0 0 0,-1 1 0 0 0,0 0 1 0 0,0 0-1 0 0,-1 0 0 0 0,-4-4 3 0 0,7 9-7 0 0,1 1 1 0 0,-1-1-1 0 0,0 1 1 0 0,0 0 0 0 0,0-1-1 0 0,0 1 1 0 0,0 0-1 0 0,0 0 1 0 0,0 0-1 0 0,1 1 1 0 0,-1-1-1 0 0,0 0 1 0 0,0 1 0 0 0,0-1-1 0 0,0 1 1 0 0,0 0-1 0 0,1-1 1 0 0,-1 1-1 0 0,0 0 1 0 0,1 0-1 0 0,-1 0 1 0 0,0 0 0 0 0,1 0-1 0 0,0 1 1 0 0,-1-1-1 0 0,1 0 1 0 0,0 1-1 0 0,-1-1 1 0 0,1 1 0 0 0,0-1-1 0 0,0 1 1 0 0,0 0-1 0 0,0-1 1 0 0,1 1-1 0 0,-1 0 1 0 0,0 0-1 0 0,1 0 1 0 0,-1 1 6 0 0,-27 71 621 0 0,25-65-588 0 0,0-1 0 0 0,0 1-1 0 0,0 0 1 0 0,2 0 0 0 0,-1-1-1 0 0,1 1 1 0 0,0 0 0 0 0,1 1-1 0 0,0-1 1 0 0,0 0 0 0 0,1 0-1 0 0,0 0 1 0 0,0 0 0 0 0,1-1-1 0 0,1 1 1 0 0,-1 0-1 0 0,2-1 1 0 0,-1 1 0 0 0,1-1-1 0 0,0 0 1 0 0,1 0 0 0 0,-1 0-1 0 0,2-1 1 0 0,-1 0 0 0 0,1 0-1 0 0,0 0 1 0 0,1-1 0 0 0,-1 0-1 0 0,1 0 1 0 0,0 0 0 0 0,1-1-1 0 0,5 3-32 0 0,-10-7-1 0 0,0 0 0 0 0,1 0 0 0 0,-1-1 0 0 0,1 1 0 0 0,-1-1 0 0 0,1 1 0 0 0,-1-1 0 0 0,1 0 0 0 0,-1-1-1 0 0,1 1 1 0 0,-1-1 0 0 0,0 1 0 0 0,1-1 0 0 0,-1 0 0 0 0,0 0 0 0 0,1-1 0 0 0,-1 1 0 0 0,0-1 0 0 0,0 1 0 0 0,0-1 0 0 0,0 0-1 0 0,0 0 1 0 0,-1 0 0 0 0,1-1 0 0 0,-1 1 0 0 0,1-1 0 0 0,-1 1 0 0 0,0-1 0 0 0,0 0 0 0 0,0 0 0 0 0,0 0 0 0 0,0 0 0 0 0,-1 0 0 0 0,1 0-1 0 0,-1 0 1 0 0,0-1 0 0 0,0 1 0 0 0,0 0 0 0 0,-1-1 0 0 0,1 1 0 0 0,-1-1 0 0 0,0 0 1 0 0,7-12-321 0 0,-6 15 320 0 0,-1 1 0 0 0,0-1 0 0 0,1 0-1 0 0,-1 1 1 0 0,1-1 0 0 0,0 1 0 0 0,-1-1-1 0 0,1 1 1 0 0,0-1 0 0 0,-1 1 0 0 0,1-1 0 0 0,0 1-1 0 0,-1 0 1 0 0,1-1 0 0 0,0 1 0 0 0,0 0-1 0 0,-1-1 1 0 0,1 1 0 0 0,0 0 0 0 0,0 0-1 0 0,-1 0 1 0 0,1 0 0 0 0,0 0 0 0 0,0 0 0 0 0,0 0-1 0 0,-1 0 1 0 0,1 0 0 0 0,0 0 0 0 0,0 0-1 0 0,0 1 1 0 0,-1-1 0 0 0,1 0 0 0 0,0 1 0 0 0,0-1-1 0 0,-1 0 1 0 0,1 1 0 0 0,0-1 0 0 0,-1 1-1 0 0,1-1 1 0 0,0 1 0 0 0,-1-1 0 0 0,1 1 0 0 0,-1-1-1 0 0,1 1 1 0 0,-1 0 0 0 0,1-1 0 0 0,-1 1-1 0 0,0 0 1 0 0,1 0 0 0 0,-1-1 0 0 0,0 1 0 0 0,1 0-1 0 0,-1 0 1 0 0,0-1 0 0 0,0 1 0 0 0,0 0-1 0 0,0 0 1 0 0,0 0 0 0 0,0 0 1 0 0,25 48 1090 0 0,-25-50-1080 0 0,1 1 1 0 0,-1-1 0 0 0,1 0 0 0 0,0 1-1 0 0,-1-1 1 0 0,1 1 0 0 0,0-1-1 0 0,0 1 1 0 0,0-1 0 0 0,-1 1 0 0 0,1-1-1 0 0,0 1 1 0 0,0 0 0 0 0,0 0 0 0 0,0-1-1 0 0,0 1 1 0 0,0 0 0 0 0,-1 0 0 0 0,1 0-1 0 0,0 0 1 0 0,0 0 0 0 0,0 0-1 0 0,0 0 1 0 0,0 0 0 0 0,0 0 0 0 0,0 0-1 0 0,0 1 1 0 0,-1-1 0 0 0,1 0 0 0 0,0 1-1 0 0,0-1 1 0 0,0 1 0 0 0,0-1-1 0 0,-1 1 1 0 0,1-1 0 0 0,0 1 0 0 0,-1-1-1 0 0,1 1 1 0 0,0 0 0 0 0,-1-1 0 0 0,1 1-1 0 0,0 0 1 0 0,-1-1 0 0 0,1 1 0 0 0,-1 0-1 0 0,0 0 1 0 0,1 0 0 0 0,-1 0-1 0 0,0-1 1 0 0,1 1 0 0 0,-1 0 0 0 0,0 0-1 0 0,0 0 1 0 0,0 0 0 0 0,0 0 0 0 0,0 0-1 0 0,0 0 1 0 0,0 0 0 0 0,0-1 0 0 0,0 1-1 0 0,0 0 1 0 0,0 0-11 0 0,0-3-5 0 0,1-1-1 0 0,0 1 1 0 0,-1-1-1 0 0,1 1 1 0 0,0 0-1 0 0,1-1 1 0 0,-1 1-1 0 0,0 0 1 0 0,1 0-1 0 0,-1-1 1 0 0,1 1-1 0 0,0 0 1 0 0,0 1 0 0 0,0-1-1 0 0,0 0 1 0 0,0 0-1 0 0,0 1 1 0 0,0 0-1 0 0,0-1 1 0 0,1 1-1 0 0,-1 0 1 0 0,0 0-1 0 0,1 0 1 0 0,-1 0-1 0 0,1 0 1 0 0,-1 1 0 0 0,1-1-1 0 0,-1 1 1 0 0,1 0-1 0 0,0-1 1 0 0,-1 1-1 0 0,1 1 1 0 0,0-1-1 0 0,-1 0 1 0 0,1 0-1 0 0,-1 1 1 0 0,1 0-1 0 0,-1-1 1 0 0,1 1-1 0 0,-1 0 1 0 0,1 0 0 0 0,-1 1-1 0 0,0-1 1 0 0,1 0-1 0 0,-1 1 1 0 0,0-1-1 0 0,0 1 1 0 0,0 0-1 0 0,0 0 1 0 0,-1-1-1 0 0,1 1 1 0 0,0 0-1 0 0,-1 1 1 0 0,1-1 0 0 0,-1 0-1 0 0,0 0 1 0 0,1 1 5 0 0,9 58-943 0 0,-7-61-8945 0 0,1-9 2861 0 0</inkml:trace>
  <inkml:trace contextRef="#ctx0" brushRef="#br0" timeOffset="67127.43">122 92 1084 0 0,'0'0'703'0'0,"0"0"1206"0"0,0 0 324 0 0,0 0-667 0 0,0 0-105 0 0,0 0 113 0 0,0 0 24 0 0,0 0-128 0 0,-4-4-375 0 0,0 0-840 0 0,4 4-241 0 0,0 0-1 0 0,0 1 1 0 0,0-1-1 0 0,0 1 1 0 0,0-1-1 0 0,0 1 1 0 0,0-1-1 0 0,-1 0 1 0 0,1 1-1 0 0,0-1 1 0 0,0 1-1 0 0,0-1 1 0 0,0 1-1 0 0,-1-1 1 0 0,1 0 0 0 0,0 1-1 0 0,0-1 1 0 0,-1 0-1 0 0,1 1 1 0 0,0-1-1 0 0,-1 0 1 0 0,1 1-1 0 0,0-1 1 0 0,-1 0-1 0 0,1 0 1 0 0,0 1-1 0 0,-1-1 1 0 0,1 0-1 0 0,0 0 1 0 0,-1 0-1 0 0,1 0 1 0 0,-1 0-1 0 0,1 1 1 0 0,-1-1-1 0 0,1 0 1 0 0,0 0-1 0 0,-1 0 1 0 0,1 0-1 0 0,-1 0-13 0 0,17 160 806 0 0,-9-142-5891 0 0,-1-10-1751 0 0</inkml:trace>
  <inkml:trace contextRef="#ctx0" brushRef="#br0" timeOffset="67377.17">287 370 6825 0 0,'0'0'6520'0'0,"0"0"-5452"0"0,0 0-652 0 0,0 0 216 0 0,-36-5 8 0 0,18 1-11 0 0,-3 2-229 0 0,-1-1-152 0 0,-2 1-164 0 0,-1 2-84 0 0,-1 0-8 0 0,3-1 0 0 0,-1 1-56 0 0,2 0-84 0 0,5 0-753 0 0,2 0-1143 0 0,6-1-3244 0 0,5-2-3661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19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477 595 0 0 0,'0'0'10812'0'0,"2"3"-10046"0"0,-1-2-636 0 0,0 0 0 0 0,0 0 0 0 0,0 0 0 0 0,0 0 0 0 0,1 0 0 0 0,-1-1 0 0 0,0 1 0 0 0,0 0 0 0 0,1 0-1 0 0,-1-1 1 0 0,0 1 0 0 0,1-1 0 0 0,-1 1 0 0 0,0-1 0 0 0,1 0 0 0 0,-1 0 0 0 0,1 0 0 0 0,-1 1-1 0 0,3-1 1 0 0,2-1 89 0 0,0 0-1 0 0,1 0 0 0 0,-1 0 0 0 0,1-1 0 0 0,-1 1 0 0 0,0-2 1 0 0,0 1-1 0 0,6-4 0 0 0,-2 1 204 0 0,1-1-1 0 0,-1 0 1 0 0,14-13-1 0 0,-19 15-280 0 0,0-2-1 0 0,0 1 1 0 0,-1 0-1 0 0,0-1 0 0 0,0 0 1 0 0,0 0-1 0 0,0 0 1 0 0,-1-1-1 0 0,0 1 0 0 0,-1-1 1 0 0,3-9-1 0 0,-2 6-75 0 0,-1 0 1 0 0,-1 0-1 0 0,1 0 0 0 0,-2-1 1 0 0,1 1-1 0 0,-2 0 0 0 0,-1-15 1 0 0,0 15-46 0 0,0 1 1 0 0,-1-1-1 0 0,0 1 1 0 0,-1 0-1 0 0,0 0 1 0 0,-8-13 0 0 0,-36-48 24 0 0,45 65-45 0 0,-17-21 15 0 0,-1 0-1 0 0,0 2 1 0 0,-2 0-1 0 0,-37-29 1 0 0,49 44 9 0 0,-1 1 0 0 0,-1 0 0 0 0,1 1 0 0 0,-1 0 0 0 0,0 1 0 0 0,-1 0 0 0 0,1 1 0 0 0,-1 1 0 0 0,0 0 0 0 0,0 1 0 0 0,0 0 0 0 0,-24 0 0 0 0,29 3 16 0 0,0 0-1 0 0,-1 1 0 0 0,1 0 1 0 0,0 0-1 0 0,0 1 0 0 0,0 1 1 0 0,0-1-1 0 0,0 1 0 0 0,1 1 1 0 0,-1 0-1 0 0,1 0 0 0 0,-9 6 1 0 0,8-4-32 0 0,1 1 0 0 0,0 0 1 0 0,0 0-1 0 0,0 1 0 0 0,1 0 1 0 0,0 0-1 0 0,1 0 0 0 0,0 1 1 0 0,0 0-1 0 0,-5 12 0 0 0,2-2 1 0 0,1 1 0 0 0,1-1 0 0 0,1 1 0 0 0,1 1-1 0 0,0-1 1 0 0,2 1 0 0 0,0 0 0 0 0,2-1 0 0 0,0 1 0 0 0,3 28 0 0 0,0-33 9 0 0,2 0 1 0 0,0 0-1 0 0,0-1 1 0 0,2 1-1 0 0,0-1 1 0 0,0 0-1 0 0,2-1 1 0 0,0 1 0 0 0,0-1-1 0 0,2-1 1 0 0,17 21-1 0 0,-16-23 77 0 0,2 1 0 0 0,0-2 0 0 0,0 1 0 0 0,1-2 0 0 0,0 0 0 0 0,0 0-1 0 0,1-2 1 0 0,0 0 0 0 0,24 8 0 0 0,-13-7-829 0 0,43 8 0 0 0,-39-11-3555 0 0,33 0 1 0 0,-50-5-5971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0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1355 199 0 0 0,'0'0'16582'0'0,"-15"11"-15902"0"0,-48 31-169 0 0,59-39-451 0 0,0 0 0 0 0,0-1 0 0 0,0 1 0 0 0,-1-1 0 0 0,1 0 0 0 0,-1 0 0 0 0,1-1 0 0 0,-8 2 0 0 0,2-1 31 0 0,-8 2-26 0 0,1 0 0 0 0,-1-2 0 0 0,0 0 1 0 0,0-1-1 0 0,1-1 0 0 0,-1 0 0 0 0,0-1 0 0 0,-29-7 0 0 0,25 3-91 0 0,0-1-1 0 0,0-1 1 0 0,0-2 0 0 0,1 0-1 0 0,0-1 1 0 0,-23-15-1 0 0,17 6-1 0 0,19 13 31 0 0,0 0 1 0 0,0 1-1 0 0,0 0 0 0 0,-17-7 0 0 0,25 12 27 0 0,-1 0 0 0 0,0 0 0 0 0,1 0 0 0 0,-1 0 0 0 0,1 0 1 0 0,-1 0-1 0 0,0 0 0 0 0,1 0 0 0 0,-1 0 0 0 0,1 0 0 0 0,-1 0 0 0 0,0 0 0 0 0,1 0 0 0 0,-1 1 0 0 0,1-1 0 0 0,-1 0 0 0 0,1 0 0 0 0,-1 1 0 0 0,1-1 0 0 0,-1 0 0 0 0,1 1 0 0 0,-1-1 0 0 0,1 1 0 0 0,-1-1 0 0 0,1 0 0 0 0,-1 2 0 0 0,-11 16 927 0 0,3-3-515 0 0,4-10-405 0 0,0 0-1 0 0,-1 0 0 0 0,1 0 1 0 0,-1-1-1 0 0,0 0 0 0 0,-1 0 1 0 0,1 0-1 0 0,-1-1 1 0 0,1 0-1 0 0,-1 0 0 0 0,0-1 1 0 0,0 1-1 0 0,0-2 0 0 0,-1 1 1 0 0,1-1-1 0 0,0 0 1 0 0,-15 0-1 0 0,7-1-34 0 0,1-1 1 0 0,-1-1-1 0 0,0 0 1 0 0,1-1-1 0 0,0 0 1 0 0,0-1-1 0 0,0-1 0 0 0,0 0 1 0 0,0-1-1 0 0,-16-9 1 0 0,-20-17 125 0 0,30 18 20 0 0,-1 1 1 0 0,-41-18-1 0 0,-32 0 306 0 0,63 22-546 0 0,0-2 0 0 0,-46-21-1 0 0,48 15-1101 0 0,19 10-1778 0 0,2 0-3788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1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4309 322 12891 0 0,'0'0'8270'0'0,"-8"21"-7957"0"0,-27 65-17 0 0,25-55-81 0 0,9-19-22 0 0,1-3-70 0 0,-9 115 1004 0 0,8-114-1107 0 0,-1-1 0 0 0,0 0 0 0 0,0 1 0 0 0,-1-1 0 0 0,0 0 0 0 0,0 0 0 0 0,-1-1 0 0 0,-8 15 0 0 0,10-22-17 0 0,1 1-1 0 0,-1-1 1 0 0,1 1 0 0 0,-1-1 0 0 0,1 0 0 0 0,-1 1 0 0 0,0-1 0 0 0,0 0 0 0 0,0 0-1 0 0,0 0 1 0 0,0-1 0 0 0,0 1 0 0 0,0 0 0 0 0,0-1 0 0 0,0 1 0 0 0,0-1-1 0 0,0 0 1 0 0,0 0 0 0 0,0 0 0 0 0,0 0 0 0 0,-1 0 0 0 0,-2 0 0 0 0,-5-2 12 0 0,0 0 1 0 0,0 0-1 0 0,-12-4 1 0 0,-38-10-4 0 0,-98-13 0 0 0,32 8-2 0 0,-368-62 640 0 0,1 29-267 0 0,-3 24-99 0 0,97 22-106 0 0,-94-2-302 0 0,165-3 32 0 0,-415-16 90 0 0,732 29 11 0 0,-23-2-25 0 0,31 2 20 0 0,0 0 0 0 0,1-1 0 0 0,-1 1 0 0 0,1-1-1 0 0,-1 0 1 0 0,1 0 0 0 0,-1 0 0 0 0,1 0 0 0 0,-5-2 0 0 0,7 2 10 0 0,-1 1 0 0 0,1-1 1 0 0,-1 1-1 0 0,1-1 0 0 0,0 1 0 0 0,-1-1 1 0 0,1 0-1 0 0,0 1 0 0 0,-1-1 1 0 0,1 1-1 0 0,0-1 0 0 0,0 0 1 0 0,0 1-1 0 0,0-1 0 0 0,-1 0 0 0 0,1 1 1 0 0,0-1-1 0 0,0 1 0 0 0,0-1 1 0 0,0 0-1 0 0,1-1 0 0 0,-1-1 24 0 0,-1 3-28 0 0,1 0 0 0 0,0-1 0 0 0,-1 1 0 0 0,1 0 0 0 0,0 0 0 0 0,0-1 0 0 0,-1 1 0 0 0,1 0 0 0 0,0-1 0 0 0,0 1 0 0 0,0 0 0 0 0,-1-1 0 0 0,1 1 0 0 0,0 0 0 0 0,0-1 0 0 0,0 1 0 0 0,0 0 0 0 0,0-1 0 0 0,-1-9 13 0 0,-1 0 0 0 0,1 1-1 0 0,-5-14 1 0 0,-5-14-26 0 0,-1 1-1 0 0,-1 1 0 0 0,-2 0 1 0 0,-2 0-1 0 0,-1 2 0 0 0,-29-41 1 0 0,36 57 8 0 0,-5-6 10 0 0,16 23-41 0 0,7 5-42 0 0,48 52 12 0 0,-4-4 50 0 0,-43-46 11 0 0,0 0 0 0 0,1-1 0 0 0,0 0 0 0 0,0 0-1 0 0,10 4 1 0 0,-7-5 3 0 0,22 5 1 0 0,-22-6-24 0 0,0-1 0 0 0,14 8 0 0 0,-22-8-73 0 0,-9-2 81 0 0,-7-3 26 0 0,7 1-23 0 0,0-1-1 0 0,0 1 1 0 0,0-1 0 0 0,1-1 0 0 0,-1 1-1 0 0,-7-6 1 0 0,-27-23-32 0 0,24 18 31 0 0,6 5 5 0 0,-25-20 12 0 0,-48-31 0 0 0,82 59-11 0 0,-1 0 0 0 0,1-1 0 0 0,0 1 0 0 0,-1 0-1 0 0,1 0 1 0 0,-1-1 0 0 0,1 1 0 0 0,0 0-1 0 0,-1 0 1 0 0,1 0 0 0 0,-1 0 0 0 0,1 0-1 0 0,-1-1 1 0 0,1 1 0 0 0,-1 0 0 0 0,1 0 0 0 0,-1 0-1 0 0,1 0 1 0 0,0 0 0 0 0,-1 0 0 0 0,1 1-1 0 0,-1-1 1 0 0,1 0 0 0 0,-1 0 0 0 0,1 0-1 0 0,-1 0 1 0 0,1 0 0 0 0,0 1 0 0 0,-1-1 0 0 0,1 0-1 0 0,-1 1 1 0 0,0 0 6 0 0,0 1 0 0 0,0-1 0 0 0,0 0 0 0 0,0 1 1 0 0,1-1-1 0 0,-1 1 0 0 0,0 2 0 0 0,-2 2 9 0 0,-3 8 33 0 0,-2-1 1 0 0,0 0 0 0 0,-10 13-1 0 0,9-14-535 0 0,1 0 1 0 0,0 0-1 0 0,-8 19 0 0 0,13-18-1974 0 0,1-4-2895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2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27 5977 0 0,'0'0'11445'0'0,"11"6"-10851"0"0,35 17-21 0 0,-36-16-311 0 0,0-1 0 0 0,-1 2-1 0 0,1-1 1 0 0,-2 1 0 0 0,1 1-1 0 0,12 14 1 0 0,0 1 248 0 0,-13-15-293 0 0,-3-3 13 0 0,1 0-1 0 0,7 6 1 0 0,-29-36 195 0 0,-101-101-353 0 0,111 120-56 0 0,1 1 1 0 0,0-1-1 0 0,-10-5 0 0 0,14 9 35 0 0,0 0 0 0 0,-1 0 0 0 0,1 1 0 0 0,-1-1 0 0 0,1 0-1 0 0,-1 1 1 0 0,1-1 0 0 0,-1 1 0 0 0,1 0 0 0 0,-1-1 0 0 0,1 1 0 0 0,-1 0-1 0 0,1 0 1 0 0,-1 0 0 0 0,1 0 0 0 0,-1 0 0 0 0,0 0 0 0 0,1 1 0 0 0,-1-1-1 0 0,1 0 1 0 0,-1 1 0 0 0,-1 0 0 0 0,-32 20 494 0 0,-30 14-352 0 0,25-17-459 0 0,-8 5-1659 0 0,16-7-8052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274 541 0 0 0,'0'0'10601'0'0,"18"5"-9990"0"0,58 14 46 0 0,-72-17-519 0 0,-1-1 1 0 0,1 0-1 0 0,-1-1 0 0 0,1 1 1 0 0,-1-1-1 0 0,1 1 0 0 0,5-1 1 0 0,-2-1 247 0 0,-2 1-77 0 0,1-1 1 0 0,-1 0-1 0 0,1 0 1 0 0,-1 0 0 0 0,0-1-1 0 0,1 0 1 0 0,-1 0-1 0 0,0 0 1 0 0,0-1 0 0 0,7-5-1 0 0,6-4 239 0 0,21-20-1 0 0,-19 16-136 0 0,-2-2-1 0 0,32-37 0 0 0,-44 48-279 0 0,-1 0-1 0 0,-1 0 0 0 0,1-1 0 0 0,-1 0 0 0 0,-1 1 0 0 0,1-1 0 0 0,-1-1 0 0 0,-1 1 0 0 0,1 0 0 0 0,-1-1 0 0 0,-1 1 0 0 0,1-14 0 0 0,-2 15-101 0 0,0-1 0 0 0,0 1 0 0 0,-1 0 0 0 0,-1-1 0 0 0,1 1 0 0 0,-1 0 0 0 0,0 0 0 0 0,-5-10 0 0 0,2 7-36 0 0,0 1 0 0 0,0 0-1 0 0,-1 0 1 0 0,0 1 0 0 0,-11-12 0 0 0,3 6-15 0 0,-1 0 0 0 0,0 1 0 0 0,-1 1 0 0 0,-1 0 0 0 0,0 1 0 0 0,-22-11 0 0 0,15 11 19 0 0,0 1 1 0 0,-1 1-1 0 0,0 1 1 0 0,-35-6-1 0 0,45 11 9 0 0,0 1-1 0 0,0 0 1 0 0,-1 2-1 0 0,1 0 1 0 0,0 0-1 0 0,-1 1 1 0 0,-27 7-1 0 0,35-6-8 0 0,0 0-1 0 0,0 1 1 0 0,1 0-1 0 0,-1 0 1 0 0,1 1 0 0 0,0 0-1 0 0,-1 0 1 0 0,2 1-1 0 0,-1 0 1 0 0,1 0-1 0 0,-1 0 1 0 0,1 1-1 0 0,1 0 1 0 0,-1 0-1 0 0,1 1 1 0 0,-5 8-1 0 0,3-3-2 0 0,1 0-1 0 0,1 0 1 0 0,0 1-1 0 0,1-1 1 0 0,0 1-1 0 0,1 0 1 0 0,-2 22-1 0 0,2-4-13 0 0,2 0 0 0 0,3 35 0 0 0,-1-48 13 0 0,1-1-1 0 0,1 0 0 0 0,1 0 1 0 0,0 0-1 0 0,1 0 0 0 0,1-1 0 0 0,0 0 1 0 0,17 28-1 0 0,-17-34 25 0 0,0 0 0 0 0,0-1 0 0 0,1 0 0 0 0,1-1 0 0 0,-1 0 0 0 0,1 0 0 0 0,1 0 0 0 0,0-1 0 0 0,0 0 0 0 0,0-1 0 0 0,0 0 0 0 0,1 0 0 0 0,0-1 0 0 0,18 6 0 0 0,-10-6-47 0 0,1 0 1 0 0,0-2-1 0 0,33 3 1 0 0,58-7-3161 0 0,-87-1 568 0 0,-7 0-2255 0 0,-5-1-4834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10682 0 0,'0'0'10420'0'0,"5"20"-9917"0"0,14 63-50 0 0,3 46 1026 0 0,-18-98-1158 0 0,13 48 0 0 0,28 62 80 0 0,-25-83-365 0 0,-2 2-1 0 0,13 70 1 0 0,-29-114-44 0 0,0 0 0 0 0,0 1 0 0 0,-2-1 0 0 0,0 0 1 0 0,-1 1-1 0 0,-4 22 0 0 0,1-27-63 0 0,3-11-271 0 0,0 1 1 0 0,0 0-1 0 0,1-1 0 0 0,-1 1 0 0 0,1 0 1 0 0,-1 0-1 0 0,1 3 0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1 649 10842 0 0,'0'0'6971'0'0,"20"3"-6715"0"0,68 10 51 0 0,52 3 1698 0 0,-92-11-1388 0 0,248 12 1003 0 0,1-16-1485 0 0,-153-2-90 0 0,47 0 1 0 0,419 11 46 0 0,359 31-103 0 0,-573-17 42 0 0,-3 14 129 0 0,-375-36-151 0 0,463 26 13 0 0,2-24 53 0 0,-373-4-60 0 0,504-22 912 0 0,-451 17-248 0 0,-160 5-657 0 0,-2-1 81 0 0,-5-2-8 0 0,-4 0 86 0 0,8 3-175 0 0,0 0 0 0 0,0 0 0 0 0,0 0 0 0 0,0-1 0 0 0,-1 1 0 0 0,1 0 0 0 0,0 0 0 0 0,0 0 0 0 0,0 0 0 0 0,0 0 0 0 0,0 0 0 0 0,0 0 0 0 0,0 0 0 0 0,-1 0 0 0 0,1-1 0 0 0,0 1 0 0 0,0 0 0 0 0,0 0 0 0 0,0 0 0 0 0,0 0 0 0 0,0 0 0 0 0,0 0 0 0 0,0-1 0 0 0,0 1 0 0 0,0 0 1 0 0,0 0-1 0 0,0 0 0 0 0,0 0 0 0 0,0 0 0 0 0,0-1 0 0 0,0 1 0 0 0,0 0 0 0 0,0 0 0 0 0,0 0 0 0 0,0-1 0 0 0,3-5 53 0 0,9-6-16 0 0,-11 11-7 0 0,1 0-27 0 0,-1-1-1 0 0,0 1 1 0 0,0-1 0 0 0,0 0 0 0 0,0 0 0 0 0,-1 1 0 0 0,1-1-1 0 0,0 0 1 0 0,-1 0 0 0 0,1-2 0 0 0,4-11 59 0 0,12-14 119 0 0,-3 3-177 0 0,14-32 0 0 0,-15 22-9 0 0,-2-1 1 0 0,13-72-1 0 0,-2-78-146 0 0,-12 91 71 0 0,-9 90 76 0 0,-1-4 14 0 0,1 1-1 0 0,1 0 1 0 0,0-1-1 0 0,0 1 1 0 0,0 0 0 0 0,1 0-1 0 0,7-15 1 0 0,-9 24-18 0 0,-1-1 0 0 0,0 0 0 0 0,1 1 0 0 0,-1-1 0 0 0,1 1 0 0 0,-1-1 0 0 0,1 1 0 0 0,-1-1 0 0 0,1 1 1 0 0,0-1-1 0 0,-1 1 0 0 0,1-1 0 0 0,-1 1 0 0 0,1-1 0 0 0,0 1 0 0 0,-1 0 0 0 0,1-1 0 0 0,0 1 0 0 0,0 0 0 0 0,-1 0 0 0 0,1 0 0 0 0,0 0 0 0 0,0 0 1 0 0,-1-1-1 0 0,1 1 0 0 0,0 0 0 0 0,0 1 0 0 0,-1-1 0 0 0,1 0 0 0 0,0 0 0 0 0,0 0 0 0 0,-1 0 0 0 0,1 1 0 0 0,0-1 0 0 0,-1 0 0 0 0,1 0 0 0 0,0 1 0 0 0,-1-1 1 0 0,1 1-1 0 0,0-1 0 0 0,-1 1 0 0 0,1-1 0 0 0,-1 1 0 0 0,2 0 0 0 0,3 3-9 0 0,-1 1 0 0 0,1 1 0 0 0,-1-1 0 0 0,5 7 1 0 0,-3-3 24 0 0,34 43 44 0 0,-25-31-63 0 0,0-1 0 0 0,1-1 0 0 0,1 0-1 0 0,31 26 1 0 0,-47-43 7 0 0,1-1 1 0 0,0 1-1 0 0,1-1 0 0 0,-1 0 0 0 0,0 1 0 0 0,0-1 0 0 0,0 0 1 0 0,1 0-1 0 0,-1-1 0 0 0,5 2 0 0 0,-6-4-11 0 0,-1 0 0 0 0,0-1 0 0 0,0 1 0 0 0,0 0-1 0 0,0 0 1 0 0,0-1 0 0 0,-1-2 0 0 0,-3-8-44 0 0,-1 0 0 0 0,0 1 0 0 0,-1 0 0 0 0,-15-22 0 0 0,8 12 8 0 0,-1-2-3 0 0,-5-10-20 0 0,-45-60-1 0 0,61 91 71 0 0,0-1-2 0 0,0 0 0 0 0,-1 0-1 0 0,-8-6 1 0 0,12 9 2 0 0,-1 1 1 0 0,0-1-1 0 0,1 1 1 0 0,-1-1-1 0 0,0 1 0 0 0,1-1 1 0 0,-1 1-1 0 0,0 0 1 0 0,0-1-1 0 0,1 1 1 0 0,-1 0-1 0 0,0 0 1 0 0,0 0-1 0 0,0 0 0 0 0,1-1 1 0 0,-1 1-1 0 0,0 0 1 0 0,0 0-1 0 0,0 0 1 0 0,0 1-1 0 0,1-1 1 0 0,-1 0-1 0 0,0 0 0 0 0,0 0 1 0 0,0 1-1 0 0,1-1 1 0 0,-1 0-1 0 0,0 1 1 0 0,0-1-1 0 0,1 0 1 0 0,-1 1-1 0 0,-1 0 0 0 0,-17 16 202 0 0,-1-1 0 0 0,0-1 0 0 0,-31 17-1 0 0,-72 30-798 0 0,113-57 450 0 0,-45 23-2293 0 0,38-17-1130 0 0,1 0-3762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26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1566 322 7042 0 0,'0'0'9112'0'0,"-24"2"-8384"0"0,-75 6-45 0 0,73-6-103 0 0,0-2 0 0 0,-38-2 0 0 0,50 1-396 0 0,-326-45 2900 0 0,206 24-2661 0 0,-200-40-30 0 0,230 36-321 0 0,-117-46 0 0 0,194 62-477 0 0,1-2-1 0 0,0 0 1 0 0,1-2-1 0 0,-31-21 1 0 0,44 23-1520 0 0,4 4-2234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3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53 14371 0 0,'0'0'8048'0'0,"-24"-2"-7618"0"0,-75-7-118 0 0,-45-2 127 0 0,122 9-523 0 0,11 2-431 0 0,-1-1 0 0 0,0 0-1 0 0,-21-6 1 0 0,33 7 426 0 0,0 0 0 0 0,0 0 0 0 0,-1 0 0 0 0,1 0 0 0 0,0 0 0 0 0,0 0 0 0 0,0 0-1 0 0,0 0 1 0 0,-1 0 0 0 0,1 0 0 0 0,0 0 0 0 0,0 0 0 0 0,0 0 0 0 0,0 0 0 0 0,0-1 0 0 0,-1 1 0 0 0,1 0-1 0 0,0 0 1 0 0,0 0 0 0 0,0 0 0 0 0,0 0 0 0 0,0 0 0 0 0,0-1 0 0 0,0 1 0 0 0,0 0 0 0 0,0 0 0 0 0,-1 0-1 0 0,1 0 1 0 0,0 0 0 0 0,0-1 0 0 0,0 1 0 0 0,0 0 0 0 0,0 0 0 0 0,0 0 0 0 0,5-4-2647 0 0,7-2-1795 0 0,13 1-3741 0 0,-14 4 5474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4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49 0 0 0,'0'0'21335'0'0,"-15"-6"-20888"0"0,-50-18-95 0 0,57 21-279 0 0,-1 0-1 0 0,1 1 0 0 0,-1 1 1 0 0,1-1-1 0 0,-1 1 1 0 0,-11 0-1 0 0,0 1 1 0 0,-46-2-3 0 0,-18-1-4189 0 0,83 3 3113 0 0,-2-1-953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49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391 355 1936 0 0,'0'0'1730'0'0,"0"0"2408"0"0,0 0-2316 0 0,0 0-957 0 0,0 0-214 0 0,0 0 23 0 0,0 0-78 0 0,0 0-280 0 0,24 8 802 0 0,-12-10-1035 0 0,-1 0 0 0 0,1-1 0 0 0,-1-1 0 0 0,0 0 0 0 0,0 0 0 0 0,0-1 0 0 0,0-1 0 0 0,-1 0 0 0 0,0 0 0 0 0,0-1 0 0 0,-1 0 0 0 0,0 0 0 0 0,0-1 1 0 0,-1-1-1 0 0,0 1 0 0 0,0-1 0 0 0,-1-1 0 0 0,0 1 0 0 0,0-1 0 0 0,-1-1 0 0 0,-1 1 0 0 0,0-1 0 0 0,0 0 0 0 0,-1 0 0 0 0,0 0 0 0 0,-1-1 0 0 0,-1 1 0 0 0,0-1 0 0 0,1-11-83 0 0,-18-90-166 0 0,13 113 140 0 0,-1 0 0 0 0,1 1-1 0 0,-1 0 1 0 0,0-1 0 0 0,1 1 0 0 0,0 0 0 0 0,-1 0-1 0 0,1 0 1 0 0,0 1 0 0 0,-1-1 0 0 0,1 1 0 0 0,0-1-1 0 0,0 1 1 0 0,0 0 0 0 0,0-1 0 0 0,1 1-1 0 0,-1 0 1 0 0,0 0 0 0 0,1 0 0 0 0,-1 1 0 0 0,1-1-1 0 0,0 0 1 0 0,0 1 0 0 0,0-1 0 0 0,0 0-1 0 0,0 1 1 0 0,0-1 0 0 0,1 1 0 0 0,-1 0 0 0 0,1-1-1 0 0,0 1 27 0 0,-9 19 148 0 0,1 1-1 0 0,1 0 0 0 0,1 1 0 0 0,1-1 0 0 0,1 1 0 0 0,2 0 0 0 0,0 0 0 0 0,1 0 1 0 0,2 14-148 0 0,-1-35 31 0 0,-1 0 0 0 0,1 0 1 0 0,0 0-1 0 0,0 0 1 0 0,0 1-1 0 0,0-1 0 0 0,0 0 1 0 0,1 0-1 0 0,0 0 1 0 0,-1 0-1 0 0,1 0 1 0 0,1 0-1 0 0,-1 0 0 0 0,0 0 1 0 0,0 0-1 0 0,1 0 1 0 0,0 0-1 0 0,0-1 1 0 0,-1 1-1 0 0,2-1 0 0 0,-1 1 1 0 0,0-1-1 0 0,0 0 1 0 0,1 0-1 0 0,-1 0 0 0 0,1 0 1 0 0,-1 0-1 0 0,1-1 1 0 0,0 1-1 0 0,0-1 1 0 0,0 0-1 0 0,0 1 0 0 0,0-1 1 0 0,0-1-1 0 0,0 1 1 0 0,0 0-1 0 0,0-1 1 0 0,1 0-1 0 0,-1 1 0 0 0,0-1 1 0 0,0-1-1 0 0,0 1 1 0 0,1 0-1 0 0,-1-1 0 0 0,0 1 1 0 0,0-1-1 0 0,0 0 1 0 0,0 0-1 0 0,0 0 1 0 0,0-1-1 0 0,0 1 0 0 0,-1-1 1 0 0,1 1-1 0 0,0-1 1 0 0,0-1-32 0 0,10-14-257 0 0,-13 14 230 0 0,1 1 0 0 0,-1 0 0 0 0,1 0 0 0 0,0-1 0 0 0,0 1-1 0 0,0 0 1 0 0,0 0 0 0 0,0 0 0 0 0,0 0 0 0 0,0 0 0 0 0,1 0 0 0 0,-1 0 0 0 0,1 0-1 0 0,0 1 1 0 0,-1-1 0 0 0,1 1 0 0 0,0-1 0 0 0,0 1 0 0 0,0 0 0 0 0,0-1 0 0 0,0 1-1 0 0,0 0 1 0 0,1 0 0 0 0,-1 1 0 0 0,0-1 0 0 0,0 0 0 0 0,1 1 0 0 0,-1-1 0 0 0,0 1 0 0 0,1 0-1 0 0,-1 0 1 0 0,0 0 0 0 0,1 0 0 0 0,-1 0 0 0 0,1 0 0 0 0,-1 1 0 0 0,0-1 0 0 0,0 1-1 0 0,1 0 1 0 0,-1-1 0 0 0,0 1 0 0 0,0 0 0 0 0,0 0 0 0 0,0 1 0 0 0,0-1 0 0 0,0 0-1 0 0,0 1 1 0 0,0-1 0 0 0,0 1 27 0 0,38 93 1187 0 0,-1-133-1054 0 0,-37 37-167 0 0,-1-1 1 0 0,1 0 0 0 0,0 1-1 0 0,0-1 1 0 0,0 1 0 0 0,0-1-1 0 0,1 1 1 0 0,-1 0 0 0 0,0 0-1 0 0,0 0 1 0 0,1 0-1 0 0,-1 1 1 0 0,1-1 0 0 0,-1 1-1 0 0,1-1 1 0 0,-1 1 0 0 0,0 0-1 0 0,1 0 1 0 0,-1 0 0 0 0,1 0-1 0 0,-1 0 1 0 0,1 0 0 0 0,-1 1-1 0 0,1-1 1 0 0,-1 1 0 0 0,1 0-1 0 0,-1 0 1 0 0,0 0 0 0 0,0 0-1 0 0,1 0 1 0 0,-1 0 0 0 0,0 1-1 0 0,0-1 1 0 0,0 1 0 0 0,0-1-1 0 0,-1 1 1 0 0,1 0-1 0 0,0 0 1 0 0,-1 0 0 0 0,1 0-1 0 0,-1 0 1 0 0,1 0 0 0 0,-1 0-1 0 0,0 0 1 0 0,0 1 0 0 0,0-1-1 0 0,0 0 1 0 0,-1 1 0 0 0,1-1-1 0 0,0 0 1 0 0,-1 1 0 0 0,0-1-1 0 0,0 1 1 0 0,0-1 0 0 0,0 1-1 0 0,0-1 1 0 0,0 1 0 0 0,0-1-1 0 0,-1 1 1 0 0,1-1 0 0 0,-1 1-1 0 0,0-1 1 0 0,0 0-1 0 0,-1 3 34 0 0,0-2-4354 0 0,0-4-4147 0 0</inkml:trace>
  <inkml:trace contextRef="#ctx0" brushRef="#br0" timeOffset="42793.82">209 29 2460 0 0,'0'0'7257'0'0,"0"0"-4626"0"0,0 0-1526 0 0,0 0-612 0 0,0 0-340 0 0,1 6 6 0 0,-10 218 2325 0 0,7-202-4768 0 0,4-9-3163 0 0,2-9 124 0 0</inkml:trace>
  <inkml:trace contextRef="#ctx0" brushRef="#br0" timeOffset="42948.94">341 347 7037 0 0,'0'0'3898'0'0,"0"0"-2433"0"0,0 0-865 0 0,0 0-39 0 0,0 0-74 0 0,0 0 35 0 0,-8-2 129 0 0,-16-3-473 0 0,-142-26 981 0 0,52 15-4637 0 0,98 14-1506 0 0,3-1-3092 0 0</inkml:trace>
  <inkml:trace contextRef="#ctx0" brushRef="#br0" timeOffset="43356.77">139 484 5461 0 0,'0'0'1527'0'0,"0"0"-685"0"0,0 0 161 0 0,0 0 276 0 0,0 0-341 0 0,0 0-411 0 0,0 0-177 0 0,0 0-57 0 0,0 0-29 0 0,-14-4 308 0 0,17 3-513 0 0,-1 1 1 0 0,1-1 0 0 0,0 1-1 0 0,0 0 1 0 0,0 0-1 0 0,0 1 1 0 0,0-1 0 0 0,0 1-1 0 0,0-1 1 0 0,0 1 0 0 0,-1 0-1 0 0,1 0 1 0 0,0 0-1 0 0,0 0 1 0 0,-1 1 0 0 0,1-1-1 0 0,-1 1 1 0 0,1-1-1 0 0,-1 1 1 0 0,0 0 0 0 0,0 0-1 0 0,0 0 1 0 0,0 0-1 0 0,0 1 1 0 0,0-1 0 0 0,0 0-1 0 0,-1 1 1 0 0,1-1-1 0 0,-1 1 1 0 0,0 0 0 0 0,0-1-1 0 0,0 1 1 0 0,0 0-1 0 0,0 0 1 0 0,0 0 0 0 0,-1 0-1 0 0,0 0 1 0 0,1-1-1 0 0,-1 1 1 0 0,0 0 0 0 0,0 0-1 0 0,-1 0 1 0 0,1 0 0 0 0,-1 0-1 0 0,1 0 1 0 0,-1 0-1 0 0,0-1 1 0 0,0 1 0 0 0,0 0-1 0 0,0 0 1 0 0,-1-1-1 0 0,1 1 1 0 0,-1-1 0 0 0,1 1-1 0 0,-1-1 1 0 0,0 0-1 0 0,0 0 1 0 0,0 0 0 0 0,0 0-1 0 0,-1 1-59 0 0,-106 68 481 0 0,205-62 518 0 0,-5 21-1300 0 0,-54-11-3364 0 0,-17-9-2232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4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9426 0 0,'0'0'11345'0'0,"16"23"-10839"0"0,49 74-158 0 0,-56-84-248 0 0,14 14 0 0 0,-1-10 45 0 0,-15-12-109 0 0,7 5 15 0 0,1-2 0 0 0,-1 0-1 0 0,2 0 1 0 0,-1-2 0 0 0,1 0 0 0 0,0-1 0 0 0,17 4-1 0 0,-4-4 44 0 0,1 0 0 0 0,0-2 0 0 0,31-1 0 0 0,-60-2-83 0 0,-1 0 0 0 0,1 0 0 0 0,-1 0 0 0 0,1 0 0 0 0,-1 0 0 0 0,1 0 0 0 0,-1 0 0 0 0,1 0 0 0 0,-1 0 0 0 0,1-1 0 0 0,-1 1 0 0 0,1 0 0 0 0,-1 0 0 0 0,1 0 0 0 0,-1 0 0 0 0,0-1 0 0 0,1 1 0 0 0,-1 0 0 0 0,1-1 0 0 0,-1 1 0 0 0,0 0 0 0 0,1 0 1 0 0,0-1-1 0 0,-1 0-5 0 0,-1 1 0 0 0,1 0 1 0 0,0-1-1 0 0,0 1 1 0 0,0 0-1 0 0,-1 0 1 0 0,1-1-1 0 0,0 1 1 0 0,0 0-1 0 0,-1 0 0 0 0,1-1 1 0 0,0 1-1 0 0,0 0 1 0 0,-1 0-1 0 0,1 0 1 0 0,0 0-1 0 0,-1-1 1 0 0,1 1-1 0 0,0 0 0 0 0,0 0 1 0 0,-1 0-1 0 0,1 0 1 0 0,0 0-1 0 0,-1 0 1 0 0,1 0-1 0 0,0 0 1 0 0,-1 0-1 0 0,1 0 0 0 0,0 0 1 0 0,-1 0-1 0 0,1 0 1 0 0,0 0-1 0 0,-1 0 1 0 0,-3 1 12 0 0,1-1 1 0 0,0 0 0 0 0,-1 1 0 0 0,1 0-1 0 0,0 0 1 0 0,-1 0 0 0 0,1 0-1 0 0,0 0 1 0 0,-5 3 0 0 0,-2 2 149 0 0,-14 11 0 0 0,6-3-63 0 0,-90 58 945 0 0,32-22-4513 0 0,26-15-7859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4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0 15339 0 0,'0'0'9229'0'0,"-9"18"-8964"0"0,-24 58-61 0 0,31-70-181 0 0,0 0-1 0 0,1 0 0 0 0,-1 0 1 0 0,1 0-1 0 0,0 0 0 0 0,1 0 0 0 0,-1 0 1 0 0,2 9-1 0 0,-1 3 23 0 0,-2 7-45 0 0,-1 0 0 0 0,-1 0 0 0 0,-2-1 0 0 0,0 0 0 0 0,-1 0 0 0 0,-2 0 0 0 0,0-1 1 0 0,-1 0-1 0 0,-2-1 0 0 0,0 0 0 0 0,-1-1 0 0 0,-30 36 0 0 0,39-52-95 0 0,-1 0 1 0 0,0 0-1 0 0,-1 0 0 0 0,1 0 1 0 0,-1-1-1 0 0,-7 5 0 0 0,13-9 96 0 0,0 0 0 0 0,0 0 0 0 0,0 0-1 0 0,0 1 1 0 0,-1-1 0 0 0,1 0 0 0 0,0 0-1 0 0,0 1 1 0 0,0-1 0 0 0,0 0 0 0 0,0 0 0 0 0,0 1-1 0 0,0-1 1 0 0,0 0 0 0 0,0 0 0 0 0,0 1 0 0 0,0-1-1 0 0,0 0 1 0 0,0 0 0 0 0,0 1 0 0 0,0-1-1 0 0,0 0 1 0 0,0 0 0 0 0,0 1 0 0 0,0-1 0 0 0,1 0-1 0 0,-1 0 1 0 0,0 0 0 0 0,0 1 0 0 0,0-1-1 0 0,0 0 1 0 0,1 1 0 0 0,6 8 33 0 0,-6-7-24 0 0,12 15 77 0 0,8 13 211 0 0,27 46-1 0 0,19 70 201 0 0,-59-125-467 0 0,-1 1 1 0 0,-2 0-1 0 0,0 0 0 0 0,-1 1 1 0 0,1 23-1 0 0,-8 133 370 0 0,-1-56-201 0 0,5-112-182 0 0,0 1 0 0 0,0-1-1 0 0,1 1 1 0 0,5 17 0 0 0,19 42-482 0 0,-13-40-362 0 0,-6-10-941 0 0,-4-8-6411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5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226 387 6417 0 0,'0'0'16221'0'0,"1"0"-15765"0"0,0 0-437 0 0,-1-1-1 0 0,1 1 1 0 0,-1 0-1 0 0,1-1 1 0 0,-1 1-1 0 0,0-1 1 0 0,1 1-1 0 0,-1 0 1 0 0,1-1-1 0 0,-1 1 0 0 0,0-1 1 0 0,1 1-1 0 0,-1-1 1 0 0,0 1-1 0 0,1-1 1 0 0,-1 1-1 0 0,0-1 1 0 0,0 0-1 0 0,0 1 1 0 0,0-1-1 0 0,1 1 1 0 0,-1-1-1 0 0,0 0 1 0 0,0 1-1 0 0,0-1 0 0 0,0 0 1 0 0,0-25 2 0 0,-1 13 19 0 0,1-88-42 0 0,-1 84 6 0 0,-1 0 1 0 0,-1 1-1 0 0,-9-32 0 0 0,-12-18-16 0 0,19 55 9 0 0,0 1 0 0 0,-1-1 0 0 0,-13-17 0 0 0,19 27 4 0 0,-1 0 1 0 0,0 0-1 0 0,1 1 1 0 0,-1-1-1 0 0,0 0 0 0 0,1 0 1 0 0,-1 1-1 0 0,0-1 1 0 0,0 1-1 0 0,-1-2 0 0 0,1 2 1 0 0,1 0-1 0 0,0 0 1 0 0,-1 0-1 0 0,1 0 1 0 0,0 0-1 0 0,0 0 1 0 0,-1 0-1 0 0,1 0 1 0 0,0 0 0 0 0,0 0-1 0 0,-1 0 1 0 0,1 0-1 0 0,0 0 1 0 0,0 0-1 0 0,-1 0 1 0 0,1 1-1 0 0,0-1 1 0 0,0 0-1 0 0,-1 0 1 0 0,1 0-1 0 0,0 0 1 0 0,0 0-1 0 0,0 1 1 0 0,-1-1-1 0 0,1 0 1 0 0,-1 2 12 0 0,0 0 0 0 0,0 0 0 0 0,0 0 1 0 0,0 0-1 0 0,0 0 0 0 0,0 0 0 0 0,0 4 0 0 0,0-2 9 0 0,-7 23 85 0 0,-1 0 1 0 0,-1-1 0 0 0,-1 0 0 0 0,-1-1-1 0 0,-16 25 1 0 0,17-34-147 0 0,3-6-222 0 0,2 1 0 0 0,0-1 0 0 0,0 1 0 0 0,-8 22 0 0 0,12-19-2834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6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26 14419 0 0,'0'0'6722'0'0,"-125"-23"-6666"0"0,106 22-225 0 0,0 0-279 0 0,3 1-328 0 0,0 0-464 0 0,3 0-752 0 0,1 0-1241 0 0,4 0-2400 0 0</inkml:trace>
  <inkml:trace contextRef="#ctx0" brushRef="#br0" timeOffset="1">694 116 16051 0 0,'0'0'7447'0'0,"-20"-5"-7271"0"0,-66-20-110 0 0,3 4-387 0 0,20 6-2895 0 0,21 0-6394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6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9130 0 0,'0'0'10576'0'0,"9"21"-9270"0"0,28 63-257 0 0,-27-53-426 0 0,-10-16-70 0 0,0-7-276 0 0,-1 1-50 0 0,0-1 0 0 0,-1 1 0 0 0,0-1 0 0 0,-3 10-1 0 0,2-10-205 0 0,1 0 0 0 0,0-1 0 0 0,0 2 0 0 0,0 14 0 0 0,2-20-241 0 0,0-1-1 0 0,0 0 0 0 0,0 1 1 0 0,0-1-1 0 0,1 0 1 0 0,-1 1-1 0 0,1-1 0 0 0,0 0 1 0 0,0 0-1 0 0,0 1 1 0 0,1 2-1 0 0,6 2-4418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6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12963 0 0,'0'0'12320'0'0,"4"22"-12020"0"0,11 71-83 0 0,-13-83-144 0 0,-1 1 1 0 0,0-1-1 0 0,0 0 0 0 0,-2 21 0 0 0,-1-17-23 0 0,0 4 11 0 0,-6 22 0 0 0,2-9 41 0 0,6-50-1333 0 0,0 9 859 0 0,0-1-1 0 0,3-16 1 0 0,10-50-805 0 0,-10 49 845 0 0,2 2-1 0 0,8-30 1 0 0,-12 53 335 0 0,0 1 1 0 0,0-1-1 0 0,1 1 1 0 0,-1 0-1 0 0,0 0 1 0 0,1-1-1 0 0,0 1 0 0 0,-1 0 1 0 0,1 0-1 0 0,0 0 1 0 0,0 1-1 0 0,0-1 1 0 0,0 0-1 0 0,0 1 1 0 0,1-1-1 0 0,-1 1 0 0 0,0 0 1 0 0,1 0-1 0 0,-1 0 1 0 0,4-1-1 0 0,-4 1 17 0 0,1 1 0 0 0,-1-1 1 0 0,0 1-1 0 0,0 0 0 0 0,0-1 0 0 0,1 1 0 0 0,-1 1 0 0 0,0-1 1 0 0,0 0-1 0 0,0 0 0 0 0,0 1 0 0 0,1-1 0 0 0,-1 1 0 0 0,0 0 1 0 0,0-1-1 0 0,0 1 0 0 0,0 0 0 0 0,0 0 0 0 0,0 1 0 0 0,0-1 1 0 0,-1 0-1 0 0,1 1 0 0 0,0-1 0 0 0,2 4 0 0 0,-2-3 3 0 0,-1 0-1 0 0,0-1 1 0 0,0 1-1 0 0,1 1 1 0 0,-1-1-1 0 0,0 0 1 0 0,-1 0-1 0 0,1 0 1 0 0,0 1-1 0 0,-1-1 1 0 0,1 0-1 0 0,-1 0 1 0 0,1 1-1 0 0,-1-1 1 0 0,0 1-1 0 0,0-1 1 0 0,0 0-1 0 0,-1 1 1 0 0,1-1-1 0 0,-1 0 1 0 0,1 1-1 0 0,-1-1 1 0 0,-1 4-1 0 0,-1-1-7 0 0,1 1 1 0 0,-1-1-1 0 0,-1 1 1 0 0,1-1-1 0 0,-1 0 0 0 0,0-1 1 0 0,-8 9-1 0 0,12-13-22 0 0,0 0 0 0 0,-1 0 0 0 0,1 0 1 0 0,0 1-1 0 0,0-1 0 0 0,0 0 0 0 0,-1 0 0 0 0,1 1 0 0 0,0-1 0 0 0,0 0 1 0 0,0 0-1 0 0,-1 1 0 0 0,1-1 0 0 0,0 0 0 0 0,0 0 0 0 0,0 1 1 0 0,0-1-1 0 0,0 0 0 0 0,0 1 0 0 0,0-1 0 0 0,0 0 0 0 0,0 0 0 0 0,0 1 1 0 0,0-1-1 0 0,0 0 0 0 0,0 1 0 0 0,0-1 0 0 0,0 0 0 0 0,0 1 0 0 0,0-1 1 0 0,0 0-1 0 0,0 0 0 0 0,0 1 0 0 0,0-1 0 0 0,1 0 0 0 0,-1 0 1 0 0,0 1-1 0 0,0-1 0 0 0,0 0 0 0 0,1 1 0 0 0,12 7-154 0 0,-6-4 119 0 0,19 12-16 0 0,-8-5 95 0 0,-1 0 1 0 0,0 2-1 0 0,-1 0 0 0 0,15 15 0 0 0,-23-19 42 0 0,0 0 0 0 0,0 1 0 0 0,-1 0-1 0 0,6 12 1 0 0,-11-18-25 0 0,0 0 0 0 0,0 0-1 0 0,0 0 1 0 0,-1 0-1 0 0,0 1 1 0 0,0-1 0 0 0,0 0-1 0 0,0 1 1 0 0,-1-1 0 0 0,1 1-1 0 0,-1-1 1 0 0,0 0 0 0 0,-1 1-1 0 0,0 7 1 0 0,0-10-26 0 0,0 0 1 0 0,0 0-1 0 0,0-1 1 0 0,0 1-1 0 0,0 0 1 0 0,0 0 0 0 0,0-1-1 0 0,-1 1 1 0 0,1-1-1 0 0,-1 1 1 0 0,1-1-1 0 0,-1 1 1 0 0,0-1-1 0 0,1 0 1 0 0,-1 0-1 0 0,0 0 1 0 0,0 0-1 0 0,0 0 1 0 0,0 0-1 0 0,0-1 1 0 0,0 1 0 0 0,0 0-1 0 0,-3 0 1 0 0,-5 0 28 0 0,1 0 1 0 0,-1 0 0 0 0,-16 0 0 0 0,11-2-293 0 0,0 0 0 0 0,0-1 0 0 0,-24-6 0 0 0,13-1-3436 0 0,1-4-5032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7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325 175 20396 0 0,'0'0'3385'0'0,"-138"-30"-3321"0"0,108 24-128 0 0,-1-2-176 0 0,3 0-232 0 0,2 1-328 0 0,1-1-441 0 0,6 1-591 0 0,2 1-864 0 0,6 2-1521 0 0</inkml:trace>
  <inkml:trace contextRef="#ctx0" brushRef="#br0" timeOffset="1">276 57 15027 0 0,'0'0'8386'0'0,"-137"-26"-8474"0"0,110 19-288 0 0,1 1-392 0 0,2 0-585 0 0,1 0-935 0 0,9 1-1865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7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11 18436 0 0,'0'0'2657'0'0,"2"-2"-2496"0"0,0 0-134 0 0,-2 1-12 0 0,1 1-1 0 0,-1-1 1 0 0,0 1 0 0 0,1-1-1 0 0,-1 1 1 0 0,1-1-1 0 0,-1 1 1 0 0,1 0 0 0 0,-1-1-1 0 0,1 1 1 0 0,-1 0 0 0 0,1-1-1 0 0,0 1 1 0 0,0 0 9 0 0,0 0-1 0 0,-1 0 1 0 0,1 0 0 0 0,-1 0-1 0 0,1 0 1 0 0,0 0 0 0 0,-1 1-1 0 0,1-1 1 0 0,-1 0 0 0 0,1 0-1 0 0,0 1 1 0 0,-1-1 0 0 0,1 0-1 0 0,-1 1 1 0 0,1-1 0 0 0,-1 1-1 0 0,1-1 1 0 0,-1 1 0 0 0,1 0-1 0 0,11 11 400 0 0,-1 0-1 0 0,-1 1 0 0 0,17 26 0 0 0,-24-34-348 0 0,0 1-1 0 0,0-1 1 0 0,-1 1-1 0 0,0 0 0 0 0,0-1 1 0 0,0 1-1 0 0,-1 0 1 0 0,0 0-1 0 0,0 1 0 0 0,0-1 1 0 0,-1 0-1 0 0,0 0 1 0 0,-1 11-1 0 0,0-13-34 0 0,0 0 0 0 0,-1 0 0 0 0,1 0 0 0 0,-1-1-1 0 0,1 1 1 0 0,-1-1 0 0 0,0 1 0 0 0,0-1 0 0 0,-1 0 0 0 0,1 1 0 0 0,-6 4 0 0 0,-2 2 136 0 0,-24 16 1 0 0,16-12-78 0 0,12-9-76 0 0,-2 1-4 0 0,0 0-1 0 0,0 1 1 0 0,1 0-1 0 0,0 0 0 0 0,-9 12 1 0 0,16-18-16 0 0,-1-1 0 0 0,1 1 0 0 0,-1-1 0 0 0,1 1 0 0 0,-1 0 0 0 0,1 0 0 0 0,0-1 0 0 0,-1 1 1 0 0,1 0-1 0 0,0 0 0 0 0,0-1 0 0 0,-1 1 0 0 0,1 0 0 0 0,0 0 0 0 0,0 0 0 0 0,0-1 0 0 0,0 1 0 0 0,0 0 0 0 0,0 0 0 0 0,0 0 1 0 0,0-1-1 0 0,1 1 0 0 0,-1 0 0 0 0,0 0 0 0 0,0 0 0 0 0,1-1 0 0 0,-1 1 0 0 0,0 0 0 0 0,1 0 0 0 0,-1-1 0 0 0,1 1 0 0 0,-1 0 1 0 0,1-1-1 0 0,-1 1 0 0 0,1-1 0 0 0,-1 1 0 0 0,1-1 0 0 0,0 1 0 0 0,-1-1 0 0 0,1 1 0 0 0,0-1 0 0 0,0 1 0 0 0,-1-1 0 0 0,2 1 0 0 0,4 1 22 0 0,-1 0-1 0 0,1 0 0 0 0,0-1 0 0 0,10 2 1 0 0,-15-3-25 0 0,34 3 2 0 0,68-2 0 0 0,-51-1-2325 0 0,-52 0 2251 0 0,7 1-2138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9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1 19804 0 0,'0'0'5323'0'0,"-15"23"-5057"0"0,-48 75-70 0 0,58-90-155 0 0,0 0 0 0 0,0 0 0 0 0,1 1 0 0 0,-6 16 0 0 0,5-10 21 0 0,-4 9 49 0 0,-8 35 1 0 0,14-48-223 0 0,1 1 1 0 0,1 0 0 0 0,0 0 0 0 0,0 0 0 0 0,2 14-1 0 0,-1-22-99 0 0,1-1 0 0 0,0 1 0 0 0,-1-1-1 0 0,1 0 1 0 0,0 0 0 0 0,1 0 0 0 0,-1 1-1 0 0,1-1 1 0 0,-1 0 0 0 0,1 0 0 0 0,4 4-1 0 0,5 4-3826 0 0,2-4-4527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1:59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16 243 17324 0 0,'0'0'7368'0'0,"1"-10"-7364"0"0,-1-1-9 0 0,0-6-24 0 0,0 0 1 0 0,5-23-1 0 0,-3 32 12 0 0,3-20-79 0 0,2 0 0 0 0,12-30 0 0 0,-19 56 93 0 0,1 1 1 0 0,-1-1-1 0 0,1 1 1 0 0,0 0-1 0 0,-1-1 1 0 0,1 1-1 0 0,0 0 1 0 0,0 0-1 0 0,0 0 1 0 0,0-1-1 0 0,0 1 1 0 0,0 0-1 0 0,0 0 0 0 0,0 0 1 0 0,0 1-1 0 0,0-1 1 0 0,1 0-1 0 0,-1 0 1 0 0,0 1-1 0 0,1-1 1 0 0,-1 0-1 0 0,0 1 1 0 0,1 0-1 0 0,-1-1 1 0 0,1 1-1 0 0,-1 0 1 0 0,1 0-1 0 0,-1-1 1 0 0,0 1-1 0 0,1 0 1 0 0,-1 1-1 0 0,1-1 0 0 0,-1 0 1 0 0,3 1-1 0 0,0 0 15 0 0,-1 0 0 0 0,0 1-1 0 0,0-1 1 0 0,0 1 0 0 0,0 0-1 0 0,0 0 1 0 0,0 0 0 0 0,0 0-1 0 0,-1 0 1 0 0,1 1 0 0 0,-1-1-1 0 0,0 1 1 0 0,4 5 0 0 0,-2-3 25 0 0,-1 1 0 0 0,0 0 0 0 0,-1 1 0 0 0,1-1 0 0 0,-1 0 0 0 0,0 1 0 0 0,-1-1 1 0 0,0 1-1 0 0,1 8 0 0 0,-1 7 47 0 0,-3 34 0 0 0,0 11-2473 0 0,2-66 2085 0 0,0 0 0 0 0,0 0-1 0 0,1 0 1 0 0,-1 0 0 0 0,0 0 0 0 0,1 1 0 0 0,-1-1 0 0 0,1 0 0 0 0,-1 0 0 0 0,1 0 0 0 0,0 0-1 0 0,-1 0 1 0 0,1-1 0 0 0,1 3 0 0 0</inkml:trace>
  <inkml:trace contextRef="#ctx0" brushRef="#br0" timeOffset="0.98">267 211 12283 0 0,'0'0'9346'0'0,"-139"-55"-8994"0"0,116 51-240 0 0,2 0-224 0 0,1 2-296 0 0,2 1-457 0 0,0-1-575 0 0,2 2-968 0 0,4 0-2025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2:25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254 348 8053 0 0,'0'0'5792'0'0,"0"0"-4548"0"0,0 0-552 0 0,0 0-152 0 0,0 0-151 0 0,0 0-177 0 0,-45-7-104 0 0,22 4-108 0 0,-3 0-64 0 0,-2 1 4 0 0,2 0-288 0 0,5 0-637 0 0,1 0-503 0 0,6-1-592 0 0,6-3-1136 0 0,4 2-2509 0 0</inkml:trace>
  <inkml:trace contextRef="#ctx0" brushRef="#br0" timeOffset="250">182 237 900 0 0,'0'0'7401'0'0,"0"0"-5625"0"0,0 0-836 0 0,0 0 808 0 0,0 0 44 0 0,0 0-908 0 0,0 0-828 0 0,0 0-56 0 0,-37-27-4 0 0,10 25-56 0 0,-1 0 8 0 0,-1 1-780 0 0,3-2-936 0 0,7 3-1412 0 0,3-5-3253 0 0</inkml:trace>
  <inkml:trace contextRef="#ctx0" brushRef="#br0" timeOffset="857.2">647 325 7629 0 0,'0'0'1863'0'0,"0"0"-1271"0"0,0 0-276 0 0,0 0 410 0 0,0 0 132 0 0,0 0-155 0 0,0 0-179 0 0,0 0-213 0 0,0 0-154 0 0,33-7 681 0 0,-20-1-755 0 0,0 0-1 0 0,0-1 1 0 0,-1-1-1 0 0,-1 0 0 0 0,1-1 1 0 0,-2 0-1 0 0,1 0 0 0 0,-2-1 1 0 0,0 0-1 0 0,5-9-82 0 0,-11 16 5 0 0,1-1-1 0 0,-1 1 1 0 0,0-1-1 0 0,-1 1 1 0 0,1-1-1 0 0,-1 0 1 0 0,0 0-1 0 0,-1 0 1 0 0,0 0-1 0 0,0 0 1 0 0,0 0-1 0 0,0-1 1 0 0,-1 1-1 0 0,0 0 1 0 0,-1 0-1 0 0,1-1 1 0 0,-1 1-1 0 0,0 0 1 0 0,-1 0-1 0 0,1 0 1 0 0,-1 0-1 0 0,0 0 1 0 0,-1 0-1 0 0,1 1 1 0 0,-1-1-1 0 0,-1 1 1 0 0,0-2-5 0 0,3 5-14 0 0,0 0 0 0 0,0 0 0 0 0,-1 0 0 0 0,1 1 0 0 0,0-1 0 0 0,-1 0 0 0 0,1 1 0 0 0,-1-1 0 0 0,1 1 0 0 0,-1 0 0 0 0,0-1 0 0 0,1 1 1 0 0,-1 0-1 0 0,0 0 0 0 0,0 0 0 0 0,0 0 0 0 0,0 0 0 0 0,0 1 0 0 0,0-1 0 0 0,0 1 0 0 0,0-1 0 0 0,-1 1 0 0 0,1 0 0 0 0,0-1 0 0 0,0 1 0 0 0,0 1 0 0 0,0-1 0 0 0,-1 0 0 0 0,1 0 1 0 0,0 1-1 0 0,0-1 0 0 0,0 1 0 0 0,0-1 0 0 0,0 1 0 0 0,0 0 0 0 0,0 0 0 0 0,0 0 0 0 0,0 0 0 0 0,1 0 0 0 0,-1 1 0 0 0,0-1 0 0 0,1 1 0 0 0,-1-1 0 0 0,1 1 0 0 0,-1-1 1 0 0,1 1-1 0 0,0 0 0 0 0,-1-1 0 0 0,1 1 0 0 0,0 0 0 0 0,0 0 0 0 0,0 0 0 0 0,1 0 0 0 0,-1 0 14 0 0,-5 15 33 0 0,2 0 1 0 0,0 0-1 0 0,1 0 1 0 0,0 1-1 0 0,1-1 0 0 0,1 0 1 0 0,1 1-1 0 0,1 0 0 0 0,0-1 1 0 0,1 0-1 0 0,1 1 1 0 0,1-1-1 0 0,0 0 0 0 0,1 0 1 0 0,8 15-34 0 0,-13-28 10 0 0,1 0 1 0 0,1 0 0 0 0,-1 0-1 0 0,1 0 1 0 0,-1 0 0 0 0,1 0-1 0 0,0 0 1 0 0,1 0 0 0 0,-1-1 0 0 0,1 1-1 0 0,-1-1 1 0 0,1 0 0 0 0,0 0-1 0 0,0 0 1 0 0,0 0 0 0 0,1 0-1 0 0,-1-1 1 0 0,1 1 0 0 0,0-1-1 0 0,-1 0 1 0 0,1 0 0 0 0,0-1-1 0 0,0 1 1 0 0,0-1 0 0 0,0 0-1 0 0,0 0 1 0 0,1 0 0 0 0,-1 0-1 0 0,0-1 1 0 0,0 1 0 0 0,1-1-1 0 0,-1-1 1 0 0,0 1 0 0 0,1 0 0 0 0,-1-1-1 0 0,0 0 1 0 0,0 0 0 0 0,0 0-1 0 0,0-1 1 0 0,0 1 0 0 0,0-1-1 0 0,0 0 1 0 0,0 0 0 0 0,0 0-1 0 0,-1 0 1 0 0,1-1 0 0 0,-1 0-1 0 0,0 0 1 0 0,0 0 0 0 0,0 0-1 0 0,0 0 1 0 0,0 0 0 0 0,-1-1-1 0 0,0 1 1 0 0,1-1 0 0 0,-1 0-1 0 0,0 0 1 0 0,-1 0 0 0 0,1 0-11 0 0,0-6-327 0 0,-1 11 320 0 0,-1 0-1 0 0,1-1 1 0 0,0 1 0 0 0,-1 0 0 0 0,1-1 0 0 0,0 1 0 0 0,-1-1 0 0 0,1 1 0 0 0,0-1 0 0 0,-1 1 0 0 0,1-1 0 0 0,0 1 0 0 0,0-1 0 0 0,0 0-1 0 0,0 1 1 0 0,-1-1 0 0 0,1 0 0 0 0,0 0 0 0 0,0 0 0 0 0,0 0 0 0 0,0 1 0 0 0,0-1 0 0 0,0 0 0 0 0,0-1 0 0 0,-1 1 0 0 0,1 0-1 0 0,0 0 1 0 0,0 0 0 0 0,0 0 0 0 0,0-1 0 0 0,0 1 0 0 0,-1 0 0 0 0,1-1 0 0 0,0 1 0 0 0,0-1 0 0 0,0 1 0 0 0,-1-1 0 0 0,1 1-1 0 0,0-1 1 0 0,-1 0 0 0 0,1 1 0 0 0,-1-1 0 0 0,1 0 0 0 0,0 1 0 0 0,-1-1 0 0 0,1 0 0 0 0,-1 0 0 0 0,0 1 0 0 0,1-1 0 0 0,-1 0 0 0 0,0 0-1 0 0,1 0 1 0 0,-1 0 0 0 0,0 0 0 0 0,0 1 0 0 0,0-1 0 0 0,0 0 0 0 0,0 0 0 0 0,0 0 0 0 0,0 0 0 0 0,0 0 0 0 0,0 0 0 0 0,0 0-1 0 0,0 1 1 0 0,-1-2 7 0 0,55 115 1855 0 0,-23-171-1699 0 0,-31 56-148 0 0,0 0-1 0 0,0 0 1 0 0,1 1-1 0 0,-1-1 1 0 0,1 0-1 0 0,-1 1 1 0 0,1-1 0 0 0,0 0-1 0 0,-1 1 1 0 0,1-1-1 0 0,0 1 1 0 0,0-1-1 0 0,0 1 1 0 0,0-1-1 0 0,0 1 1 0 0,1 0-1 0 0,-1 0 1 0 0,0-1 0 0 0,1 1-1 0 0,-1 0 1 0 0,1 0-1 0 0,-1 0 1 0 0,1 0-1 0 0,-1 1 1 0 0,1-1-1 0 0,-1 0 1 0 0,1 1-1 0 0,0-1 1 0 0,0 1 0 0 0,-1-1-1 0 0,1 1 1 0 0,0 0-1 0 0,0 0 1 0 0,-1 0-1 0 0,1 0 1 0 0,0 0-1 0 0,0 0 1 0 0,-1 1-1 0 0,1-1 1 0 0,0 0-1 0 0,0 1 1 0 0,-1-1 0 0 0,1 1-1 0 0,-1 0 1 0 0,1-1-1 0 0,0 1 1 0 0,-1 0-1 0 0,1 0 1 0 0,-1 0-1 0 0,0 0 1 0 0,1 1-8 0 0,40 84 445 0 0,-40-71-2441 0 0,11 5-5533 0 0,-2-20-792 0 0</inkml:trace>
  <inkml:trace contextRef="#ctx0" brushRef="#br0" timeOffset="65644.19">491 79 52 0 0,'0'0'1232'0'0,"0"0"562"0"0,0 0 927 0 0,0 0-767 0 0,0 0-604 0 0,0 0-141 0 0,0 0-312 0 0,0 0-450 0 0,6 21 1373 0 0,-3-6-1611 0 0,0 0 0 0 0,-1 0 0 0 0,-1 1 1 0 0,0-1-1 0 0,-1 0 0 0 0,0 1 0 0 0,-1-1 0 0 0,-1 0 0 0 0,-4 13-209 0 0,4-10-599 0 0,1 5-4452 0 0,1-14-1225 0 0</inkml:trace>
  <inkml:trace contextRef="#ctx0" brushRef="#br0" timeOffset="65907.6">610 345 7053 0 0,'0'0'3779'0'0,"0"0"-2156"0"0,0 0-924 0 0,0 0 64 0 0,0 0-127 0 0,0 0-60 0 0,0 0 8 0 0,0 0-54 0 0,-8 1-213 0 0,-39 3-620 0 0,-52 2 676 0 0,36-9-9130 0 0,51 1 1120 0 0</inkml:trace>
  <inkml:trace contextRef="#ctx0" brushRef="#br0" timeOffset="66185.71">550 491 5092 0 0,'0'0'4770'0'0,"0"0"-3036"0"0,0 0-978 0 0,0 0-13 0 0,0 0-166 0 0,-7 2-202 0 0,-41 7 139 0 0,54-9-714 0 0,87 8 506 0 0,-91-8-262 0 0,0 0-1 0 0,0 1 0 0 0,0-1 0 0 0,0 0 0 0 0,0 1 0 0 0,0-1 0 0 0,0 1 0 0 0,0 0 0 0 0,0 0 0 0 0,0-1 0 0 0,-1 1 0 0 0,1 0 0 0 0,0 1 0 0 0,-1-1 1 0 0,1 0-1 0 0,-1 0 0 0 0,1 1 0 0 0,-1-1 0 0 0,1 1 0 0 0,-1-1 0 0 0,0 1 0 0 0,0 0 0 0 0,0-1 0 0 0,0 1 0 0 0,0 0 0 0 0,0 0 0 0 0,0 0 1 0 0,-1-1-1 0 0,1 1 0 0 0,-1 0 0 0 0,1 0 0 0 0,-1 0 0 0 0,0 0 0 0 0,0 0 0 0 0,0 0 0 0 0,0 0 0 0 0,0 0 0 0 0,0 0 0 0 0,0 0 0 0 0,-1 0 1 0 0,1 1-44 0 0,-63 75 588 0 0,115-65 48 0 0,-13-11-835 0 0,42 0 88 0 0,-30-8-8195 0 0,-28-1-720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0.0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70 18124 0 0,'0'0'4760'0'0,"-23"-7"-4726"0"0,-73-20-100 0 0,-12 2-1931 0 0,82 21-1947 0 0,-2-2-4185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0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54 19548 0 0,'0'0'3766'0'0,"1"20"-3471"0"0,5 61-78 0 0,-5-76-185 0 0,-1 0 0 0 0,0-1-1 0 0,0 1 1 0 0,0 0-1 0 0,-1 0 1 0 0,1-1 0 0 0,-1 1-1 0 0,0 0 1 0 0,-3 5-1 0 0,-1 9 55 0 0,1 4 27 0 0,1-13-82 0 0,3-11-35 0 0,0 1 0 0 0,0 0 1 0 0,0 0-1 0 0,0 0 0 0 0,0 0 0 0 0,0 0 0 0 0,0 0 0 0 0,0 0 0 0 0,0 0 0 0 0,0 0 1 0 0,0 0-1 0 0,0 0 0 0 0,0 0 0 0 0,0 0 0 0 0,0 0 0 0 0,-1 0 0 0 0,1 0 0 0 0,0 0 1 0 0,0 0-1 0 0,0 0 0 0 0,0 0 0 0 0,0 0 0 0 0,0 0 0 0 0,0 0 0 0 0,0 0 0 0 0,0 0 1 0 0,0 0-1 0 0,0 0 0 0 0,0 0 0 0 0,2-26-793 0 0,1 0 1 0 0,1 0-1 0 0,10-36 1 0 0,-4 23 201 0 0,-9 31 527 0 0,1 1-1 0 0,1-1 1 0 0,-1 1 0 0 0,7-13 0 0 0,-8 17 75 0 0,1 1 0 0 0,-1 1 0 0 0,0-1 0 0 0,1 0 0 0 0,-1 0 0 0 0,1 0 0 0 0,-1 1 0 0 0,1-1 0 0 0,0 1 0 0 0,0-1 0 0 0,-1 1 0 0 0,1 0 0 0 0,0 0 0 0 0,0 0 0 0 0,1 0 0 0 0,-1 0 0 0 0,0 0 0 0 0,0 0 1 0 0,0 1-1 0 0,5-1 0 0 0,-3 0 83 0 0,1 2 0 0 0,-1-1 0 0 0,0 1 0 0 0,0-1 0 0 0,1 1 1 0 0,-1 0-1 0 0,0 1 0 0 0,0-1 0 0 0,0 1 0 0 0,0-1 0 0 0,0 1 1 0 0,-1 1-1 0 0,1-1 0 0 0,0 0 0 0 0,-1 1 0 0 0,0 0 0 0 0,0 0 0 0 0,1 0 1 0 0,-2 0-1 0 0,1 0 0 0 0,0 0 0 0 0,-1 1 0 0 0,1 0 0 0 0,3 7 0 0 0,-6-10-55 0 0,1 0 0 0 0,-1 1-1 0 0,1-1 1 0 0,-1 1 0 0 0,0-1-1 0 0,1 0 1 0 0,-1 1 0 0 0,0-1-1 0 0,0 1 1 0 0,0-1-1 0 0,0 1 1 0 0,0-1 0 0 0,0 1-1 0 0,0-1 1 0 0,-1 1 0 0 0,1-1-1 0 0,-1 0 1 0 0,1 1 0 0 0,-2 2-1 0 0,1-3-7 0 0,0 1-1 0 0,0-1 0 0 0,-1 1 0 0 0,1-1 1 0 0,0 0-1 0 0,-1 0 0 0 0,0 0 1 0 0,1 1-1 0 0,-1-2 0 0 0,1 1 1 0 0,-1 0-1 0 0,0 0 0 0 0,-2 1 1 0 0,-4 0-13 0 0,-1 0-1 0 0,1-1 1 0 0,-1 1 0 0 0,1-2 0 0 0,-13 1 0 0 0,9-4-236 0 0,12 1-122 0 0,7 1 118 0 0,-2 1 182 0 0,0 1 1 0 0,0 0 0 0 0,-1 0 0 0 0,1 0 0 0 0,0 0 0 0 0,-1 1 0 0 0,1 0 0 0 0,-1 0 0 0 0,6 3 0 0 0,36 26 135 0 0,-44-30-91 0 0,9 8 69 0 0,0 0-1 0 0,0 0 1 0 0,-1 1 0 0 0,9 12-1 0 0,-15-18-15 0 0,-1 0 0 0 0,0 1 0 0 0,0-1 0 0 0,0 1-1 0 0,0 0 1 0 0,-1 0 0 0 0,0 0 0 0 0,0 1 0 0 0,0-1-1 0 0,-1 0 1 0 0,0 1 0 0 0,0-1 0 0 0,1 7 0 0 0,-3-10-39 0 0,1 0-1 0 0,0 0 1 0 0,-1 0 0 0 0,1-1 0 0 0,-1 1 0 0 0,1 0 0 0 0,-1-1-1 0 0,0 1 1 0 0,0 0 0 0 0,0-1 0 0 0,0 1 0 0 0,0-1-1 0 0,0 0 1 0 0,0 1 0 0 0,0-1 0 0 0,-1 0 0 0 0,1 1 0 0 0,0-1-1 0 0,-1 0 1 0 0,1 0 0 0 0,-1 0 0 0 0,0 0 0 0 0,1-1 0 0 0,-4 2-1 0 0,0 1-40 0 0,-1-1-1 0 0,0-1 1 0 0,1 1-1 0 0,-1-1 1 0 0,0 0 0 0 0,-9 0-1 0 0,5 0-664 0 0,-1-1 0 0 0,-18-3 0 0 0,13 0-2480 0 0,0-3-3287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0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18124 0 0,'0'0'4528'0'0,"12"22"-3943"0"0,38 70-98 0 0,-47-86-410 0 0,0 1 0 0 0,-1-1 1 0 0,4 13-1 0 0,-6-16-34 0 0,1 0 1 0 0,-1-1-1 0 0,0 1 1 0 0,0 0-1 0 0,-1 4 0 0 0,0 5 89 0 0,2 1-49 0 0,-2 0 1 0 0,0 0-1 0 0,0 0 0 0 0,-1-1 0 0 0,-1 1 1 0 0,0-1-1 0 0,-1 1 0 0 0,0-1 0 0 0,-1 0 1 0 0,0 0-1 0 0,-11 16 0 0 0,8-15 54 0 0,-1-1 0 0 0,0 0 0 0 0,-14 15 0 0 0,19-23-616 0 0,0-1 1 0 0,-1 1 0 0 0,1-1-1 0 0,-1 0 1 0 0,-5 3 0 0 0,6-5-894 0 0,1 1 1 0 0,-1-1 0 0 0,0 0 0 0 0,1 0 0 0 0,-1 0 0 0 0,0 0-1 0 0,0-1 1 0 0,-5 1 0 0 0</inkml:trace>
  <inkml:trace contextRef="#ctx0" brushRef="#br0" timeOffset="1">700 463 19756 0 0,'0'0'3625'0'0,"-130"-54"-4929"0"0,108 45 424 0 0,0-1-321 0 0,1 1-543 0 0,4 0-945 0 0,2 0-1440 0 0,5 2-1696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1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82 8506 0 0,'0'0'14627'0'0,"-126"-40"-15539"0"0,100 30-128 0 0,-1 0-505 0 0,0 1-703 0 0,7 2-1441 0 0,8 2-4881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1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54 14627 0 0,'0'0'5588'0'0,"10"-8"-5899"0"0,34-21 301 0 0,-42 27 15 0 0,1 1 1 0 0,-1-1-1 0 0,1 1 1 0 0,0 0-1 0 0,-1 0 1 0 0,1 0-1 0 0,0 0 0 0 0,0 0 1 0 0,-1 1-1 0 0,1-1 1 0 0,5 0-1 0 0,2 0 47 0 0,-5 0 10 0 0,0 1-1 0 0,0-1 1 0 0,1 1-1 0 0,6 0 1 0 0,-11 0-43 0 0,-1 0 0 0 0,1 1 1 0 0,0-1-1 0 0,-1 0 0 0 0,1 0 0 0 0,-1 1 1 0 0,1-1-1 0 0,-1 1 0 0 0,1-1 0 0 0,-1 0 1 0 0,1 1-1 0 0,-1-1 0 0 0,1 1 0 0 0,-1-1 0 0 0,0 1 1 0 0,1-1-1 0 0,-1 1 0 0 0,1-1 0 0 0,-1 1 1 0 0,0-1-1 0 0,0 1 0 0 0,0 0 0 0 0,1-1 1 0 0,-1 1-1 0 0,0 0 0 0 0,0-1 0 0 0,0 2 0 0 0,1 19 475 0 0,-1-18-383 0 0,0 13 298 0 0,-2 0-1 0 0,0 0 1 0 0,-1 0-1 0 0,-7 24 1 0 0,-26 60 933 0 0,32-92-1265 0 0,-1 7-156 0 0,1-6-114 0 0,0 0 1 0 0,0 1-1 0 0,1-1 1 0 0,1 1-1 0 0,0 0 1 0 0,0 0-1 0 0,0 10 1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01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 12619 0 0,'0'0'9474'0'0,"-120"7"-11395"0"0,103-9-111 0 0,1-1-1497 0 0,2 0-2984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1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481 53 11194 0 0,'0'0'12334'0'0,"-24"2"-11892"0"0,-76 6-109 0 0,91-8-276 0 0,0 1 1 0 0,0-1 0 0 0,0-1 0 0 0,0 0 0 0 0,-15-3 0 0 0,9 1 15 0 0,-18-3-251 0 0,-105-19 609 0 0,48 5-4881 0 0,78 16 765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2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18404 0 0,'0'0'6209'0'0,"3"2"-6215"0"0,26 15-14 0 0,-1 1 1 0 0,-1 1-1 0 0,0 2 1 0 0,43 44-1 0 0,-67-62 35 0 0,1 1 1 0 0,-1 1-1 0 0,0-1 0 0 0,0 0 0 0 0,4 9 1 0 0,-6-12-15 0 0,-1 0-1 0 0,0-1 1 0 0,1 1 0 0 0,-1 0 0 0 0,0 0 0 0 0,1-1 0 0 0,-1 1 0 0 0,0 0 0 0 0,0 0 0 0 0,0-1 0 0 0,0 1 0 0 0,0 0-1 0 0,0 0 1 0 0,0-1 0 0 0,0 1 0 0 0,0 0 0 0 0,0 0 0 0 0,0 0 0 0 0,0-1 0 0 0,0 1 0 0 0,-1 0 0 0 0,1 0 0 0 0,0-1-1 0 0,-1 1 1 0 0,1 0 0 0 0,0-1 0 0 0,-1 1 0 0 0,1 0 0 0 0,-1-1 0 0 0,1 1 0 0 0,-1-1 0 0 0,1 1 0 0 0,-1-1 0 0 0,0 1 0 0 0,1-1-1 0 0,-1 1 1 0 0,0-1 0 0 0,1 1 0 0 0,-1-1 0 0 0,0 0 0 0 0,1 1 0 0 0,-1-1 0 0 0,0 0 0 0 0,0 0 0 0 0,1 0 0 0 0,-1 0-1 0 0,0 1 1 0 0,-1-1 0 0 0,-5 1-13 0 0,1-1-1 0 0,-1 1 0 0 0,0-1 1 0 0,0 0-1 0 0,1-1 0 0 0,-9-1 1 0 0,11 1-39 0 0,0 0 1 0 0,1 0 0 0 0,-1 0 0 0 0,1-1-1 0 0,-1 1 1 0 0,1-1 0 0 0,-1 0 0 0 0,1 0 0 0 0,0 0-1 0 0,0 0 1 0 0,0 0 0 0 0,-4-5 0 0 0,22 11-264 0 0,4 8 266 0 0,0 1-1 0 0,18 17 0 0 0,-28-22 108 0 0,-1 0 1 0 0,0 0 0 0 0,0 1-1 0 0,-1 0 1 0 0,0 0-1 0 0,6 12 1 0 0,-12-18-29 0 0,1 0 0 0 0,-1 0-1 0 0,1 0 1 0 0,-1 1 0 0 0,0-1 0 0 0,0 1-1 0 0,-1-1 1 0 0,1 0 0 0 0,-1 1 0 0 0,0-1 0 0 0,0 6-1 0 0,0-7-15 0 0,0 0 0 0 0,-1-1-1 0 0,1 1 1 0 0,-1 0-1 0 0,1 0 1 0 0,-1-1 0 0 0,0 1-1 0 0,0-1 1 0 0,0 1 0 0 0,0-1-1 0 0,0 1 1 0 0,0-1-1 0 0,0 1 1 0 0,0-1 0 0 0,0 0-1 0 0,-1 0 1 0 0,1 1 0 0 0,0-1-1 0 0,-1 0 1 0 0,1 0-1 0 0,-1 0 1 0 0,0-1 0 0 0,-2 2-1 0 0,-3 1 24 0 0,0-1 0 0 0,0 0 0 0 0,0-1 0 0 0,-1 0 0 0 0,1 0 0 0 0,0 0 0 0 0,0-1 0 0 0,-1 0 0 0 0,1-1-1 0 0,0 1 1 0 0,-10-3 0 0 0,3-1-1465 0 0,-20-6 0 0 0,-10-8-9465 0 0,31 13-398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3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0,'0'0'9282'0'0,"12"20"-7887"0"0,85 146 443 0 0,-31-40-2183 0 0,86 238 0 0 0,-109-251-4753 0 0,-32-77-1629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3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6097 0 0,'0'0'2337'0'0,"92"150"-1897"0"0,-59-97-216 0 0,7 5-136 0 0,1 3-328 0 0,4 2-192 0 0,-1 2-248 0 0,-1 2-497 0 0,2-2-879 0 0,-13-17-1321 0 0,-11-14 2153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05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2084 89 5917 0 0,'0'0'4369'0'0,"0"0"-3244"0"0,0 0-999 0 0,0 0 6 0 0,-6-1 164 0 0,-196 10 922 0 0,-48 6-972 0 0,-1-11-1 0 0,1-11 1 0 0,-59-16-246 0 0,70-11 21 0 0,98 12 541 0 0,-1 6-1 0 0,-133 2-561 0 0,275 15-49 0 0,1 0 0 0 0,-1-1 0 0 0,0 1 0 0 0,1 0 0 0 0,-1-1 0 0 0,0 1 0 0 0,1 0 0 0 0,-1 0-1 0 0,0-1 1 0 0,0 1 0 0 0,0 0 0 0 0,0 0 0 0 0,0-1 0 0 0,0 1 0 0 0,0 0 0 0 0,0 0 0 0 0,0 0 0 0 0,0-1 0 0 0,0 1 0 0 0,0 0 0 0 0,0 0 0 0 0,-1-1 0 0 0,1 1 0 0 0,0 0-1 0 0,0 0 1 0 0,-1-1 0 0 0,1 1 0 0 0,-1 0 0 0 0,1-1 0 0 0,-1 1 0 0 0,1-1 0 0 0,-1 1 0 0 0,1-1 0 0 0,-1 1 0 0 0,1-1 0 0 0,-1 1 0 0 0,0-1 0 0 0,1 1 0 0 0,-1-1-1 0 0,0 1 1 0 0,1-1 0 0 0,-1 0 0 0 0,0 0 0 0 0,0 1 0 0 0,1-1 0 0 0,-1 0 0 0 0,0 0 0 0 0,0 0 0 0 0,1 0 0 0 0,-1 0 0 0 0,0 0 0 0 0,0 0 0 0 0,0 0 0 0 0,1 0 0 0 0,-1 0-1 0 0,0 0 50 0 0,14 6-3405 0 0,10-3-4354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4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93 131 5937 0 0,'0'0'14729'0'0,"5"-15"-14177"0"0,14-48-61 0 0,-12 40 3 0 0,-8 15 8 0 0,0 5-330 0 0,-3-5 445 0 0,4 8-601 0 0,0 0-1 0 0,0 0 1 0 0,0 0 0 0 0,0 0-1 0 0,0-1 1 0 0,0 1 0 0 0,-1 0-1 0 0,1 0 1 0 0,0 0 0 0 0,0 0-1 0 0,0 0 1 0 0,0 0 0 0 0,0 0-1 0 0,0 0 1 0 0,0 0 0 0 0,0 0-1 0 0,0 0 1 0 0,-1 0 0 0 0,1 0-1 0 0,0 0 1 0 0,0 0 0 0 0,0 0-1 0 0,0 0 1 0 0,0 1 0 0 0,0-1-1 0 0,0 0 1 0 0,0 0 0 0 0,0 0-1 0 0,0 0 1 0 0,0 0 0 0 0,-1 0-1 0 0,1 0 1 0 0,0 0 0 0 0,0 0-1 0 0,0 0 1 0 0,0 0 0 0 0,0 0-1 0 0,0 0 1 0 0,0 0 0 0 0,0 0-1 0 0,0 1 1 0 0,0-1 0 0 0,0 0-1 0 0,-4 16 433 0 0,-11 106 553 0 0,-3 26-671 0 0,12-115-276 0 0,2-13-13 0 0,1 0 1 0 0,1-1-1 0 0,1 1 0 0 0,2 36 1 0 0,0-47 106 0 0,0-11 167 0 0,-4-16-51 0 0,-2-11-239 0 0,1 0 1 0 0,1 0 0 0 0,1-33 0 0 0,1 6-39 0 0,-1-99-43 0 0,3 145 70 0 0,0 1 0 0 0,0-1-1 0 0,1 1 1 0 0,0 0 0 0 0,1 0-1 0 0,0-1 1 0 0,1 2-1 0 0,5-13 1 0 0,-14 41-81 0 0,-7 31-1 0 0,4-13 96 0 0,5-23-4 0 0,-26 122-32 0 0,24-102 8 0 0,-3 69-1 0 0,8-103 2 0 0,0 7 4 0 0,0-1 0 0 0,0 0 0 0 0,1 1 0 0 0,-1-1 0 0 0,2 1 0 0 0,-1-1 0 0 0,1 0-1 0 0,3 8 1 0 0,-5-15-2 0 0,0 0 0 0 0,0 0 0 0 0,0 0 0 0 0,0 1 0 0 0,0-1 0 0 0,0 0 0 0 0,1 0-1 0 0,-1 0 1 0 0,0 0 0 0 0,0 1 0 0 0,0-1 0 0 0,0 0 0 0 0,0 0 0 0 0,0 0 0 0 0,1 0 0 0 0,-1 0-1 0 0,0 0 1 0 0,0 1 0 0 0,0-1 0 0 0,0 0 0 0 0,1 0 0 0 0,-1 0 0 0 0,0 0 0 0 0,0 0-1 0 0,0 0 1 0 0,1 0 0 0 0,-1 0 0 0 0,0 0 0 0 0,0 0 0 0 0,0 0 0 0 0,1 0 0 0 0,-1 0-1 0 0,0 0 1 0 0,0 0 0 0 0,0 0 0 0 0,0 0 0 0 0,1 0 0 0 0,-1 0 0 0 0,0 0 0 0 0,0 0-1 0 0,0-1 1 0 0,1 1 0 0 0,-1 0 0 0 0,0 0 0 0 0,0 0 0 0 0,0 0 0 0 0,0 0 0 0 0,0 0 0 0 0,1 0-1 0 0,-1-1 1 0 0,0 1 0 0 0,0 0 0 0 0,0 0 0 0 0,0 0 0 0 0,0 0 0 0 0,0-1 0 0 0,0 1-1 0 0,0 0 1 0 0,0 0 0 0 0,1-1 0 0 0,5-11 42 0 0,-5 11-48 0 0,3-11 17 0 0,0 1 1 0 0,0 0-1 0 0,-2-1 1 0 0,1 0-1 0 0,1-22 1 0 0,-3-61-36 0 0,-2 74 3 0 0,-5-47 3 0 0,3 35-2 0 0,2 31 7 0 0,0-13 23 0 0,3 11-37 0 0,1 8-75 0 0,7 15-209 0 0,-2 0 1 0 0,0 1-1 0 0,-1 0 1 0 0,9 38 0 0 0,-9-10-3023 0 0,-5 0-3739 0 0,-2-34-3728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5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 70 7938 0 0,'0'0'13078'0'0,"-24"-4"-12763"0"0,-76-13-99 0 0,32 6 12 0 0,4 0-137 0 0,34 6-188 0 0,14 2-637 0 0,-1 0 0 0 0,-17-7 0 0 0,23 5-1798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5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312 111 10722 0 0,'0'0'9104'0'0,"-20"-5"-8598"0"0,-64-15-191 0 0,-34-3-352 0 0,74 16-4045 0 0,-2-2-8613 0 0</inkml:trace>
  <inkml:trace contextRef="#ctx0" brushRef="#br0" timeOffset="1">257 1 8138 0 0,'0'0'8579'0'0,"23"16"-8075"0"0,70 52-133 0 0,-19-13 57 0 0,-13-11-255 0 0,-39-30-99 0 0,-14-10 24 0 0,0 1-1 0 0,-1 0 1 0 0,1 1-1 0 0,10 10 1 0 0,-17-15-80 0 0,0 1 1 0 0,0-1 0 0 0,-1 0-1 0 0,1 1 1 0 0,-1-1-1 0 0,1 1 1 0 0,-1-1 0 0 0,1 1-1 0 0,-1-1 1 0 0,0 1-1 0 0,0-1 1 0 0,1 1 0 0 0,-1-1-1 0 0,-1 3 1 0 0,1 0 41 0 0,0 1 0 0 0,-1 0 0 0 0,-2 7-1 0 0,1-5 21 0 0,-1 0-1 0 0,0-1 1 0 0,-1 1-1 0 0,0 0 0 0 0,0-1 1 0 0,0 0-1 0 0,-6 6 0 0 0,-38 39 53 0 0,41-45-174 0 0,-41 36-1506 0 0,14-16-5953 0 0,22-17-2696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6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16844 0 0,'0'0'2820'0'0,"21"8"-2678"0"0,64 25 52 0 0,-80-31-158 0 0,-1 0 0 0 0,1 1 0 0 0,-1-1 0 0 0,6 4 0 0 0,-10-5-23 0 0,1 0 0 0 0,0-1 0 0 0,-1 1 0 0 0,1 0 0 0 0,-1-1 0 0 0,1 1 1 0 0,-1 0-1 0 0,1 0 0 0 0,-1-1 0 0 0,1 1 0 0 0,-1 0 0 0 0,0 1 0 0 0,3 4 72 0 0,-1-2-13 0 0,0 0 0 0 0,0 0 0 0 0,0 0 0 0 0,-1 1 0 0 0,1-1 0 0 0,-1 0 1 0 0,0 1-1 0 0,-1-1 0 0 0,1 1 0 0 0,-1-1 0 0 0,0 1 0 0 0,0-1 0 0 0,0 1 0 0 0,0-1 0 0 0,-2 7 0 0 0,0-5 45 0 0,0 0 1 0 0,0 0-1 0 0,-1 0 0 0 0,0-1 1 0 0,0 1-1 0 0,0-1 0 0 0,0 0 0 0 0,-1 1 1 0 0,0-2-1 0 0,-7 8 0 0 0,-19 14 207 0 0,23-21-256 0 0,1-1 0 0 0,0 1 1 0 0,1 0-1 0 0,-1 1 1 0 0,1 0-1 0 0,0-1 1 0 0,-8 13-1 0 0,13-17-67 0 0,-1 0 1 0 0,1 0-1 0 0,0 0 1 0 0,0-1-1 0 0,-1 1 0 0 0,1 0 1 0 0,0 0-1 0 0,0 0 1 0 0,0 0-1 0 0,0-1 0 0 0,0 1 1 0 0,0 0-1 0 0,0 0 1 0 0,0 0-1 0 0,0 0 0 0 0,0-1 1 0 0,1 1-1 0 0,-1 0 1 0 0,0 0-1 0 0,1 0 0 0 0,0 1 6 0 0,0-1-1 0 0,0 1 0 0 0,0-1 1 0 0,0 0-1 0 0,0 1 0 0 0,0-1 0 0 0,0 0 1 0 0,1 0-1 0 0,1 1 0 0 0,4 2 14 0 0,-1-1-1 0 0,1 1 0 0 0,11 2 0 0 0,-16-5-21 0 0,9 2-223 0 0,1 0 1 0 0,-1 0-1 0 0,21 1 0 0 0,-9-2-3088 0 0,-1-2-4488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6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0 293 10634 0 0,'0'0'13909'0'0,"1"-1"-13704"0"0,4-6-166 0 0,-1 0 0 0 0,-1-1 1 0 0,0 1-1 0 0,0-1 0 0 0,4-12 1 0 0,4-14-115 0 0,13-27-130 0 0,20-44-64 0 0,-42 102 259 0 0,0 0 1 0 0,-1 0-1 0 0,1 1 1 0 0,0-1-1 0 0,1 0 1 0 0,-1 1 0 0 0,0-1-1 0 0,1 1 1 0 0,4-3-1 0 0,-6 4-7 0 0,-1 1-1 0 0,1-1 0 0 0,0 1 1 0 0,1-1-1 0 0,-1 1 0 0 0,0-1 1 0 0,0 1-1 0 0,0 0 0 0 0,0-1 0 0 0,0 1 1 0 0,0 0-1 0 0,0 0 0 0 0,0 0 1 0 0,1 0-1 0 0,-1 0 0 0 0,0 0 1 0 0,0 0-1 0 0,0 0 0 0 0,0 1 1 0 0,0-1-1 0 0,0 0 0 0 0,0 1 1 0 0,1-1-1 0 0,-1 1 0 0 0,0-1 1 0 0,0 1-1 0 0,0-1 0 0 0,-1 1 0 0 0,1 0 1 0 0,0-1-1 0 0,2 3 0 0 0,1 2 1 0 0,1 1 0 0 0,-1 0-1 0 0,0 0 1 0 0,0 0-1 0 0,0 1 1 0 0,-1-1-1 0 0,0 1 1 0 0,-1 0-1 0 0,1 0 1 0 0,-1 0 0 0 0,0 0-1 0 0,1 14 1 0 0,-1 6-10 0 0,0 1 0 0 0,-3 27 1 0 0,1-54 22 0 0,-3 27-142 0 0,1-10-3993 0 0,2-5-6677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6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68 7954 0 0,'0'0'11826'0'0,"-121"-43"-12202"0"0,100 36-560 0 0,-1 1-744 0 0,2-1-1113 0 0,3 3-1936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17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265 234 18932 0 0,'0'0'2241'0'0,"-126"-48"-2626"0"0,106 37-183 0 0,1 2-472 0 0,2-2-728 0 0,0-1-1121 0 0,7 4-2160 0 0</inkml:trace>
  <inkml:trace contextRef="#ctx0" brushRef="#br0" timeOffset="1">271 50 15891 0 0,'0'0'7954'0'0,"-141"-8"-8690"0"0,103-3-720 0 0,-1-2-1465 0 0,9 4-3832 0 0,8 1-5170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0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14771 0 0,'0'0'6390'0'0,"7"-3"-6745"0"0,26-9 191 0 0,-29 11 149 0 0,0 0 1 0 0,0 1 0 0 0,0-1 0 0 0,0 1-1 0 0,0 0 1 0 0,0 0 0 0 0,1 0-1 0 0,-1 1 1 0 0,0-1 0 0 0,0 1 0 0 0,4 1-1 0 0,5 1 28 0 0,-5-1-2 0 0,1 0-1 0 0,-1 0 1 0 0,0 0-1 0 0,-1 1 1 0 0,1 0-1 0 0,12 7 1 0 0,-15-7 10 0 0,-1 0 0 0 0,0 1 1 0 0,1-1-1 0 0,-1 1 0 0 0,-1 0 1 0 0,1 0-1 0 0,-1 0 0 0 0,1 0 0 0 0,-1 1 1 0 0,0 0-1 0 0,3 6 0 0 0,0 4 65 0 0,-1 0-1 0 0,0 0 0 0 0,-1 0 0 0 0,0 1 0 0 0,-1-1 0 0 0,-1 1 0 0 0,-1 0 1 0 0,0-1-1 0 0,-1 1 0 0 0,-1 0 0 0 0,0 0 0 0 0,-5 23 0 0 0,-5-2 48 0 0,8-27-484 0 0,0 0 1 0 0,0 0-1 0 0,1 1 1 0 0,1-1-1 0 0,-1 12 0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0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27 10538 0 0,'0'0'10971'0'0,"-135"-8"-11195"0"0,112 5-305 0 0,-1-2-575 0 0,0 0-1008 0 0,7 2-2057 0 0,3 0-7258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1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624 105 17860 0 0,'0'0'4182'0'0,"-24"-3"-3710"0"0,-82-8-152 0 0,85 8-156 0 0,-38-10 0 0 0,39 8-100 0 0,-168-38 396 0 0,94 27-2887 0 0,-1 7-6983 0 0,79 8-855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09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12585 0 0,'0'0'1718'0'0,"0"0"-1304"0"0,0 0-456 0 0,0 0-104 0 0,0 0 22 0 0,0 0-4 0 0,6-4-67 0 0,-2 3 197 0 0,0-1 1 0 0,0 1-1 0 0,0 0 1 0 0,0 0-1 0 0,0 0 1 0 0,0 1-1 0 0,0-1 1 0 0,0 1-1 0 0,1 0 1 0 0,-1 0-1 0 0,0 1 1 0 0,0-1-1 0 0,0 1 1 0 0,0 0-1 0 0,0 0 1 0 0,0 0-1 0 0,0 0 1 0 0,0 1-1 0 0,-1 0 1 0 0,1 0-1 0 0,0 0 1 0 0,-1 0-1 0 0,1 0 0 0 0,-1 1 1 0 0,3 2-3 0 0,-2-4 100 0 0,1 1-1 0 0,-1-1 1 0 0,0 1-1 0 0,0 0 1 0 0,0 0 0 0 0,0 1-1 0 0,0-1 1 0 0,0 1 0 0 0,-1 0-1 0 0,1 0 1 0 0,-1 0 0 0 0,0 1-1 0 0,0-1 1 0 0,0 1-1 0 0,0-1 1 0 0,-1 1 0 0 0,0 0-1 0 0,1 0 1 0 0,-1 0 0 0 0,-1 1-1 0 0,1-1 1 0 0,0 0 0 0 0,-1 1-1 0 0,0-1 1 0 0,0 1-1 0 0,-1-1 1 0 0,1 1 0 0 0,-1-1-1 0 0,0 1 1 0 0,0-1 0 0 0,0 1-1 0 0,-1 0 1 0 0,1-1-1 0 0,-1 1 1 0 0,-1-1 0 0 0,1 0-1 0 0,0 1 1 0 0,-1-1 0 0 0,0 0-100 0 0,-2 2-409 0 0,-18 35 1036 0 0,26-15-7996 0 0,0-24 2394 0 0,2-3-929 0 0</inkml:trace>
  <inkml:trace contextRef="#ctx0" brushRef="#br0" timeOffset="245.71">235 172 10257 0 0,'0'0'4788'0'0,"0"0"-3756"0"0,0 0-740 0 0,0 0-167 0 0,0 0 51 0 0,0 0 120 0 0,-50-4-156 0 0,29 4-140 0 0,-5 0-344 0 0,1-2-1257 0 0,6 1-3195 0 0,-5-9-5405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1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18772 0 0,'0'0'4233'0'0,"11"4"-4552"0"0,36 14 303 0 0,-36-13 25 0 0,0 0 0 0 0,0 1 0 0 0,-1 0 0 0 0,0 1 0 0 0,19 15 0 0 0,-15-10 32 0 0,-7-6 16 0 0,0 0-1 0 0,0 0 1 0 0,0 0 0 0 0,10 15 0 0 0,-17-21-56 0 0,0 1-1 0 0,1-1 1 0 0,-1 0-1 0 0,0 1 1 0 0,1-1 0 0 0,-1 1-1 0 0,0-1 1 0 0,1 1-1 0 0,-1-1 1 0 0,0 1 0 0 0,0-1-1 0 0,0 1 1 0 0,0-1 0 0 0,1 1-1 0 0,-1 0 1 0 0,0-1-1 0 0,0 1 1 0 0,0-1 0 0 0,0 1-1 0 0,0-1 1 0 0,0 1 0 0 0,-1 0-1 0 0,1-1 1 0 0,0 1-1 0 0,0-1 1 0 0,0 1 0 0 0,0-1-1 0 0,-1 1 1 0 0,1-1-1 0 0,0 1 1 0 0,0-1 0 0 0,-1 1-1 0 0,1-1 1 0 0,-1 1 0 0 0,1-1-1 0 0,0 0 1 0 0,-1 1-1 0 0,1-1 1 0 0,-1 0 0 0 0,1 1-1 0 0,-1-1 1 0 0,1 0-1 0 0,0 1 1 0 0,-1-1 0 0 0,0 0-1 0 0,1 0 1 0 0,-1 0 0 0 0,1 1-1 0 0,-1-1 1 0 0,0 0-1 0 0,-4 1 10 0 0,0 0-1 0 0,0-1 1 0 0,0 1-1 0 0,-7-1 1 0 0,8-1-9 0 0,-1 1-58 0 0,0 0 0 0 0,1 0 0 0 0,-1-1 1 0 0,0 0-1 0 0,1 0 0 0 0,-1 0 0 0 0,0-1 0 0 0,1 1 0 0 0,0-1 0 0 0,-7-4 0 0 0,20 13-23 0 0,-1 0 0 0 0,1 1 0 0 0,-2-1 0 0 0,13 17-1 0 0,25 41 497 0 0,-40-58-341 0 0,-1 0 0 0 0,0 0-1 0 0,-1 0 1 0 0,0 0 0 0 0,0 0 0 0 0,0 1 0 0 0,-1 0-1 0 0,0-1 1 0 0,-1 1 0 0 0,1 0 0 0 0,-2 0 0 0 0,1 13-1 0 0,-1-19-47 0 0,-1 0-1 0 0,1-1 1 0 0,-1 1-1 0 0,1 0 0 0 0,-1-1 1 0 0,0 1-1 0 0,0-1 0 0 0,1 1 1 0 0,-1-1-1 0 0,0 1 1 0 0,-1-1-1 0 0,1 1 0 0 0,0-1 1 0 0,0 0-1 0 0,0 0 1 0 0,-1 0-1 0 0,1 0 0 0 0,-1 0 1 0 0,1 0-1 0 0,-1 0 0 0 0,1 0 1 0 0,-1 0-1 0 0,1-1 1 0 0,-1 1-1 0 0,0-1 0 0 0,-3 2 1 0 0,-3-1 17 0 0,0 1 1 0 0,0-1-1 0 0,-1 0 1 0 0,-9-1-1 0 0,10 0-226 0 0,0-1-1 0 0,0 0 1 0 0,0 0 0 0 0,0-1-1 0 0,0 0 1 0 0,-9-4-1 0 0,5 1-2911 0 0,-16-8 0 0 0,16 6-5168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1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75 16035 0 0,'0'0'6127'0'0,"-20"-3"-5783"0"0,-65-8-144 0 0,33 3-425 0 0,-53-16-1 0 0,61 13-979 0 0,10 1-986 0 0,11 3-3722 0 0,20 6 4516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2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90 15771 0 0,'0'0'6615'0'0,"-22"-3"-6403"0"0,-72-10-146 0 0,-17-7-1120 0 0,51 4-2994 0 0,32 7-3661 0 0</inkml:trace>
  <inkml:trace contextRef="#ctx0" brushRef="#br0" timeOffset="1">325 0 9546 0 0,'0'0'6870'0'0,"22"18"-5349"0"0,70 56-267 0 0,-56-42-448 0 0,-23-13-106 0 0,-7-10-445 0 0,-2-4-87 0 0,-1 1 0 0 0,0 0-1 0 0,0 0 1 0 0,0 0-1 0 0,-1 1 1 0 0,0-1-1 0 0,0 0 1 0 0,0 1 0 0 0,1 11-1 0 0,-3-15-142 0 0,0 0-1 0 0,0 0 1 0 0,0 0-1 0 0,-1 0 1 0 0,1 0 0 0 0,-1 0-1 0 0,0 0 1 0 0,0 0-1 0 0,0 0 1 0 0,0 0-1 0 0,0 0 1 0 0,-1 0-1 0 0,1-1 1 0 0,-1 1 0 0 0,0 0-1 0 0,1-1 1 0 0,-1 0-1 0 0,0 1 1 0 0,-1-1-1 0 0,1 0 1 0 0,0 0-1 0 0,-5 3 1 0 0,1-1-93 0 0,-1 0 0 0 0,1-1-1 0 0,-1 0 1 0 0,0 0 0 0 0,1 0 0 0 0,-13 2 0 0 0,-11 0-2274 0 0,-1-3-4772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22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237 208 12915 0 0,'0'0'9588'0'0,"-20"-8"-9649"0"0,-64-24-98 0 0,5 0-873 0 0,53 18-1471 0 0,-1-5-4414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1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272 378 6281 0 0,'0'0'15985'0'0,"-3"-36"-14214"0"0,-2-8-1747 0 0,-19-83-1 0 0,18 105-15 0 0,-1 1 0 0 0,-1 0 1 0 0,-1 0-1 0 0,-1 1 0 0 0,-21-33 0 0 0,31 52-7 0 0,-1-1 0 0 0,0 1-1 0 0,0 0 1 0 0,0 0 0 0 0,0 0 0 0 0,0 0-1 0 0,0 0 1 0 0,0 0 0 0 0,-2-1 0 0 0,3 2-1 0 0,-1 0 1 0 0,1 0 0 0 0,-1 0-1 0 0,1 0 1 0 0,-1 0 0 0 0,1 0-1 0 0,0 0 1 0 0,-1 0 0 0 0,1 0-1 0 0,-1 0 1 0 0,1 0-1 0 0,0 0 1 0 0,-1 0 0 0 0,1 1-1 0 0,-1-1 1 0 0,1 0 0 0 0,0 0-1 0 0,-1 0 1 0 0,1 1 0 0 0,0-1-1 0 0,-1 0 1 0 0,1 0 0 0 0,0 1-1 0 0,-1-1 1 0 0,1 0-1 0 0,0 0 1 0 0,-1 1 0 0 0,1-1-1 0 0,0 1 1 0 0,0-1 0 0 0,0 0-1 0 0,-1 1 1 0 0,1-1 0 0 0,0 0-1 0 0,0 1 1 0 0,-62 123 506 0 0,41-81-414 0 0,14-27-100 0 0,-28 60 187 0 0,31-65-318 0 0,0 1 1 0 0,0 0-1 0 0,2 0 1 0 0,-4 19-1 0 0,6-28-137 0 0,0 0 1 0 0,0 0-1 0 0,0 0 0 0 0,0 0 0 0 0,0 0 1 0 0,1 4-1 0 0,5 2-3643 0 0,6-3-6167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1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14 14067 0 0,'0'0'6817'0'0,"-131"-14"-15490"0"0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2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7 1976 0 0,'0'0'20894'0'0,"-4"1"-20172"0"0,-6 2-421 0 0,1-1 1 0 0,-1 0-1 0 0,0-1 0 0 0,-13 0 1 0 0,-22 0-69 0 0,16 0-1071 0 0,-41-3 1 0 0,64 1 14 0 0,0 0-1 0 0,0-1 1 0 0,-9-2-1 0 0,-6-5-6648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2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59 10306 0 0,'0'0'13374'0'0,"-21"-6"-13330"0"0,-68-17-111 0 0,-6 2-2611 0 0,80 18 1347 0 0,-9 0-2635 0 0,8 1-2510 0 0,3 1-2730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3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 10138 0 0,'0'0'13204'0'0,"0"-3"-13022"0"0,0 3-175 0 0,0-1 1 0 0,0 0 0 0 0,0 1-1 0 0,0-1 1 0 0,1 0 0 0 0,-1 1-1 0 0,0-1 1 0 0,0 1-1 0 0,0-1 1 0 0,1 0 0 0 0,-1 1-1 0 0,0-1 1 0 0,1 1 0 0 0,-1-1-1 0 0,0 0 1 0 0,1 1 0 0 0,-1-1-1 0 0,1 1 1 0 0,-1-1 0 0 0,1 1-1 0 0,-1 0 1 0 0,1-1 0 0 0,0 0-1 0 0,1 0-22 0 0,1 1-1 0 0,-1-1 1 0 0,0 1-1 0 0,1-1 1 0 0,-1 1 0 0 0,0-1-1 0 0,4 1 1 0 0,79 0-515 0 0,-75 0 554 0 0,0 1-1 0 0,0 1 1 0 0,0 0-1 0 0,0 0 0 0 0,-1 1 1 0 0,15 6-1 0 0,-22-8-8 0 0,0 0 0 0 0,0 0 0 0 0,-1 1-1 0 0,1-1 1 0 0,0 0 0 0 0,-1 1 0 0 0,1 0 0 0 0,-1-1-1 0 0,0 1 1 0 0,1 0 0 0 0,-1-1 0 0 0,0 1-1 0 0,0 0 1 0 0,0 0 0 0 0,0 0 0 0 0,-1 0 0 0 0,1 0-1 0 0,0 0 1 0 0,-1 0 0 0 0,1 3 0 0 0,0 5 50 0 0,0-1 1 0 0,-1 1-1 0 0,0 11 1 0 0,-1-12 27 0 0,1 0 52 0 0,-1 0 1 0 0,-1 0-1 0 0,1-1 1 0 0,-1 1-1 0 0,-7 15 1 0 0,-21 40 528 0 0,18-41-466 0 0,-9 26 0 0 0,17-37-249 0 0,0 0 0 0 0,1 1-1 0 0,0-1 1 0 0,1 1 0 0 0,1 0 0 0 0,0 15 0 0 0,1-26-134 0 0,0 0 1 0 0,0-1-1 0 0,0 1 0 0 0,1 0 1 0 0,-1 0-1 0 0,1 0 1 0 0,0 0-1 0 0,1 3 0 0 0,-2-5-32 0 0,0 1 1 0 0,1-1-1 0 0,-1 0 0 0 0,0 1 0 0 0,1-1 0 0 0,-1 0 0 0 0,0 1 0 0 0,1-1 0 0 0,-1 0 0 0 0,0 1 0 0 0,1-1 0 0 0,-1 0 1 0 0,0 0-1 0 0,1 1 0 0 0,-1-1 0 0 0,1 0 0 0 0,0 0 0 0 0,-1 0-147 0 0,0 0 0 0 0,1 0 1 0 0,-1 0-1 0 0,1 0 0 0 0,-1 0 0 0 0,1 0 1 0 0,-1 0-1 0 0,0 0 0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3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21 13187 0 0,'0'0'9358'0'0,"-22"0"-9297"0"0,-70-3-54 0 0,67 2-379 0 0,-37-7 0 0 0,31 4-1014 0 0,-14 0-3358 0 0,16 3-6897 0 0,22 1 7543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39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53 6189 0 0,'0'0'6044'0'0,"0"0"-4530"0"0,0 0-1321 0 0,0 0 483 0 0,0 0 406 0 0,0 0-135 0 0,0 0-640 0 0,-11 4-239 0 0,-14 1 38 0 0,0-1 0 0 0,-1-1 0 0 0,1-1 0 0 0,-1-2 0 0 0,1 0 0 0 0,0-2 0 0 0,-1-1 0 0 0,-14-3-106 0 0,-37-37-2063 0 0,87 33-3975 0 0,8 4-1045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3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399 0 18756 0 0,'0'0'4776'0'0,"-21"18"-4218"0"0,-71 55-160 0 0,79-63-250 0 0,-29 18 0 0 0,28-20-108 0 0,-31 19-290 0 0,-57 37-44 0 0,39-16-5619 0 0,57-42 2814 0 0</inkml:trace>
  <inkml:trace contextRef="#ctx0" brushRef="#br0" timeOffset="1">518 251 16740 0 0,'0'0'5669'0'0,"-21"21"-5377"0"0,-69 65-132 0 0,57-51-101 0 0,20-16-23 0 0,7-10-24 0 0,5-8-12 0 0,-4 8 13 0 0,-1 0 0 0 0,1 0 0 0 0,0 1 0 0 0,-3 10-1 0 0,7-17-8 0 0,0-1 0 0 0,0 0 0 0 0,1 1-1 0 0,-1-1 1 0 0,1 1 0 0 0,0-1-1 0 0,0 1 1 0 0,0-1 0 0 0,0 1-1 0 0,0-1 1 0 0,0 1 0 0 0,1-1-1 0 0,-1 1 1 0 0,1-1 0 0 0,0 1-1 0 0,0-1 1 0 0,0 0 0 0 0,0 1 0 0 0,0-1-1 0 0,0 0 1 0 0,0 0 0 0 0,1 0-1 0 0,2 3 1 0 0,1 0-3 0 0,0 0 0 0 0,1-1 0 0 0,-1 0 0 0 0,1 0 0 0 0,0 0 0 0 0,0-1 0 0 0,1 1 1 0 0,-1-2-1 0 0,1 1 0 0 0,0-1 0 0 0,-1 0 0 0 0,1 0 0 0 0,0 0 0 0 0,0-1 0 0 0,0-1 0 0 0,0 1 0 0 0,0-1 0 0 0,0 0 0 0 0,0 0 1 0 0,8-2-1 0 0,-13 1 10 0 0,0 1 0 0 0,0-1-1 0 0,1 0 1 0 0,-1 0 0 0 0,0 0 0 0 0,0 0 0 0 0,0 0 0 0 0,0-1 0 0 0,0 1 0 0 0,0-1 0 0 0,0 1 0 0 0,-1-1 0 0 0,1 0 0 0 0,-1 1 0 0 0,1-1 0 0 0,-1 0 0 0 0,1 0 0 0 0,-1 0 0 0 0,0 0 0 0 0,0 0 0 0 0,1-3 0 0 0,-1 3-3 0 0,-1 0 0 0 0,1 1 0 0 0,-1-1 0 0 0,1 0 1 0 0,-1 0-1 0 0,0 0 0 0 0,0 0 0 0 0,0 0 0 0 0,0 0 0 0 0,0 0 0 0 0,0 1 1 0 0,-1-1-1 0 0,1 0 0 0 0,0 0 0 0 0,-1 0 0 0 0,0 0 0 0 0,1 1 1 0 0,-1-1-1 0 0,0 0 0 0 0,0 0 0 0 0,0 1 0 0 0,0-1 0 0 0,0 1 1 0 0,0-1-1 0 0,-1 1 0 0 0,-1-3 0 0 0,-5-2 8 0 0,-1 0 1 0 0,1 0-1 0 0,-1 1 0 0 0,-11-5 0 0 0,-41-15-452 0 0,21 10-1024 0 0,13 4-1007 0 0,13 5-469 0 0,-1 0-3392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4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21020 0 0,'0'0'1017'0'0,"3"24"-523"0"0,10 84-43 0 0,3 170 861 0 0,-14-178-1010 0 0,0-10-140 0 0,-1-18-195 0 0,18 128 0 0 0,-17-188-82 0 0,-2-7-213 0 0,1 0 1 0 0,0 0-1 0 0,1 1 0 0 0,2 6 0 0 0,-4-13-5 0 0,0 0-1 0 0,0 0 1 0 0,-1 1-1 0 0,1-1 1 0 0,0 0 0 0 0,0 0-1 0 0,0 0 1 0 0,0 0-1 0 0,0 0 1 0 0,0 0-1 0 0,1-1 1 0 0,0-5-1019 0 0,-2-3-3920 0 0,-2-19 1 0 0,0 13-1771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3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2204 248 16916 0 0,'0'0'2508'0'0,"-21"-11"-2104"0"0,-67-37-141 0 0,68 38-154 0 0,1 1 0 0 0,-1 1 0 0 0,-24-7 0 0 0,23 8-37 0 0,-23-5 32 0 0,0 1-1 0 0,-73-7 1 0 0,-94 5-93 0 0,117 8-6 0 0,-382-25 164 0 0,-117-7 163 0 0,554 35-327 0 0,-289-9 149 0 0,327 11-94 0 0,-1 0-1 0 0,1 0 1 0 0,-1 0-1 0 0,0 0 1 0 0,1 0-1 0 0,-1 0 1 0 0,0 1-1 0 0,1-1 1 0 0,-4 1 0 0 0,5 0 14 0 0,-1 0 0 0 0,1-1 0 0 0,-1 1 0 0 0,1 0 0 0 0,-1-1 0 0 0,1 1 0 0 0,0 0 0 0 0,-1 0 0 0 0,1-1 0 0 0,0 1 0 0 0,-1 0 0 0 0,1 0 1 0 0,0-1-1 0 0,0 1 0 0 0,0 0 0 0 0,0 0 0 0 0,0 0 0 0 0,0-1 0 0 0,0 1 0 0 0,0 1 0 0 0,26 815 1600 0 0,-19-725-1677 0 0,33 167 0 0 0,11-79 10 0 0,-50-176 13 0 0,0 0-1 0 0,0 0 1 0 0,1 0 0 0 0,-1 0-1 0 0,1-1 1 0 0,0 1 0 0 0,0 0-1 0 0,1-1 1 0 0,-1 1-1 0 0,1-1 1 0 0,0 0 0 0 0,-1 0-1 0 0,1 0 1 0 0,1 0 0 0 0,-1-1-1 0 0,0 1 1 0 0,1-1 0 0 0,-1 0-1 0 0,1 0 1 0 0,0 0 0 0 0,4 2-1 0 0,30 9 244 0 0,61 13-1 0 0,43-1 1 0 0,-104-19-149 0 0,621 71 528 0 0,3-42-640 0 0,-417-33-1076 0 0,-239-2 752 0 0,24-3-361 0 0,-28 3 325 0 0,-1 0 0 0 0,1-1-1 0 0,0 1 1 0 0,-1-1 0 0 0,1 1 0 0 0,0-1 0 0 0,-1 0-1 0 0,1 1 1 0 0,-1-1 0 0 0,1 0 0 0 0,-1 0 0 0 0,0 0 0 0 0,3-2-1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5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397 49 8882 0 0,'0'0'13872'0'0,"-11"-2"-13249"0"0,-64-9 240 0 0,-165-15-340 0 0,196 22-1095 0 0,42 4 17 0 0,-15-2-118 0 0,9-1-2937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5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71 13203 0 0,'0'0'9573'0'0,"-20"-4"-9133"0"0,-66-14-179 0 0,-7-1-144 0 0,7 2-1886 0 0,28 5-9252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6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10290 0 0,'0'0'8133'0'0,"20"17"-7357"0"0,62 53-111 0 0,-74-63-512 0 0,0 1 0 0 0,6 8 0 0 0,-3 2 269 0 0,-5-6-203 0 0,-3-5-91 0 0,8 12 452 0 0,9 27 1 0 0,-17-39-467 0 0,-1 0-1 0 0,0 0 1 0 0,-1 0 0 0 0,1 0-1 0 0,-1 1 1 0 0,-1-1 0 0 0,0 14-1 0 0,0-18-84 0 0,-1 0 1 0 0,0 0-1 0 0,0 1 0 0 0,0-1 0 0 0,-1 0 1 0 0,1 0-1 0 0,-1 0 0 0 0,1 0 0 0 0,-1 0 0 0 0,0 0 1 0 0,0-1-1 0 0,-1 1 0 0 0,1-1 0 0 0,0 1 0 0 0,-1-1 1 0 0,1 0-1 0 0,-1 0 0 0 0,0 0 0 0 0,-4 2 0 0 0,-7 4-209 0 0,1-1-1 0 0,-28 10 1 0 0,3-4-1853 0 0,10-4-5508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6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6 9770 0 0,'0'0'10461'0'0,"2"24"-9853"0"0,5 72-114 0 0,-5-79-134 0 0,-1 28 1 0 0,-2-33-253 0 0,1-7-89 0 0,0-1 0 0 0,-1 0 0 0 0,0 1 0 0 0,0-1 0 0 0,0 0-1 0 0,0 0 1 0 0,0 0 0 0 0,-1 0 0 0 0,0 0 0 0 0,0 0 0 0 0,-4 7 0 0 0,3-26-18 0 0,3 4-103 0 0,1 0-1 0 0,0 1 1 0 0,0-1-1 0 0,1 1 1 0 0,0-1 0 0 0,1 1-1 0 0,1 0 1 0 0,-1 0-1 0 0,7-11 1 0 0,-6 12 58 0 0,3-6-9 0 0,0 1 0 0 0,1 0 0 0 0,16-21 0 0 0,-21 32 38 0 0,0 0 1 0 0,0-1-1 0 0,0 1 1 0 0,0 0-1 0 0,1 1 1 0 0,-1-1 0 0 0,1 0-1 0 0,0 1 1 0 0,0 0-1 0 0,0 0 1 0 0,0 0-1 0 0,0 1 1 0 0,0-1 0 0 0,1 1-1 0 0,-1 0 1 0 0,0 0-1 0 0,9 0 1 0 0,-9 0 21 0 0,0 1 0 0 0,0 1 1 0 0,0-1-1 0 0,0 0 0 0 0,0 1 0 0 0,0 0 1 0 0,-1 0-1 0 0,1 0 0 0 0,0 0 1 0 0,-1 1-1 0 0,1 0 0 0 0,-1-1 0 0 0,1 1 1 0 0,-1 0-1 0 0,0 1 0 0 0,1-1 1 0 0,-1 1-1 0 0,-1-1 0 0 0,1 1 0 0 0,0 0 1 0 0,-1 0-1 0 0,1 0 0 0 0,-1 0 1 0 0,0 0-1 0 0,3 6 0 0 0,-4-6 14 0 0,0 0-1 0 0,1 0 0 0 0,-2 1 1 0 0,1-1-1 0 0,0 0 1 0 0,-1 0-1 0 0,1 1 1 0 0,-1 3-1 0 0,0-6-12 0 0,0 1 1 0 0,0-1 0 0 0,0 1-1 0 0,0-1 1 0 0,-1 0-1 0 0,1 1 1 0 0,-1-1-1 0 0,1 0 1 0 0,-1 0-1 0 0,1 1 1 0 0,-1-1-1 0 0,1 0 1 0 0,-1 0-1 0 0,0 0 1 0 0,0 0 0 0 0,0 1-1 0 0,0-1 1 0 0,0 0-1 0 0,0-1 1 0 0,0 1-1 0 0,0 0 1 0 0,-1 1-1 0 0,-5 1-31 0 0,-1 1-1 0 0,1-1 1 0 0,-1 0-1 0 0,1-1 1 0 0,-1 0-1 0 0,0 0 1 0 0,0-1-1 0 0,0 0 1 0 0,0 0-1 0 0,-11-1 1 0 0,19 1-69 0 0,0 0 1 0 0,1 0 0 0 0,0 0 0 0 0,-1 0 0 0 0,1 0 0 0 0,-1 0 0 0 0,1 0 0 0 0,0 0 0 0 0,1 1 0 0 0,57 40-675 0 0,-42-31 826 0 0,0 1 0 0 0,0 0 0 0 0,20 22 0 0 0,-33-30-16 0 0,4 5 126 0 0,11 14 0 0 0,-17-20-112 0 0,0-1 1 0 0,-1 1-1 0 0,1 0 1 0 0,-1 0 0 0 0,0-1-1 0 0,1 1 1 0 0,-2 0 0 0 0,1 0-1 0 0,0 0 1 0 0,0 0-1 0 0,-1 5 1 0 0,0-7-25 0 0,0 0-1 0 0,0 0 1 0 0,0 0-1 0 0,-1 0 1 0 0,1 1-1 0 0,-1-1 1 0 0,1 0-1 0 0,-1 0 1 0 0,1 0-1 0 0,-1 0 1 0 0,0 0-1 0 0,1 0 1 0 0,-1-1-1 0 0,0 1 1 0 0,0 0-1 0 0,1 0 1 0 0,-1 0-1 0 0,0-1 1 0 0,0 1-1 0 0,0 0 1 0 0,0-1-1 0 0,0 1 1 0 0,0-1-1 0 0,0 1 1 0 0,0-1-1 0 0,0 0 1 0 0,-1 1-1 0 0,1-1 1 0 0,0 0-1 0 0,-2 0 1 0 0,-5 2 171 0 0,1-1 0 0 0,-1 0 0 0 0,-10-1 0 0 0,16 0-166 0 0,-13-1-9 0 0,1-1-1 0 0,0 0 1 0 0,-1-1 0 0 0,-26-10 0 0 0,9 4-4108 0 0,0 1-6386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6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243 188 16115 0 0,'0'0'6210'0'0,"-23"-9"-6282"0"0,-73-30-107 0 0,72 29-3 0 0,-49-21-3459 0 0,57 21 42 0 0,5 2-4609 0 0</inkml:trace>
  <inkml:trace contextRef="#ctx0" brushRef="#br0" timeOffset="1">194 69 10066 0 0,'0'0'11139'0'0,"-136"-44"-12556"0"0,114 35-175 0 0,0 1-849 0 0,8 1-1559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7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2 8354 0 0,'0'0'12453'0'0,"-3"-1"-12269"0"0,2 1-180 0 0,-1 0 1 0 0,0 0-1 0 0,0-1 0 0 0,1 1 0 0 0,-1 1 1 0 0,0-1-1 0 0,1 0 0 0 0,-1 0 0 0 0,0 1 1 0 0,1-1-1 0 0,-1 0 0 0 0,0 1 1 0 0,1 0-1 0 0,-1-1 0 0 0,1 1 0 0 0,-1 0 1 0 0,1 0-1 0 0,-1 0 0 0 0,1 0 0 0 0,0 0 1 0 0,-1 0-1 0 0,1 0 0 0 0,0 1 0 0 0,0-1 1 0 0,-1 2-1 0 0,0-1-6 0 0,1-1 0 0 0,0 1 0 0 0,0-1 0 0 0,0 1 0 0 0,1-1 0 0 0,-1 1 0 0 0,0 0 1 0 0,1-1-1 0 0,-1 1 0 0 0,1 0 0 0 0,-1 0 0 0 0,1-1 0 0 0,0 1 0 0 0,0 0 0 0 0,0 0 0 0 0,0 2 0 0 0,0-2 12 0 0,1 1 0 0 0,0-1-1 0 0,0 0 1 0 0,0 0-1 0 0,0 0 1 0 0,0 0-1 0 0,0 0 1 0 0,0 0 0 0 0,1 0-1 0 0,-1-1 1 0 0,1 1-1 0 0,2 2 1 0 0,11 12 61 0 0,0 1 0 0 0,-1 1 1 0 0,-1-1-1 0 0,-1 2 0 0 0,0 0 0 0 0,11 26 1 0 0,-19-36 51 0 0,-1 1 0 0 0,4 11 0 0 0,-7-18-96 0 0,1 1 1 0 0,0 0-1 0 0,-1-1 1 0 0,1 1-1 0 0,-1-1 1 0 0,0 1-1 0 0,0 0 1 0 0,-1-1-1 0 0,0 7 1 0 0,0-8-54 0 0,0 0 1 0 0,-1 0-1 0 0,1 0 1 0 0,0 0 0 0 0,-1-1-1 0 0,1 1 1 0 0,-1 0-1 0 0,1-1 1 0 0,-1 1-1 0 0,0-1 1 0 0,0 1 0 0 0,0-1-1 0 0,0 0 1 0 0,0 1-1 0 0,0-1 1 0 0,0-1-1 0 0,0 1 1 0 0,0 0 0 0 0,-1 0-1 0 0,1-1 1 0 0,0 1-1 0 0,-1-1 1 0 0,1 0-1 0 0,0 1 1 0 0,-1-1 0 0 0,1 0-1 0 0,0-1 1 0 0,-5 0-1 0 0,6 1-211 0 0,0-1-1 0 0,-1 0 1 0 0,1 0-1 0 0,0 0 1 0 0,0 0-1 0 0,0 0 1 0 0,-1 0-1 0 0,1 0 1 0 0,0 0-1 0 0,1-1 1 0 0,-1 1-1 0 0,0 0 1 0 0,-1-3-1 0 0,-8-20-7845 0 0,8 19 4045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7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48 15515 0 0,'0'0'7825'0'0,"-22"-5"-7732"0"0,-67-15-126 0 0,-8 2-1092 0 0,60 15-2157 0 0,-4 2-5793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40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4172 266 4548 0 0,'0'0'4110'0'0,"0"0"-1426"0"0,0 0-2074 0 0,0 0-648 0 0,0 0 242 0 0,-8 1 23 0 0,-75-1 549 0 0,1-3 1 0 0,-1-4-1 0 0,-61-14-776 0 0,-41-4 1099 0 0,-129-8 235 0 0,-212-22-267 0 0,-224 16-1067 0 0,515 40 8 0 0,-652-22 123 0 0,50-17-186 0 0,829 38-195 0 0,-22-3 888 0 0,48-10-5203 0 0,7 3-955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8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456 1 18892 0 0,'0'0'2805'0'0,"-22"20"-2520"0"0,-71 65-88 0 0,81-74-133 0 0,-1 0 0 0 0,-23 15 0 0 0,22-18-32 0 0,-47 31-135 0 0,-44 31 235 0 0,90-59-1335 0 0,0 1 0 0 0,1 1 1 0 0,1 0-1 0 0,-19 23 0 0 0,21-19-7684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8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0 14043 0 0,'0'0'5908'0'0,"-20"14"-5287"0"0,-63 43-222 0 0,63-43-309 0 0,0 0-1 0 0,2 1 1 0 0,-18 18-1 0 0,29-25-85 0 0,1-3-13 0 0,1 0 0 0 0,1 0 0 0 0,-1 1 1 0 0,1 0-1 0 0,0 0 0 0 0,0 0 1 0 0,-3 7-1 0 0,7-12 7 0 0,-1 1-1 0 0,0-1 1 0 0,1 1-1 0 0,0-1 1 0 0,-1 1 0 0 0,1-1-1 0 0,0 1 1 0 0,-1-1 0 0 0,1 1-1 0 0,0-1 1 0 0,0 1 0 0 0,0 0-1 0 0,1-1 1 0 0,-1 1 0 0 0,0-1-1 0 0,1 1 1 0 0,-1-1 0 0 0,0 1-1 0 0,1-1 1 0 0,0 0-1 0 0,-1 1 1 0 0,1-1 0 0 0,0 1-1 0 0,0-1 1 0 0,0 0 0 0 0,0 0-1 0 0,0 0 1 0 0,0 1 0 0 0,0-1-1 0 0,0 0 1 0 0,0 0 0 0 0,0 0-1 0 0,1-1 1 0 0,-1 1 0 0 0,0 0-1 0 0,1 0 1 0 0,-1-1 0 0 0,3 2-1 0 0,1-1-7 0 0,0 1 0 0 0,-1 0 0 0 0,1-1 0 0 0,0 0 0 0 0,0 0 0 0 0,0-1-1 0 0,0 1 1 0 0,0-1 0 0 0,0 0 0 0 0,0-1 0 0 0,0 1 0 0 0,6-2 0 0 0,-8 1 27 0 0,1 0 0 0 0,-1 0 0 0 0,0 0 0 0 0,1 0 0 0 0,-1-1 0 0 0,0 1 0 0 0,0-1 0 0 0,0 0 0 0 0,0 0 0 0 0,0 0 0 0 0,0 0 0 0 0,-1-1 0 0 0,1 1 0 0 0,-1-1 0 0 0,1 1 0 0 0,-1-1 0 0 0,3-6 0 0 0,-4 9-16 0 0,-1 0 0 0 0,0 0 0 0 0,0 0 0 0 0,0 0 0 0 0,0-1 0 0 0,0 1 0 0 0,0 0 0 0 0,0 0 0 0 0,0 0 0 0 0,0 0 0 0 0,0 0 0 0 0,0 0 0 0 0,0 0 0 0 0,0 0 0 0 0,0-1 0 0 0,0 1 0 0 0,0 0 0 0 0,0 0 0 0 0,0 0 0 0 0,0 0 0 0 0,0 0 0 0 0,0 0 0 0 0,0 0 0 0 0,-1 0 0 0 0,1-1 0 0 0,0 1 0 0 0,0 0 0 0 0,0 0 0 0 0,0 0 0 0 0,0 0 0 0 0,0 0 0 0 0,0 0 0 0 0,0 0 0 0 0,0 0 0 0 0,0 0 0 0 0,0 0 0 0 0,-1 0 0 0 0,1 0 0 0 0,0 0 0 0 0,0 0 0 0 0,0-1 0 0 0,0 1 0 0 0,-8-1 35 0 0,-10 1 3 0 0,17 0-38 0 0,-11 2-110 0 0,-1 0 0 0 0,-12 4 1 0 0,1-1-2824 0 0,1-1-5750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8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15787 0 0,'0'0'3004'0'0,"1"27"-1931"0"0,7 87-210 0 0,1 12 484 0 0,10 243 719 0 0,-19-312-2102 0 0,8 59 1 0 0,-7-95-1668 0 0,-2-52-11765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49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2527 283 10378 0 0,'0'0'7621'0'0,"-20"-17"-7208"0"0,-66-50-158 0 0,80 62-225 0 0,0 0 1 0 0,-1 0-1 0 0,1 1 1 0 0,-1 0-1 0 0,0 1 1 0 0,-13-6-1 0 0,7 5 6 0 0,-27-11-6 0 0,0 2 1 0 0,-1 2-1 0 0,0 2 0 0 0,-1 2 0 0 0,-74-4 0 0 0,-195 6 298 0 0,-44-3-30 0 0,-164-38 193 0 0,422 36-295 0 0,-411-14 523 0 0,470 25-681 0 0,0 2 1 0 0,-66 14 0 0 0,98-16-29 0 0,1 1 0 0 0,-1-1 1 0 0,0 2-1 0 0,-9 4 0 0 0,13-6 14 0 0,1-1-1 0 0,-1 1 1 0 0,1 0-1 0 0,0 0 1 0 0,0 1-1 0 0,-1-1 1 0 0,1 0 0 0 0,0 0-1 0 0,0 1 1 0 0,0-1-1 0 0,0 0 1 0 0,0 1-1 0 0,1-1 1 0 0,-1 1-1 0 0,0-1 1 0 0,1 1-1 0 0,-1-1 1 0 0,1 1-1 0 0,-1 0 1 0 0,1-1-1 0 0,-1 4 1 0 0,1 6 159 0 0,1 0 1 0 0,0-1-1 0 0,0 1 0 0 0,5 18 1 0 0,16 40 94 0 0,-3-12-70 0 0,-4 2 26 0 0,13 111 0 0 0,-10 64-153 0 0,-1-8-21 0 0,-15-203-38 0 0,2-1-1 0 0,0 0 1 0 0,11 33-1 0 0,-12-47-14 0 0,0 1 0 0 0,1-1 0 0 0,0 0 0 0 0,1 0 0 0 0,0-1-1 0 0,0 1 1 0 0,1-1 0 0 0,0 0 0 0 0,0 0 0 0 0,1-1 0 0 0,10 9-1 0 0,-3-6 1 0 0,0 1-1 0 0,1-2 0 0 0,1 0 0 0 0,-1-1 0 0 0,1-1 0 0 0,1 0 0 0 0,20 4 0 0 0,120 16 61 0 0,199 3 105 0 0,1-14-145 0 0,30-7 145 0 0,108 5-60 0 0,-135 24-1492 0 0,-289-28-359 0 0,-66-8 1133 0 0,0-1-275 0 0,-1 0-2469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0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27 0 0 0,'0'0'12129'0'0,"2"-1"-11373"0"0,6-7 1318 0 0,-6 6-1751 0 0,0 0 0 0 0,0 0 0 0 0,1 0 0 0 0,-1 0 0 0 0,1 0 0 0 0,2-1 1 0 0,-4 2-303 0 0,0 1 1 0 0,-1 0 0 0 0,1 0 0 0 0,0-1 0 0 0,0 1 0 0 0,-1 0 0 0 0,1 0 0 0 0,0 0 0 0 0,0 0 0 0 0,0 0 0 0 0,-1 0-1 0 0,1 0 1 0 0,0 0 0 0 0,0 0 0 0 0,-1 1 0 0 0,1-1 0 0 0,0 0 0 0 0,0 0 0 0 0,-1 1 0 0 0,1-1 0 0 0,0 0 0 0 0,-1 1 0 0 0,1-1-1 0 0,0 1 1 0 0,-1-1 0 0 0,1 0 0 0 0,-1 1 0 0 0,1 0 0 0 0,0-1 0 0 0,0 1 0 0 0,5 7 11 0 0,4 3 229 0 0,17 23 0 0 0,-24-30-204 0 0,-1 0-1 0 0,0 0 1 0 0,0 0-1 0 0,0 0 1 0 0,-1 0 0 0 0,1 0-1 0 0,-1 0 1 0 0,0 0-1 0 0,0 1 1 0 0,-1-1 0 0 0,1 6-1 0 0,-1-10-38 0 0,0 1 0 0 0,-1 0 0 0 0,1 0 0 0 0,-1-1 0 0 0,1 1 0 0 0,-1 0 0 0 0,1-1 0 0 0,-1 1 0 0 0,1 0 1 0 0,-1-1-1 0 0,0 1 0 0 0,1-1 0 0 0,-1 1 0 0 0,0-1 0 0 0,1 1 0 0 0,-1-1 0 0 0,0 0 0 0 0,0 1 0 0 0,1-1 0 0 0,-1 0 0 0 0,0 1 0 0 0,0-1 0 0 0,0 0 0 0 0,-1 0 0 0 0,-22 4 304 0 0,-10 0-188 0 0,6 0-3126 0 0,9-2-5765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5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16 13619 0 0,'0'0'7672'0'0,"-20"0"-7484"0"0,-64-3-90 0 0,33 2-148 0 0,22 1-1759 0 0,-45-7-1 0 0,61 4-1224 0 0,5 1-2039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6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7 16572 0 0,'0'0'5353'0'0,"-149"-4"-5385"0"0,117 4-352 0 0,-1 0-569 0 0,2 0-927 0 0,-1-2-1545 0 0,10 1-2816 0 0,5 1-2769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6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48 18076 0 0,'0'0'5973'0'0,"2"22"-5833"0"0,7 71-41 0 0,-9-60-48 0 0,-2-21-18 0 0,-1-4-24 0 0,-3 11-365 0 0,-1 7 413 0 0,6-18-4319 0 0</inkml:trace>
  <inkml:trace contextRef="#ctx0" brushRef="#br0" timeOffset="1">376 1 17820 0 0,'0'0'3895'0'0,"-22"2"-3463"0"0,-67 4-206 0 0,-6 6-493 0 0,61-7-349 0 0,29-5 228 0 0,-57 9-2470 0 0,42-5-1064 0 0,0 0-3520 0 0</inkml:trace>
  <inkml:trace contextRef="#ctx0" brushRef="#br0" timeOffset="2">300 282 7682 0 0,'0'0'11994'0'0,"-148"47"-11602"0"0,119-41-216 0 0,-3-2-344 0 0,4 0-688 0 0,-1 1-1344 0 0,9-3-2745 0 0,6-1-6394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2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471 1158 0 0 0,'-106'9'0'0'0,"100"-9"0"0"0,0 0 0 0 0,1 0 0 0 0,-1-1 0 0 0,-6-1 0 0 0,10 2 0 0 0,-1-1 0 0 0,1 0 0 0 0,0 0 0 0 0,0 0 0 0 0,0 0 0 0 0,-3-2 0 0 0,-1 0 0 0 0,-6-5 413 0 0,1 0 0 0 0,-1-1 1 0 0,1 0-1 0 0,1-1 0 0 0,0 0 0 0 0,0-1 0 0 0,1 0 1 0 0,0 0-1 0 0,-7-13 0 0 0,1-3 657 0 0,0 0 1 0 0,2-1-1 0 0,-12-34 1 0 0,-42-181-424 0 0,65 231-602 0 0,-18-76 1297 0 0,4-1 1 0 0,-6-140-1 0 0,22 217-1108 0 0,0 0-1 0 0,1 0 1 0 0,0 0-1 0 0,1 1 1 0 0,0-1-1 0 0,1 0 0 0 0,0 1 1 0 0,6-13-1 0 0,-6 16-174 0 0,1 1-1 0 0,0 1 1 0 0,0-1-1 0 0,0 0 1 0 0,1 1-1 0 0,0 0 1 0 0,0 0-1 0 0,0 1 0 0 0,1-1 1 0 0,0 1-1 0 0,0 0 1 0 0,0 1-1 0 0,11-6 1 0 0,-6 4-58 0 0,0 2 0 0 0,0-1 0 0 0,1 2 1 0 0,0-1-1 0 0,-1 2 0 0 0,1-1 0 0 0,0 2 1 0 0,1 0-1 0 0,13 0 0 0 0,-9 1 37 0 0,0 1 1 0 0,0 1-1 0 0,0 1 1 0 0,-1 0-1 0 0,33 11 0 0 0,-20-2 43 0 0,0 2 0 0 0,-1 0 0 0 0,-1 2-1 0 0,0 1 1 0 0,-1 1 0 0 0,-1 1-1 0 0,28 28 1 0 0,-24-18 35 0 0,-1 2 0 0 0,-1 0 1 0 0,-2 2-1 0 0,-2 1 0 0 0,22 39 0 0 0,-31-45-31 0 0,0 1-1 0 0,-2 0 1 0 0,-1 0-1 0 0,-1 1 0 0 0,-2 1 1 0 0,0 0-1 0 0,-3 0 0 0 0,0 0 1 0 0,-2 0-1 0 0,-2 1 0 0 0,-2 37 1 0 0,-1-54-73 0 0,0-1 1 0 0,-2 1 0 0 0,0-1 0 0 0,0 0 0 0 0,-1 0 0 0 0,-1 0-1 0 0,0 0 1 0 0,-1-1 0 0 0,0 0 0 0 0,-1-1 0 0 0,-1 1-1 0 0,0-1 1 0 0,-1-1 0 0 0,-21 20 0 0 0,15-17-235 0 0,0-1 1 0 0,-1 0 0 0 0,0-2-1 0 0,-1 0 1 0 0,0-1-1 0 0,-1 0 1 0 0,0-2 0 0 0,-1 0-1 0 0,1-2 1 0 0,-24 6 0 0 0,28-9-1090 0 0,-21 1 1 0 0,2-3-4169 0 0,19-1-2829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2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421 76 16532 0 0,'0'0'4795'0'0,"-22"-4"-4383"0"0,-74-12-176 0 0,72 12-118 0 0,-40-1-1 0 0,36 4-70 0 0,-9 0-16 0 0,12 0-104 0 0,-1 0 0 0 0,1-2 0 0 0,-31-7-1 0 0,54 10-54 0 0,1-1 0 0 0,-1 1 0 0 0,1-1 0 0 0,0 0 0 0 0,-1 1 0 0 0,1-1 0 0 0,0 0 0 0 0,0 0 0 0 0,-2-1 0 0 0,3 2 33 0 0,-1-1 0 0 0,1 1 0 0 0,0 0 0 0 0,0 0 0 0 0,0 0 0 0 0,0-1 0 0 0,0 1 0 0 0,-1 0 1 0 0,1 0-1 0 0,0 0 0 0 0,0-1 0 0 0,0 1 0 0 0,0 0 0 0 0,0 0 0 0 0,0-1 0 0 0,0 1 0 0 0,0 0 0 0 0,0 0 0 0 0,0-1 0 0 0,0 1 0 0 0,0 0 0 0 0,0 0 0 0 0,0-1 0 0 0,0 1-98 0 0,1-1-1 0 0,-1 1 1 0 0,0-1-1 0 0,1 1 1 0 0,-1 0-1 0 0,0-1 1 0 0,1 1-1 0 0,-1-1 1 0 0,1 1-1 0 0,-1 0 1 0 0,0 0 0 0 0,1-1-1 0 0,-1 1 1 0 0,1 0-1 0 0,-1 0 1 0 0,1-1-1 0 0,24-6-9775 0 0,-15 5 4791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6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49 13653 0 0,'0'0'1498'0'0,"0"0"-1085"0"0,0 0-154 0 0,0 0 299 0 0,0 0 188 0 0,0 0-140 0 0,0 0-479 0 0,2-4-149 0 0,-2 2-21 0 0,1 0 0 0 0,0 0 0 0 0,0 0-1 0 0,-1 0 1 0 0,1 0 0 0 0,1 1 0 0 0,-1-1 0 0 0,0 0-1 0 0,0 1 1 0 0,1-1 0 0 0,-1 1 0 0 0,0-1 0 0 0,1 1-1 0 0,0 0 1 0 0,-1 0 0 0 0,1-1 0 0 0,0 1 0 0 0,-1 0-1 0 0,1 1 1 0 0,0-1 0 0 0,0 0 0 0 0,0 0-1 0 0,0 1 1 0 0,0-1 0 0 0,0 1 0 0 0,0 0 0 0 0,0-1-1 0 0,0 1 1 0 0,0 0 0 0 0,0 0 0 0 0,0 1 0 0 0,0-1-1 0 0,0 0 1 0 0,0 1 0 0 0,0-1 0 0 0,0 1 0 0 0,0-1-1 0 0,0 1 1 0 0,0 0 0 0 0,-1 0 0 0 0,1 0-1 0 0,0 0 1 0 0,0 0 0 0 0,-1 0 0 0 0,1 0 0 0 0,-1 1-1 0 0,2 0 44 0 0,0 0 11 0 0,0-1 0 0 0,0 1 0 0 0,-1 0 0 0 0,1 0 0 0 0,0 0 0 0 0,-1 0 0 0 0,1 0 0 0 0,-1 0 0 0 0,1 1 0 0 0,-1 0 0 0 0,0-1 0 0 0,0 1 0 0 0,-1 0 0 0 0,1 0 0 0 0,0 0 0 0 0,-1 0 0 0 0,0 0 0 0 0,0 0 0 0 0,0 0 0 0 0,0 1 0 0 0,0-1-1 0 0,0 0 1 0 0,-1 1 0 0 0,0-1 0 0 0,0 0 0 0 0,0 1 0 0 0,0-1 0 0 0,0 0 0 0 0,0 1 0 0 0,-1-1 0 0 0,0 0 0 0 0,0 1 0 0 0,0-1 0 0 0,0 0 0 0 0,0 0 0 0 0,-1 0 0 0 0,1 0 0 0 0,-1 0 0 0 0,0 0 0 0 0,0 0 0 0 0,0-1 0 0 0,0 1 0 0 0,0-1 0 0 0,-1 1 0 0 0,1-1-1 0 0,-1 0 1 0 0,1 0 0 0 0,-1 0 0 0 0,0 0 0 0 0,0-1 0 0 0,0 1 0 0 0,0-1 0 0 0,0 1 0 0 0,0-1 0 0 0,0 0 0 0 0,-1 0 0 0 0,1-1 0 0 0,0 1 0 0 0,-1-1 0 0 0,0 1-11 0 0,-19-2-1222 0 0,14-9-3289 0 0,7 2-572 0 0</inkml:trace>
  <inkml:trace contextRef="#ctx0" brushRef="#br0" timeOffset="248.68">179 1 5428 0 0,'0'0'7095'0'0,"0"0"-5814"0"0,0 0-2009 0 0,0 0 902 0 0,-3 6 350 0 0,-8 10-172 0 0,9-14-299 0 0,-1 0 0 0 0,1 0-1 0 0,-1 1 1 0 0,1-1 0 0 0,0 0-1 0 0,0 1 1 0 0,0 0 0 0 0,0-1-1 0 0,1 1 1 0 0,-1 0-1 0 0,1 0 1 0 0,-1 0 0 0 0,1 0-1 0 0,0 0 1 0 0,0 0 0 0 0,1 0-1 0 0,-1 1 1 0 0,1-1 0 0 0,-1 0-1 0 0,1 0 1 0 0,0 1-1 0 0,0-1 1 0 0,0 0 0 0 0,1 0-1 0 0,-1 1 1 0 0,1-1 0 0 0,0 0-1 0 0,0 0 1 0 0,0 0 0 0 0,0 0-1 0 0,1 0 1 0 0,-1 0 0 0 0,1 0-1 0 0,-1 0 1 0 0,3 1-53 0 0,45 15-1130 0 0,-15-17-3267 0 0,-21-2-1273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0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1344 0 0,'0'0'7774'0'0,"0"0"-5342"0"0,0 0-1636 0 0,0 0-71 0 0,0 0-85 0 0,0 0-69 0 0,0 0-107 0 0,0 0-147 0 0,8-20-247 0 0,-4 19-50 0 0,0 0 1 0 0,0 1-1 0 0,0-1 0 0 0,0 1 0 0 0,0 0 0 0 0,0 0 0 0 0,0 0 0 0 0,0 1 0 0 0,0-1 0 0 0,0 1 0 0 0,0 0 0 0 0,0 0 1 0 0,-1 0-1 0 0,1 1 0 0 0,0 0 0 0 0,-1-1 0 0 0,1 1 0 0 0,-1 0 0 0 0,0 1 0 0 0,1-1 0 0 0,-1 1 0 0 0,0-1 0 0 0,0 1 0 0 0,-1 0 1 0 0,1 0-1 0 0,0 0 0 0 0,-1 0 0 0 0,0 1 0 0 0,0-1 0 0 0,0 1 0 0 0,0-1 0 0 0,-1 1 0 0 0,1 0 0 0 0,-1-1 0 0 0,0 1 1 0 0,0 0-1 0 0,0 0 0 0 0,-1 0 0 0 0,1 0 0 0 0,-1 0 0 0 0,0 0 0 0 0,0 0 0 0 0,0 0 0 0 0,-1 0 0 0 0,1 0 0 0 0,-1 0 0 0 0,-1 1-20 0 0,-112 95 859 0 0,115-97-808 0 0,0-1 0 0 0,0 0-1 0 0,1 0 1 0 0,-1 0 0 0 0,1 0-1 0 0,0 0 1 0 0,0 0 0 0 0,-1 0-1 0 0,1-1 1 0 0,0 1 0 0 0,1-1-1 0 0,-1 1 1 0 0,0-1 0 0 0,0 0-1 0 0,0 0 1 0 0,1 0 0 0 0,-1 0-1 0 0,1 0 1 0 0,-1 0 0 0 0,1-1-1 0 0,-1 1 1 0 0,1-1 0 0 0,-1 0-1 0 0,1 1 1 0 0,-1-1 0 0 0,1 0-1 0 0,0-1-50 0 0,0 2 91 0 0,142 12 1222 0 0,-138-10-2395 0 0,-5 0-8134 0 0,-2-4-102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3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308 133 10706 0 0,'0'0'10639'0'0,"-23"0"-10425"0"0,-72-2-88 0 0,68 2-149 0 0,-41 5 0 0 0,32-1-391 0 0,-5-2-1862 0 0,24-2-6112 0 0</inkml:trace>
  <inkml:trace contextRef="#ctx0" brushRef="#br0" timeOffset="1">380 1 14595 0 0,'0'0'6743'0'0,"22"13"-5994"0"0,68 44-170 0 0,-58-33-195 0 0,-22-11-64 0 0,-5-5-192 0 0,-1-2-23 0 0,-1 0 0 0 0,1 0-1 0 0,-1 1 1 0 0,0-1 0 0 0,-1 1-1 0 0,1 0 1 0 0,-1 0-1 0 0,1 12 1 0 0,-2-14-66 0 0,-1-1-1 0 0,0 0 1 0 0,0 0-1 0 0,0 0 1 0 0,0 0 0 0 0,-1 0-1 0 0,0 1 1 0 0,0-1-1 0 0,0 0 1 0 0,0 0-1 0 0,-1-1 1 0 0,1 1 0 0 0,-1 0-1 0 0,0 0 1 0 0,0-1-1 0 0,-4 6 1 0 0,-2-1 0 0 0,0 1 0 0 0,0-2 0 0 0,0 1 1 0 0,-1-1-1 0 0,-12 8 0 0 0,-15 6-2195 0 0,-1-3-5880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7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21189 0 0,'0'0'2063'0'0,"7"22"-1601"0"0,21 69-131 0 0,-23-73-240 0 0,0 0 1 0 0,-1 1-1 0 0,-1-1 0 0 0,-1 1 0 0 0,-1 0 1 0 0,-1 23-1 0 0,0-18-38 0 0,0-3-173 0 0,-2 1 0 0 0,0-1 0 0 0,-10 36 0 0 0,8-77-13593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8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4 6233 0 0,'0'0'13040'0'0,"-20"-1"-12718"0"0,-64-1-113 0 0,71 2-226 0 0,1 0 0 0 0,0 1-1 0 0,-1 1 1 0 0,-22 5 0 0 0,14-2-270 0 0,-38 11-1838 0 0,19-5-2309 0 0,17-4-1308 0 0,11-4-1388 0 0</inkml:trace>
  <inkml:trace contextRef="#ctx0" brushRef="#br0" timeOffset="1">379 425 15011 0 0,'0'0'4953'0'0,"-127"15"-4705"0"0,98-14-112 0 0,-2 1-88 0 0,4 1-200 0 0,0-2-264 0 0,1 0-416 0 0,2 0-648 0 0,4 0-961 0 0,3-1-1824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2:58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212 161 20300 0 0,'0'0'1449'0'0,"-124"-10"-3410"0"0,105 9-271 0 0,4 1-1913 0 0</inkml:trace>
  <inkml:trace contextRef="#ctx0" brushRef="#br0" timeOffset="1">271 2 18372 0 0,'0'0'2945'0'0,"-145"-2"-2905"0"0,115 3-425 0 0,0 2-895 0 0,-1-1-1616 0 0,10-1-3002 0 0,8 0-5000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0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19148 0 0,'0'0'5037'0'0,"5"22"-4813"0"0,14 69-69 0 0,-18-85-136 0 0,1 1 1 0 0,-1-1 0 0 0,-1 0-1 0 0,1 1 1 0 0,-1 9-1 0 0,-1-7-7 0 0,-3 25-119 0 0,0 6-10 0 0,5-21-3804 0 0,4-2-4707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1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495 7 15739 0 0,'0'0'4677'0'0,"-23"-1"-4015"0"0,-75-3-218 0 0,-71 3 0 0 0,101 1-773 0 0,41 0-576 0 0,-28 5 0 0 0,28-1-2836 0 0,0 3-4433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1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6721 0 0,'0'0'15252'0'0,"13"6"-15044"0"0,40 18 4 0 0,-44-20 56 0 0,17 11 1 0 0,-7 3 240 0 0,-19-17-499 0 0,1-1-7 0 0,-1 0 0 0 0,0 0-1 0 0,0 0 1 0 0,0 0 0 0 0,0 1 0 0 0,1-1 0 0 0,-1 0 0 0 0,0 0-1 0 0,0 0 1 0 0,0 1 0 0 0,0-1 0 0 0,0 0 0 0 0,0 0 0 0 0,1 1-1 0 0,-1-1 1 0 0,0 0 0 0 0,0 0 0 0 0,0 1 0 0 0,0-1 0 0 0,0 0-1 0 0,0 0 1 0 0,0 1 0 0 0,0-1 0 0 0,0 0 0 0 0,0 0 0 0 0,0 1-1 0 0,0-1 1 0 0,0 0 0 0 0,-1 0 0 0 0,1 0 0 0 0,0 1 0 0 0,0-1-1 0 0,0 0 1 0 0,0 0 0 0 0,0 1 0 0 0,-10 4-39 0 0,-12-2-181 0 0,-32-2-1460 0 0,60 0 1718 0 0,0-1 1 0 0,0 1-1 0 0,0 1 1 0 0,0-1 0 0 0,0 1-1 0 0,0 0 1 0 0,6 3-1 0 0,40 22 559 0 0,-49-25-556 0 0,8 4 136 0 0,-1 0 0 0 0,0 1 1 0 0,0 0-1 0 0,14 14 0 0 0,-21-18-129 0 0,-1-1-1 0 0,1 1 1 0 0,-1 0 0 0 0,0 0-1 0 0,0 0 1 0 0,0 0-1 0 0,0 0 1 0 0,-1 1 0 0 0,1-1-1 0 0,-1 0 1 0 0,0 1 0 0 0,0-1-1 0 0,0 1 1 0 0,0 0-1 0 0,-1-1 1 0 0,1 1 0 0 0,-1 0-1 0 0,0-1 1 0 0,-1 8 0 0 0,0-8-25 0 0,0-1 0 0 0,1 0 0 0 0,-2 1 0 0 0,1-1 0 0 0,0 1 0 0 0,0-1 0 0 0,-1 0 0 0 0,1 0 1 0 0,-1 0-1 0 0,0 0 0 0 0,0 0 0 0 0,0 0 0 0 0,0-1 0 0 0,0 1 0 0 0,0 0 0 0 0,0-1 0 0 0,0 0 0 0 0,-4 2 1 0 0,-1 1-12 0 0,-1 0 1 0 0,-1-1 0 0 0,1 0 0 0 0,-11 2-1 0 0,5-2-458 0 0,0-1 0 0 0,0 0 0 0 0,-29-1 0 0 0,15-3-3152 0 0,1-3-4002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5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29 16275 0 0,'0'0'582'0'0,"-22"-2"-469"0"0,-67-3-55 0 0,32 3 57 0 0,42 2 149 0 0,1 0-1 0 0,-1-2 0 0 0,0 1 0 0 0,1-2 0 0 0,-1 0 0 0 0,-21-7 0 0 0,39 11 2183 0 0,-2-1-2433 0 0,0 0 1 0 0,0 0-1 0 0,-1 0 1 0 0,1 1-1 0 0,0-1 0 0 0,0 0 1 0 0,0 1-1 0 0,-1-1 1 0 0,1 0-1 0 0,0 1 1 0 0,-1-1-1 0 0,1 1 1 0 0,0 0-1 0 0,6 7 73 0 0,0 0-1 0 0,-1 1 0 0 0,0 0 0 0 0,-1 0 1 0 0,0 0-1 0 0,-1 1 0 0 0,0-1 1 0 0,0 1-1 0 0,-1 0 0 0 0,0 0 0 0 0,3 19 1 0 0,-2 9 546 0 0,0 70 1 0 0,-4-103-596 0 0,0 80 597 0 0,-3 213 521 0 0,-25-1-763 0 0,17-232-295 0 0,-16 117 107 0 0,24-144-143 0 0,1 0 0 0 0,5 69 0 0 0,0-84-16 0 0,1-1 0 0 0,6 24 0 0 0,-6-34-14 0 0,0-1 1 0 0,0 0-1 0 0,2 1 1 0 0,-1-2-1 0 0,11 17 1 0 0,-14-25-21 0 0,-1-1 1 0 0,1 1 0 0 0,0 0-1 0 0,0 0 1 0 0,0-1 0 0 0,0 1-1 0 0,1-1 1 0 0,-1 0 0 0 0,0 0-1 0 0,0 0 1 0 0,1 0 0 0 0,-1 0-1 0 0,1 0 1 0 0,-1 0-1 0 0,1-1 1 0 0,4 1 0 0 0,5 0 22 0 0,0 0 1 0 0,16-2-1 0 0,-9 0-10 0 0,14 1-154 0 0,0-2 1 0 0,-1-1-1 0 0,1-1 0 0 0,-1-2 0 0 0,44-14 0 0 0,-72 19-633 0 0,10-5 962 0 0,-9 2-3092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6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81 12075 0 0,'0'0'10031'0'0,"-21"-15"-9566"0"0,-66-40-59 0 0,85 53-381 0 0,-1 0 1 0 0,0 1-1 0 0,-1 0 0 0 0,1 0 1 0 0,0 0-1 0 0,-4-1 0 0 0,6 2-12 0 0,0 0-1 0 0,0 0 1 0 0,1 0-1 0 0,-1 0 0 0 0,0 0 1 0 0,0 0-1 0 0,0 0 1 0 0,0 0-1 0 0,1 0 0 0 0,-1 1 1 0 0,0-1-1 0 0,-1 1 1 0 0,-4 2 52 0 0,1 1 0 0 0,-1-1 0 0 0,1 1 0 0 0,0 0 0 0 0,0 1 0 0 0,0-1 0 0 0,1 1-1 0 0,0 0 1 0 0,-1 0 0 0 0,2 1 0 0 0,-1-1 0 0 0,1 1 0 0 0,0 0 0 0 0,0-1 0 0 0,-2 8 0 0 0,0 1 27 0 0,1-1 0 0 0,0 1 0 0 0,1 0 0 0 0,1 0 0 0 0,-2 28 0 0 0,5-20-6 0 0,0 1 0 0 0,2-1 0 0 0,0 0 0 0 0,1 0 0 0 0,2 0-1 0 0,10 29 1 0 0,61 122 405 0 0,-70-159-450 0 0,37 73 254 0 0,35 73 302 0 0,-14 6-140 0 0,-57-139-422 0 0,-2 0 0 0 0,0 1 0 0 0,-2-1 1 0 0,-1 1-1 0 0,-1 0 0 0 0,-2 33 0 0 0,-1-50-21 0 0,-1 0 0 0 0,1 0 0 0 0,-2 0 0 0 0,0 0 0 0 0,-5 14-1 0 0,6-19-18 0 0,0-1 0 0 0,-1 1 0 0 0,0-1-1 0 0,0 0 1 0 0,0 0 0 0 0,0 0 0 0 0,-1 0-1 0 0,0 0 1 0 0,0-1 0 0 0,0 0 0 0 0,-9 7-1 0 0,10-9-5 0 0,0-1-1 0 0,0 1 1 0 0,0-1-1 0 0,-1 1 1 0 0,1-1 0 0 0,0 0-1 0 0,-1 0 1 0 0,1-1-1 0 0,0 1 1 0 0,-1-1-1 0 0,1 1 1 0 0,-1-1 0 0 0,1 0-1 0 0,-1 0 1 0 0,1-1-1 0 0,-1 1 1 0 0,1-1-1 0 0,-5-1 1 0 0,1 0-91 0 0,0-1-1 0 0,1 0 1 0 0,-1 0 0 0 0,1 0 0 0 0,0-1-1 0 0,0 0 1 0 0,1 0 0 0 0,-7-6 0 0 0,-66-72-3367 0 0,47 45-4704 0 0,23 28 4131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7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12507 0 0,'0'0'8328'0'0,"-4"2"-7852"0"0,2-2-410 0 0,-9 6 301 0 0,11-2-159 0 0,5 3 26 0 0,5 0-155 0 0,0-1-1 0 0,0 0 1 0 0,1-1-1 0 0,0 0 1 0 0,0 0 0 0 0,0-1-1 0 0,0-1 1 0 0,0 0-1 0 0,21 3 1 0 0,8-2 38 0 0,59-2-1 0 0,-77-2 12 0 0,-43-1-105 0 0,12 1 5 0 0,0 0 0 0 0,0 0 0 0 0,-13 2 0 0 0,19-2 4 0 0,-1 1 1 0 0,1 0-1 0 0,0 0 0 0 0,-1 1 0 0 0,1-1 0 0 0,0 1 0 0 0,0-1 0 0 0,0 1 0 0 0,0 0 0 0 0,0 0 0 0 0,0 0 0 0 0,-4 5 0 0 0,2-1 57 0 0,1-1 1 0 0,0 1-1 0 0,0 0 0 0 0,0 0 0 0 0,1 1 0 0 0,-4 8 1 0 0,-11 42 361 0 0,15-47-463 0 0,2-1 0 0 0,-1 1 0 0 0,1-1 0 0 0,0 1 0 0 0,1 0 0 0 0,1 16 0 0 0,-1-25-108 0 0,1-1 0 0 0,-1 1 0 0 0,0 0-1 0 0,0 0 1 0 0,1 0 0 0 0,-1 0 0 0 0,1 0-1 0 0,-1-1 1 0 0,1 1 0 0 0,-1 0 0 0 0,1 0-1 0 0,-1-1 1 0 0,1 1 0 0 0,0 0 0 0 0,-1-1-1 0 0,1 1 1 0 0,0-1 0 0 0,-1 1 0 0 0,1-1-1 0 0,0 1 1 0 0,0-1 0 0 0,0 1 0 0 0,1 0-1 0 0,10 1-4848 0 0,-1-1-4469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11249 0 0,'0'0'1787'0'0,"0"0"-965"0"0,0 0-473 0 0,0 0-38 0 0,0 0 9 0 0,0 0 9 0 0,-9 4-1 0 0,3-1-276 0 0,1 1 0 0 0,-1 0-1 0 0,0 0 1 0 0,1 0-1 0 0,0 1 1 0 0,0-1 0 0 0,0 1-1 0 0,1 0 1 0 0,-1 1 0 0 0,1-1-1 0 0,0 1 1 0 0,1 0-1 0 0,-1 0 1 0 0,1 0 0 0 0,1 0-1 0 0,-1 1 1 0 0,0 3-52 0 0,-19 156 570 0 0,22-160-635 0 0,0 1-1 0 0,0-1 1 0 0,1 0 0 0 0,0 1-1 0 0,1-1 1 0 0,-1 0 0 0 0,1 0 0 0 0,0 0-1 0 0,0 0 1 0 0,1 0 0 0 0,0-1-1 0 0,0 1 1 0 0,0-1 0 0 0,1 0-1 0 0,0 0 1 0 0,0 0 0 0 0,0 0-1 0 0,0-1 1 0 0,1 1 0 0 0,0-1-1 0 0,0 0 1 0 0,0-1 0 0 0,0 1-1 0 0,1-1 1 0 0,0 0 65 0 0,5 0-3725 0 0,2-7-4200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7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2 10642 0 0,'0'0'11451'0'0,"-122"-1"-11659"0"0,94 3-464 0 0,2 0-873 0 0,0 2-1527 0 0,8-3-3098 0 0,5 0-4256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8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361 1 7426 0 0,'0'0'15791'0'0,"-24"16"-15351"0"0,-74 52-55 0 0,72-50-240 0 0,-71 53 215 0 0,30-9-1321 0 0,26-24-5835 0 0,34-32 947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8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1 11258 0 0,'0'0'11431'0'0,"-15"21"-11104"0"0,-47 70-109 0 0,59-86-189 0 0,0 1 0 0 0,0-1-1 0 0,-5 12 1 0 0,8-15-22 0 0,-1-1 1 0 0,1 1-1 0 0,0-1 0 0 0,0 1 1 0 0,0-1-1 0 0,0 0 0 0 0,0 1 1 0 0,0-1-1 0 0,0 3 0 0 0,1 4 16 0 0,-1 0-15 0 0,0-4 3 0 0,0 0 1 0 0,0 0-1 0 0,0 0 0 0 0,1 1 0 0 0,-1-1 0 0 0,3 6 0 0 0,-3-9-3 0 0,1 0 0 0 0,0 1 0 0 0,0-1 0 0 0,-1 0-1 0 0,1 0 1 0 0,0 1 0 0 0,0-1 0 0 0,0 0-1 0 0,0 0 1 0 0,0 0 0 0 0,1 0 0 0 0,-1 0 0 0 0,0-1-1 0 0,0 1 1 0 0,1 0 0 0 0,-1 0 0 0 0,0-1-1 0 0,1 1 1 0 0,-1-1 0 0 0,1 1 0 0 0,-1-1 0 0 0,2 0-1 0 0,1 1 11 0 0,0 0 0 0 0,0-1 0 0 0,0 1-1 0 0,-1-1 1 0 0,1 0 0 0 0,0-1 0 0 0,0 1 0 0 0,0 0-1 0 0,-1-1 1 0 0,1 0 0 0 0,0 0 0 0 0,0 0-1 0 0,-1-1 1 0 0,1 1 0 0 0,-1-1 0 0 0,5-2 0 0 0,-6 2-13 0 0,0 1 1 0 0,0-1-1 0 0,0 0 1 0 0,0 0 0 0 0,0 0-1 0 0,0 0 1 0 0,0 0 0 0 0,-1 0-1 0 0,1-1 1 0 0,-1 1-1 0 0,0 0 1 0 0,0-1 0 0 0,1 1-1 0 0,-2-1 1 0 0,1 1 0 0 0,0-1-1 0 0,0 0 1 0 0,-1 1-1 0 0,0-1 1 0 0,1 0 0 0 0,-1 1-1 0 0,0-1 1 0 0,0 0 0 0 0,-1-3-1 0 0,1 4-14 0 0,-1-1 1 0 0,0 1-1 0 0,1-1 0 0 0,-1 1 0 0 0,0-1 0 0 0,0 1 0 0 0,0 0 1 0 0,-1-1-1 0 0,1 1 0 0 0,-1 0 0 0 0,1 0 0 0 0,-1 0 0 0 0,0 0 1 0 0,1 0-1 0 0,-1 0 0 0 0,0 1 0 0 0,0-1 0 0 0,-1 1 0 0 0,1-1 1 0 0,0 1-1 0 0,0 0 0 0 0,-1-1 0 0 0,1 1 0 0 0,-1 0 0 0 0,1 1 1 0 0,-5-2-1 0 0,1 0-422 0 0,-1 1 0 0 0,0 0 1 0 0,-12 0-1 0 0,-17 3-5450 0 0,26 0-828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08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 15003 0 0,'0'0'10017'0'0,"-15"23"-9781"0"0,-42 75-71 0 0,55-94-155 0 0,1-1 0 0 0,-1 0-1 0 0,0 0 1 0 0,1 1-1 0 0,0-1 1 0 0,0 1-1 0 0,0-1 1 0 0,0 1-1 0 0,0-1 1 0 0,1 1 0 0 0,-1 5-1 0 0,2 1-11 0 0,0 0-1 0 0,0 1 1 0 0,1-1-1 0 0,0 0 1 0 0,1 0 0 0 0,0 0-1 0 0,1 0 1 0 0,0-1-1 0 0,0 1 1 0 0,1-1-1 0 0,0 0 1 0 0,1 0 0 0 0,0-1-1 0 0,12 14 1 0 0,-11-14-314 0 0,1-1 1 0 0,0 1-1 0 0,1-2 0 0 0,0 1 1 0 0,0-1-1 0 0,1 0 1 0 0,-1-1-1 0 0,17 7 1 0 0,-25-12 268 0 0,28 10-2755 0 0,-9-4-4860 0 0</inkml:trace>
  <inkml:trace contextRef="#ctx0" brushRef="#br0" timeOffset="1">858 95 16027 0 0,'0'0'5287'0'0,"14"21"-4847"0"0,44 69-76 0 0,-55-85-316 0 0,0 0-1 0 0,0 0 0 0 0,-1 1 1 0 0,3 9-1 0 0,-4-13-23 0 0,-1 0-1 0 0,0 0 1 0 0,0 0 0 0 0,0 0-1 0 0,0 0 1 0 0,0 0 0 0 0,-1 3-1 0 0,0 5 59 0 0,0-2-43 0 0,0-1 0 0 0,0 1-1 0 0,-1-1 1 0 0,0 0 0 0 0,-1 0-1 0 0,1 1 1 0 0,-2-1 0 0 0,1-1-1 0 0,-1 1 1 0 0,-5 8 0 0 0,-20 23-1734 0 0,-1-6-4687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0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1072 79 14891 0 0,'0'0'2683'0'0,"-21"-2"-1793"0"0,-74-7-138 0 0,-257-3 2434 0 0,134 9-2319 0 0,34-9-419 0 0,128 5-355 0 0,-70-17-1 0 0,123 23-84 0 0,2 1-5 0 0,1 0 0 0 0,-1 0 0 0 0,0 0 0 0 0,0 0 0 0 0,0 0 0 0 0,0-1 0 0 0,1 1 1 0 0,-1 0-1 0 0,0 0 0 0 0,0-1 0 0 0,1 1 0 0 0,-1-1 0 0 0,0 1 0 0 0,1 0 1 0 0,-1-1-1 0 0,0 1 0 0 0,1-1 0 0 0,-1 0 0 0 0,1 1 0 0 0,-1-1 0 0 0,0-1 0 0 0,1 2-11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0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17972 0 0,'0'0'3986'0'0,"21"3"-3721"0"0,66 10 133 0 0,-80-12-304 0 0,0 1 0 0 0,-1 0 1 0 0,9 3-1 0 0,1 5 295 0 0,-10-4-228 0 0,1 0 14 0 0,0 0 0 0 0,0 0-1 0 0,-1 0 1 0 0,0 1 0 0 0,9 13 0 0 0,-13-18-154 0 0,0 1-1 0 0,-1 0 1 0 0,1 0 0 0 0,-1 1-1 0 0,1-1 1 0 0,-1 0-1 0 0,0 0 1 0 0,0 1-1 0 0,-1-1 1 0 0,1 1-1 0 0,-1-1 1 0 0,1 1 0 0 0,-1-1-1 0 0,0 1 1 0 0,0-1-1 0 0,-1 0 1 0 0,1 1-1 0 0,-2 3 1 0 0,1-4-14 0 0,0 0 0 0 0,-1-1 0 0 0,1 1 0 0 0,-1 0 0 0 0,0 0 0 0 0,1-1 1 0 0,-1 1-1 0 0,-1-1 0 0 0,1 0 0 0 0,0 0 0 0 0,0 0 0 0 0,-1 0 0 0 0,1 0 0 0 0,-4 2 0 0 0,-1 0-95 0 0,0 0-1 0 0,0-1 1 0 0,0 0-1 0 0,-11 3 1 0 0,8-3-628 0 0,1-1 0 0 0,-14 2 0 0 0,10-3-3093 0 0,-2-1-4432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1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 16315 0 0,'0'0'5440'0'0,"-11"20"-5348"0"0,-33 64-74 0 0,31-56-31 0 0,13-28 10 0 0,0 1 1 0 0,0-1-1 0 0,0 1 0 0 0,-1 0 1 0 0,1-1-1 0 0,0 1 0 0 0,0-1 1 0 0,0 1-1 0 0,0-1 1 0 0,0 1-1 0 0,0 0 0 0 0,0-1 1 0 0,0 1-1 0 0,1 0 1 0 0,0 4-29 0 0,-1-3-21 0 0,0-1 0 0 0,1 1 1 0 0,-1 0-1 0 0,1 0 0 0 0,0-1 0 0 0,-1 1 0 0 0,1 0 0 0 0,0-1 1 0 0,0 1-1 0 0,0-1 0 0 0,0 1 0 0 0,1-1 0 0 0,-1 0 1 0 0,0 1-1 0 0,0-1 0 0 0,1 0 0 0 0,-1 0 0 0 0,1 0 1 0 0,-1 0-1 0 0,1 0 0 0 0,-1 0 0 0 0,1 0 0 0 0,0-1 0 0 0,-1 1 1 0 0,1 0-1 0 0,4 0 0 0 0,23 4-2869 0 0,-2-4-3719 0 0,-14 0 855 0 0,-6-1 748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1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25 16900 0 0,'0'0'6145'0'0,"-127"-14"-6697"0"0,107 12-272 0 0,0-1-617 0 0,3 1-815 0 0,2 1-1329 0 0,5-2-2416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1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15603 0 0,'0'0'7118'0'0,"8"2"-7094"0"0,15 6 318 0 0,0 1 0 0 0,-1 1 0 0 0,35 22 0 0 0,-52-28-224 0 0,0-1 0 0 0,-1 1 1 0 0,8 7-1 0 0,-11-10-107 0 0,0 0 1 0 0,-1 0 0 0 0,1 0-1 0 0,0 0 1 0 0,-1 0-1 0 0,1 0 1 0 0,-1 0 0 0 0,1 0-1 0 0,-1 0 1 0 0,0 0 0 0 0,1 3-1 0 0,-1-4-7 0 0,0 1 0 0 0,0 0-1 0 0,0-1 1 0 0,0 1 0 0 0,0-1-1 0 0,0 1 1 0 0,-1 0 0 0 0,1-1-1 0 0,0 1 1 0 0,0-1 0 0 0,-1 1-1 0 0,1-1 1 0 0,0 1 0 0 0,-1-1-1 0 0,1 1 1 0 0,0-1 0 0 0,-1 1 0 0 0,1-1-1 0 0,-1 0 1 0 0,1 1 0 0 0,0-1-1 0 0,-1 0 1 0 0,1 1 0 0 0,-2 0-1 0 0,-3 1-2 0 0,0-1 0 0 0,1 1 0 0 0,-1-1-1 0 0,0 1 1 0 0,0-2 0 0 0,-1 1-1 0 0,1 0 1 0 0,0-1 0 0 0,0 0 0 0 0,0 0-1 0 0,-5-1 1 0 0,-9 0-151 0 0,14 1 33 0 0,-1 0 1 0 0,1-1-1 0 0,-8-1 1 0 0,13 2 92 0 0,-1 0 0 0 0,0 0 1 0 0,0-1-1 0 0,0 1 0 0 0,0 0 1 0 0,0 0-1 0 0,0-1 0 0 0,0 1 1 0 0,1-1-1 0 0,-1 1 0 0 0,0 0 0 0 0,0-1 1 0 0,1 1-1 0 0,-1-1 0 0 0,0 0 1 0 0,0 1-1 0 0,1-1 0 0 0,-1 0 1 0 0,1 1-1 0 0,-1-1 0 0 0,1 0 1 0 0,-1 0-1 0 0,1 0 0 0 0,-1 1 0 0 0,1-1 1 0 0,-1 0-1 0 0,1-2 0 0 0,0 3 21 0 0,0 0-1 0 0,0-1 0 0 0,1 1 0 0 0,-1 0 0 0 0,0 0 0 0 0,1-1 1 0 0,-1 1-1 0 0,0 0 0 0 0,1 0 0 0 0,-1-1 0 0 0,0 1 0 0 0,1 0 1 0 0,-1 0-1 0 0,1 0 0 0 0,-1-1 0 0 0,0 1 0 0 0,1 0 0 0 0,-1 0 1 0 0,1 0-1 0 0,-1 0 0 0 0,0 0 0 0 0,1 0 0 0 0,-1 0 0 0 0,1 0 1 0 0,-1 0-1 0 0,0 0 0 0 0,1 0 0 0 0,-1 0 0 0 0,1 0 0 0 0,0 1 1 0 0,1-1-7 0 0,6 0 43 0 0,0 1 0 0 0,-1 0 0 0 0,1 0 0 0 0,-1 1 0 0 0,1 0 0 0 0,-1 0 0 0 0,0 1 0 0 0,0 0 0 0 0,7 4 0 0 0,-8-4 25 0 0,-1 0 0 0 0,0 0 1 0 0,0 1-1 0 0,-1-1 0 0 0,1 1 0 0 0,-1 0 1 0 0,0 0-1 0 0,0 1 0 0 0,0-1 0 0 0,-1 1 1 0 0,1 0-1 0 0,3 7 0 0 0,-6-9-31 0 0,0-1 0 0 0,0 0 0 0 0,0 0 0 0 0,-1 1 0 0 0,1-1 0 0 0,-1 0 0 0 0,1 1 0 0 0,-1-1 0 0 0,0 0 0 0 0,0 1 0 0 0,0-1 0 0 0,0 1 0 0 0,0-1 0 0 0,-1 0 0 0 0,0 5 0 0 0,0-6-5 0 0,0 1 0 0 0,0 0 0 0 0,0 0 0 0 0,0 0 0 0 0,0 0-1 0 0,-1-1 1 0 0,1 1 0 0 0,0-1 0 0 0,-1 1 0 0 0,1-1 0 0 0,-1 1 0 0 0,0-1-1 0 0,0 0 1 0 0,1 0 0 0 0,-1 0 0 0 0,0 0 0 0 0,-3 1 0 0 0,-6 2-40 0 0,1-1 0 0 0,0-1 1 0 0,0 1-1 0 0,-1-2 0 0 0,-17 1 1 0 0,4-1-3402 0 0,-33-5 0 0 0,44 2-3278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2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1 13899 0 0,'0'0'10356'0'0,"3"24"-9959"0"0,8 79-144 0 0,-9-80-150 0 0,-1 0 0 0 0,-2 30 0 0 0,0-35-81 0 0,-6 40 2 0 0,4-36 15 0 0,-1 27 1 0 0,4-49-28 0 0,0 0-23 0 0,-1 0 1 0 0,0-1-1 0 0,0 1 0 0 0,0-1 1 0 0,1 0-1 0 0,-1 1 1 0 0,0-1-1 0 0,0 1 0 0 0,1-1 1 0 0,-1 0-1 0 0,1 0 1 0 0,-1 1-1 0 0,1-1 0 0 0,-1 0 1 0 0,1 0-1 0 0,-1-1 1 0 0,-2-2-44 0 0,-6-7-13 0 0,-1 0-1 0 0,0 1 0 0 0,0 1 1 0 0,-1 0-1 0 0,0 0 1 0 0,-18-10-1 0 0,26 17 64 0 0,-1 0-1 0 0,1 0 1 0 0,-1 1 0 0 0,0-1-1 0 0,1 1 1 0 0,-1 0 0 0 0,0 0 0 0 0,0 0-1 0 0,0 0 1 0 0,0 1 0 0 0,0-1-1 0 0,0 1 1 0 0,-5 0 0 0 0,6 1 15 0 0,-1 0 0 0 0,1 0 0 0 0,-1 0 0 0 0,1 0 0 0 0,0 0 0 0 0,-1 1 0 0 0,1-1 0 0 0,0 1 0 0 0,0 0 0 0 0,0 0 0 0 0,0 0 0 0 0,1 0 0 0 0,-1 1 0 0 0,-4 4 0 0 0,2-2 10 0 0,1 0 0 0 0,0 0-1 0 0,0 1 1 0 0,0-1-1 0 0,1 1 1 0 0,-1 0 0 0 0,2 0-1 0 0,-1 0 1 0 0,0 1 0 0 0,1-1-1 0 0,1 1 1 0 0,-1-1 0 0 0,1 1-1 0 0,0-1 1 0 0,0 1-1 0 0,1 13 1 0 0,0-18-20 0 0,0-1 0 0 0,1 1 0 0 0,-1 0 0 0 0,1-1 0 0 0,-1 1-1 0 0,1-1 1 0 0,-1 1 0 0 0,1-1 0 0 0,0 0 0 0 0,0 1 0 0 0,0-1 0 0 0,0 1 0 0 0,0-1 0 0 0,0 0 0 0 0,0 0-1 0 0,2 1 1 0 0,0 1 6 0 0,-1-2 0 0 0,1 1 0 0 0,0 0 0 0 0,0-1 0 0 0,1 1-1 0 0,-1-1 1 0 0,4 2 0 0 0,5-1-1 0 0,-1 0-1 0 0,0 0 1 0 0,19-1-1 0 0,-15 0-216 0 0,1-2 0 0 0,0 0 1 0 0,0-1-1 0 0,25-6 0 0 0,-8-3-4104 0 0,0-3-5718 0 0</inkml:trace>
  <inkml:trace contextRef="#ctx0" brushRef="#br0" timeOffset="1">526 290 18436 0 0,'0'0'3961'0'0,"19"0"-4039"0"0,59-1 230 0 0,-75 1-123 0 0,0 0-1 0 0,0 0 1 0 0,0 0-1 0 0,1 0 1 0 0,-1 1-1 0 0,0 0 1 0 0,0-1-1 0 0,0 1 1 0 0,0 0-1 0 0,0 1 1 0 0,0-1-1 0 0,0 0 1 0 0,4 4-1 0 0,1 0 110 0 0,-1-1 3 0 0,-1-1 0 0 0,0 2 0 0 0,0-1 0 0 0,0 1 0 0 0,-1 0 0 0 0,0 0 0 0 0,6 8 1 0 0,-8-10-85 0 0,-1 0 1 0 0,0 0-1 0 0,0 1 1 0 0,0-1-1 0 0,-1 1 1 0 0,1-1-1 0 0,-1 1 1 0 0,0 0-1 0 0,0 0 1 0 0,0 0 0 0 0,0-1-1 0 0,-1 1 1 0 0,0 0-1 0 0,1 0 1 0 0,-2 6-1 0 0,0-7-40 0 0,0 0 0 0 0,0 0-1 0 0,0 0 1 0 0,0 0-1 0 0,0-1 1 0 0,-1 1 0 0 0,1 0-1 0 0,-1-1 1 0 0,0 1-1 0 0,0-1 1 0 0,0 0 0 0 0,0 1-1 0 0,0-1 1 0 0,0 0-1 0 0,-1 0 1 0 0,1-1 0 0 0,-5 4-1 0 0,-4 1-134 0 0,0 0 0 0 0,-23 9-1 0 0,25-12-314 0 0,1-1 1 0 0,-1 0-1 0 0,0 0 0 0 0,-18 1 0 0 0,6-2-3247 0 0,0-1-4300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3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4072 0 0,'0'0'7546'0'0,"7"4"-5487"0"0,6 6-1857 0 0,-1 0 1 0 0,-1 1 0 0 0,0 0-1 0 0,-1 1 1 0 0,0 0 0 0 0,-1 1 0 0 0,0 0-1 0 0,-1 0 1 0 0,0 1 0 0 0,-1 0 0 0 0,-1 0-1 0 0,0 1 1 0 0,-1-1 0 0 0,-1 1-1 0 0,3 14-202 0 0,-5-21-12 0 0,1 0 0 0 0,-2 1 0 0 0,1 0-1 0 0,-1-1 1 0 0,0 1 0 0 0,-1 0-1 0 0,0 0 1 0 0,-1-1 0 0 0,0 1 0 0 0,0 0-1 0 0,0 0 1 0 0,-1-1 0 0 0,-1 1 0 0 0,1-1-1 0 0,-1 0 1 0 0,-1 0 0 0 0,0 0-1 0 0,0 0 1 0 0,0-1 0 0 0,-1 1 0 0 0,0-1-1 0 0,-1 0 1 0 0,1 0 0 0 0,-1-1 0 0 0,0 0-1 0 0,-1 0 1 0 0,0 0 0 0 0,0-1 0 0 0,-5 3 11 0 0,-30 6-4682 0 0,15-14-2883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2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21733 0 0,'0'0'3386'0'0,"-4"22"-3306"0"0,-10 69-47 0 0,12-81-36 0 0,1-1-1 0 0,0 1 0 0 0,0 15 1 0 0,2-13-19 0 0,-1-10 20 0 0,0 0-1 0 0,0 0 1 0 0,0 0 0 0 0,1-1-1 0 0,-1 1 1 0 0,1 0 0 0 0,-1 0 0 0 0,1 0-1 0 0,0-1 1 0 0,-1 1 0 0 0,1 0-1 0 0,0-1 1 0 0,0 1 0 0 0,0-1-1 0 0,2 3 1 0 0,11 8-913 0 0,-3-5-2524 0 0,-1 1-3479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2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29 15395 0 0,'0'0'7562'0'0,"-124"-11"-7394"0"0,94 9-152 0 0,-2 1-152 0 0,2-1-296 0 0,-2 1-400 0 0,1-1-489 0 0,3-2-735 0 0,5 1-1193 0 0,6 0-2632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3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16852 0 0,'0'0'5953'0'0,"46"128"-5313"0"0,-46-105-176 0 0,0-1-200 0 0,-2-1-128 0 0,-3-1-72 0 0,-2-1-104 0 0,2-3-128 0 0,-1 0-224 0 0,1-5-400 0 0,0 0-624 0 0,0-2-1169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3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234 128 8898 0 0,'0'0'8899'0'0,"-6"-20"-7957"0"0,-19-60-212 0 0,24 78-696 0 0,0 0-1 0 0,1 0 0 0 0,-1 0 1 0 0,0 1-1 0 0,0-1 0 0 0,0 0 0 0 0,-1 1 1 0 0,1-1-1 0 0,0 1 0 0 0,0-1 0 0 0,-1 1 1 0 0,1-1-1 0 0,-4-1 0 0 0,4 3-6 0 0,0-1 1 0 0,0 1-1 0 0,0-1 0 0 0,-1 1 0 0 0,1 0 0 0 0,0 0 1 0 0,0 0-1 0 0,-1-1 0 0 0,1 1 0 0 0,0 0 0 0 0,-3 1 1 0 0,-2-1 82 0 0,1 0-39 0 0,0 0 0 0 0,1 0 0 0 0,-1 1 0 0 0,0 0 0 0 0,1 0 1 0 0,-1 0-1 0 0,0 0 0 0 0,1 1 0 0 0,-1 0 0 0 0,1 0 0 0 0,0 0 0 0 0,0 0 0 0 0,0 1 0 0 0,0-1 0 0 0,0 1 0 0 0,0 0 0 0 0,1 0 0 0 0,-1 1 0 0 0,1-1 0 0 0,-6 8 0 0 0,2-1 101 0 0,0 1 0 0 0,1 0 0 0 0,0 0 1 0 0,1 1-1 0 0,0 0 0 0 0,-6 21 0 0 0,5-11 68 0 0,2 1 0 0 0,0 0-1 0 0,1 0 1 0 0,1 44 0 0 0,4-35 11 0 0,1 1 0 0 0,14 59 0 0 0,31 62 199 0 0,12-4-158 0 0,-25-66-139 0 0,-14-33-20 0 0,36 95 327 0 0,-41-97-206 0 0,12 52-1 0 0,-25-85-215 0 0,0-1 0 0 0,-1 1 0 0 0,-1 0 0 0 0,0 0 0 0 0,-2 23 0 0 0,1-36-34 0 0,-1-1-1 0 0,1 1 0 0 0,-1-1 1 0 0,1 0-1 0 0,-1 1 0 0 0,0-1 1 0 0,0 0-1 0 0,0 1 0 0 0,0-1 1 0 0,-1 0-1 0 0,1 0 0 0 0,0 0 1 0 0,-1 0-1 0 0,0 0 0 0 0,1 0 0 0 0,-1 0 1 0 0,-2 1-1 0 0,0-1 1 0 0,1 0-1 0 0,0 0 1 0 0,-1 0 0 0 0,1-1-1 0 0,-1 0 1 0 0,0 1 0 0 0,1-1-1 0 0,-1 0 1 0 0,0-1 0 0 0,-5 1-1 0 0,0 0-54 0 0,-1-1-1 0 0,1-1 0 0 0,-1 1 0 0 0,1-2 0 0 0,-1 1 0 0 0,1-1 0 0 0,0-1 1 0 0,-12-4-1 0 0,11 3-209 0 0,1-1-1 0 0,0 0 1 0 0,0-1 0 0 0,1 0 0 0 0,-1 0 0 0 0,1-1 0 0 0,1 0-1 0 0,-9-9 1 0 0,6 5-2729 0 0,1-1 1 0 0,-13-21-1 0 0,15 18-8015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4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0 12667 0 0,'0'0'8792'0'0,"-5"6"-8630"0"0,3-5-155 0 0,-6 7 45 0 0,-1 1 0 0 0,2 1 0 0 0,-11 15 1 0 0,15-20-40 0 0,1-3-32 0 0,0 1 0 0 0,0 0 0 0 0,0 0 0 0 0,1 0 0 0 0,-1 1 0 0 0,1-1 1 0 0,0 0-1 0 0,0 0 0 0 0,0 1 0 0 0,1-1 0 0 0,-1 5 0 0 0,1-7 13 0 0,0 0 0 0 0,1-1 0 0 0,-1 1 0 0 0,1 0 0 0 0,-1-1 0 0 0,0 1 0 0 0,1-1 0 0 0,-1 1 0 0 0,1-1-1 0 0,-1 1 1 0 0,1-1 0 0 0,0 0 0 0 0,-1 1 0 0 0,1-1 0 0 0,0 1 0 0 0,-1-1 0 0 0,1 0 0 0 0,0 0 0 0 0,0 1 0 0 0,16 4-51 0 0,1-1 89 0 0,1 1 0 0 0,-1 1 0 0 0,0 1 0 0 0,20 11 0 0 0,-30-13 77 0 0,1 0 0 0 0,-1 0-1 0 0,0 1 1 0 0,0 0 0 0 0,-1 1 0 0 0,0-1 0 0 0,0 1 0 0 0,-1 1 0 0 0,1-1-1 0 0,4 10 1 0 0,-9-14-57 0 0,0 0 0 0 0,0 1 0 0 0,-1-1 0 0 0,0 1 0 0 0,1-1 0 0 0,-1 1 0 0 0,0-1-1 0 0,-1 1 1 0 0,1-1 0 0 0,-1 1 0 0 0,1 0 0 0 0,-1 0 0 0 0,0-1 0 0 0,-1 1 0 0 0,1 0 0 0 0,-1-1 0 0 0,-1 8 0 0 0,1-8-27 0 0,0 0 1 0 0,-1 0 0 0 0,1 0 0 0 0,-1-1 0 0 0,1 1 0 0 0,-1-1-1 0 0,0 1 1 0 0,0-1 0 0 0,0 1 0 0 0,-1-1 0 0 0,1 0 0 0 0,0 0 0 0 0,-1 0-1 0 0,0 0 1 0 0,1-1 0 0 0,-1 1 0 0 0,0-1 0 0 0,0 1 0 0 0,1-1-1 0 0,-1 0 1 0 0,-5 1 0 0 0,4-1-133 0 0,0 0 0 0 0,-1 0 0 0 0,1-1 0 0 0,0 1 0 0 0,-1-1 0 0 0,1 0 0 0 0,0-1 0 0 0,-1 1-1 0 0,1-1 1 0 0,0 1 0 0 0,0-1 0 0 0,-6-2 0 0 0,8 2-469 0 0,0 0 0 0 0,-1-1 0 0 0,1 1 0 0 0,0 0 0 0 0,-1-1 0 0 0,1 0 0 0 0,0 1 0 0 0,-3-5 0 0 0,3 4-730 0 0,1 0 0 0 0,-1 0-1 0 0,1 0 1 0 0,-1-1 0 0 0,1 1 0 0 0,0-1-1 0 0,0 1 1 0 0,0-1 0 0 0,-1-4-1 0 0,2 1-3359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4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32 17820 0 0,'0'0'3761'0'0,"-142"-29"-4578"0"0,116 28-447 0 0,1 0-952 0 0,2 1-1497 0 0,7 0-2865 0 0,4 0-415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4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536 0 14787 0 0,'0'0'8457'0'0,"-21"3"-7821"0"0,-67 8-113 0 0,77-9-424 0 0,2 0 1 0 0,-1 0 0 0 0,0 1 0 0 0,0 0 0 0 0,-9 6 0 0 0,3-3 21 0 0,-232 107-393 0 0,214-96-489 0 0,-2 0-1827 0 0,12-5-5456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5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 14107 0 0,'0'0'9647'0'0,"-20"8"-9288"0"0,-63 31-80 0 0,79-37-255 0 0,0 1 0 0 0,0-1 0 0 0,0 1 0 0 0,1 0 0 0 0,-1 0 0 0 0,-2 3 1 0 0,4-3-5 0 0,0-1 0 0 0,1 0 0 0 0,-1 1 0 0 0,1-1 0 0 0,-2 5 1 0 0,-2 3 24 0 0,0-1-39 0 0,1 0 1 0 0,0 1-1 0 0,0-1 1 0 0,1 1-1 0 0,0 0 1 0 0,1 0 0 0 0,0 0-1 0 0,0 0 1 0 0,1 0-1 0 0,0 1 1 0 0,2 13-1 0 0,-1-23-7 0 0,0 1-1 0 0,1-1 0 0 0,-1 1 0 0 0,0-1 0 0 0,1 1 1 0 0,0-1-1 0 0,-1 1 0 0 0,1-1 0 0 0,0 1 0 0 0,0-1 1 0 0,-1 0-1 0 0,1 1 0 0 0,0-1 0 0 0,0 0 1 0 0,3 2-1 0 0,-2-1 0 0 0,1 0 0 0 0,0 0 0 0 0,0-1 0 0 0,-1 1 0 0 0,1-1 1 0 0,0 0-1 0 0,5 2 0 0 0,1-1-9 0 0,1 0 0 0 0,0 0-1 0 0,20 0 1 0 0,-16-2 7 0 0,0 0 0 0 0,0-1-1 0 0,16-3 1 0 0,-26 3 6 0 0,1 0 1 0 0,0 0-1 0 0,0-1 0 0 0,-1 1 0 0 0,1-1 1 0 0,-1 0-1 0 0,0-1 0 0 0,0 1 0 0 0,0-1 1 0 0,0 0-1 0 0,0 0 0 0 0,6-6 0 0 0,-9 8-12 0 0,0 0 1 0 0,0-1-1 0 0,1 1 0 0 0,-1-1 0 0 0,0 1 0 0 0,0-1 1 0 0,-1 1-1 0 0,1-1 0 0 0,0 0 0 0 0,0 0 0 0 0,-1 1 1 0 0,1-1-1 0 0,-1 0 0 0 0,0 0 0 0 0,1 0 0 0 0,-1 1 1 0 0,0-1-1 0 0,0 0 0 0 0,0 0 0 0 0,0 0 0 0 0,-1 0 1 0 0,1 1-1 0 0,0-1 0 0 0,-1 0 0 0 0,1 0 0 0 0,-1 1 1 0 0,-1-4-1 0 0,0 2-34 0 0,0 0 0 0 0,0 0 1 0 0,0 0-1 0 0,-1 1 0 0 0,1-1 0 0 0,0 1 0 0 0,-1 0 1 0 0,0 0-1 0 0,0 0 0 0 0,1 0 0 0 0,-1 0 1 0 0,0 0-1 0 0,0 1 0 0 0,-4-2 0 0 0,-3 0-562 0 0,1 0-1 0 0,-1 1 1 0 0,0 0-1 0 0,-19-1 1 0 0,5 2-3101 0 0,2 1-3286 0 0,7 0-3073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5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1239 71 21173 0 0,'0'0'632'0'0,"-27"-3"-170"0"0,-89-9-1 0 0,41 4-103 0 0,-253-22 653 0 0,35 13-563 0 0,0 17-1817 0 0,228 4-573 0 0,24 1-5961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8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8530 0 0,'0'0'9681'0'0,"21"1"-9267"0"0,65 5 78 0 0,-81-6-406 0 0,0 1-1 0 0,0 0 1 0 0,0 0 0 0 0,8 4-1 0 0,1 5 343 0 0,-6-4-187 0 0,-2-1-40 0 0,0 0 1 0 0,0 0-1 0 0,-1 0 1 0 0,0 0 0 0 0,0 1-1 0 0,0 0 1 0 0,0 0 0 0 0,4 8-1 0 0,-8-11-167 0 0,0-1-1 0 0,0 0 1 0 0,0 1 0 0 0,0-1-1 0 0,0 1 1 0 0,0-1-1 0 0,0 1 1 0 0,-1 0 0 0 0,0-1-1 0 0,1 1 1 0 0,-1 0-1 0 0,0-1 1 0 0,0 1 0 0 0,0 0-1 0 0,-1-1 1 0 0,1 1-1 0 0,-1 0 1 0 0,1-1 0 0 0,-1 1-1 0 0,0-1 1 0 0,0 1 0 0 0,0-1-1 0 0,0 0 1 0 0,-1 1-1 0 0,1-1 1 0 0,-2 3 0 0 0,-1-1-69 0 0,0 0 0 0 0,0 1 0 0 0,-1-1 0 0 0,1-1 1 0 0,-1 1-1 0 0,0-1 0 0 0,0 0 0 0 0,-8 4 0 0 0,-7 1-2859 0 0,1-4-4117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6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37 5613 0 0,'0'0'6961'0'0,"0"0"-5176"0"0,0 0-1561 0 0,-7 0-67 0 0,5 0-162 0 0,0 0 0 0 0,1 0 1 0 0,-1 0-1 0 0,0 0 0 0 0,0 0 0 0 0,0 0 1 0 0,0 1-1 0 0,0-1 0 0 0,1 1 0 0 0,-1-1 0 0 0,0 1 1 0 0,0-1-1 0 0,1 1 0 0 0,-1 0 0 0 0,0 0 0 0 0,1 0 1 0 0,-1 0-1 0 0,1 0 0 0 0,-1 0 0 0 0,1 1 1 0 0,-1-1-1 0 0,1 0 0 0 0,0 1 0 0 0,0-1 0 0 0,0 1 1 0 0,0 0-1 0 0,0-1 0 0 0,0 1 0 0 0,0 0 0 0 0,0-1 1 0 0,1 1-1 0 0,-1 0 0 0 0,1 0 0 0 0,-1-1 1 0 0,1 1-1 0 0,0 0 0 0 0,0 0 0 0 0,-1 0 0 0 0,1 0 1 0 0,1 0-1 0 0,-1 0 0 0 0,0-1 0 0 0,0 1 0 0 0,1 0 1 0 0,-1 0-1 0 0,1 0 0 0 0,-1 0 0 0 0,1-1 1 0 0,0 1-1 0 0,0 0 0 0 0,0-1 0 0 0,0 1 0 0 0,0-1 1 0 0,0 1-1 0 0,0-1 0 0 0,1 2 5 0 0,47 46 262 0 0,-43-45-132 0 0,0 1-1 0 0,0-1 0 0 0,-1 1 0 0 0,0 0 0 0 0,0 0 1 0 0,0 0-1 0 0,0 1 0 0 0,-1-1 0 0 0,0 1 0 0 0,0 0 1 0 0,-1 1-1 0 0,1-1 0 0 0,-2 0 0 0 0,1 1 1 0 0,0 0-1 0 0,-1 0 0 0 0,-1 0 0 0 0,2 4-129 0 0,-6-7-7 0 0,-1 0 0 0 0,1 0 0 0 0,0-1 0 0 0,-1 0 0 0 0,0 0 0 0 0,0 0 0 0 0,0 0 0 0 0,0 0 1 0 0,0-1-1 0 0,-1 1 0 0 0,1-1 0 0 0,-1 0 0 0 0,1-1 0 0 0,-1 1 0 0 0,0-1 0 0 0,0 0 0 0 0,0 0 0 0 0,0-1 0 0 0,1 1 0 0 0,-1-1 0 0 0,0 0 0 0 0,0 0 0 0 0,0-1 0 0 0,0 1 0 0 0,0-1 0 0 0,0 0 0 0 0,0-1 0 0 0,1 1 0 0 0,-1-1 0 0 0,1 0 0 0 0,-4-1 7 0 0,8 2-65 0 0,-16-8-3044 0 0,9 0-1974 0 0,4-11-3504 0 0</inkml:trace>
  <inkml:trace contextRef="#ctx0" brushRef="#br0" timeOffset="169.67">343 45 16906 0 0,'0'0'1932'0'0,"0"0"-1932"0"0,0 0-392 0 0,-36-6 392 0 0,-1 0 224 0 0,-12 0-144 0 0,-11 1-80 0 0,3-1-640 0 0,14 0-1345 0 0,12-4-5791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9.0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17380 0 0,'0'0'5960'0'0,"-5"20"-5920"0"0,-16 64-23 0 0,17-59-30 0 0,4-24 10 0 0,0-1 1 0 0,0 1-1 0 0,0-1 1 0 0,0 0 0 0 0,0 1-1 0 0,0-1 1 0 0,0 0 0 0 0,0 1-1 0 0,0-1 1 0 0,0 0-1 0 0,1 1 1 0 0,-1-1 0 0 0,0 0-1 0 0,0 1 1 0 0,0-1 0 0 0,1 0-1 0 0,-1 0 1 0 0,0 1-1 0 0,0-1 1 0 0,1 0 0 0 0,-1 1-1 0 0,3 1-36 0 0,-1 0-91 0 0,0 0 1 0 0,0 0-1 0 0,0-1 0 0 0,0 1 1 0 0,0 0-1 0 0,1-1 1 0 0,-1 0-1 0 0,1 1 1 0 0,-1-1-1 0 0,6 1 0 0 0,10 3-2845 0 0,-1-2-4204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9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94 16828 0 0,'0'0'6977'0'0,"-23"-1"-6996"0"0,-73-1-122 0 0,83 2-183 0 0,-1 0 0 0 0,0-1 0 0 0,-17-4 0 0 0,17 2-352 0 0,-18-4-2324 0 0,12 1-3760 0 0</inkml:trace>
  <inkml:trace contextRef="#ctx0" brushRef="#br0" timeOffset="1">156 0 13387 0 0,'0'0'9402'0'0,"1"21"-9227"0"0,6 65-153 0 0,-7-58-114 0 0,-2-20-87 0 0,-1-3-17 0 0,3-2-166 0 0,-1 0-1 0 0,0 0 0 0 0,1 0 0 0 0,0 1 0 0 0,-1-1 0 0 0,2 5 1 0 0,3 4-4232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19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15779 0 0,'0'0'6374'0'0,"17"5"-6341"0"0,48 13 27 0 0,-46-9-3 0 0,-15-3 5 0 0,-3-3-33 0 0,0-1-18 0 0,0 0 0 0 0,0-1 0 0 0,-1 1 0 0 0,1 0 0 0 0,-1-1 0 0 0,1 1 0 0 0,-1 0 0 0 0,0 0 0 0 0,1-1-1 0 0,-1 1 1 0 0,0 0 0 0 0,0 0 0 0 0,-1-1 0 0 0,1 4 0 0 0,-1-3-18 0 0,1-1 1 0 0,-1 0-1 0 0,1 0 0 0 0,-1 0 0 0 0,0 0 0 0 0,1 0 1 0 0,-1 0-1 0 0,0 0 0 0 0,0 0 0 0 0,0 0 0 0 0,0 0 1 0 0,0 0-1 0 0,0-1 0 0 0,0 1 0 0 0,0 0 1 0 0,0-1-1 0 0,0 1 0 0 0,0-1 0 0 0,0 1 0 0 0,0-1 1 0 0,-2 1-1 0 0,-2 0-137 0 0,0 0 0 0 0,0 0 1 0 0,0-1-1 0 0,0 0 0 0 0,-5 0 0 0 0,1 0-287 0 0,15 0 151 0 0,-1 0 10 0 0,1 1 1 0 0,8 2 0 0 0,-3 1 435 0 0,-1 0-1 0 0,1 1 1 0 0,-1 0 0 0 0,-1 1 0 0 0,1 1-1 0 0,-1-1 1 0 0,0 1 0 0 0,0 1 0 0 0,-1-1-1 0 0,11 15 1 0 0,-17-21-124 0 0,-1 1-1 0 0,0-1 1 0 0,0 1-1 0 0,0 0 1 0 0,0-1-1 0 0,0 1 1 0 0,0 0 0 0 0,0 0-1 0 0,-1-1 1 0 0,1 1-1 0 0,-1 0 1 0 0,1 0-1 0 0,-1 0 1 0 0,0 4-1 0 0,0-5-10 0 0,0 0-1 0 0,0 0 0 0 0,-1 0 0 0 0,1 1 0 0 0,0-1 0 0 0,-1 0 0 0 0,1 0 0 0 0,-1 0 0 0 0,0 0 0 0 0,1 0 0 0 0,-1 0 0 0 0,0 0 0 0 0,0 0 0 0 0,1 0 0 0 0,-1 0 0 0 0,0-1 0 0 0,0 1 1 0 0,0 0-1 0 0,0 0 0 0 0,0-1 0 0 0,0 1 0 0 0,0-1 0 0 0,0 1 0 0 0,-2 0 0 0 0,-5 2 57 0 0,1-1-1 0 0,-1 0 1 0 0,0 0 0 0 0,0-1-1 0 0,0 1 1 0 0,-11-1 0 0 0,-50-3-2087 0 0,68 2 1910 0 0,-26-3-3004 0 0,9-1-2040 0 0,10 3 1047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20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 17244 0 0,'0'0'5305'0'0,"4"24"-4568"0"0,12 78-225 0 0,-15-97-474 0 0,22 111 797 0 0,-21-107-808 0 0,1 3-10 0 0,0 0 1 0 0,1-1 0 0 0,0 1 0 0 0,8 16 0 0 0,-10-26 13 0 0,-1 0 0 0 0,1 0 1 0 0,0 1-1 0 0,-1-2 1 0 0,1 1-1 0 0,0 0 0 0 0,0 0 1 0 0,0 0-1 0 0,1-1 1 0 0,2 2-1 0 0,-5-3 174 0 0,-4-1-147 0 0,-13-10-80 0 0,-4-2-89 0 0,-28-14 1 0 0,42 24 93 0 0,0 0-1 0 0,0 1 1 0 0,0 0-1 0 0,0 0 1 0 0,0 0-1 0 0,0 1 1 0 0,0 0-1 0 0,-14 1 1 0 0,19 0 22 0 0,0 0 1 0 0,0 1-1 0 0,0-1 0 0 0,0 1 1 0 0,0 0-1 0 0,0-1 1 0 0,0 1-1 0 0,1 0 0 0 0,-1 0 1 0 0,0 0-1 0 0,0 1 1 0 0,1-1-1 0 0,-1 0 1 0 0,1 1-1 0 0,-1-1 0 0 0,1 1 1 0 0,0-1-1 0 0,0 1 1 0 0,-1-1-1 0 0,1 1 1 0 0,0 0-1 0 0,0 0 0 0 0,1 0 1 0 0,-1 0-1 0 0,-1 3 1 0 0,0 3 19 0 0,0-1 0 0 0,0 1 0 0 0,1-1 0 0 0,0 1 1 0 0,0 12-1 0 0,1-18-22 0 0,0 0 0 0 0,0 0 0 0 0,1-1 0 0 0,-1 1 0 0 0,0 0 1 0 0,1 0-1 0 0,-1 0 0 0 0,1 0 0 0 0,0 0 0 0 0,0-1 0 0 0,0 1 0 0 0,0 0 1 0 0,0-1-1 0 0,0 1 0 0 0,0-1 0 0 0,3 3 0 0 0,-2-1 3 0 0,1-1 1 0 0,0 0-1 0 0,0 0 0 0 0,1 0 0 0 0,-1 0 1 0 0,0 0-1 0 0,1-1 0 0 0,3 2 0 0 0,6 0-33 0 0,-1 0-1 0 0,1-1 0 0 0,-1 0 0 0 0,14 0 0 0 0,-3-1-318 0 0,26-2-1 0 0,-14-4-2917 0 0,0-6-7900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20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17836 0 0,'0'0'5428'0'0,"18"11"-5355"0"0,54 35 26 0 0,-68-43-74 0 0,1 0 0 0 0,-1 1 0 0 0,7 7 0 0 0,-4 2 84 0 0,-5-6-56 0 0,0-2-6 0 0,0 0-1 0 0,0 0 1 0 0,-1 0-1 0 0,1 0 1 0 0,-1 0-1 0 0,-1 0 1 0 0,1 1-1 0 0,-1-1 0 0 0,0 0 1 0 0,0 0-1 0 0,0 0 1 0 0,-1 1-1 0 0,0-1 1 0 0,-1 5-1 0 0,0-6-84 0 0,1 1 1 0 0,-1-1-1 0 0,0 0 0 0 0,0 0 0 0 0,0 0 0 0 0,-1 0 1 0 0,0 0-1 0 0,1-1 0 0 0,-1 1 0 0 0,0-1 1 0 0,-1 0-1 0 0,1 0 0 0 0,-1 0 0 0 0,1 0 1 0 0,-1 0-1 0 0,-4 2 0 0 0,3-3-470 0 0,1 0-1 0 0,-1 0 1 0 0,0 0-1 0 0,1-1 1 0 0,-7 2-1 0 0,0-1-3460 0 0,-1-2-3741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20.8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0 10986 0 0,'0'0'13074'0'0,"-4"22"-12837"0"0,-15 68-137 0 0,18-87-98 0 0,-6 32 7 0 0,7-22-28 0 0,0-3 14 0 0,0-10-19 0 0,0 1 0 0 0,0 0 0 0 0,0 0 0 0 0,0 0 0 0 0,1 0 0 0 0,-1 0 0 0 0,0 0 0 0 0,1-1 0 0 0,-1 1 0 0 0,0 0 0 0 0,1 0 0 0 0,-1 0 0 0 0,1-1 0 0 0,-1 1 1 0 0,1 0-1 0 0,0-1 0 0 0,-1 1 0 0 0,2 0 0 0 0,0 1-135 0 0,0-1 0 0 0,0 1 0 0 0,0-1 0 0 0,0 0 1 0 0,0 0-1 0 0,4 1 0 0 0,2 1-509 0 0,-1-1 0 0 0,1-1 0 0 0,9 1 1 0 0,-3-1-3069 0 0,-7 0-1076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21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18612 0 0,'0'0'2615'0'0,"22"7"-2600"0"0,73 20-8 0 0,-80-22 60 0 0,1-1 1 0 0,0-1-1 0 0,0 0 1 0 0,1-1-1 0 0,-1-1 1 0 0,27-1 0 0 0,-10-1 212 0 0,-19 1 85 0 0,0-2-1 0 0,18-3 0 0 0,-28 4-251 0 0,-4 1-108 0 0,0 0 0 0 0,0 0 1 0 0,1 0-1 0 0,-1 1 1 0 0,0-1-1 0 0,0 0 1 0 0,1 0-1 0 0,-1 0 0 0 0,0 0 1 0 0,0 0-1 0 0,1 0 1 0 0,-1 0-1 0 0,0 0 1 0 0,0 0-1 0 0,1 1 0 0 0,-1-1 1 0 0,0 0-1 0 0,0 0 1 0 0,0 0-1 0 0,1 0 0 0 0,-1 1 1 0 0,0-1-1 0 0,0 0 1 0 0,0 0-1 0 0,0 0 1 0 0,0 1-1 0 0,1-1 0 0 0,-1 0 1 0 0,0 0-1 0 0,0 1 1 0 0,0-1-1 0 0,0 0 0 0 0,0 0 1 0 0,0 1-1 0 0,0-1 1 0 0,0 0-1 0 0,0 1 1 0 0,1 13 21 0 0,-1-9 30 0 0,45 448 2118 0 0,-28-322-2101 0 0,50 286 1107 0 0,-46-311-792 0 0,7 120 0 0 0,-26-197-356 0 0,0 0 1 0 0,-2-1-1 0 0,-5 41 0 0 0,4-61-17 0 0,-1 1 0 0 0,0-1 0 0 0,-1 0-1 0 0,1 0 1 0 0,-1 0 0 0 0,-1 0 0 0 0,0 0-1 0 0,0-1 1 0 0,0 0 0 0 0,-1 1 0 0 0,0-2-1 0 0,-1 1 1 0 0,1-1 0 0 0,-1 1 0 0 0,0-2-1 0 0,-1 1 1 0 0,0-1 0 0 0,1 0 0 0 0,-2 0-1 0 0,1 0 1 0 0,0-1 0 0 0,-1-1 0 0 0,0 1-1 0 0,0-1 1 0 0,0 0 0 0 0,-14 2 0 0 0,-9-1-184 0 0,-2-1 1 0 0,1-1 0 0 0,-48-4-1 0 0,62 1-457 0 0,0-2 1 0 0,-23-5-1 0 0,-8-6-7575 0 0,34 8-3384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3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1341 306 0 0 0,'-63'-104'0'0'0,"44"77"0"0"0,7 19 0 0 0,5 4 0 0 0,-20-12 171 0 0,0 0 1 0 0,-52-19-1 0 0,-65-10 397 0 0,124 40-408 0 0,-27-8 303 0 0,-1 2 0 0 0,-61-5 0 0 0,-111 10 1626 0 0,172 8-1950 0 0,1 2 0 0 0,-76 16 0 0 0,84-10-203 0 0,2 1 0 0 0,-1 2 0 0 0,-42 22 0 0 0,72-31 58 0 0,0 0-1 0 0,1 0 1 0 0,0 1-1 0 0,0 0 1 0 0,0 0-1 0 0,0 1 1 0 0,1 0 0 0 0,0 0-1 0 0,0 0 1 0 0,-8 13-1 0 0,10-13 16 0 0,1 0 0 0 0,0 0 0 0 0,1 0-1 0 0,-1 1 1 0 0,1-1 0 0 0,0 1-1 0 0,1-1 1 0 0,-1 1 0 0 0,1 0-1 0 0,1-1 1 0 0,-1 1 0 0 0,1 0 0 0 0,0 0-1 0 0,2 8 1 0 0,-1-12 15 0 0,0 1-1 0 0,0-1 1 0 0,1 1 0 0 0,0-1-1 0 0,0 0 1 0 0,-1 1-1 0 0,2-1 1 0 0,2 4 0 0 0,23 21 306 0 0,-12-14-94 0 0,6 6 102 0 0,34 24-1 0 0,-39-33-236 0 0,0-2-1 0 0,1 0 1 0 0,0 0 0 0 0,23 6 0 0 0,78 16 600 0 0,-80-22-638 0 0,-8-1 32 0 0,0-2 1 0 0,32 2 0 0 0,13-2-447 0 0,66 2-77 0 0,-95-8 397 0 0,-1-3 0 0 0,0-2 0 0 0,0-1 0 0 0,50-15 0 0 0,118-45-2472 0 0,-147 39-2010 0 0,-60 24 4513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39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0,'0'0'10059'0'0,"3"18"-9460"0"0,10 60-212 0 0,-9-56-257 0 0,1 7 33 0 0,13 44 0 0 0,-17-70-87 0 0,0-1-1 0 0,0 1 1 0 0,0-1-1 0 0,0 1 1 0 0,0-1-1 0 0,1 1 1 0 0,-1-1 0 0 0,1 0-1 0 0,0 0 1 0 0,-1 0-1 0 0,4 3 1 0 0,-4-5-13 0 0,0 1 1 0 0,0 0 0 0 0,0-1-1 0 0,0 1 1 0 0,0 0-1 0 0,0-1 1 0 0,1 1 0 0 0,-1-1-1 0 0,0 0 1 0 0,0 1-1 0 0,1-1 1 0 0,-1 0 0 0 0,0 0-1 0 0,0 0 1 0 0,1 0 0 0 0,-1 0-1 0 0,0 0 1 0 0,1 0-1 0 0,-1-1 1 0 0,0 1 0 0 0,0 0-1 0 0,1-1 1 0 0,-1 1-1 0 0,0 0 1 0 0,2-2 0 0 0,3-1-8 0 0,-1-1 1 0 0,0 1-1 0 0,0-1 1 0 0,-1 0-1 0 0,1 0 1 0 0,-1-1-1 0 0,0 1 1 0 0,5-6-1 0 0,-4 3-23 0 0,0-1-1 0 0,-1 1 0 0 0,0 0 1 0 0,0-1-1 0 0,4-10 0 0 0,-2-14 197 0 0,-6 32-228 0 0,0 0 0 0 0,0 0 0 0 0,0 0 0 0 0,0 0 0 0 0,0 0 0 0 0,0 0 0 0 0,0 0 1 0 0,0 0-1 0 0,0-1 0 0 0,0 1 0 0 0,0 0 0 0 0,0 0 0 0 0,0 0 0 0 0,0 0 1 0 0,0 0-1 0 0,0 0 0 0 0,0 0 0 0 0,0 0 0 0 0,0 0 0 0 0,1 0 0 0 0,-1 0 1 0 0,0 0-1 0 0,0 0 0 0 0,0-1 0 0 0,0 1 0 0 0,0 0 0 0 0,0 0 0 0 0,0 0 0 0 0,0 0 1 0 0,0 0-1 0 0,0 0 0 0 0,1 0 0 0 0,-1 0 0 0 0,0 0 0 0 0,0 0 0 0 0,0 0 1 0 0,0 0-1 0 0,0 0 0 0 0,0 0 0 0 0,0 0 0 0 0,0 0 0 0 0,1 0 0 0 0,-1 0 1 0 0,0 0-1 0 0,0 0 0 0 0,0 0 0 0 0,0 0 0 0 0,0 1 0 0 0,0-1 0 0 0,0 0 0 0 0,0 0 1 0 0,0 0-1 0 0,0 0 0 0 0,0 0 0 0 0,1 0 0 0 0,2 5-86 0 0,16 74-841 0 0,-9-26-6911 0 0,-8-43 1629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40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232 281 0 0 0,'0'0'0'0'0,"-31"-137"0"0"0,11 114 0 0 0,-4 2 0 0 0,-6-3 0 0 0,-5 1 0 0 0,-3 0 0 0 0,7 5 0 0 0,9 6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69 6857 0 0,'0'0'9529'0'0,"0"0"-9057"0"0,0 0-472 0 0,-35 4 0 0 0,11-7 152 0 0,-7 0 36 0 0,-11-1-52 0 0,4 1-24 0 0,5 0-108 0 0,6-1 0 0 0,3 2 8 0 0,2-1-12 0 0,1-2-220 0 0,0 1-753 0 0,9-2-907 0 0,4 2-2664 0 0,8-8-3773 0 0</inkml:trace>
  <inkml:trace contextRef="#ctx0" brushRef="#br0" timeOffset="253">156 1 12733 0 0,'0'0'1768'0'0,"0"0"-1248"0"0,14 42 320 0 0,-12-24-83 0 0,-2 2-333 0 0,0 0-212 0 0,-2-1 24 0 0,-4-1-136 0 0,1-2-52 0 0,-2 2 16 0 0,2-2 20 0 0,-2-2 16 0 0,2-1-8 0 0,1-4-92 0 0,0-2-644 0 0,4-3-1025 0 0,0 0-1387 0 0,4-7-4221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41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0,'118'89'0'0'0,"-97"-74"0"0"0,38 21 0 0 0,-40-26 0 0 0,53 27 0 0 0,1-4 0 0 0,148 46 0 0 0,161 14 0 0 0,-346-86 0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48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990 708 0 0 0,'114'-28'0'0'0,"-105"26"90"0"0,0 0 1 0 0,0-1-1 0 0,0 0 0 0 0,0-1 0 0 0,10-5 1 0 0,-6 2 155 0 0,3-1 17 0 0,1-1 0 0 0,-2-1-1 0 0,1 0 1 0 0,15-14 0 0 0,-25 19-112 0 0,-1-1-1 0 0,0 1 1 0 0,0-1-1 0 0,0 0 1 0 0,0-1-1 0 0,-1 1 1 0 0,0-1 0 0 0,-1 0-1 0 0,1 0 1 0 0,-1 0-1 0 0,-1 0 1 0 0,4-12 0 0 0,-4 9 17 0 0,-1-1 0 0 0,1 1 0 0 0,-2 0 0 0 0,0-1 0 0 0,0 1 0 0 0,0-1 0 0 0,-2 1 0 0 0,1 0 0 0 0,-1 0 0 0 0,-5-16 0 0 0,1 11-121 0 0,-1-1 1 0 0,0 1 0 0 0,-1 1-1 0 0,-1-1 1 0 0,-18-22-1 0 0,14 21-39 0 0,0 1 0 0 0,-1 1 0 0 0,-1 0 0 0 0,0 1 0 0 0,-18-12 0 0 0,10 10 15 0 0,-1 1-1 0 0,-1 1 1 0 0,-28-11-1 0 0,-1 5 20 0 0,-2 3 0 0 0,-108-19 0 0 0,-15 17-63 0 0,0 17-16 0 0,23 12-120 0 0,125-7 93 0 0,1 2-1 0 0,-59 19 0 0 0,81-22 51 0 0,1 0 0 0 0,0 0 0 0 0,0 1 0 0 0,0 0-1 0 0,1 0 1 0 0,-1 1 0 0 0,-6 5 0 0 0,10-7 15 0 0,0 1-1 0 0,0-1 1 0 0,0 0-1 0 0,1 1 1 0 0,-1 0 0 0 0,1-1-1 0 0,0 1 1 0 0,0 0-1 0 0,0 0 1 0 0,1 0 0 0 0,-1 0-1 0 0,1 1 1 0 0,0-1-1 0 0,-1 5 1 0 0,1 4 7 0 0,1-1 1 0 0,0 1-1 0 0,0 0 0 0 0,1 0 0 0 0,1-1 1 0 0,0 1-1 0 0,7 23 0 0 0,1-10-61 0 0,0 0 0 0 0,22 38 0 0 0,-21-44 78 0 0,2 0 0 0 0,0-1 0 0 0,1-1 0 0 0,1 0 0 0 0,1 0 1 0 0,1-2-1 0 0,0 0 0 0 0,20 13 0 0 0,-14-12 72 0 0,2-2 0 0 0,-1-1 0 0 0,2 0 0 0 0,0-2 0 0 0,1-2 0 0 0,32 10 0 0 0,29 2 1318 0 0,1-4 0 0 0,179 11 0 0 0,-64-27-2762 0 0,-162-6-4625 0 0,-30 2 2290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3:49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2697 0 0,'0'0'8641'0'0,"7"17"-8338"0"0,20 56-108 0 0,-20-53-32 0 0,4 23 0 0 0,-9-37-90 0 0,-1 1 1 0 0,1 0-1 0 0,0 0 1 0 0,1-1-1 0 0,-1 1 0 0 0,1-1 1 0 0,5 8-1 0 0,-7-13 54 0 0,0 0-1 0 0,0 1 0 0 0,-1-1 1 0 0,1 0-1 0 0,0 0 1 0 0,1 0-1 0 0,-1 0 0 0 0,0 0 1 0 0,0 0-1 0 0,0 0 0 0 0,1 0 1 0 0,-1-1-1 0 0,0 1 0 0 0,1 0 1 0 0,-1-1-1 0 0,0 1 1 0 0,1-1-1 0 0,-1 1 0 0 0,4-1 1 0 0,-3 0-17 0 0,0 0 1 0 0,0 0-1 0 0,0 0 0 0 0,1-1 1 0 0,-1 1-1 0 0,0-1 1 0 0,0 1-1 0 0,0-1 1 0 0,0 0-1 0 0,0 0 1 0 0,0 0-1 0 0,2-2 1 0 0,2-1-35 0 0,-1 0 0 0 0,0-1 0 0 0,0 1 0 0 0,0-1 1 0 0,-1 0-1 0 0,0 0 0 0 0,0-1 0 0 0,4-6 0 0 0,-6 8-27 0 0,0-1-1 0 0,0 1 0 0 0,0 0 1 0 0,-1 0-1 0 0,1-1 0 0 0,-1 1 0 0 0,0-1 1 0 0,-1 1-1 0 0,1-1 0 0 0,-1 1 1 0 0,0-1-1 0 0,0 0 0 0 0,0 1 0 0 0,-1-1 1 0 0,1 1-1 0 0,-1-1 0 0 0,0 1 1 0 0,-3-8-1 0 0,3 18 172 0 0,1-1 1 0 0,0 1-1 0 0,2 12 0 0 0,7 18-277 0 0,8 30-87 0 0,-14-58-1889 0 0,1 0-1 0 0,-1 0 1 0 0,7 9-1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5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368 55 13163 0 0,'0'0'10766'0'0,"-25"0"-10571"0"0,-80-3-68 0 0,-13-6-29 0 0,89 6-192 0 0,21 2-156 0 0,-1 0 1 0 0,0 0 0 0 0,1-1 0 0 0,-1 0 0 0 0,1 0 0 0 0,0-1 0 0 0,-10-4 0 0 0,17 7 3 0 0,0-1 0 0 0,0 0-1 0 0,0 1 1 0 0,1-1 0 0 0,-1 0-1 0 0,0 0 1 0 0,0 0 0 0 0,0 1 0 0 0,1-1-1 0 0,-1 0 1 0 0,0-2 0 0 0,-3-6-6585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5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10 8586 0 0,'0'0'13111'0'0,"-22"-2"-12345"0"0,-70-4-180 0 0,-9 4-9 0 0,67 3-826 0 0,-31 2-1609 0 0,37 0-1553 0 0,4-1-3292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6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18060 0 0,'0'0'5233'0'0,"4"20"-4758"0"0,13 63-99 0 0,-16-75-290 0 0,0-1 0 0 0,0 1 0 0 0,0 0 0 0 0,-1 12 0 0 0,-1-10 7 0 0,0 9 79 0 0,-1 0 1 0 0,-8 28-1 0 0,6-29-960 0 0,0 0-1 0 0,1 0 1 0 0,0 20-1 0 0,3-34-778 0 0,0 2-2322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6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397 47 11082 0 0,'0'0'10399'0'0,"-22"-3"-9853"0"0,-70-9-103 0 0,-28 2 401 0 0,78 7-2094 0 0,-62-12 0 0 0,101 15 608 0 0,-10-4-1884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6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6937 0 0,'0'0'13377'0'0,"6"2"-13172"0"0,35 15 697 0 0,38 23 0 0 0,-72-35-737 0 0,0-1-1 0 0,-1 1 1 0 0,1 0-1 0 0,6 7 0 0 0,-12-11-149 0 0,1 0 0 0 0,-1 1 0 0 0,0-1 0 0 0,0 0 0 0 0,0 1-1 0 0,0 0 1 0 0,0-1 0 0 0,0 1 0 0 0,0-1 0 0 0,0 1 0 0 0,-1 0 0 0 0,1 0-1 0 0,-1-1 1 0 0,1 1 0 0 0,-1 0 0 0 0,0 0 0 0 0,1 0 0 0 0,-1-1 0 0 0,0 1 0 0 0,0 0-1 0 0,-1 0 1 0 0,1 0 0 0 0,0 0 0 0 0,-1-1 0 0 0,0 3 0 0 0,0-2-19 0 0,1-1 1 0 0,-1 0 0 0 0,0 1 0 0 0,-1-1-1 0 0,1 0 1 0 0,0 0 0 0 0,0 0 0 0 0,0 0-1 0 0,-1 0 1 0 0,1 0 0 0 0,-1 0 0 0 0,1 0-1 0 0,0-1 1 0 0,-1 1 0 0 0,1 0 0 0 0,-1-1-1 0 0,0 1 1 0 0,1-1 0 0 0,-4 1 0 0 0,-3 0-76 0 0,0 0 0 0 0,-13 0 0 0 0,8-1-99 0 0,8 0 69 0 0,0 1 0 0 0,-1-1 0 0 0,1 0 0 0 0,0-1 0 0 0,0 1 0 0 0,-1-1 0 0 0,1 0 0 0 0,0-1 0 0 0,-6-1 0 0 0,11 3 111 0 0,0-1 0 0 0,0 1-1 0 0,0 0 1 0 0,0 0 0 0 0,0 0 0 0 0,0 0 0 0 0,1 0-1 0 0,-1 0 1 0 0,0 0 0 0 0,0 0 0 0 0,0 0-1 0 0,0 0 1 0 0,0 0 0 0 0,0 0 0 0 0,0 0 0 0 0,0-1-1 0 0,0 1 1 0 0,0 0 0 0 0,0 0 0 0 0,0 0 0 0 0,0 0-1 0 0,0 0 1 0 0,0 0 0 0 0,0 0 0 0 0,1 0-1 0 0,-1-1 1 0 0,0 1 0 0 0,0 0 0 0 0,0 0 0 0 0,0 0-1 0 0,0 0 1 0 0,0 0 0 0 0,-1 0 0 0 0,1 0 0 0 0,0 0-1 0 0,0-1 1 0 0,0 1 0 0 0,0 0 0 0 0,0 0 0 0 0,0 0-1 0 0,0 0 1 0 0,0 0 0 0 0,0 0 0 0 0,0 0-1 0 0,0 0 1 0 0,0 0 0 0 0,0-1 0 0 0,0 1 0 0 0,0 0-1 0 0,0 0 1 0 0,-1 0 0 0 0,1 0 0 0 0,0 0 0 0 0,0 0-1 0 0,0 0 1 0 0,0 0 0 0 0,0 0 0 0 0,0 0-1 0 0,0 0 1 0 0,0 0 0 0 0,-1 0 0 0 0,1 0 0 0 0,0 0-1 0 0,0 0 1 0 0,0 0 0 0 0,0 0 0 0 0,0 0 0 0 0,0 0-1 0 0,-1 0 1 0 0,9-1 73 0 0,1 1-40 0 0,0 1 0 0 0,0 0 0 0 0,0 1-1 0 0,0 0 1 0 0,-1 0 0 0 0,14 6 0 0 0,-7-2 191 0 0,0 1 0 0 0,24 16 0 0 0,-35-20-168 0 0,0 0 1 0 0,-1 0 0 0 0,1 0 0 0 0,-1 0 0 0 0,0 1 0 0 0,4 4-1 0 0,-6-7-41 0 0,0 1 0 0 0,0-1 0 0 0,0 0 0 0 0,-1 1 0 0 0,1-1 0 0 0,0 1 0 0 0,-1-1 0 0 0,1 0 0 0 0,-1 1 0 0 0,0-1 0 0 0,1 1 0 0 0,-1-1 0 0 0,0 1 0 0 0,0 0 0 0 0,0-1 0 0 0,0 1 0 0 0,0-1 0 0 0,0 1 0 0 0,0-1 0 0 0,-1 1 0 0 0,1-1 0 0 0,-1 3 0 0 0,-1-2 4 0 0,1-1-1 0 0,0 1 1 0 0,0-1-1 0 0,0 1 1 0 0,-1-1-1 0 0,1 0 1 0 0,-1 0-1 0 0,1 0 1 0 0,-1 0-1 0 0,0 0 1 0 0,1 0-1 0 0,-1 0 1 0 0,0 0-1 0 0,1-1 1 0 0,-1 1-1 0 0,-3 0 1 0 0,-2 1 28 0 0,1-1 0 0 0,-1 0 1 0 0,-8 0-1 0 0,-2-1-214 0 0,0-1-1 0 0,0 0 1 0 0,1-1 0 0 0,-20-6 0 0 0,2-1-3203 0 0,2-3-4509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7.4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1 17068 0 0,'0'0'3115'0'0,"-21"1"-2966"0"0,-69 5-101 0 0,-81-2 119 0 0,121-5 1561 0 0,56 10-914 0 0,0-1-689 0 0,-1 1 1 0 0,0-1 0 0 0,-1 1-1 0 0,0 0 1 0 0,0 0-1 0 0,-1 1 1 0 0,0-1-1 0 0,0 1 1 0 0,1 15-1 0 0,0 8 222 0 0,-2 51-1 0 0,-2-62-212 0 0,-7 184 765 0 0,18 23-438 0 0,4 114-237 0 0,-16-343-211 0 0,1 1 1 0 0,0 0-1 0 0,0-1 1 0 0,0 1-1 0 0,0 0 0 0 0,0 0 1 0 0,0-1-1 0 0,1 1 0 0 0,-1 0 1 0 0,0-1-1 0 0,0 1 0 0 0,0 0 1 0 0,1-1-1 0 0,-1 1 1 0 0,0 0-1 0 0,1-1 0 0 0,-1 1 1 0 0,0-1-1 0 0,1 1 0 0 0,-1 0 1 0 0,1-1-1 0 0,-1 1 1 0 0,2 0-1 0 0,-1-1 39 0 0,0 1 1 0 0,1-1-1 0 0,-1 0 1 0 0,1 0-1 0 0,-1 1 1 0 0,1-1-1 0 0,-1 0 1 0 0,1 0-1 0 0,1 0 1 0 0,4-1-71 0 0,8 0 35 0 0,0 0 0 0 0,0-2 0 0 0,28-7 0 0 0,-2 0-271 0 0,35-10-1764 0 0,-51 12-2541 0 0,-1 0-5821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8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9 2753 0 0,'0'0'19554'0'0,"-5"-1"-19161"0"0,-10-6-47 0 0,13 7-42 0 0,6 1-25 0 0,8 4-84 0 0,10 3-109 0 0,-1-2 0 0 0,45 8 0 0 0,45-2 68 0 0,-65-9 87 0 0,-39-2-193 0 0,8 0 94 0 0,-15-1-140 0 0,1 1-1 0 0,-1-1 1 0 0,0 0-1 0 0,1 0 1 0 0,-1 0 0 0 0,0 0-1 0 0,1 0 1 0 0,-1 1-1 0 0,0-1 1 0 0,1 0-1 0 0,-1 0 1 0 0,0 1-1 0 0,1-1 1 0 0,-1 0-1 0 0,0 0 1 0 0,0 1-1 0 0,1-1 1 0 0,-1 0-1 0 0,0 1 1 0 0,0-1-1 0 0,0 0 1 0 0,1 1-1 0 0,-1-1 1 0 0,0 0-1 0 0,0 1 1 0 0,0-1-1 0 0,0 1 1 0 0,0-1 0 0 0,0 0-1 0 0,0 1 1 0 0,-1 19 172 0 0,-2-1-1 0 0,0 0 1 0 0,-1 0 0 0 0,-1 0 0 0 0,-8 20 0 0 0,4-10-25 0 0,-3 5-10 0 0,6-16-64 0 0,-8 32-1 0 0,13-41 853 0 0,0-4-3393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5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33 108 14013 0 0,'0'0'1307'0'0,"0"0"-918"0"0,0 0-365 0 0,0 0-109 0 0,6-1-43 0 0,-3 1 130 0 0,-1-1 0 0 0,0 1 0 0 0,0-1 1 0 0,0 1-1 0 0,1 0 0 0 0,-1 0 0 0 0,0 0 0 0 0,0 0 0 0 0,1 1 0 0 0,-1-1 1 0 0,0 0-1 0 0,0 1 0 0 0,0 0 0 0 0,0-1 0 0 0,0 1 0 0 0,1 0 0 0 0,-2 0 0 0 0,1 0 1 0 0,0 1-1 0 0,0-1 0 0 0,0 0 0 0 0,0 1 0 0 0,-1-1 0 0 0,1 1 0 0 0,-1-1 0 0 0,1 1 1 0 0,-1 0-1 0 0,1 0 0 0 0,-1-1 0 0 0,0 1 0 0 0,0 0 0 0 0,0 0 0 0 0,0 0 1 0 0,-1 1-1 0 0,1-1 0 0 0,0 0 0 0 0,-1 0 0 0 0,1 0 0 0 0,-1 0 0 0 0,0 1 0 0 0,0-1 1 0 0,0 0-1 0 0,0 0 0 0 0,0 1 0 0 0,0-1 0 0 0,-1 0-2 0 0,0 3 62 0 0,0 0 0 0 0,0-1 1 0 0,-1 1-1 0 0,1-1 0 0 0,-1 1 0 0 0,0-1 0 0 0,-1 0 1 0 0,1 0-1 0 0,-1 0 0 0 0,0 0 0 0 0,0 0 0 0 0,0-1 0 0 0,0 1 1 0 0,-1-1-1 0 0,1 0 0 0 0,-1 0 0 0 0,0 0 0 0 0,0 0 0 0 0,-3 1-62 0 0,-41 44-13 0 0,49-46 82 0 0,1 1 0 0 0,-1-1 1 0 0,0 0-1 0 0,0 1 0 0 0,1-1 1 0 0,-1 0-1 0 0,1 0 0 0 0,0 0 1 0 0,0 0-1 0 0,0 0 1 0 0,0-1-1 0 0,0 1 0 0 0,0 0 1 0 0,0-1-1 0 0,0 0 0 0 0,1 1 1 0 0,-1-1-1 0 0,0 0 0 0 0,1 0 1 0 0,-1-1-1 0 0,1 1 1 0 0,-1 0-1 0 0,1-1 0 0 0,-1 1 1 0 0,1-1-1 0 0,0 0 0 0 0,-1 0 1 0 0,1 0-1 0 0,0 0 0 0 0,-1 0 1 0 0,1-1-1 0 0,-1 1 1 0 0,1-1-1 0 0,-1 0 0 0 0,1 0 1 0 0,-1 0-1 0 0,1 0-69 0 0,3 1-68 0 0,52-5-355 0 0,-38-3-6346 0 0,-14 1-1143 0 0</inkml:trace>
  <inkml:trace contextRef="#ctx0" brushRef="#br0" timeOffset="353.33">307 0 1852 0 0,'0'0'1227'0'0,"0"0"626"0"0,0 0-503 0 0,0 0-483 0 0,0 0 71 0 0,0 0 183 0 0,0 0 31 0 0,0 0-234 0 0,0 0-87 0 0,33 25 3684 0 0,-24-13-4473 0 0,0 0 0 0 0,-1 0 0 0 0,-1 1 0 0 0,0 0 0 0 0,0 1 0 0 0,-2-1 0 0 0,0 1-1 0 0,0 0 1 0 0,-1 1 0 0 0,-1-1 0 0 0,-1 1 0 0 0,0-1 0 0 0,0 1 0 0 0,-2 0 0 0 0,1-1 0 0 0,-2 1 0 0 0,0 0 0 0 0,-1 0 0 0 0,-1-1-1 0 0,0 1 1 0 0,-1-1 0 0 0,-5 13-42 0 0,5-19 28 0 0,-1 0-1 0 0,-1 0 0 0 0,1 0 1 0 0,-1 0-1 0 0,-1-1 0 0 0,1 0 0 0 0,-1-1 1 0 0,-1 1-1 0 0,1-1 0 0 0,-1-1 1 0 0,0 1-1 0 0,0-1 0 0 0,-1-1 1 0 0,-2 2-28 0 0,-49 6-6406 0 0,40-16-3245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8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2 10570 0 0,'0'0'11772'0'0,"-22"0"-11389"0"0,-71-2-191 0 0,62 2-1188 0 0,-51 7 1 0 0,59-5-2727 0 0,-3 0-3292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9.0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419 0 13163 0 0,'0'0'10546'0'0,"-22"8"-9978"0"0,-72 26-98 0 0,81-29-294 0 0,0 0 0 0 0,-18 11 0 0 0,18-9-58 0 0,-183 112-1000 0 0,185-111-446 0 0,0-1 1951 0 0,3-1-2980 0 0,1-2-3374 0 0</inkml:trace>
  <inkml:trace contextRef="#ctx0" brushRef="#br0" timeOffset="1">443 271 11931 0 0,'0'0'11561'0'0,"-22"12"-11181"0"0,-67 43-107 0 0,84-52-241 0 0,0 0 0 0 0,1 1 0 0 0,-1-1 0 0 0,-6 9 0 0 0,10-11-21 0 0,0 0-1 0 0,0 0 1 0 0,0 1-1 0 0,1-1 1 0 0,-1 0-1 0 0,1 1 1 0 0,-1-1-1 0 0,1 1 1 0 0,-1-1-1 0 0,1 2 1 0 0,-2 5 25 0 0,0-2-22 0 0,0 0 0 0 0,1 0 0 0 0,0 1 0 0 0,0-1 0 0 0,1 0 0 0 0,-1 0 0 0 0,2 7 0 0 0,-1-10-10 0 0,0-1 0 0 0,1 1 0 0 0,-1-1 0 0 0,1 1 0 0 0,0-1 0 0 0,-1 1 0 0 0,1-1 0 0 0,1 0 1 0 0,-1 0-1 0 0,0 1 0 0 0,0-1 0 0 0,1 0 0 0 0,-1 0 0 0 0,1 0 0 0 0,0 0 0 0 0,0-1 0 0 0,0 1 0 0 0,-1 0 0 0 0,1-1 1 0 0,3 2-1 0 0,3 1-1 0 0,0 0 1 0 0,0-1-1 0 0,0 0 1 0 0,0 0-1 0 0,1-1 1 0 0,-1 0-1 0 0,1 0 1 0 0,12 0-1 0 0,-5-1 18 0 0,-1-1-1 0 0,1-1 1 0 0,28-4-1 0 0,-35 3 20 0 0,-1 0 0 0 0,-1 0 1 0 0,16-6-1 0 0,-21 7-23 0 0,1 0 0 0 0,-1 0 0 0 0,0-1 0 0 0,0 1 0 0 0,0 0 0 0 0,0-1 0 0 0,-1 1-1 0 0,1-1 1 0 0,0 1 0 0 0,0-1 0 0 0,-1 0 0 0 0,1 0 0 0 0,-1 0 0 0 0,0 0 0 0 0,0 0 0 0 0,1 0 0 0 0,-1 0 0 0 0,0-3 0 0 0,0 4-16 0 0,-1 0-1 0 0,0-1 1 0 0,0 1 0 0 0,-1 0 0 0 0,1-1 0 0 0,0 1-1 0 0,0 0 1 0 0,-1 0 0 0 0,1-1 0 0 0,0 1 0 0 0,-1 0-1 0 0,1 0 1 0 0,-1 0 0 0 0,0 0 0 0 0,1-1 0 0 0,-1 1 0 0 0,0 0-1 0 0,0 0 1 0 0,0 0 0 0 0,0 1 0 0 0,0-1 0 0 0,0 0-1 0 0,0 0 1 0 0,-2-1 0 0 0,-3-2-9 0 0,-1-1 0 0 0,-12-5 0 0 0,15 9 5 0 0,-10-5-339 0 0,-1 0 0 0 0,0 1 0 0 0,0 1 0 0 0,-29-4 0 0 0,0 3-10639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09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37 0 0 0,'0'0'15510'0'0,"3"-5"-15099"0"0,8-16-6 0 0,-11 20-330 0 0,0 0-1 0 0,1 1 1 0 0,-1-1-1 0 0,0 1 1 0 0,1-1-1 0 0,-1 1 1 0 0,1-1-1 0 0,-1 1 1 0 0,1-1-1 0 0,-1 1 1 0 0,1-1-1 0 0,-1 1 1 0 0,1 0-1 0 0,0-1 1 0 0,-1 1-1 0 0,1 0 1 0 0,-1-1-1 0 0,1 1 1 0 0,0 0-1 0 0,-1 0 1 0 0,1-1-1 0 0,0 1 1 0 0,-1 0-1 0 0,1 0 1 0 0,1 0-1 0 0,2-1-1733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5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1 538 0 0 0,'8'3'21146'0'0,"17"-19"-21564"0"0,-16 10 1096 0 0,73-52-74 0 0,-67 46-480 0 0,-1-1 0 0 0,-1 0 0 0 0,16-21 0 0 0,-18 21-72 0 0,-2-1-1 0 0,0-1 1 0 0,0 1-1 0 0,-1-1 1 0 0,-1-1-1 0 0,-1 1 1 0 0,8-28 0 0 0,-12 33-39 0 0,0 1 0 0 0,-1-1 0 0 0,0 0 0 0 0,0 0 0 0 0,-1 0 0 0 0,0 0 1 0 0,-1 1-1 0 0,0-1 0 0 0,-1 0 0 0 0,0 0 0 0 0,0 1 0 0 0,-1-1 0 0 0,0 1 0 0 0,-7-14 1 0 0,3 11-5 0 0,-13-20 0 0 0,17 28-8 0 0,0-1 1 0 0,-1 1 0 0 0,0 0-1 0 0,0 0 1 0 0,0 1-1 0 0,0-1 1 0 0,-7-3-1 0 0,10 6 0 0 0,0 0-1 0 0,0 1 1 0 0,0-1 0 0 0,-1 1-1 0 0,1-1 1 0 0,0 1-1 0 0,-1-1 1 0 0,1 1-1 0 0,0 0 1 0 0,-1-1 0 0 0,1 1-1 0 0,0 0 1 0 0,-1 0-1 0 0,1 0 1 0 0,0 0-1 0 0,-1 0 1 0 0,1 1 0 0 0,-1-1-1 0 0,1 0 1 0 0,0 1-1 0 0,0-1 1 0 0,-1 0-1 0 0,1 1 1 0 0,0 0 0 0 0,0-1-1 0 0,-1 1 1 0 0,1 0-1 0 0,0-1 1 0 0,0 1-1 0 0,0 0 1 0 0,0 0 0 0 0,0 0-1 0 0,0 0 1 0 0,0 0-1 0 0,0 0 1 0 0,1 0-1 0 0,-1 1 1 0 0,0-1 0 0 0,0 1-1 0 0,-3 7 9 0 0,0 0-1 0 0,0 0 1 0 0,1 0 0 0 0,-4 15-1 0 0,5-14 1 0 0,-12 51 4 0 0,3-1 1 0 0,-5 97-1 0 0,14-137-28 0 0,1 0-1 0 0,1 0 1 0 0,1 1-1 0 0,5 29 1 0 0,-5-44 19 0 0,0-1 0 0 0,1 1 0 0 0,0 0 1 0 0,0-1-1 0 0,0 1 0 0 0,1-1 0 0 0,0 0 0 0 0,0 0 1 0 0,0 0-1 0 0,0 0 0 0 0,1 0 0 0 0,0-1 0 0 0,0 0 1 0 0,0 1-1 0 0,1-1 0 0 0,-1-1 0 0 0,1 1 0 0 0,0-1 0 0 0,9 5 1 0 0,-5-4 36 0 0,-1-1 0 0 0,1 0 0 0 0,0 0 0 0 0,0-1 0 0 0,0 0 0 0 0,0 0 1 0 0,19 0-1 0 0,-23-2-18 0 0,-1-1 0 0 0,0 1 1 0 0,0-1-1 0 0,1 0 1 0 0,-1 0-1 0 0,0 0 0 0 0,0 0 1 0 0,6-3-1 0 0,-8 2-14 0 0,1 1 0 0 0,-1-1 0 0 0,0 1 0 0 0,0-1 0 0 0,0 0 0 0 0,0 1 0 0 0,0-1 0 0 0,0 0 0 0 0,0-1 0 0 0,-1 1 0 0 0,1 0 0 0 0,-1 0 0 0 0,1-1 0 0 0,0-3 0 0 0,2-5-50 0 0,-1 1-1 0 0,-1-1 0 0 0,0-1 0 0 0,0 1 0 0 0,-1 0 0 0 0,-1-21 0 0 0,0 18 2 0 0,0-1 0 0 0,1 1 0 0 0,4-18 0 0 0,-5 31 42 0 0,0 1 0 0 0,0-1-1 0 0,0 1 1 0 0,1-1 0 0 0,-1 1 0 0 0,0-1 0 0 0,0 1-1 0 0,0-1 1 0 0,1 1 0 0 0,-1-1 0 0 0,0 1 0 0 0,1-1-1 0 0,-1 1 1 0 0,0-1 0 0 0,1 1 0 0 0,-1 0 0 0 0,0-1-1 0 0,1 1 1 0 0,-1 0 0 0 0,1-1 0 0 0,-1 1 0 0 0,1 0-1 0 0,-1 0 1 0 0,1-1 0 0 0,0 1 0 0 0,0 0-2 0 0,0 0 1 0 0,-1 0-1 0 0,1 0 1 0 0,0 0-1 0 0,0 0 1 0 0,0 0-1 0 0,0 1 1 0 0,0-1-1 0 0,0 0 1 0 0,0 0-1 0 0,-1 1 1 0 0,1-1-1 0 0,1 1 1 0 0,2 2 2 0 0,0-1 1 0 0,0 1 0 0 0,-1 0-1 0 0,6 6 1 0 0,-1 1 17 0 0,1 0 0 0 0,-2 1 0 0 0,0 0 0 0 0,0 0 0 0 0,-1 1 0 0 0,0-1 0 0 0,-1 2 0 0 0,0-1 1 0 0,-1 0-1 0 0,-1 1 0 0 0,0 0 0 0 0,-1 0 0 0 0,2 19 0 0 0,-4-27 2 0 0,2 13-42 0 0,-2-18 28 0 0,0 1-1 0 0,0-1 0 0 0,0 0 1 0 0,0 1-1 0 0,0-1 1 0 0,0 1-1 0 0,0-1 1 0 0,0 1-1 0 0,1-1 1 0 0,-1 0-1 0 0,0 1 0 0 0,0-1 1 0 0,0 0-1 0 0,1 1 1 0 0,-1-1-1 0 0,0 1 1 0 0,1-1-1 0 0,-1 0 0 0 0,0 0 1 0 0,1 1-1 0 0,-1-1 1 0 0,0 0-1 0 0,1 0 1 0 0,-1 1-1 0 0,0-1 0 0 0,1 0 1 0 0,-1 0-1 0 0,1 0 1 0 0,-1 1-1 0 0,2-3 19 0 0,-1 0 0 0 0,0-1 0 0 0,0 1 0 0 0,-1 0 0 0 0,1 0-1 0 0,1-4 1 0 0,-2 5-25 0 0,5-22-93 0 0,6-19-141 0 0,-10 38 207 0 0,0 0 0 0 0,1 0 0 0 0,0 0 0 0 0,0 0 0 0 0,0 0 0 0 0,1 0 0 0 0,3-4 0 0 0,-4 7 16 0 0,-1 0 0 0 0,1 0 1 0 0,0-1-1 0 0,0 1 0 0 0,0 0 0 0 0,0 0 1 0 0,0 1-1 0 0,0-1 0 0 0,0 0 0 0 0,0 1 1 0 0,0-1-1 0 0,0 1 0 0 0,0 0 0 0 0,0 0 1 0 0,0-1-1 0 0,0 1 0 0 0,0 1 0 0 0,1-1 1 0 0,2 1-1 0 0,1 0 12 0 0,0 0 0 0 0,-1 0 1 0 0,1 1-1 0 0,-1 0 0 0 0,1 0 0 0 0,5 3 1 0 0,-6-2 45 0 0,0 0 0 0 0,0 1 0 0 0,0-1 0 0 0,-1 1 0 0 0,1 0 0 0 0,-1 0 0 0 0,0 0 0 0 0,0 1 0 0 0,-1-1 0 0 0,1 1 0 0 0,-1 0 0 0 0,5 9 0 0 0,-6-7-253 0 0,1 0 0 0 0,0 1-1 0 0,-1-1 1 0 0,2 13 0 0 0,-2 16-3484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6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16540 0 0,'0'0'5749'0'0,"0"22"-4870"0"0,0 72-254 0 0,2 12 441 0 0,0-63-654 0 0,-5 49 0 0 0,-2-47-264 0 0,2-21-136 0 0,1 1 0 0 0,1-1 0 0 0,3 44 0 0 0,-2-67-78 0 0,0 1 1 0 0,1-1-1 0 0,-1 0 1 0 0,0 1-1 0 0,1-1 1 0 0,-1 0-1 0 0,1 1 1 0 0,-1-1-1 0 0,1 0 1 0 0,-1 0-1 0 0,1 1 1 0 0,0-1-1 0 0,0 0 1 0 0,0 0-1 0 0,0 0 1 0 0,0 0-1 0 0,0 0 1 0 0,2 1-1 0 0,9 3-3425 0 0,4-4-5671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6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11330 0 0,'0'0'7554'0'0,"15"-4"-7102"0"0,52-10 82 0 0,-65 13-494 0 0,-1 1 0 0 0,1-1 0 0 0,0 1-1 0 0,-1 0 1 0 0,1 0 0 0 0,0 0 0 0 0,-1 0 0 0 0,1 0 0 0 0,0 1 0 0 0,0-1 0 0 0,-1 0 0 0 0,1 1 0 0 0,-1-1 0 0 0,1 1 0 0 0,0 0 0 0 0,-1 0 0 0 0,1-1 0 0 0,-1 1 0 0 0,1 0 0 0 0,-1 0 0 0 0,0 0 0 0 0,1 0 0 0 0,1 3 0 0 0,1 0 137 0 0,2 1 0 0 0,-2-1 0 0 0,1 1 0 0 0,0 0 1 0 0,-1 0-1 0 0,0 1 0 0 0,0-1 0 0 0,5 11 0 0 0,-8-13-112 0 0,1 1-1 0 0,-1-1 1 0 0,0 1-1 0 0,0 0 1 0 0,0-1-1 0 0,0 1 1 0 0,-1 0 0 0 0,1 0-1 0 0,-1-1 1 0 0,0 1-1 0 0,0 0 1 0 0,-1 0-1 0 0,1-1 1 0 0,-1 1-1 0 0,-1 4 1 0 0,1-4-25 0 0,-1 0 1 0 0,0 0 0 0 0,0-1 0 0 0,0 1-1 0 0,0-1 1 0 0,-1 0 0 0 0,1 0 0 0 0,-1 0-1 0 0,0 0 1 0 0,0 0 0 0 0,0 0 0 0 0,-4 2-1 0 0,0 0-151 0 0,-1 0-1 0 0,0 0 1 0 0,-1-1-1 0 0,-9 4 1 0 0,-19 3-2135 0 0,25-9-1980 0 0,-1-1-4900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6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12163 0 0,'0'0'10050'0'0,"-7"20"-9953"0"0,-19 65-37 0 0,25-81-55 0 0,0 0 1 0 0,1 0-1 0 0,-1 0 0 0 0,1 0 1 0 0,0 7-1 0 0,0-10-3 0 0,0 1 0 0 0,0-1 0 0 0,1 0 0 0 0,-1 0-1 0 0,0 0 1 0 0,1 0 0 0 0,-1 0 0 0 0,1 0 0 0 0,-1 0 0 0 0,2 2 0 0 0,2 3 6 0 0,-2-2 36 0 0,0 0 0 0 0,1 0-1 0 0,0 0 1 0 0,0 0-1 0 0,0-1 1 0 0,1 1-1 0 0,-1-1 1 0 0,1 0 0 0 0,6 5-1 0 0,20 9 294 0 0,-9-7-3051 0 0,-4-2-2411 0 0,0 1-3449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7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61 9818 0 0,'0'0'15226'0'0,"-21"-5"-15105"0"0,-71-13-79 0 0,-26-1-521 0 0,77 12-535 0 0,4 0-3048 0 0,12 2-5879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7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5329 0 0,'0'0'14426'0'0,"19"7"-13927"0"0,60 24-26 0 0,-71-29-318 0 0,-1 1-1 0 0,10 6 1 0 0,-16-8-118 0 0,0 0 1 0 0,0 0-1 0 0,0-1 1 0 0,-1 1-1 0 0,1 0 1 0 0,0 0-1 0 0,0 0 1 0 0,-1 0-1 0 0,1 0 1 0 0,-1 0-1 0 0,1 0 1 0 0,0 1-1 0 0,0 1 64 0 0,0-2-77 0 0,-1 0-1 0 0,1 0 0 0 0,-1 0 1 0 0,0 0-1 0 0,1 0 0 0 0,-1 0 1 0 0,0 0-1 0 0,0 0 1 0 0,0-1-1 0 0,0 1 0 0 0,0 0 1 0 0,0 0-1 0 0,0 0 0 0 0,0 0 1 0 0,0 0-1 0 0,0 0 0 0 0,0 0 1 0 0,-1 0-1 0 0,1 0 1 0 0,0 0-1 0 0,-1 0 0 0 0,1 0 1 0 0,-1 1-1 0 0,0-1-1 0 0,-1 1 1 0 0,1-1-1 0 0,0 0 1 0 0,-1 1-1 0 0,1-1 1 0 0,-1 0-1 0 0,0 0 1 0 0,1 0-1 0 0,-1 0 1 0 0,-3 2-1 0 0,-3 0-23 0 0,0-1 0 0 0,0 1-1 0 0,-1-2 1 0 0,-9 2 0 0 0,-27 0-490 0 0,50-3 507 0 0,1 1-1 0 0,-1 0 1 0 0,0 0 0 0 0,1 0-1 0 0,-1 1 1 0 0,0 0 0 0 0,10 5-1 0 0,33 21 197 0 0,-41-24-185 0 0,1 1 55 0 0,0 0 0 0 0,-1 1 0 0 0,0 0 0 0 0,0 0 0 0 0,8 10 0 0 0,-13-14-45 0 0,0 1 0 0 0,0-1 1 0 0,0 1-1 0 0,0 0 0 0 0,-1-1 0 0 0,1 1 1 0 0,-1 0-1 0 0,0 0 0 0 0,0 0 1 0 0,0 0-1 0 0,0 0 0 0 0,0 0 1 0 0,-1 1-1 0 0,1-1 0 0 0,-1 0 0 0 0,0 0 1 0 0,0 0-1 0 0,-1 6 0 0 0,1-7-9 0 0,-1 0 0 0 0,0-1 0 0 0,0 1 0 0 0,0 0 0 0 0,0-1 0 0 0,0 1 0 0 0,0-1 0 0 0,0 1 1 0 0,0-1-1 0 0,-1 1 0 0 0,1-1 0 0 0,-1 0 0 0 0,1 0 0 0 0,-1 1 0 0 0,1-1 0 0 0,-1 0 0 0 0,0-1 0 0 0,1 1 0 0 0,-1 0 0 0 0,0 0 0 0 0,0-1 0 0 0,-2 1 0 0 0,-5 2 48 0 0,0-1 1 0 0,0-1 0 0 0,-12 1-1 0 0,1 0 111 0 0,-1-1-1 0 0,-38-5 0 0 0,49 3-1282 0 0,-1-1 1 0 0,-17-6-1 0 0,5-2-4030 0 0,2-3-3310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8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 16131 0 0,'0'0'4926'0'0,"3"21"-3929"0"0,10 71-170 0 0,-11-82-610 0 0,-1 0 0 0 0,0 0-1 0 0,-1 0 1 0 0,-1 16 0 0 0,0-17-78 0 0,-3 20 234 0 0,-1-1 1 0 0,-14 41-1 0 0,12-46-372 0 0,0 0-1 0 0,2 0 1 0 0,1 1-1 0 0,-2 37 1 0 0,5-54-279 0 0,2 0-1 0 0,-1-1 1 0 0,1 1 0 0 0,2 7 0 0 0,-3-11-654 0 0,1 0 1 0 0,0 0 0 0 0,1 0-1 0 0,-1-1 1 0 0,0 1 0 0 0,1 0-1 0 0,2 2 1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4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75 9021 0 0,'0'0'8017'0'0,"0"0"-7729"0"0,0 0-288 0 0,0 0 0 0 0,-35 0 60 0 0,16-3 140 0 0,1 0-116 0 0,-3 0-84 0 0,1 0-12 0 0,1 1-100 0 0,2 0-432 0 0,1-2-361 0 0,4-1-327 0 0,3-2-1032 0 0,5 2-2512 0 0,4-7-3037 0 0</inkml:trace>
  <inkml:trace contextRef="#ctx0" brushRef="#br0" timeOffset="168.42">101 1 10617 0 0,'0'0'1904'0'0,"0"0"-1200"0"0,0 0-68 0 0,21 42 504 0 0,-20-24-248 0 0,2-1-436 0 0,-3 1-159 0 0,-3-2-133 0 0,2 0-88 0 0,-3-1 36 0 0,-1-2 0 0 0,3-2-112 0 0,2-2-400 0 0,0 0-1133 0 0,0-4-1471 0 0,11-5-4997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8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402 52 18524 0 0,'0'0'6177'0'0,"-21"-2"-5942"0"0,-68-8-72 0 0,-22 0-11 0 0,-9-3-1746 0 0,83 5-860 0 0,25 4-986 0 0,0 0-3537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8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13971 0 0,'0'0'9450'0'0,"0"20"-9003"0"0,0 62-167 0 0,-3-14 108 0 0,2-58-1020 0 0,0 0 1 0 0,1 1-1 0 0,2 15 1 0 0,3-8-4462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9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12891 0 0,'0'0'8736'0'0,"-5"11"-8616"0"0,0 3-93 0 0,-1-1 10 0 0,-13 26-1 0 0,16-35-31 0 0,2-2-11 0 0,0 0 1 0 0,0 0-1 0 0,0 0 1 0 0,0 0-1 0 0,0 0 1 0 0,0 3-1 0 0,1-5 3 0 0,0 1-1 0 0,0-1 0 0 0,0 1 1 0 0,0-1-1 0 0,0 0 1 0 0,0 1-1 0 0,0-1 1 0 0,0 1-1 0 0,0-1 0 0 0,0 0 1 0 0,1 1-1 0 0,-1-1 1 0 0,0 1-1 0 0,0-1 0 0 0,0 0 1 0 0,1 1-1 0 0,-1-1 1 0 0,0 0-1 0 0,0 1 1 0 0,1-1-1 0 0,-1 0 0 0 0,0 1 1 0 0,1-1-1 0 0,-1 0 1 0 0,0 0-1 0 0,1 1 0 0 0,-1-1 1 0 0,1 0-1 0 0,-1 0 1 0 0,0 0-1 0 0,1 1 1 0 0,-1-1-1 0 0,1 0 0 0 0,-1 0 1 0 0,0 0-1 0 0,2 0 1 0 0,25 7-86 0 0,0 1 0 0 0,38 17 0 0 0,-55-21 164 0 0,0 1 1 0 0,-1 1-1 0 0,0-1 0 0 0,0 1 1 0 0,-1 1-1 0 0,1-1 0 0 0,-2 2 1 0 0,1-1-1 0 0,11 15 0 0 0,-16-18 3 0 0,-1-1-1 0 0,0 1 0 0 0,1 0 1 0 0,-1 1-1 0 0,-1-1 0 0 0,1 0 1 0 0,-1 1-1 0 0,1-1 0 0 0,-1 1 1 0 0,0 6-1 0 0,-1-9-40 0 0,1 0 0 0 0,-1 0 0 0 0,-1 0 0 0 0,1 0 0 0 0,0 0 0 0 0,0 0 0 0 0,-1 0 0 0 0,1 0 0 0 0,-1 0 0 0 0,0 0 0 0 0,0-1-1 0 0,1 1 1 0 0,-1 0 0 0 0,0 0 0 0 0,0-1 0 0 0,-1 1 0 0 0,1-1 0 0 0,0 1 0 0 0,0-1 0 0 0,-1 1 0 0 0,1-1 0 0 0,-1 0 0 0 0,1 1 0 0 0,-1-1 0 0 0,0 0 0 0 0,-2 1 0 0 0,-3 1-12 0 0,0-1 1 0 0,0 0-1 0 0,0 0 0 0 0,0 0 1 0 0,-1-1-1 0 0,1 0 1 0 0,0 0-1 0 0,-1-1 0 0 0,1 0 1 0 0,-13-2-1 0 0,13 1-405 0 0,-1 0 1 0 0,1-1-1 0 0,0 0 0 0 0,0 0 0 0 0,-1-1 0 0 0,-6-3 1 0 0,-2-6-3114 0 0,8 2-2991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19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51 11987 0 0,'0'0'9858'0'0,"-129"-26"-9930"0"0,107 21-160 0 0,-3 1-240 0 0,2 0-281 0 0,-1-1-359 0 0,3 3-728 0 0,-1 0-1361 0 0,6-1-2592 0 0,5 3-2577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0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560 1 11578 0 0,'0'0'12066'0'0,"-22"17"-11497"0"0,-71 55-98 0 0,84-66-360 0 0,0 1-1 0 0,0-1 1 0 0,0 0 0 0 0,-20 8-1 0 0,14-7-2 0 0,-104 46 188 0 0,-25 11-1524 0 0,51-17-7332 0 0,84-42 2636 0 0</inkml:trace>
  <inkml:trace contextRef="#ctx0" brushRef="#br0" timeOffset="1">514 282 9826 0 0,'0'0'13775'0'0,"-19"22"-13520"0"0,-58 72-95 0 0,70-85-136 0 0,1 0 0 0 0,-8 13 0 0 0,13-19-16 0 0,0 1 0 0 0,-1-1 0 0 0,1 1 0 0 0,-1 5 0 0 0,-1 3 6 0 0,1-2-2 0 0,-10 38 44 0 0,12-43-48 0 0,-1 0 0 0 0,0-1 1 0 0,1 1-1 0 0,0 0 0 0 0,1 0 0 0 0,-1 0 1 0 0,2 9-1 0 0,-1-12-4 0 0,0 0 1 0 0,0-1-1 0 0,0 1 1 0 0,0 0-1 0 0,0 0 0 0 0,1 0 1 0 0,-1-1-1 0 0,0 1 1 0 0,1-1-1 0 0,-1 1 1 0 0,1-1-1 0 0,0 1 0 0 0,-1-1 1 0 0,1 0-1 0 0,0 0 1 0 0,0 0-1 0 0,0 0 1 0 0,0 0-1 0 0,0 0 0 0 0,3 0 1 0 0,2 1 5 0 0,0 0 0 0 0,0-1 1 0 0,0 0-1 0 0,14 0 0 0 0,-17-2-9 0 0,1 1 0 0 0,-1-1 0 0 0,0 0 1 0 0,0 0-1 0 0,0 0 0 0 0,0 0 0 0 0,0-1 0 0 0,0 0 0 0 0,0 0 1 0 0,0 0-1 0 0,-1 0 0 0 0,1 0 0 0 0,-1-1 0 0 0,1 0 0 0 0,-1 1 1 0 0,0-1-1 0 0,4-5 0 0 0,-5 5-2 0 0,0 1 1 0 0,0-1-1 0 0,0 0 0 0 0,0 0 1 0 0,0 0-1 0 0,-1 0 1 0 0,1 0-1 0 0,-1 0 0 0 0,0 0 1 0 0,0-1-1 0 0,0 1 0 0 0,-1 0 1 0 0,1-1-1 0 0,-1 1 1 0 0,1-1-1 0 0,-1 1 0 0 0,0 0 1 0 0,-1-1-1 0 0,1 1 0 0 0,-1-1 1 0 0,1 1-1 0 0,-3-6 1 0 0,2 5 18 0 0,-1 1 1 0 0,0 0 0 0 0,0-1 0 0 0,-1 1 0 0 0,1 0 0 0 0,-1 0 0 0 0,1 0-1 0 0,-1 1 1 0 0,0-1 0 0 0,0 1 0 0 0,0-1 0 0 0,0 1 0 0 0,-1 0 0 0 0,1 0-1 0 0,-1 0 1 0 0,1 1 0 0 0,-1-1 0 0 0,1 1 0 0 0,-6-1 0 0 0,-1-1-912 0 0,0 1 0 0 0,-13-1-1 0 0,-16 1-10021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1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49 479 696 0 0,'0'0'20926'0'0,"4"-1"-20681"0"0,1 1-152 0 0,-1 0-1 0 0,0-1 1 0 0,1 1-1 0 0,-1-1 0 0 0,0-1 1 0 0,1 1-1 0 0,-1 0 1 0 0,0-1-1 0 0,0 0 0 0 0,0 0 1 0 0,0 0-1 0 0,0-1 1 0 0,3-2-1 0 0,3-6-9 0 0,0 0 0 0 0,-1 0 0 0 0,0-1 0 0 0,-1-1 0 0 0,0 1 0 0 0,-1-1 0 0 0,8-19 0 0 0,-10 21-99 0 0,-1 0 0 0 0,0-1 0 0 0,0 1 0 0 0,-1-1 0 0 0,-1 0 0 0 0,0 0 1 0 0,-1 0-1 0 0,0-1 0 0 0,0 1 0 0 0,-1 0 0 0 0,-1 0 0 0 0,0-1 0 0 0,-1 1 0 0 0,-1 0 0 0 0,1 0 0 0 0,-2 1 0 0 0,0-1 0 0 0,-7-16 0 0 0,4 15-30 0 0,0 0 0 0 0,-1 1-1 0 0,0-1 1 0 0,-19-20-1 0 0,25 31 43 0 0,1 1-1 0 0,0 0 0 0 0,0 0 1 0 0,-1 0-1 0 0,1-1 0 0 0,-1 1 1 0 0,1 1-1 0 0,-1-1 1 0 0,0 0-1 0 0,1 0 0 0 0,-1 1 1 0 0,0-1-1 0 0,1 0 0 0 0,-1 1 1 0 0,0 0-1 0 0,0-1 0 0 0,0 1 1 0 0,1 0-1 0 0,-1 0 1 0 0,0 0-1 0 0,-2 1 0 0 0,2-1 10 0 0,-1 1-1 0 0,1 0 1 0 0,0 0 0 0 0,0 0-1 0 0,0 0 1 0 0,0 0-1 0 0,0 0 1 0 0,0 0 0 0 0,1 1-1 0 0,-1-1 1 0 0,0 1-1 0 0,1-1 1 0 0,-1 1 0 0 0,1 0-1 0 0,-1-1 1 0 0,-1 4-1 0 0,-3 6 60 0 0,0 0 0 0 0,1 0 0 0 0,1 1 0 0 0,-6 19 0 0 0,-8 51 114 0 0,13-52-148 0 0,1 1 1 0 0,2 0-1 0 0,1 0 0 0 0,6 59 1 0 0,-4-78-31 0 0,2 0-1 0 0,-1-1 1 0 0,2 1 0 0 0,-1-1 0 0 0,1 0-1 0 0,1 0 1 0 0,0 0 0 0 0,1-1 0 0 0,6 10-1 0 0,-6-12 22 0 0,0-1 0 0 0,0 0-1 0 0,0-1 1 0 0,1 1-1 0 0,-1-1 1 0 0,2 0 0 0 0,-1-1-1 0 0,1 0 1 0 0,-1 0-1 0 0,2 0 1 0 0,-1-1 0 0 0,10 3-1 0 0,-9-3 16 0 0,0-1 0 0 0,0-1-1 0 0,1 0 1 0 0,-1 0 0 0 0,1-1-1 0 0,-1 0 1 0 0,17-1 0 0 0,-23 0-35 0 0,1 0 1 0 0,-1 0-1 0 0,0-1 1 0 0,1 0-1 0 0,-1 0 1 0 0,0 0-1 0 0,0 0 1 0 0,0 0-1 0 0,0-1 1 0 0,0 1-1 0 0,0-1 1 0 0,0 0 0 0 0,0 0-1 0 0,-1 0 1 0 0,1 0-1 0 0,-1 0 1 0 0,1-1-1 0 0,-1 1 1 0 0,0-1-1 0 0,0 1 1 0 0,0-1-1 0 0,0 0 1 0 0,-1 0-1 0 0,1 0 1 0 0,1-4 0 0 0,0-4-49 0 0,-1 0 1 0 0,0 0 0 0 0,0 0 0 0 0,-1-1 0 0 0,-1 1-1 0 0,0 0 1 0 0,-1-15 0 0 0,-1-8 7 0 0,2 29 47 0 0,1-6 46 0 0,1 10-38 0 0,2 4-30 0 0,0 4 18 0 0,1 0 0 0 0,-2 0 0 0 0,1 1 0 0 0,-1-1 0 0 0,3 11 0 0 0,1 1 20 0 0,37 116 349 0 0,-44-134-367 0 0,6 14 85 0 0,-6-14-79 0 0,0 0 0 0 0,1-1 0 0 0,-1 1 1 0 0,0-1-1 0 0,1 1 0 0 0,-1-1 0 0 0,0 1 1 0 0,1-1-1 0 0,-1 1 0 0 0,0-1 0 0 0,1 1 1 0 0,-1-1-1 0 0,1 1 0 0 0,-1-1 0 0 0,1 0 1 0 0,-1 1-1 0 0,1-1 0 0 0,-1 0 0 0 0,1 1 1 0 0,0-1-1 0 0,-1 0 0 0 0,2 1 0 0 0,-2-2-2 0 0,1 0-1 0 0,0 0 0 0 0,-1 1 0 0 0,1-1 1 0 0,0 0-1 0 0,-1 0 0 0 0,1 0 0 0 0,-1 0 1 0 0,0 1-1 0 0,1-1 0 0 0,-1 0 0 0 0,0 0 1 0 0,1 0-1 0 0,-1 0 0 0 0,0 0 0 0 0,0-2 1 0 0,1 1-12 0 0,9-41-129 0 0,-7 30 96 0 0,0-1 0 0 0,1 1 0 0 0,0 0 0 0 0,8-16 0 0 0,-12 28 33 0 0,1 0 1 0 0,-1 0 0 0 0,1 0-1 0 0,0 0 1 0 0,-1 0 0 0 0,1 0 0 0 0,0 0-1 0 0,0 0 1 0 0,0 0 0 0 0,0 0-1 0 0,-1 1 1 0 0,1-1 0 0 0,0 0 0 0 0,1 1-1 0 0,-1-1 1 0 0,0 1 0 0 0,0-1-1 0 0,0 1 1 0 0,0-1 0 0 0,0 1 0 0 0,2-1-1 0 0,-1 1 2 0 0,1 0 0 0 0,-1 0 1 0 0,0 1-1 0 0,0-1 0 0 0,0 0 0 0 0,0 1 0 0 0,0-1 0 0 0,0 1 0 0 0,0 0 0 0 0,-1 0 0 0 0,4 1 0 0 0,2 3 18 0 0,-1-1 0 0 0,0 1 0 0 0,0 0 0 0 0,0 0 0 0 0,8 10 0 0 0,-7-6-20 0 0,-1 0 0 0 0,0 0 1 0 0,0 0-1 0 0,-1 1 1 0 0,0 0-1 0 0,-1 0 0 0 0,0 0 1 0 0,-1 1-1 0 0,4 19 1 0 0,-5-21-742 0 0,2 8 1001 0 0,-4-12-3864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2.1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15131 0 0,'0'0'5736'0'0,"5"24"-4588"0"0,15 76-183 0 0,-18-90-744 0 0,0 0 0 0 0,-1 0 1 0 0,0 0-1 0 0,-1 16 0 0 0,-1-11 18 0 0,-1 19 313 0 0,-11 56 1 0 0,-2 14-224 0 0,14-95-1038 0 0,0-5 903 0 0,1 1 0 0 0,0 0 0 0 0,0-1-1 0 0,0 1 1 0 0,2 6 0 0 0,-2-10-441 0 0,0 0 0 0 0,0 0 0 0 0,1 0 0 0 0,-1 0 0 0 0,1 0 0 0 0,-1-1 0 0 0,1 1 0 0 0,-1 0 0 0 0,1 0 0 0 0,-1 0 0 0 0,1 0 0 0 0,1 0 0 0 0,-1 0-491 0 0,0 0-1 0 0,0-1 0 0 0,-1 1 1 0 0,1-1-1 0 0,0 0 0 0 0,0 1 1 0 0,0-1-1 0 0,0 0 1 0 0,0 1-1 0 0,1-1 0 0 0,-1 0 1 0 0,0 0-1 0 0,2 0 0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2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49 8050 0 0,'0'0'10578'0'0,"6"-8"-10469"0"0,1-3-38 0 0,10-13 0 0 0,-16 24-60 0 0,0-1 0 0 0,-1 1 0 0 0,1-1 0 0 0,0 1 0 0 0,-1-1 0 0 0,1 1 0 0 0,0 0 0 0 0,-1-1 0 0 0,1 1 0 0 0,0 0 0 0 0,0-1 0 0 0,-1 1 0 0 0,1 0 0 0 0,0 0 0 0 0,0 0 0 0 0,0 0 0 0 0,-1 0 1 0 0,1 0-1 0 0,0 0 0 0 0,0 0 0 0 0,0 0 0 0 0,-1 0 0 0 0,1 1 0 0 0,0-1 0 0 0,0 0 0 0 0,-1 0 0 0 0,1 1 0 0 0,0-1 0 0 0,-1 0 0 0 0,1 1 0 0 0,0-1 0 0 0,-1 1 0 0 0,1-1 0 0 0,0 1 0 0 0,-1-1 0 0 0,1 1 0 0 0,0 1 0 0 0,2 0 67 0 0,5 4 102 0 0,0 0 0 0 0,-1 0 0 0 0,0 1 0 0 0,0 0 0 0 0,-1 1 0 0 0,1-1 0 0 0,-2 1 0 0 0,1 1 0 0 0,-1-1 1 0 0,0 1-1 0 0,-1 0 0 0 0,0 0 0 0 0,-1 0 0 0 0,1 0 0 0 0,-2 1 0 0 0,1-1 0 0 0,-1 1 0 0 0,-1 0 0 0 0,0-1 0 0 0,0 1 0 0 0,-2 19 0 0 0,1-25-142 0 0,-1 0-1 0 0,0 0 1 0 0,0 0-1 0 0,0 0 1 0 0,0-1-1 0 0,-1 1 1 0 0,1 0-1 0 0,-1-1 1 0 0,0 0-1 0 0,0 1 1 0 0,0-1-1 0 0,0 0 1 0 0,-1 0-1 0 0,-2 3 1 0 0,2-3-326 0 0,1-1-1 0 0,-1 0 1 0 0,1 0 0 0 0,-1 0-1 0 0,0 0 1 0 0,0 0 0 0 0,0 0 0 0 0,0-1-1 0 0,0 1 1 0 0,0-1 0 0 0,-1 0-1 0 0,1 0 1 0 0,0 0 0 0 0,-1-1-1 0 0,1 1 1 0 0,-4-1 0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2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9210 0 0,'0'0'11661'0'0,"-7"22"-11255"0"0,-19 67-182 0 0,16-51-104 0 0,10-21-69 0 0,1-4-34 0 0,-2-11-22 0 0,1 0 0 0 0,0 0 1 0 0,0 0-1 0 0,0 0 1 0 0,1 0-1 0 0,-1 0 0 0 0,0 0 1 0 0,1 0-1 0 0,-1 0 1 0 0,1 0-1 0 0,0 0 1 0 0,-1 0-1 0 0,1 0 0 0 0,0 0 1 0 0,0 0-1 0 0,1 0 1 0 0,-1-1-1 0 0,0 1 0 0 0,1 0 1 0 0,-1-1-1 0 0,0 1 1 0 0,1-1-1 0 0,0 0 0 0 0,-1 1 1 0 0,1-1-1 0 0,2 1 1 0 0,1 1-332 0 0,0-1 0 0 0,-1 0 0 0 0,1 0 0 0 0,9 3 0 0 0,-2-3-3789 0 0,1-1-5000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3.2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79 11610 0 0,'0'0'12068'0'0,"-22"-4"-12008"0"0,-68-14-66 0 0,51 10-164 0 0,-41-11-3902 0 0,71 16 1639 0 0</inkml:trace>
  <inkml:trace contextRef="#ctx0" brushRef="#br0" timeOffset="1">143 1 12787 0 0,'0'0'10382'0'0,"3"19"-9842"0"0,11 63-197 0 0,-12-70-259 0 0,-1-1 0 0 0,1 0 0 0 0,-2 0 1 0 0,0 13-1 0 0,-1-4-201 0 0,1-17 601 0 0,1 6-5040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3392 0 0,'0'0'8686'0'0,"0"0"-6018"0"0,-4 8-2529 0 0,-8 14 82 0 0,1 1 0 0 0,1 0 0 0 0,1 1-1 0 0,1 0 1 0 0,1 1 0 0 0,1 0 0 0 0,2 0-1 0 0,0 0 1 0 0,1 0 0 0 0,2 0 0 0 0,1 1-1 0 0,2 17-220 0 0,53 52 544 0 0,-14-80-9163 0 0,-28-18-660 0 0</inkml:trace>
  <inkml:trace contextRef="#ctx0" brushRef="#br0" timeOffset="263.82">150 248 10857 0 0,'0'0'3648'0'0,"0"0"-3668"0"0,0 0-312 0 0,0 0 416 0 0,0 0-262 0 0,0 0-496 0 0,7-1 90 0 0,-1 0 674 0 0,-1 0-1 0 0,1 1 1 0 0,0-1-1 0 0,0 1 1 0 0,-1 1-1 0 0,1-1 1 0 0,0 1 0 0 0,0 0-1 0 0,-1 0 1 0 0,1 0-1 0 0,-1 1 1 0 0,1 0-1 0 0,-1 0 1 0 0,1 0-1 0 0,-1 1 1 0 0,0 0 0 0 0,0 0-1 0 0,0 0 1 0 0,-1 0-1 0 0,1 1 1 0 0,-1 0-1 0 0,0 0 1 0 0,0 0-1 0 0,0 1 1 0 0,0-1-1 0 0,-1 1 1 0 0,0 0 0 0 0,0 0-1 0 0,0 0 1 0 0,-1 0-1 0 0,1 0 1 0 0,-1 1-1 0 0,0-1 1 0 0,-1 1-1 0 0,1 1-89 0 0,-4-3 67 0 0,0 1-1 0 0,-1-1 1 0 0,1 0-1 0 0,-1 1 1 0 0,0-1-1 0 0,0-1 1 0 0,0 1-1 0 0,0 0 1 0 0,-1-1-1 0 0,0 1 0 0 0,1-1 1 0 0,-1 0-1 0 0,0-1 1 0 0,0 1-1 0 0,-1 0 1 0 0,1-1-1 0 0,-1 0 1 0 0,1 0-1 0 0,-1-1 0 0 0,-2 1-66 0 0,-33 7-3979 0 0,38-9 28 0 0,2-2-1563 0 0</inkml:trace>
  <inkml:trace contextRef="#ctx0" brushRef="#br0" timeOffset="513.69">365 269 1512 0 0,'0'0'7291'0'0,"0"0"-4041"0"0,0 0-2366 0 0,0 0-667 0 0,0 0-33 0 0,0 0 320 0 0,0 0 143 0 0,-4 7-92 0 0,-4 5-345 0 0,5-10-169 0 0,0 1-1 0 0,0 0 1 0 0,0 0 0 0 0,0 0 0 0 0,0 0-1 0 0,1 1 1 0 0,-1-1 0 0 0,1 1 0 0 0,0-1 0 0 0,0 1-1 0 0,0 0 1 0 0,1 0 0 0 0,-1 0 0 0 0,1 0-1 0 0,0 0 1 0 0,0 0 0 0 0,0 0 0 0 0,1 0 0 0 0,0 1-1 0 0,-1-1 1 0 0,2 0 0 0 0,-1 0 0 0 0,0 0-1 0 0,1 1 1 0 0,0-1 0 0 0,-1 0 0 0 0,2 0 0 0 0,-1 0-1 0 0,0 0 1 0 0,1 0 0 0 0,0 0 0 0 0,0-1-1 0 0,0 1 1 0 0,1 0-41 0 0,67 17-1584 0 0,-21-22-6145 0 0,-30-5 858 0 0</inkml:trace>
  <inkml:trace contextRef="#ctx0" brushRef="#br0" timeOffset="776.72">519 151 1172 0 0,'0'0'9322'0'0,"0"0"-6284"0"0,0 0-2462 0 0,0 0-413 0 0,0 0-30 0 0,0 0 145 0 0,5-5 19 0 0,-3 4-297 0 0,-1-1-1 0 0,0 0 0 0 0,1 1 0 0 0,0 0 1 0 0,-1-1-1 0 0,1 1 0 0 0,0 0 1 0 0,0-1-1 0 0,0 1 0 0 0,0 0 0 0 0,0 1 1 0 0,0-1-1 0 0,0 0 0 0 0,0 0 1 0 0,0 1-1 0 0,0-1 0 0 0,0 1 0 0 0,0 0 1 0 0,0 0-1 0 0,1 0 0 0 0,-1 0 0 0 0,0 0 1 0 0,0 0-1 0 0,0 0 0 0 0,1 1 1 0 0,-1-1-1 0 0,0 1 0 0 0,0-1 0 0 0,0 1 1 0 0,0 0-1 0 0,0 0 0 0 0,0 0 0 0 0,0 0 1 0 0,-1 0-1 0 0,1 1 0 0 0,0-1 1 0 0,0 0-1 0 0,-1 1 0 0 0,1-1 0 0 0,-1 1 1 0 0,1 0-1 0 0,-1 0 0 0 0,0-1 1 0 0,0 1-1 0 0,0 0 0 0 0,0 0 0 0 0,1 1 1 0 0,-27 59 1179 0 0,-2-14-747 0 0,31-44-382 0 0,-1 0-1 0 0,1-1 1 0 0,0 0-1 0 0,0 1 1 0 0,1-2-1 0 0,-1 1 1 0 0,1 0-1 0 0,-1-1 1 0 0,1 0 0 0 0,0 0-1 0 0,0 0 1 0 0,0-1-1 0 0,0 0 1 0 0,0 0-1 0 0,0 0 1 0 0,1 0-1 0 0,2-1-49 0 0,12 3-6734 0 0,-2-3-2394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3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41 13763 0 0,'0'0'8039'0'0,"-2"-7"-7771"0"0,-5-23-92 0 0,7 30-174 0 0,0 0 0 0 0,0 0 1 0 0,0 0-1 0 0,0 0 0 0 0,0 0 0 0 0,0 0 0 0 0,0 0 0 0 0,0 0 0 0 0,0-1 1 0 0,0 1-1 0 0,0 0 0 0 0,0 0 0 0 0,0 0 0 0 0,0 0 0 0 0,0 0 0 0 0,0 0 1 0 0,0 0-1 0 0,0-1 0 0 0,0 1 0 0 0,0 0 0 0 0,0 0 0 0 0,0 0 0 0 0,0 0 1 0 0,0 0-1 0 0,0 0 0 0 0,0 0 0 0 0,0 0 0 0 0,0 0 0 0 0,0-1 0 0 0,0 1 1 0 0,0 0-1 0 0,0 0 0 0 0,0 0 0 0 0,0 0 0 0 0,1 0 0 0 0,-1 0 1 0 0,0 0-1 0 0,0 0 0 0 0,0 0 0 0 0,0 0 0 0 0,0 0 0 0 0,0 0 0 0 0,0 0 1 0 0,0 0-1 0 0,1 0 0 0 0,-1-1 0 0 0,6 5 36 0 0,5 5 12 0 0,-5-2 43 0 0,0-1-1 0 0,-1 1 0 0 0,0 0 1 0 0,8 15-1 0 0,-11-19-69 0 0,-1 0-1 0 0,0 0 1 0 0,1 0 0 0 0,-1 1 0 0 0,0-1-1 0 0,-1 0 1 0 0,1 1 0 0 0,0-1 0 0 0,-1 0-1 0 0,0 1 1 0 0,0-1 0 0 0,0 1 0 0 0,0-1-1 0 0,-1 1 1 0 0,0 5 0 0 0,0-7-22 0 0,0 0-1 0 0,-1 0 1 0 0,1 0 0 0 0,0 0 0 0 0,-1 0 0 0 0,1-1-1 0 0,-1 1 1 0 0,1 0 0 0 0,-1 0 0 0 0,0-1-1 0 0,0 0 1 0 0,0 1 0 0 0,0-1 0 0 0,0 0-1 0 0,0 0 1 0 0,0 0 0 0 0,0 0 0 0 0,-3 1-1 0 0,1 0-224 0 0,-1-1 0 0 0,0 1 0 0 0,0-1 0 0 0,-5 0 0 0 0,15 0 169 0 0,0-1 0 0 0,1 1-1 0 0,-1 1 1 0 0,0-1 0 0 0,0 1-1 0 0,1 0 1 0 0,-1 0 0 0 0,-1 0-1 0 0,1 0 1 0 0,0 1 0 0 0,0 0-1 0 0,-1 0 1 0 0,5 5 0 0 0,-1-2 121 0 0,-1 1 1 0 0,-1-1 0 0 0,1 2-1 0 0,-1-1 1 0 0,0 1 0 0 0,8 13-1 0 0,-12-15 40 0 0,1 0 0 0 0,-1 0-1 0 0,0 0 1 0 0,-1 0 0 0 0,1 1 0 0 0,-1-1-1 0 0,0 0 1 0 0,-1 1 0 0 0,0-1 0 0 0,0 11-1 0 0,-1-15-65 0 0,1 0-1 0 0,0-1 0 0 0,0 1 1 0 0,-1 0-1 0 0,1-1 0 0 0,0 1 0 0 0,-1-1 1 0 0,0 1-1 0 0,1-1 0 0 0,-1 1 1 0 0,0-1-1 0 0,0 0 0 0 0,0 1 1 0 0,0-1-1 0 0,0 0 0 0 0,-2 3 1 0 0,1-2 10 0 0,-1-1 0 0 0,1 1 0 0 0,-1 0 0 0 0,0-1 0 0 0,1 0 0 0 0,-1 0 0 0 0,0 1 0 0 0,-5 0 0 0 0,-3 0-121 0 0,0 0 0 0 0,-1-1 0 0 0,-19 0 0 0 0,27-1-48 0 0,-2-1-334 0 0,0 1 0 0 0,0-1-1 0 0,0 0 1 0 0,0 0 0 0 0,1-1-1 0 0,-1 0 1 0 0,1 0 0 0 0,-7-3-1 0 0,-5-5-4068 0 0,2-1-3891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3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13347 0 0,'0'0'6931'0'0,"5"21"-5979"0"0,16 70-107 0 0,-19-82-642 0 0,-1 0 0 0 0,1 0-1 0 0,-1 0 1 0 0,-1 18 0 0 0,-1-11 60 0 0,1 1-15 0 0,-2 0 0 0 0,0 0 0 0 0,0 0 1 0 0,-8 22-1 0 0,-25 63 42 0 0,27-82-370 0 0,2-5-538 0 0,-4 11-1126 0 0,6-7-8925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4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11226 0 0,'0'0'9469'0'0,"6"-5"-9432"0"0,0 1-28 0 0,-5 2-6 0 0,1 0 0 0 0,0 0 0 0 0,0 1 0 0 0,0-1 0 0 0,1 1 0 0 0,-1-1 0 0 0,0 1 0 0 0,0 0 0 0 0,1 0-1 0 0,-1 0 1 0 0,1 0 0 0 0,-1 0 0 0 0,1 1 0 0 0,-1-1 0 0 0,1 1 0 0 0,0-1 0 0 0,2 1 0 0 0,58 4 141 0 0,103 20 0 0 0,-160-23-123 0 0,2 0 83 0 0,0 1-1 0 0,0 0 1 0 0,0 0 0 0 0,12 6-1 0 0,-18-7-65 0 0,0 0 0 0 0,-1 0-1 0 0,1 1 1 0 0,0-1 0 0 0,0 0 0 0 0,-1 1 0 0 0,1-1-1 0 0,-1 1 1 0 0,0-1 0 0 0,1 1 0 0 0,-1 0 0 0 0,0-1-1 0 0,0 1 1 0 0,0 0 0 0 0,0 0 0 0 0,0 0-1 0 0,0 0 1 0 0,-1 0 0 0 0,1 0 0 0 0,0 0 0 0 0,-1 0-1 0 0,1 4 1 0 0,5 164 1772 0 0,1 11-807 0 0,-4-139-872 0 0,18 155 346 0 0,3-56-146 0 0,-20-100-21 0 0,1 59 1 0 0,-6-94-295 0 0,1 0 0 0 0,0-1 0 0 0,-1 1 0 0 0,0 0 0 0 0,0-1 0 0 0,-1 1 0 0 0,1-1 0 0 0,-1 0 0 0 0,-1 1 0 0 0,-5 9 0 0 0,6-12-14 0 0,0 0 0 0 0,-1 1 0 0 0,0-1 1 0 0,1 0-1 0 0,-1 0 0 0 0,0-1 0 0 0,-1 1 0 0 0,1-1 0 0 0,0 1 1 0 0,-1-1-1 0 0,0 0 0 0 0,1 0 0 0 0,-1-1 0 0 0,0 1 1 0 0,-6 1-1 0 0,2-1-207 0 0,0 0 1 0 0,1-1-1 0 0,-1 0 0 0 0,0 0 1 0 0,0-1-1 0 0,0 0 0 0 0,0 0 1 0 0,-11-3-1 0 0,2-2-4373 0 0,1-2-3775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5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404 60 18124 0 0,'0'0'5437'0'0,"-24"-1"-5214"0"0,-78-3-78 0 0,74 3-133 0 0,-51-10 0 0 0,60 8-95 0 0,1 0-603 0 0,-64-14-946 0 0,55 8-2531 0 0,2-1-4025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5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14379 0 0,'0'0'5373'0'0,"3"21"-4000"0"0,8 66-361 0 0,-8-44-150 0 0,-2 55 0 0 0,0-9-3133 0 0,0-87 1665 0 0,-1 5-1962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4:26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43 20844 0 0,'0'0'2129'0'0,"-23"-9"-1658"0"0,-73-21-14 0 0,94 29-432 0 0,-1 0 0 0 0,1 1 0 0 0,-1-1-1 0 0,1 1 1 0 0,-1 0 0 0 0,0 0 0 0 0,1 0 0 0 0,-1 0-1 0 0,1 0 1 0 0,-1 0 0 0 0,0 1 0 0 0,1-1 0 0 0,-1 1 0 0 0,1 0-1 0 0,-1 0 1 0 0,1 0 0 0 0,-3 1 0 0 0,-8 6 100 0 0,0 0 1 0 0,1 1 0 0 0,0 0-1 0 0,0 1 1 0 0,1 0 0 0 0,1 1-1 0 0,-15 18 1 0 0,18-20-99 0 0,1 0 1 0 0,0 1 0 0 0,0 0-1 0 0,0 0 1 0 0,2 0-1 0 0,-1 1 1 0 0,1 0-1 0 0,1 0 1 0 0,0 0 0 0 0,-2 17-1 0 0,4-24-2 0 0,1-1-1 0 0,0 1 0 0 0,1 0 1 0 0,-1 0-1 0 0,1 0 1 0 0,0 0-1 0 0,0-1 0 0 0,0 1 1 0 0,0 0-1 0 0,0-1 1 0 0,1 1-1 0 0,0-1 1 0 0,0 1-1 0 0,0-1 0 0 0,0 0 1 0 0,0 0-1 0 0,0 0 1 0 0,1 0-1 0 0,0 0 0 0 0,0 0 1 0 0,0-1-1 0 0,0 0 1 0 0,6 5-1 0 0,2-1 29 0 0,0 0-1 0 0,1 0 1 0 0,-1-1-1 0 0,1-1 1 0 0,25 7 0 0 0,-14-6-200 0 0,0-1 0 0 0,0-1 0 0 0,1 0 0 0 0,-1-2 0 0 0,32-3 0 0 0,-50 2-187 0 0,0-1 0 0 0,0 0-1 0 0,1 0 1 0 0,-1-1 0 0 0,9-3 0 0 0,-2-1-3241 0 0,-1-2-4326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49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8 4089 0 0,'0'0'16966'0'0,"-9"-1"-16396"0"0,6 0-534 0 0,-79-3 977 0 0,-52 4-64 0 0,71 0-2162 0 0,61 0 583 0 0,-8-2-1902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49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26 15371 0 0,'0'0'6107'0'0,"-20"-4"-5623"0"0,-65-10-127 0 0,64 11-474 0 0,-1 0-1 0 0,-1 2 0 0 0,-34 1 1 0 0,44 1-445 0 0,-13 2-2617 0 0,9 0-6434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0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7 8754 0 0,'0'0'13300'0'0,"-22"0"-13041"0"0,-68 0-79 0 0,-14-4-58 0 0,92 3-266 0 0,11 1-6 0 0,-8-1-158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1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42 14451 0 0,'0'0'2782'0'0,"-5"-6"-2807"0"0,-14-18-26 0 0,19 24 50 0 0,0-1 0 0 0,0 1 0 0 0,0 0 0 0 0,0 0 0 0 0,0 0 0 0 0,-1 0 0 0 0,1-1 0 0 0,0 1 0 0 0,0 0 1 0 0,0 0-1 0 0,0 0 0 0 0,0-1 0 0 0,0 1 0 0 0,0 0 0 0 0,0 0 0 0 0,0 0 0 0 0,0-1 0 0 0,0 1 0 0 0,0 0 0 0 0,0 0 0 0 0,0 0 0 0 0,0-1 0 0 0,0 1 0 0 0,0 0 0 0 0,0 0 0 0 0,0 0 0 0 0,0-1 0 0 0,1 1 1 0 0,-1 0-1 0 0,0 0 0 0 0,0 0 0 0 0,0 0 0 0 0,0-1 0 0 0,0 1 0 0 0,0 0 0 0 0,1 0 0 0 0,-1 0 0 0 0,0 0 0 0 0,0 0 0 0 0,0 0 0 0 0,0-1 0 0 0,1 1 0 0 0,-1 0 0 0 0,0 0 0 0 0,0 0 0 0 0,0 0 0 0 0,0 0 1 0 0,1 0-1 0 0,-1 0 0 0 0,12-2 21 0 0,-9 2-6 0 0,8-1 139 0 0,-1 1 1 0 0,0 0 0 0 0,1 0 0 0 0,-1 1 0 0 0,0 0-1 0 0,1 1 1 0 0,11 4 0 0 0,-16-5-43 0 0,-1 1 1 0 0,0 0-1 0 0,1 1 0 0 0,-1-1 1 0 0,0 1-1 0 0,0 0 0 0 0,-1 1 1 0 0,1-1-1 0 0,-1 1 0 0 0,1 0 1 0 0,-1 0-1 0 0,0 0 1 0 0,-1 0-1 0 0,6 9 0 0 0,-7-11-64 0 0,-1 1 1 0 0,1 0-1 0 0,-1 0 0 0 0,0 0 0 0 0,0 0 0 0 0,0 0 0 0 0,0 1 0 0 0,0-1 1 0 0,-1 0-1 0 0,0 0 0 0 0,1 0 0 0 0,-1 1 0 0 0,0-1 0 0 0,-1 0 0 0 0,1 0 1 0 0,0 1-1 0 0,-1-1 0 0 0,0 0 0 0 0,0 0 0 0 0,0 0 0 0 0,0 0 1 0 0,0 0-1 0 0,-1 0 0 0 0,-1 3 0 0 0,-4 5 138 0 0,-1-1 0 0 0,0 1 0 0 0,-1-2 1 0 0,-15 15-1 0 0,18-17-133 0 0,-5 2 46 0 0,-13 14 4 0 0,23-21-92 0 0,0-1 0 0 0,0 1 0 0 0,0-1-1 0 0,0 1 1 0 0,0-1 0 0 0,0 1 0 0 0,0 0-1 0 0,0 0 1 0 0,1 0 0 0 0,-1-1 0 0 0,1 1 0 0 0,-1 0-1 0 0,1 3 1 0 0,0-4 1 0 0,0-1 0 0 0,0 1 0 0 0,1 0 0 0 0,-1-1 0 0 0,0 1 0 0 0,0-1 1 0 0,1 1-1 0 0,-1-1 0 0 0,1 1 0 0 0,-1-1 0 0 0,0 1 0 0 0,1-1 0 0 0,-1 1 0 0 0,1-1 0 0 0,-1 0 0 0 0,1 1 0 0 0,0-1 0 0 0,-1 0 0 0 0,1 1 0 0 0,-1-1 0 0 0,1 0 0 0 0,-1 0 0 0 0,1 1 0 0 0,1-1 0 0 0,16 5 149 0 0,-18-5-158 0 0,36 4 23 0 0,0-1 1 0 0,57-3 0 0 0,-38-1-610 0 0,-47 1-97 0 0,-1-1-1 0 0,12-2 1 0 0,-4 0-6392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2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3952 0 0,'0'0'4512'0'0,"0"0"-3008"0"0,0 0-970 0 0,0 0 103 0 0,0 0 503 0 0,6-5-50 0 0,-2 2-1008 0 0,58-15 1142 0 0,-59 18-1179 0 0,0 0 0 0 0,-1 0 0 0 0,1 1-1 0 0,-1-1 1 0 0,0 1 0 0 0,1 0 0 0 0,-1 0-1 0 0,1 0 1 0 0,-1 0 0 0 0,0 0 0 0 0,0 0-1 0 0,1 1 1 0 0,-1-1 0 0 0,0 1-1 0 0,0 0 1 0 0,-1-1 0 0 0,1 1 0 0 0,0 0-1 0 0,0 0 1 0 0,-1 0 0 0 0,1 0 0 0 0,-1 0-1 0 0,0 1 1 0 0,0-1 0 0 0,0 0 0 0 0,0 1-1 0 0,0-1 1 0 0,0 0 0 0 0,0 1 0 0 0,-1-1-1 0 0,1 1 1 0 0,-1-1 0 0 0,0 1 0 0 0,0 0-1 0 0,0-1 1 0 0,0 1 0 0 0,0-1 0 0 0,-1 1-1 0 0,1-1 1 0 0,-1 1 0 0 0,1-1-1 0 0,-1 1 1 0 0,0-1 0 0 0,0 0 0 0 0,0 1-1 0 0,0-1 1 0 0,-2 2-45 0 0,-52 73 677 0 0,118-47-856 0 0,-15-22-5434 0 0,-35-6 423 0 0</inkml:trace>
  <inkml:trace contextRef="#ctx0" brushRef="#br0" timeOffset="282.21">498 295 10997 0 0,'0'0'2728'0'0,"0"0"-2656"0"0,0 0-68 0 0,0 0 512 0 0,0 0 168 0 0,-41 5-168 0 0,22-5-52 0 0,-3 0-224 0 0,1 0-176 0 0,-3 0-16 0 0,3 0-48 0 0,3-3-364 0 0,1-1-632 0 0,4 0-588 0 0,2-5-840 0 0,3-1-1672 0 0,5 3-1393 0 0</inkml:trace>
  <inkml:trace contextRef="#ctx0" brushRef="#br0" timeOffset="546.43">387 222 8433 0 0,'0'0'2185'0'0,"0"0"-796"0"0,5 7-407 0 0,-1 0-703 0 0,1 1-1 0 0,-1 0 1 0 0,0 0-1 0 0,-1 1 1 0 0,0-1 0 0 0,0 1-1 0 0,-1 0 1 0 0,0-1-1 0 0,-1 1 1 0 0,0 0 0 0 0,0 0-1 0 0,-1 0 1 0 0,0 0-1 0 0,0 0 1 0 0,-1 0-1 0 0,-1 0 1 0 0,0 2-279 0 0,-1 15-228 0 0,5-23-3106 0 0,0-4-3315 0 0,7-8-865 0 0</inkml:trace>
  <inkml:trace contextRef="#ctx0" brushRef="#br0" timeOffset="547.43">700 211 13241 0 0,'1'6'1685'0'0,"-4"171"1245"0"0,10-138-3603 0 0,19-34-7679 0 0,-14-10 1409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1.5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0 14435 0 0,'0'0'7654'0'0,"-20"11"-7348"0"0,-6 2-158 0 0,-30 20-1 0 0,54-31-129 0 0,-1-1 1 0 0,1 1-1 0 0,0 0 0 0 0,0 0 0 0 0,0 1 0 0 0,0-1 1 0 0,0 0-1 0 0,1 0 0 0 0,-1 1 0 0 0,1-1 0 0 0,-1 1 0 0 0,1 0 1 0 0,0-1-1 0 0,0 1 0 0 0,0 0 0 0 0,1 0 0 0 0,-1-1 1 0 0,0 1-1 0 0,1 0 0 0 0,0 0 0 0 0,0 0 0 0 0,0 0 1 0 0,0 0-1 0 0,1 3 0 0 0,-1 7 65 0 0,0 29 162 0 0,2 0 1 0 0,2 1 0 0 0,2-2-1 0 0,15 58 1 0 0,66 159 834 0 0,-58-187-899 0 0,20 58 61 0 0,-41-104-171 0 0,-1-1 0 0 0,-2 1 0 0 0,4 34 0 0 0,-8-51-36 0 0,-1 0-1 0 0,0 0 1 0 0,-1-1 0 0 0,0 1 0 0 0,0 0 0 0 0,0-1-1 0 0,-1 1 1 0 0,0-1 0 0 0,-1 0 0 0 0,1 1-1 0 0,-2-1 1 0 0,1 0 0 0 0,-1-1 0 0 0,0 1-1 0 0,0-1 1 0 0,-10 12 0 0 0,7-11-28 0 0,1-1-1 0 0,-1 0 1 0 0,1-1 0 0 0,-2 0 0 0 0,1 0-1 0 0,0 0 1 0 0,-1-1 0 0 0,0 0 0 0 0,0 0-1 0 0,0-1 1 0 0,-1 0 0 0 0,1-1 0 0 0,-1 0-1 0 0,-15 2 1 0 0,14-3-258 0 0,0-1-1 0 0,0 1 1 0 0,-1-2-1 0 0,1 0 1 0 0,0 0-1 0 0,-18-5 1 0 0,0-4-4559 0 0,2-4-5965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2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41 15011 0 0,'0'0'6111'0'0,"0"-7"-6072"0"0,0 3-36 0 0,0-1 1 0 0,1 1 0 0 0,1-9-1 0 0,-2 12-2 0 0,1 1 0 0 0,-1-1 1 0 0,0 1-1 0 0,0 0 0 0 0,1-1 0 0 0,-1 1 0 0 0,0-1 0 0 0,1 1 0 0 0,-1 0 0 0 0,1-1 0 0 0,-1 1 1 0 0,0 0-1 0 0,1-1 0 0 0,-1 1 0 0 0,1 0 0 0 0,-1 0 0 0 0,1 0 0 0 0,-1-1 0 0 0,1 1 0 0 0,-1 0 0 0 0,1 0 1 0 0,-1 0-1 0 0,1 0 0 0 0,-1 0 0 0 0,1 0 0 0 0,0 0 0 0 0,14 2 52 0 0,-12-2-38 0 0,6 2 56 0 0,0 1 0 0 0,-1 0 1 0 0,1 0-1 0 0,-1 1 0 0 0,0 0 0 0 0,0 0 1 0 0,15 12-1 0 0,-14-10-5 0 0,-1 2 1 0 0,1-1-1 0 0,-2 1 0 0 0,1 0 1 0 0,-1 0-1 0 0,8 13 0 0 0,-12-16-38 0 0,1 1 0 0 0,-2 0 0 0 0,1 0 0 0 0,0 0-1 0 0,-1 0 1 0 0,2 8 0 0 0,-4-12-16 0 0,1 0-1 0 0,-1 1 1 0 0,0-1 0 0 0,0 0-1 0 0,0 1 1 0 0,0-1 0 0 0,0 0 0 0 0,0 1-1 0 0,0-1 1 0 0,-1 0 0 0 0,1 1-1 0 0,-1-1 1 0 0,0 0 0 0 0,0 0-1 0 0,0 0 1 0 0,0 0 0 0 0,0 0-1 0 0,0 0 1 0 0,0 0 0 0 0,-3 3 0 0 0,-1 0-121 0 0,-1 0 1 0 0,1-1 0 0 0,-1 1-1 0 0,0-1 1 0 0,0 0 0 0 0,-1-1 0 0 0,1 0-1 0 0,-1 0 1 0 0,-13 4 0 0 0,2-3-3979 0 0,1-3-3622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2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15979 0 0,'0'0'5666'0'0,"-4"21"-5290"0"0,-13 65-132 0 0,16-81-207 0 0,-1 1 1 0 0,2-1-1 0 0,-1 1 1 0 0,0-1-1 0 0,1 8 1 0 0,1-6 9 0 0,-1-3-44 0 0,1-1-1 0 0,0 0 1 0 0,0 0 0 0 0,0 0 0 0 0,0 0 0 0 0,0 0-1 0 0,0 0 1 0 0,1 0 0 0 0,0 0 0 0 0,-1 0 0 0 0,1 0-1 0 0,0-1 1 0 0,0 1 0 0 0,1-1 0 0 0,-1 0 0 0 0,0 1-1 0 0,1-1 1 0 0,0 0 0 0 0,4 2 0 0 0,2 2-551 0 0,0-1 1 0 0,1 0-1 0 0,0-1 0 0 0,17 6 1 0 0,-4-3-2686 0 0,-7-4-4127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3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322 119 20084 0 0,'0'0'3613'0'0,"-23"-1"-3557"0"0,-73-5-69 0 0,-1 0-642 0 0,76 4-635 0 0,-22-5 0 0 0,22 1-2505 0 0,1-2-4044 0 0</inkml:trace>
  <inkml:trace contextRef="#ctx0" brushRef="#br0" timeOffset="1">195 1 14043 0 0,'0'0'7710'0'0,"5"22"-6965"0"0,14 66-171 0 0,-16-58-236 0 0,-3-29-318 0 0,0 0 0 0 0,0 0 0 0 0,-1-1 0 0 0,1 1-1 0 0,0 0 1 0 0,0 0 0 0 0,0-1 0 0 0,-1 1 0 0 0,1 0 0 0 0,0 0 0 0 0,-2 1 0 0 0,-1 4 91 0 0,-1 4-637 0 0,1 0 918 0 0,-1-1 0 0 0,-3 21-1 0 0,7-28-876 0 0,-1 1 0 0 0,1 0 0 0 0,0-1-1 0 0,0 1 1 0 0,0 0 0 0 0,2 4 0 0 0,-2-6-214 0 0,0 1 1 0 0,1-1 0 0 0,-1 0-1 0 0,1 1 1 0 0,0-1-1 0 0,-1 0 1 0 0,1 0 0 0 0,0 0-1 0 0,0 0 1 0 0,-1 0-1 0 0,1 0 1 0 0,0 0 0 0 0,0 0-1 0 0,1 1 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3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9034 0 0,'0'0'11585'0'0,"2"-6"-11560"0"0,8-21-5 0 0,-9 27-17 0 0,-1 0 0 0 0,0-1 0 0 0,1 1 0 0 0,-1 0-1 0 0,0-1 1 0 0,1 1 0 0 0,-1 0 0 0 0,0-1 0 0 0,1 1-1 0 0,-1 0 1 0 0,0-1 0 0 0,1 1 0 0 0,-1 0 0 0 0,1 0 0 0 0,-1 0-1 0 0,1-1 1 0 0,-1 1 0 0 0,1 0 0 0 0,-1 0 0 0 0,1 0-1 0 0,-1 0 1 0 0,1 0 0 0 0,-1 0 0 0 0,1 0 0 0 0,-1 0-1 0 0,0 0 1 0 0,1 0 0 0 0,-1 0 0 0 0,1 0 0 0 0,-1 0-1 0 0,1 1 1 0 0,-1-1 0 0 0,1 0 0 0 0,-1 0 0 0 0,1 0-1 0 0,-1 1 1 0 0,0-1 0 0 0,1 0 0 0 0,-1 0 0 0 0,0 1-1 0 0,1-1 1 0 0,0 1 0 0 0,2 1 36 0 0,6 3 122 0 0,1 1 0 0 0,0 0 0 0 0,-1 1 0 0 0,0 0-1 0 0,10 10 1 0 0,-16-14-115 0 0,0 1 0 0 0,0-1-1 0 0,0 1 1 0 0,0 0 0 0 0,-1 0 0 0 0,0 0-1 0 0,1 0 1 0 0,-2 0 0 0 0,1 0-1 0 0,0 1 1 0 0,-1-1 0 0 0,0 1 0 0 0,0-1-1 0 0,0 1 1 0 0,0 7 0 0 0,-1-8 6 0 0,0-1 1 0 0,0 1-1 0 0,-1-1 1 0 0,1 1-1 0 0,-1-1 1 0 0,0 1-1 0 0,0-1 0 0 0,0 0 1 0 0,0 1-1 0 0,-1-1 1 0 0,1 0-1 0 0,-1 0 1 0 0,0 0-1 0 0,0 0 1 0 0,0 0-1 0 0,0 0 1 0 0,-3 2-1 0 0,-16 17 223 0 0,13-14-206 0 0,1 0 0 0 0,-12 16 1 0 0,18-23-58 0 0,1-1 0 0 0,-1 1 0 0 0,1 0 0 0 0,-1 0 0 0 0,1-1 0 0 0,0 1 0 0 0,-1 0 0 0 0,1 0 0 0 0,0-1 0 0 0,-1 1 0 0 0,1 0 0 0 0,0 0 0 0 0,0 0 0 0 0,0-1 0 0 0,0 1 1 0 0,0 0-1 0 0,0 0 0 0 0,0 0 0 0 0,0 0 0 0 0,0-1 0 0 0,0 1 0 0 0,0 0 0 0 0,1 0 0 0 0,-1 0 0 0 0,0-1 0 0 0,1 1 0 0 0,-1 0 0 0 0,0 0 0 0 0,1-1 0 0 0,-1 1 0 0 0,1 0 0 0 0,-1-1 0 0 0,1 1 0 0 0,-1 0 0 0 0,1-1 0 0 0,0 1 0 0 0,-1-1 0 0 0,1 1 1 0 0,0-1-1 0 0,-1 1 0 0 0,1-1 0 0 0,0 0 0 0 0,0 1 0 0 0,0-1 0 0 0,5 3 89 0 0,0-2-1 0 0,-1 1 1 0 0,1-1 0 0 0,11 2 0 0 0,-12-3-102 0 0,17 3-137 0 0,1 0 0 0 0,-1-2 0 0 0,26-2 0 0 0,-37-3-2043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4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2140 85 14451 0 0,'0'0'5529'0'0,"-25"1"-4359"0"0,-84 1-189 0 0,-19-8 537 0 0,73 1-1018 0 0,-440-14 1461 0 0,117 6-1593 0 0,68-5-292 0 0,-329-9-658 0 0,646 28-407 0 0,0 0 0 0 0,1 0-1 0 0,-1 1 1 0 0,0 0-1 0 0,9 4 1 0 0,0-1-5519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4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11514 0 0,'0'0'8716'0'0,"6"-3"-8618"0"0,20-9 25 0 0,-24 12-95 0 0,0-1 0 0 0,0 1 0 0 0,1 0 0 0 0,-1 0 0 0 0,0 0 0 0 0,1 0 0 0 0,-1 0 0 0 0,0 0 0 0 0,0 0-1 0 0,1 1 1 0 0,-1-1 0 0 0,0 1 0 0 0,0 0 0 0 0,0 0 0 0 0,0 0 0 0 0,0 0 0 0 0,4 2 0 0 0,1 1 93 0 0,1-1 18 0 0,-1 1 0 0 0,0 0 0 0 0,0 1 0 0 0,0 0 0 0 0,-1 0 0 0 0,1 0 0 0 0,5 7 0 0 0,-9-9-82 0 0,0 1 0 0 0,0-1 0 0 0,-1 1 0 0 0,0 0 0 0 0,0 0 0 0 0,0 0 0 0 0,0 0 1 0 0,0 0-1 0 0,-1 0 0 0 0,1 0 0 0 0,-1 0 0 0 0,0 1 0 0 0,-1-1 0 0 0,1 0 0 0 0,-1 6 0 0 0,0-7-34 0 0,0-1 0 0 0,-1 1 0 0 0,1 0 0 0 0,-1-1 0 0 0,0 1 0 0 0,0-1 0 0 0,0 1 0 0 0,0-1 0 0 0,0 1 0 0 0,-1-1 0 0 0,1 0 0 0 0,-1 1 0 0 0,0-1 0 0 0,1 0 0 0 0,-1 0 0 0 0,0 0 0 0 0,0 0 0 0 0,0-1 0 0 0,0 1 0 0 0,-1 0 0 0 0,-2 1 0 0 0,-7 4-141 0 0,0-1 0 0 0,0-1-1 0 0,-14 5 1 0 0,18-7-174 0 0,-17 5-1943 0 0,17-7-1795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5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0 17908 0 0,'0'0'6908'0'0,"-17"21"-6767"0"0,-49 65-61 0 0,45-55-49 0 0,20-30-30 0 0,0 0 0 0 0,1 0 0 0 0,-1 1-1 0 0,1-1 1 0 0,0 0 0 0 0,0 0 0 0 0,-1 1 0 0 0,1-1 0 0 0,0 2 0 0 0,-1 3-1 0 0,1-2-7 0 0,-1 0 0 0 0,1-1 0 0 0,0 1-1 0 0,0-1 1 0 0,0 1 0 0 0,0 0-1 0 0,1-1 1 0 0,0 1 0 0 0,-1 0 0 0 0,4 6-1 0 0,-3-8-32 0 0,1 1-1 0 0,-1 0 1 0 0,1-1-1 0 0,0 1 1 0 0,0-1-1 0 0,0 0 1 0 0,0 0-1 0 0,1 0 1 0 0,-1 0-1 0 0,0 0 1 0 0,1 0-1 0 0,0 0 1 0 0,2 1 0 0 0,8 3-699 0 0,-1 0 0 0 0,24 7 1 0 0,7-2-8026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9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13283 0 0,'0'0'8512'0'0,"-6"22"-7977"0"0,-18 72-64 0 0,20-78-268 0 0,1 0 1 0 0,-1 18-1 0 0,2-17-49 0 0,-3 164 921 0 0,5-126-911 0 0,0-47-126 0 0,1 0-1 0 0,-1 0 1 0 0,1 0-1 0 0,1 0 1 0 0,2 10-1 0 0,-3-15-70 0 0,0-1 0 0 0,0 1 0 0 0,0 0-1 0 0,0-1 1 0 0,1 1 0 0 0,-1-1 0 0 0,1 0-1 0 0,0 1 1 0 0,-1-1 0 0 0,1 0-1 0 0,0 0 1 0 0,0 0 0 0 0,0 0 0 0 0,0-1-1 0 0,1 1 1 0 0,-1 0 0 0 0,0-1-1 0 0,4 2 1 0 0,-5-3-349 0 0,1 1 0 0 0,-1-1-1 0 0,1 0 1 0 0,-1 1 0 0 0,1-1 0 0 0,-1 0-1 0 0,1 0 1 0 0,-1 0 0 0 0,1 0-1 0 0,2-1 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5:59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13203 0 0,'0'0'4362'0'0,"22"5"-3907"0"0,69 17 53 0 0,-86-20-421 0 0,0-1-1 0 0,0 1 1 0 0,0 0 0 0 0,8 5 0 0 0,-11-6-35 0 0,0 1 0 0 0,-1-1 1 0 0,1 0-1 0 0,-1 1 1 0 0,0-1-1 0 0,0 1 0 0 0,2 1 1 0 0,2 3 117 0 0,-1 0-9 0 0,0-1 0 0 0,0 0-1 0 0,-1 1 1 0 0,0 0 0 0 0,0 0 0 0 0,0 0 0 0 0,0 0 0 0 0,-1 0 0 0 0,2 8 0 0 0,-4-11-99 0 0,1 0 1 0 0,-1 0-1 0 0,1 0 1 0 0,-1 0-1 0 0,0 0 0 0 0,0 0 1 0 0,-1 0-1 0 0,1 0 1 0 0,-1 0-1 0 0,1-1 1 0 0,-1 1-1 0 0,0 0 1 0 0,0 0-1 0 0,0 0 1 0 0,0-1-1 0 0,-1 1 1 0 0,1-1-1 0 0,-1 1 1 0 0,1-1-1 0 0,-1 1 1 0 0,0-1-1 0 0,-3 3 1 0 0,-2 1 4 0 0,0-1 1 0 0,0-1-1 0 0,0 1 1 0 0,0-1-1 0 0,-1 0 1 0 0,0-1-1 0 0,-12 4 1 0 0,10-4-894 0 0,-1 0 0 0 0,-19 2 0 0 0,15-4-3733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1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3360 0 0,'0'0'5031'0'0,"0"0"-3800"0"0,0 0-927 0 0,0 0 324 0 0,0 0 126 0 0,0 0-50 0 0,0 0-214 0 0,2-16 455 0 0,2 14-884 0 0,0 0 0 0 0,0 0 0 0 0,1 0 0 0 0,-1 0 0 0 0,1 1 0 0 0,-1 0 0 0 0,1 0 0 0 0,-1 0 1 0 0,1 0-1 0 0,-1 1 0 0 0,1 0 0 0 0,0 0 0 0 0,-1 0 0 0 0,1 0 0 0 0,0 1 0 0 0,-1 0 0 0 0,1 0 0 0 0,-1 0 1 0 0,1 0-1 0 0,-1 1 0 0 0,1 0 0 0 0,-1-1 0 0 0,0 2 0 0 0,0-1 0 0 0,0 0 0 0 0,0 1 0 0 0,0 0 1 0 0,-1 0-1 0 0,1 0 0 0 0,-1 0 0 0 0,0 1 0 0 0,0-1 0 0 0,0 1 0 0 0,0 0 0 0 0,-1 0 0 0 0,0 0 1 0 0,1 0-1 0 0,-1 0 0 0 0,-1 1 0 0 0,1-1 0 0 0,-1 0 0 0 0,1 1 0 0 0,-1 0 0 0 0,-1-1 0 0 0,1 1 1 0 0,-1-1-1 0 0,1 1 0 0 0,-1 0 0 0 0,-1 1-61 0 0,-52 61 363 0 0,24-51-7975 0 0,25-15 1004 0 0</inkml:trace>
  <inkml:trace contextRef="#ctx0" brushRef="#br0" timeOffset="248.32">293 43 12953 0 0,'0'0'2065'0'0,"0"0"-1631"0"0,-3 5-13 0 0,-64 117 706 0 0,100-98-1933 0 0,16-21-3784 0 0,-44-3 3648 0 0,8-1-3351 0 0,4-1-1440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0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 17972 0 0,'0'0'5256'0'0,"-12"20"-5154"0"0,-39 63-26 0 0,37-55-39 0 0,14-27-34 0 0,0 0 0 0 0,0-1 0 0 0,0 1 0 0 0,-1 0-1 0 0,1 0 1 0 0,0 0 0 0 0,0-1 0 0 0,0 1 0 0 0,0 0 0 0 0,0 0-1 0 0,1 1 1 0 0,0 4 17 0 0,-1-3-15 0 0,0-1 1 0 0,1 1-1 0 0,-1 0 0 0 0,1-1 0 0 0,0 0 1 0 0,0 1-1 0 0,0-1 0 0 0,0 1 1 0 0,0-1-1 0 0,0 0 0 0 0,1 0 0 0 0,-1 0 1 0 0,1 0-1 0 0,0 0 0 0 0,-1 0 0 0 0,1 0 1 0 0,0 0-1 0 0,0-1 0 0 0,0 1 1 0 0,0-1-1 0 0,5 3 0 0 0,1 1-610 0 0,1-1 0 0 0,0 0 0 0 0,0-1 0 0 0,14 5 0 0 0,-6-6-2588 0 0,-5-2-3808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0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19404 0 0,'0'0'1120'0'0,"8"8"-830"0"0,25 24 14 0 0,-31-30-220 0 0,0 1 0 0 0,0-1-1 0 0,0 0 1 0 0,0 1 0 0 0,-1 0 0 0 0,1-1 0 0 0,-1 1 0 0 0,0 0 0 0 0,1 0-1 0 0,-1 0 1 0 0,-1 0 0 0 0,1 0 0 0 0,0 0 0 0 0,-1 0 0 0 0,1 0-1 0 0,-1 0 1 0 0,0 0 0 0 0,0 0 0 0 0,0 0 0 0 0,-1 0 0 0 0,1 0 0 0 0,-1 0-1 0 0,-1 5 1 0 0,0-3 31 0 0,0 0 0 0 0,0 1 0 0 0,-1-1 0 0 0,1-1 1 0 0,-1 1-1 0 0,-1 0 0 0 0,1-1 0 0 0,-7 8 0 0 0,-10 14 142 0 0,16-21-232 0 0,3-3-20 0 0,0-1 1 0 0,0 1 0 0 0,0 0-1 0 0,0-1 1 0 0,0 1 0 0 0,0 0-1 0 0,0 0 1 0 0,1 0 0 0 0,-1 0-1 0 0,1 0 1 0 0,-1 0 0 0 0,1 0-1 0 0,0 0 1 0 0,-1 0 0 0 0,1 0-1 0 0,1 3 1 0 0,-1-5-2 0 0,0 1 0 0 0,1 0 1 0 0,-1-1-1 0 0,1 1 0 0 0,-1-1 1 0 0,1 1-1 0 0,-1 0 0 0 0,1-1 0 0 0,-1 1 1 0 0,1-1-1 0 0,-1 1 0 0 0,1-1 0 0 0,0 0 1 0 0,-1 1-1 0 0,1-1 0 0 0,0 0 0 0 0,-1 1 1 0 0,1-1-1 0 0,0 0 0 0 0,0 0 1 0 0,0 1-1 0 0,20 2 33 0 0,-16-2-29 0 0,9 1-74 0 0,0-1 0 0 0,1 0-1 0 0,-1-1 1 0 0,17-2 0 0 0,-19 0-1670 0 0,0 0 0 0 0,23-8 0 0 0,-27 8-1871 0 0</inkml:trace>
  <inkml:trace contextRef="#ctx0" brushRef="#br0" timeOffset="1">598 343 18268 0 0,'0'0'6129'0'0,"-21"-2"-6138"0"0,-67-11-63 0 0,61 10-57 0 0,-48-10-891 0 0,63 10 111 0 0,0 0-1 0 0,0-1 0 0 0,-14-7 0 0 0,24 10 452 0 0,0 0-1 0 0,0 0 1 0 0,1 0-1 0 0,-1-1 1 0 0,0 1-1 0 0,0 0 1 0 0,1-1 0 0 0,-1 1-1 0 0,0-1 1 0 0,-1-3-1 0 0,2 4 19 0 0,1 1-1 0 0,-1-1 1 0 0,1 0-1 0 0,0 0 1 0 0,-1 1 0 0 0,1-1-1 0 0,0 0 1 0 0,0 0-1 0 0,0 0 1 0 0,-1 0-1 0 0,1 1 1 0 0,0-1-1 0 0,0 0 1 0 0,0 0 0 0 0,0 0-1 0 0,1 0 1 0 0,-1 0-1 0 0,0 1 1 0 0,0-1-1 0 0,0 0 1 0 0,1 0-1 0 0,-1 0 1 0 0,0 0 0 0 0,1 1-1 0 0,-1-1 1 0 0,1 0-1 0 0,-1 1 1 0 0,1-2-1 0 0,3-3-1271 0 0</inkml:trace>
  <inkml:trace contextRef="#ctx0" brushRef="#br0" timeOffset="2">433 223 0 0 0,'0'0'19568'0'0,"19"20"-18393"0"0,57 64-181 0 0,-72-80-859 0 0,-1 0-1 0 0,1 1 1 0 0,-1-1 0 0 0,4 8 0 0 0,-7-11-100 0 0,0-1 0 0 0,0 1 1 0 0,1 0-1 0 0,-1-1 0 0 0,0 1 0 0 0,0 0 0 0 0,0-1 0 0 0,0 1 1 0 0,0 0-1 0 0,0 0 0 0 0,0-1 0 0 0,0 1 0 0 0,0 0 0 0 0,0-1 1 0 0,-1 2-1 0 0,0 5 233 0 0,1-2-121 0 0,-1 0 0 0 0,1 0 0 0 0,-1 0-1 0 0,-1 0 1 0 0,1 0 0 0 0,-1 0 0 0 0,0 0-1 0 0,-3 6 1 0 0,-1 1-369 0 0,-16 21-1 0 0,21-31-26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0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13243 0 0,'0'0'6840'0'0,"21"2"-6616"0"0,67 10 96 0 0,-84-12-267 0 0,1 1 0 0 0,-1 1 0 0 0,1-1 0 0 0,-1 0 0 0 0,5 4 0 0 0,-7-4-5 0 0,-1 0-1 0 0,1 0 1 0 0,-1 0-1 0 0,1 0 1 0 0,-1 0-1 0 0,0 1 1 0 0,2 1 0 0 0,3 4 187 0 0,0-1-27 0 0,0 0 0 0 0,0 0 0 0 0,-1 1 0 0 0,0-1-1 0 0,0 1 1 0 0,-1 1 0 0 0,0-1 0 0 0,5 12 0 0 0,-8-17-163 0 0,0 1-1 0 0,0 0 0 0 0,0 0 1 0 0,-1 0-1 0 0,1 0 0 0 0,-1 0 1 0 0,1 0-1 0 0,-1-1 0 0 0,0 1 1 0 0,0 0-1 0 0,-1 0 0 0 0,1 0 1 0 0,0 0-1 0 0,-1 0 0 0 0,0 0 0 0 0,1 0 1 0 0,-1 0-1 0 0,-1-1 0 0 0,1 1 1 0 0,0 0-1 0 0,-1-1 0 0 0,1 1 1 0 0,-1-1-1 0 0,0 1 0 0 0,1-1 1 0 0,-1 0-1 0 0,-3 3 0 0 0,-1 0-13 0 0,-1 0 0 0 0,0 0 0 0 0,0 0-1 0 0,0-1 1 0 0,0 0 0 0 0,-1-1 0 0 0,0 0-1 0 0,-14 5 1 0 0,11-6-687 0 0,1 0-1 0 0,0-1 1 0 0,-20 1 0 0 0,29-2 452 0 0,1 0-1 0 0,-1 0 1 0 0,0 0 0 0 0,1 0 0 0 0,-1 0-1 0 0,0 0 1 0 0,1 0 0 0 0,-1 0 0 0 0,0-1-1 0 0,1 1 1 0 0,-1 0 0 0 0,0 0 0 0 0,1-1 0 0 0,-2 1-1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1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18572 0 0,'0'0'5777'0'0,"-15"21"-5695"0"0,-48 65-45 0 0,44-57-17 0 0,19-28-18 0 0,-1 0-1 0 0,1 0 1 0 0,0-1 0 0 0,-1 1-1 0 0,1 0 1 0 0,0 0 0 0 0,0 0 0 0 0,-1-1-1 0 0,1 1 1 0 0,0 0 0 0 0,0 1-1 0 0,0 4 8 0 0,0-4-6 0 0,0 0-1 0 0,0 0 1 0 0,0 1-1 0 0,0-1 1 0 0,0 0 0 0 0,1 0-1 0 0,-1 1 1 0 0,1-1-1 0 0,-1 0 1 0 0,1 0-1 0 0,0 0 1 0 0,0 0 0 0 0,0 0-1 0 0,0 0 1 0 0,3 4-1 0 0,-1-3-30 0 0,0 0-1 0 0,0 0 1 0 0,1 0-1 0 0,-1 0 1 0 0,1 0-1 0 0,8 3 1 0 0,-3-1-457 0 0,0 0 0 0 0,0-1 0 0 0,1-1 0 0 0,18 5 1 0 0,-5-4-3603 0 0,0-3-4248 0 0</inkml:trace>
  <inkml:trace contextRef="#ctx0" brushRef="#br0" timeOffset="1">646 173 19428 0 0,'0'0'4561'0'0,"-21"-3"-4530"0"0,-66-8-99 0 0,60 8-77 0 0,-68-10-670 0 0,72 8-702 0 0,-35-11 1 0 0,29 3-2001 0 0,12 0-6176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1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13539 0 0,'0'0'8175'0'0,"7"20"-7085"0"0,18 65-262 0 0,-18-51-287 0 0,-8-19-130 0 0,0-9-308 0 0,-2 8 44 0 0,-2 0 1 0 0,1 0-1 0 0,-2-1 1 0 0,-11 23-1 0 0,16-34-294 0 0,0-1 0 0 0,1 1 1 0 0,-1 0-1 0 0,1 0 0 0 0,-1-1 0 0 0,1 1 0 0 0,-1 0 0 0 0,1 0 1 0 0,0 2-1 0 0,4-5-2046 0 0,9-12-2764 0 0,-5 2-1300 0 0</inkml:trace>
  <inkml:trace contextRef="#ctx0" brushRef="#br0" timeOffset="1">316 70 21701 0 0,'0'0'1709'0'0,"3"23"-1213"0"0,6 73-143 0 0,-8-82-234 0 0,0 1 0 0 0,-1 15 1 0 0,0-21-77 0 0,-2 6 25 0 0,-5 28 0 0 0,4-30-234 0 0,1 1 0 0 0,-2 23 1 0 0,6-27-1916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01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20436 0 0,'0'0'994'0'0,"15"23"-426"0"0,46 77 19 0 0,-56-93-483 0 0,-1 1 0 0 0,0 1 0 0 0,0-1 0 0 0,0 1 0 0 0,-1-1 1 0 0,-1 1-1 0 0,3 11 0 0 0,-2-6 18 0 0,1 8 17 0 0,0 0 1 0 0,-2 1 0 0 0,0-1-1 0 0,-2 1 1 0 0,-3 40 0 0 0,0-47-148 0 0,1 0 1 0 0,-2 0-1 0 0,0-1 1 0 0,-1 1-1 0 0,-1-1 1 0 0,0 0-1 0 0,-1 0 1 0 0,-16 25 0 0 0,16-30-215 0 0,-1-1 1 0 0,0 0 0 0 0,0 0 0 0 0,-1 0 0 0 0,-11 7 0 0 0,9-7-2083 0 0,-1-1 1 0 0,-13 6-1 0 0,10-6-8408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10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 9498 0 0,'0'0'13740'0'0,"0"17"-13322"0"0,2 58-164 0 0,-3-44-117 0 0,0 1 0 0 0,-11 53-1 0 0,3-27-89 0 0,8-44-14 0 0,0-1 0 0 0,1 27 1 0 0,0-39-34 0 0,1 1 0 0 0,-1 0 0 0 0,1 0 0 0 0,-1-1 0 0 0,1 1 1 0 0,0 0-1 0 0,0 0 0 0 0,0-1 0 0 0,0 1 0 0 0,0-1 0 0 0,0 1 0 0 0,0-1 1 0 0,1 0-1 0 0,-1 1 0 0 0,0-1 0 0 0,1 0 0 0 0,2 2 0 0 0,-2-2-8 0 0,0 1-1 0 0,1-1 0 0 0,-1 0 0 0 0,1 1 0 0 0,-1-1 0 0 0,1 0 0 0 0,-1-1 0 0 0,1 1 0 0 0,0 0 0 0 0,-1-1 0 0 0,5 1 1 0 0,-7-1 4 0 0,0 0-1 0 0,1 0 1 0 0,-1-1 0 0 0,0 1 0 0 0,0 0 0 0 0,0 0 0 0 0,1 0 0 0 0,-1 0 0 0 0,0 0 0 0 0,0-1 0 0 0,0 1 0 0 0,1 0 0 0 0,-1 0 0 0 0,0 0 0 0 0,0-1 0 0 0,0 1 0 0 0,0 0 0 0 0,1 0 0 0 0,-1-1 0 0 0,0 1 0 0 0,0 0 0 0 0,0 0 0 0 0,0-1 0 0 0,0 1 0 0 0,0 0 0 0 0,0 0 0 0 0,0-1 0 0 0,0 1 0 0 0,0 0 0 0 0,0 0 0 0 0,0-1 0 0 0,0 1 0 0 0,0-1 0 0 0,-2-9-128 0 0,1 6 113 0 0,-1 0 0 0 0,0 1 0 0 0,0-1 0 0 0,-1 1-1 0 0,1 0 1 0 0,-1-1 0 0 0,1 1 0 0 0,-1 0 0 0 0,0 1-1 0 0,-4-4 1 0 0,-1 0 12 0 0,0 0 0 0 0,0 1 1 0 0,-10-5-1 0 0,16 9 15 0 0,-1-1 1 0 0,0 1-1 0 0,0 0 1 0 0,0 0-1 0 0,0 0 1 0 0,0 0-1 0 0,0 0 1 0 0,0 1-1 0 0,0-1 1 0 0,0 1-1 0 0,-1 0 0 0 0,1 0 1 0 0,0 0-1 0 0,0 0 1 0 0,0 1-1 0 0,0-1 1 0 0,0 1-1 0 0,0 0 1 0 0,0 0-1 0 0,0 0 1 0 0,0 0-1 0 0,0 1 1 0 0,0-1-1 0 0,1 1 1 0 0,-1-1-1 0 0,0 1 1 0 0,-2 3-1 0 0,-16 15 161 0 0,14-15-142 0 0,1 0-1 0 0,0 1 0 0 0,0 0 0 0 0,0 0 0 0 0,1 1 1 0 0,0 0-1 0 0,-8 14 0 0 0,13-21-16 0 0,0 1 0 0 0,-1 0 0 0 0,1-1 0 0 0,0 1 0 0 0,0 0 0 0 0,0-1 0 0 0,0 1 0 0 0,0 0 0 0 0,-1-1 0 0 0,1 1 0 0 0,0 0 0 0 0,0-1 0 0 0,1 1 0 0 0,-1-1 0 0 0,0 1 0 0 0,0 0 0 0 0,0-1 0 0 0,0 1 0 0 0,0 0 0 0 0,1-1 0 0 0,-1 1 0 0 0,0-1 0 0 0,1 1 0 0 0,-1 0 0 0 0,0-1 0 0 0,2 1-1 0 0,-1 1 7 0 0,0-1 0 0 0,1 0-1 0 0,-1 0 1 0 0,0-1 0 0 0,1 1-1 0 0,-1 0 1 0 0,1 0 0 0 0,-1-1-1 0 0,1 1 1 0 0,2 0-1 0 0,4 0-15 0 0,0 0 0 0 0,0 0 0 0 0,11 0 0 0 0,-8-1-311 0 0,0-1-1 0 0,0 0 0 0 0,0 0 0 0 0,0-1 0 0 0,13-4 0 0 0,-17 3-1116 0 0,-1 1 0 0 0,1-1-1 0 0,-1 0 1 0 0,0 0 0 0 0,9-7-1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10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14483 0 0,'0'0'5500'0'0,"21"6"-5235"0"0,65 18 58 0 0,-83-24-292 0 0,0 2 0 0 0,0-1 0 0 0,-1 0 0 0 0,1 0 0 0 0,0 1 0 0 0,0 0 0 0 0,-1-1 0 0 0,4 4 0 0 0,-5-3-7 0 0,0-1-1 0 0,0 0 1 0 0,0 0-1 0 0,0 0 1 0 0,-1 0 0 0 0,1 1-1 0 0,-1-1 1 0 0,1 0-1 0 0,-1 1 1 0 0,1 1 0 0 0,1 3 84 0 0,1 1-2 0 0,0 0 1 0 0,-1 0-1 0 0,0 0 1 0 0,-1 0-1 0 0,0 0 1 0 0,0 0-1 0 0,0 1 1 0 0,-1 9-1 0 0,0-13-72 0 0,-1 0-1 0 0,1 1 1 0 0,-1-1-1 0 0,0 0 1 0 0,0 0-1 0 0,0 0 1 0 0,-1 0-1 0 0,1 0 1 0 0,-1 0 0 0 0,0-1-1 0 0,0 1 1 0 0,-1-1-1 0 0,1 1 1 0 0,-1-1-1 0 0,-4 5 1 0 0,-1-1-94 0 0,0-1 0 0 0,0 0-1 0 0,-1 0 1 0 0,1-1 0 0 0,-1 0 0 0 0,-1-1 0 0 0,-18 7 0 0 0,19-8-2131 0 0,-1-1-1 0 0,-12 2 1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11.2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13675 0 0,'0'0'9093'0'0,"-12"22"-8963"0"0,-36 69-67 0 0,35-60-35 0 0,12-31-28 0 0,1 1 0 0 0,0 0 0 0 0,0-1 1 0 0,0 1-1 0 0,0-1 0 0 0,0 1 1 0 0,0 0-1 0 0,0-1 0 0 0,0 1 0 0 0,0-1 1 0 0,0 1-1 0 0,0 0 0 0 0,0-1 1 0 0,1 1-1 0 0,-1-1 0 0 0,0 2 0 0 0,2 2-7 0 0,-1-2-21 0 0,0 1-1 0 0,0-1 1 0 0,0 1-1 0 0,0-1 1 0 0,1 0-1 0 0,-1 0 1 0 0,1 0-1 0 0,-1 1 1 0 0,1-2-1 0 0,0 1 1 0 0,3 3-1 0 0,26 17-1400 0 0,-17-14 81 0 0,3 3-1493 0 0,-5-3-2604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12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1717 126 4161 0 0,'0'0'14023'0'0,"-19"-2"-13564"0"0,-61-8-19 0 0,-4 0 1016 0 0,-76-5 284 0 0,-78 13-775 0 0,-2 0-177 0 0,108-10-573 0 0,-18-1 250 0 0,134 13-409 0 0,-293-12 445 0 0,229 6-362 0 0,1 1-42 0 0,67 2-55 0 0,-1 0 0 0 0,0 0 0 0 0,-19-9 0 0 0,-7-2-770 0 0,27 13-904 0 0,3 1-2769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5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11129 0 0,'0'0'506'0'0,"0"0"-425"0"0,-3 6 556 0 0,-6 10-26 0 0,-1-1-389 0 0,1 1 1 0 0,1 0-1 0 0,1 0 1 0 0,0 0-1 0 0,1 1 1 0 0,1 0-1 0 0,0 0 1 0 0,1 1-1 0 0,1-1 1 0 0,1 1 0 0 0,0 0-1 0 0,2 11-222 0 0,7-7-1139 0 0,4-12-5119 0 0,-2-10 461 0 0</inkml:trace>
  <inkml:trace contextRef="#ctx0" brushRef="#br0" timeOffset="157.3">136 159 4396 0 0,'0'0'6283'0'0,"0"0"-4994"0"0,0 0-1292 0 0,0 0-66 0 0,7 0-106 0 0,-3 0 221 0 0,1-1 0 0 0,0 1 0 0 0,0 0 0 0 0,0 1 0 0 0,0-1 1 0 0,0 1-1 0 0,0 0 0 0 0,-1 0 0 0 0,1 0 0 0 0,0 1 0 0 0,-1 0 0 0 0,1 0 0 0 0,-1 0 0 0 0,0 0 0 0 0,1 1 0 0 0,-1 0 0 0 0,0 0 0 0 0,-1 0 0 0 0,1 0 1 0 0,0 0-1 0 0,-1 1 0 0 0,0-1 0 0 0,0 1 0 0 0,0 0 0 0 0,0 0 0 0 0,-1 1 0 0 0,1-1 0 0 0,-1 0 0 0 0,0 1 0 0 0,0-1 0 0 0,-1 1 0 0 0,1 0 1 0 0,-1-1-1 0 0,0 1 0 0 0,-1 0 0 0 0,1 0 0 0 0,-1 0 0 0 0,0 0-46 0 0,-67 47 1448 0 0,36-52-4021 0 0,30-3-580 0 0,1-1-2205 0 0</inkml:trace>
  <inkml:trace contextRef="#ctx0" brushRef="#br0" timeOffset="327.71">323 205 2892 0 0,'0'0'6728'0'0,"0"0"-4684"0"0,0 0-1928 0 0,0 0 448 0 0,0 0 106 0 0,-6 7-259 0 0,1-2-368 0 0,2-3-18 0 0,1 0 1 0 0,-1 0 0 0 0,0 0 0 0 0,1 0-1 0 0,-1 0 1 0 0,1 1 0 0 0,0-1 0 0 0,0 1-1 0 0,0 0 1 0 0,0-1 0 0 0,0 1 0 0 0,1 0-1 0 0,-1 0 1 0 0,1 0 0 0 0,0 0 0 0 0,-1 0-1 0 0,1 0 1 0 0,1 1 0 0 0,-1-1 0 0 0,1 0-1 0 0,-1 1 1 0 0,1-1 0 0 0,0 0 0 0 0,0 1-1 0 0,0-1 1 0 0,0 0 0 0 0,1 0 0 0 0,0 1-1 0 0,-1-1 1 0 0,1 0 0 0 0,0 0 0 0 0,1 0-1 0 0,-1 0 1 0 0,0 0 0 0 0,1 0 0 0 0,1 2-26 0 0,33 15-1429 0 0,-8-14-2990 0 0,-6-6-1144 0 0</inkml:trace>
  <inkml:trace contextRef="#ctx0" brushRef="#br0" timeOffset="484.21">521 382 7797 0 0,'0'0'6624'0'0,"0"0"-6624"0"0,0 0 0 0 0,-30 41 280 0 0,17-29 112 0 0,-1-1-68 0 0,-2 1-96 0 0,-1-2-88 0 0,2 0-140 0 0,1-3-252 0 0,5 0-316 0 0,-2-2-420 0 0,8-3-732 0 0,-1 0-2620 0 0,6-7-2333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3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13461 0 0,'0'0'860'0'0,"0"0"-1245"0"0,0 0 193 0 0,0 0 130 0 0,0 0-280 0 0,7 0-215 0 0,0 0 662 0 0,1 0-1 0 0,-1 0 1 0 0,0 1 0 0 0,1 0-1 0 0,-1 1 1 0 0,0 0-1 0 0,0 0 1 0 0,0 0 0 0 0,0 1-1 0 0,0 0 1 0 0,-1 1-1 0 0,1-1 1 0 0,-1 1 0 0 0,0 0-1 0 0,0 1 1 0 0,0 0-1 0 0,0-1 1 0 0,-1 2 0 0 0,0-1-1 0 0,0 1 1 0 0,-1 0-1 0 0,1 0 1 0 0,-1 0 0 0 0,0 0-1 0 0,-1 1 1 0 0,0-1-1 0 0,0 1 1 0 0,0 0 0 0 0,-1 0-1 0 0,0 0 1 0 0,0 1-1 0 0,-1-1 1 0 0,0 0 0 0 0,0 1-1 0 0,-1-1 1 0 0,0 1-1 0 0,0-1 1 0 0,0 0 0 0 0,-1 1-1 0 0,0-1 1 0 0,-1 0-1 0 0,0 0 1 0 0,0 1 0 0 0,-1 0-105 0 0,-5 10-12 0 0,-11 74-230 0 0,30-82-4444 0 0,-1-9-1239 0 0</inkml:trace>
  <inkml:trace contextRef="#ctx0" brushRef="#br0" timeOffset="249.54">334 268 16053 0 0,'0'0'1365'0'0,"0"0"-1365"0"0,0 0 0 0 0,-47-5 100 0 0,26 0 160 0 0,-2 1-160 0 0,1 0-100 0 0,-1 1-196 0 0,-2 0-740 0 0,1 1-509 0 0,2 0-1411 0 0,9 0-2632 0 0,0-2-1469 0 0</inkml:trace>
  <inkml:trace contextRef="#ctx0" brushRef="#br0" timeOffset="250.54">811 464 1864 0 0,'0'0'14429'0'0,"0"0"-14228"0"0,0 0-201 0 0,0 0-417 0 0,-49-9 361 0 0,28 1 48 0 0,-4 1-160 0 0,1-1-184 0 0,1-1-1012 0 0,3 0-1732 0 0,5 2-2549 0 0</inkml:trace>
  <inkml:trace contextRef="#ctx0" brushRef="#br0" timeOffset="497.61">805 365 14041 0 0,'0'0'1680'0'0,"0"0"-1680"0"0,0 0 12 0 0,0 0-12 0 0,0 0 440 0 0,0 0 25 0 0,-42-2-353 0 0,21-2-112 0 0,-5-3-1433 0 0,6 1-1655 0 0,-7-10-6585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4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 8002 0 0,'0'0'11746'0'0,"1"-4"-11678"0"0,0 2-65 0 0,-1 2-2 0 0,0-1 0 0 0,0 0-1 0 0,0 0 1 0 0,0 1 0 0 0,0-1-1 0 0,1 0 1 0 0,-1 0 0 0 0,0 1-1 0 0,1-1 1 0 0,-1 0-1 0 0,0 1 1 0 0,1-1 0 0 0,-1 0-1 0 0,1 1 1 0 0,-1-1 0 0 0,1 1-1 0 0,0-1 1 0 0,-1 1-1 0 0,1-1 1 0 0,-1 1 0 0 0,1-1-1 0 0,0 1 1 0 0,-1 0 0 0 0,1-1-1 0 0,0 1 1 0 0,0 0 0 0 0,-1-1-1 0 0,1 1 1 0 0,0 0-1 0 0,0 0 1 0 0,-1 0 0 0 0,1 0-1 0 0,0 0 1 0 0,1 0 0 0 0,8 0 68 0 0,-1 1 1 0 0,1 0-1 0 0,0 1 1 0 0,0 0-1 0 0,-1 1 1 0 0,1 0-1 0 0,-1 0 1 0 0,10 6-1 0 0,-12-6 16 0 0,-1 0 1 0 0,0 1-1 0 0,0 0 1 0 0,0 0-1 0 0,0 0 1 0 0,-1 1-1 0 0,0 0 1 0 0,0 0-1 0 0,0 0 1 0 0,0 0-1 0 0,-1 1 0 0 0,4 7 1 0 0,-7-11-51 0 0,1 0 0 0 0,-1 0 0 0 0,0 0 1 0 0,-1 0-1 0 0,1 1 0 0 0,0-1 0 0 0,-1 0 0 0 0,1 0 0 0 0,-1 1 1 0 0,0-1-1 0 0,0 1 0 0 0,1-1 0 0 0,-2 0 0 0 0,1 1 0 0 0,0-1 1 0 0,0 0-1 0 0,-1 1 0 0 0,1-1 0 0 0,-2 4 0 0 0,0-3 0 0 0,0 1-1 0 0,-1-1 0 0 0,1 0 1 0 0,0 0-1 0 0,-1 0 1 0 0,0 0-1 0 0,1 0 0 0 0,-1-1 1 0 0,0 1-1 0 0,-7 3 1 0 0,2 0-224 0 0,-1-1 1 0 0,0 0 0 0 0,0-1 0 0 0,-11 3 0 0 0,0-1-3632 0 0,1-5-5204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5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0 15787 0 0,'0'0'5986'0'0,"-13"22"-5828"0"0,-37 68-68 0 0,47-84-81 0 0,0 0 0 0 0,0 1 1 0 0,-2 7-1 0 0,5-12-5 0 0,0 0-1 0 0,0-1 1 0 0,-1 1-1 0 0,1 0 1 0 0,0-1-1 0 0,1 1 1 0 0,-1 2-1 0 0,1 5 12 0 0,-1-6-61 0 0,0 0 1 0 0,1 0-1 0 0,-1 0 1 0 0,1 0-1 0 0,-1 0 1 0 0,1 0-1 0 0,0 0 1 0 0,0 0-1 0 0,1 0 1 0 0,-1 0-1 0 0,0-1 0 0 0,1 1 1 0 0,0 0-1 0 0,3 3 1 0 0,-2-3 268 0 0,0 0 1 0 0,1 0-1 0 0,-1 0 1 0 0,1-1-1 0 0,0 0 1 0 0,-1 1-1 0 0,1-2 1 0 0,0 1-1 0 0,6 2 1 0 0,0-1-765 0 0,0-1 0 0 0,0 0 1 0 0,13 1-1 0 0,4-1-4475 0 0,-3-2-3842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5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323 119 18852 0 0,'0'0'3337'0'0,"-23"-1"-3344"0"0,-76-4-98 0 0,44 3-310 0 0,-11-2-1800 0 0,22-3-2804 0 0,16-1-4476 0 0,21 6 4562 0 0</inkml:trace>
  <inkml:trace contextRef="#ctx0" brushRef="#br0" timeOffset="1">137 1 8034 0 0,'0'0'12345'0'0,"10"20"-11345"0"0,31 62-172 0 0,-39-76-688 0 0,1 0 0 0 0,-1 0 0 0 0,2 7 0 0 0,-4-12-94 0 0,0 0-1 0 0,0 0 1 0 0,0 1-1 0 0,0-1 1 0 0,0 0 0 0 0,0 0-1 0 0,0 0 1 0 0,0 0-1 0 0,-1 2 1 0 0,0 3 113 0 0,-1 3 106 0 0,-1 0 0 0 0,-5 15 1 0 0,5-17-507 0 0,0-1 1 0 0,1 1 0 0 0,0-1-1 0 0,1 1 1 0 0,-1 0 0 0 0,0 10-1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5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19588 0 0,'0'0'26'0'0,"5"0"128"0"0,-1 0-85 0 0,1 1 0 0 0,-1-1 0 0 0,1 1-1 0 0,-1 0 1 0 0,0 1 0 0 0,1-1 0 0 0,-1 1 0 0 0,0 0 0 0 0,4 2-1 0 0,7 4 212 0 0,0 0 0 0 0,-1 1-1 0 0,0 1 1 0 0,-1 0-1 0 0,18 18 1 0 0,-29-27-243 0 0,0 1 0 0 0,-1 0 0 0 0,1 0 0 0 0,-1 0 0 0 0,0 0 0 0 0,1 0 0 0 0,-1 0 0 0 0,0 0 0 0 0,0 1 0 0 0,-1-1 0 0 0,1 0 0 0 0,0 0 0 0 0,-1 1 0 0 0,1-1 0 0 0,-1 1 0 0 0,0-1 0 0 0,0 0 0 0 0,0 1 0 0 0,0-1 1 0 0,0 1-1 0 0,-1-1 0 0 0,1 0 0 0 0,-1 1 0 0 0,1-1 0 0 0,-1 0 0 0 0,-1 3 0 0 0,-1 1 63 0 0,0-1 1 0 0,0 1-1 0 0,-1-1 1 0 0,0 0-1 0 0,0 0 1 0 0,-1 0-1 0 0,1-1 1 0 0,-9 7-1 0 0,3-3-76 0 0,1 0-1 0 0,0 1 0 0 0,0 0 0 0 0,1 0 0 0 0,0 1 0 0 0,-10 15 0 0 0,18-25-23 0 0,0 1 0 0 0,0-1 0 0 0,0 1 0 0 0,-1-1 1 0 0,1 0-1 0 0,0 1 0 0 0,0-1 0 0 0,0 0 0 0 0,0 1 0 0 0,0-1 0 0 0,0 1 1 0 0,0-1-1 0 0,0 0 0 0 0,0 1 0 0 0,0-1 0 0 0,0 1 0 0 0,0-1 0 0 0,0 1 1 0 0,0-1-1 0 0,0 0 0 0 0,0 1 0 0 0,0-1 0 0 0,0 0 0 0 0,0 1 0 0 0,1-1 1 0 0,-1 1-1 0 0,1 0 2 0 0,-1-1 0 0 0,1 1 0 0 0,0-1 0 0 0,-1 1 0 0 0,1-1 1 0 0,0 0-1 0 0,0 1 0 0 0,-1-1 0 0 0,1 0 0 0 0,0 0 0 0 0,0 1 0 0 0,-1-1 0 0 0,2 0 1 0 0,4 0 16 0 0,0 1 1 0 0,1-1 0 0 0,5-1 0 0 0,-6 0-6 0 0,16-1 19 0 0,0-2 1 0 0,35-9-1 0 0,1-1-156 0 0,-40 10-189 0 0,15-3-470 0 0,-12 7-2762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1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33 21012 0 0,'0'0'1969'0'0,"-141"-19"-1993"0"0,103 16-256 0 0,-1 1-472 0 0,1 0-729 0 0,3-1-1135 0 0,8 2-1801 0 0,10-1-4273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1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0 21373 0 0,'0'0'1680'0'0,"-121"6"-1848"0"0,81-5-624 0 0,-5 2-1433 0 0,9-2-3728 0 0,11-1-6210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3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286 341 9362 0 0,'0'0'12972'0'0,"0"-43"-11301"0"0,1 15-1651 0 0,-1 12-12 0 0,1 0 0 0 0,-2 1 1 0 0,0-1-1 0 0,-7-28 0 0 0,2 21 0 0 0,-18-39-1 0 0,21 54-26 0 0,-1 1-1 0 0,0 0 1 0 0,0 0 0 0 0,-1 1-1 0 0,1-1 1 0 0,-2 1 0 0 0,1 0-1 0 0,-1 0 1 0 0,-7-6 0 0 0,12 12 19 0 0,0-1 1 0 0,0 1 0 0 0,0-1-1 0 0,0 0 1 0 0,0 1 0 0 0,0 0 0 0 0,0-1-1 0 0,0 1 1 0 0,0 0 0 0 0,0-1-1 0 0,0 1 1 0 0,0 0 0 0 0,0 0-1 0 0,0 0 1 0 0,0 0 0 0 0,0 0-1 0 0,0 0 1 0 0,0 0 0 0 0,0 0-1 0 0,-1 0 1 0 0,1 1 0 0 0,0-1-1 0 0,0 0 1 0 0,0 1 0 0 0,0-1-1 0 0,0 1 1 0 0,1-1 0 0 0,-1 1-1 0 0,0-1 1 0 0,0 1 0 0 0,0 0-1 0 0,0-1 1 0 0,0 1 0 0 0,1 0-1 0 0,-2 1 1 0 0,-2 3 31 0 0,0 1-1 0 0,0 0 1 0 0,0 0 0 0 0,-4 9-1 0 0,4-7-17 0 0,-54 80 49 0 0,38-60-59 0 0,-24 44 0 0 0,43-69-55 0 0,0-1 0 0 0,0 0 1 0 0,0 0-1 0 0,0 1 1 0 0,0-1-1 0 0,1 0 1 0 0,-1 1-1 0 0,1-1 1 0 0,0 0-1 0 0,-1 4 1 0 0,1-5-80 0 0,1 0 1 0 0,-1 0-1 0 0,0 0 1 0 0,1 0-1 0 0,-1 0 1 0 0,0 0 0 0 0,1 0-1 0 0,-1 0 1 0 0,1 0-1 0 0,-1 0 1 0 0,1 0 0 0 0,0 0-1 0 0,-1-1 1 0 0,1 1-1 0 0,0 0 1 0 0,0 0-1 0 0,0-1 1 0 0,-1 1 0 0 0,1-1-1 0 0,0 1 1 0 0,0-1-1 0 0,0 1 1 0 0,0-1 0 0 0,0 1-1 0 0,0-1 1 0 0,1 1-1 0 0,21 3-5576 0 0,-8-2-1952 0 0,-6-2 918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3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30 15491 0 0,'0'0'6154'0'0,"-133"-16"-6306"0"0,109 14-232 0 0,2-2-409 0 0,-2 2-479 0 0,2 0-848 0 0,0 0-1377 0 0,6 1-2352 0 0,5 0-1729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4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1021 77 11106 0 0,'0'0'9886'0'0,"-21"-4"-8964"0"0,-73-14-160 0 0,59 12-100 0 0,-43-2 0 0 0,44 5-362 0 0,-323-10 1027 0 0,151 7-1310 0 0,149 4-1344 0 0,-77-14-1 0 0,130 15-1042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4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13035 0 0,'0'0'9809'0'0,"-1"21"-9388"0"0,-5 69-76 0 0,6-84-263 0 0,0 0 0 0 0,-1 0-1 0 0,1 0 1 0 0,-1 0-1 0 0,-3 7 1 0 0,1-1 81 0 0,-1-1-29 0 0,3-8-125 0 0,0-1 0 0 0,0 0 0 0 0,0 0 0 0 0,1 1-1 0 0,-1-1 1 0 0,1 0 0 0 0,0 4 0 0 0,22 1-497 0 0,-22-7 460 0 0,1 0 0 0 0,0 0 0 0 0,-1 0 0 0 0,1 0 0 0 0,-1 0 0 0 0,1 0 0 0 0,0 1 0 0 0,-1-1 0 0 0,1 0 0 0 0,-1 1 0 0 0,1-1 0 0 0,0 0 0 0 0,-1 1 0 0 0,1-1 0 0 0,-1 1 0 0 0,1-1 0 0 0,-1 0 0 0 0,0 1 0 0 0,1-1 0 0 0,-1 1 0 0 0,1 0 0 0 0,-1 0 0 0 0,4 3-411 0 0,0-2-2731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9:27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10 162 692 0 0,'0'0'671'0'0,"0"0"-331"0"0,0 0 725 0 0,0 0 2058 0 0,0 0-919 0 0,0 0-820 0 0,0 0-261 0 0,0 0 51 0 0,-9-7 2564 0 0,13 5-3776 0 0,0 0-1 0 0,0 1 1 0 0,0-1-1 0 0,0 1 1 0 0,1 0 0 0 0,-1 0-1 0 0,1 0 1 0 0,-1 1-1 0 0,0 0 1 0 0,1-1 0 0 0,-1 1-1 0 0,1 1 1 0 0,-1-1-1 0 0,0 1 1 0 0,1 0-1 0 0,-1 0 1 0 0,0 0 0 0 0,1 0-1 0 0,-1 1 1 0 0,0 0-1 0 0,3 1 39 0 0,-4-2 19 0 0,0-1 0 0 0,1 1 0 0 0,-1 0 0 0 0,0 0 0 0 0,0 0 0 0 0,0 1 0 0 0,0-1 0 0 0,0 1-1 0 0,-1-1 1 0 0,1 1 0 0 0,0 0 0 0 0,-1 0 0 0 0,1 0 0 0 0,-1 0 0 0 0,0 1 0 0 0,0-1 0 0 0,0 1 0 0 0,0-1-1 0 0,0 1 1 0 0,0 0 0 0 0,-1-1 0 0 0,1 1 0 0 0,-1 0 0 0 0,0 0 0 0 0,0 0 0 0 0,0 1 0 0 0,0-1 0 0 0,0 0-1 0 0,-1 0 1 0 0,1 0 0 0 0,-1 1 0 0 0,0-1 0 0 0,0 0 0 0 0,0 0 0 0 0,-1 0 0 0 0,1 1 0 0 0,-1-1 0 0 0,1 0-1 0 0,-1 0 1 0 0,0 0 0 0 0,-1 0 0 0 0,1 0 0 0 0,0 0 0 0 0,-1 0 0 0 0,1 0 0 0 0,-1-1 0 0 0,0 1 0 0 0,0 0-1 0 0,-2 1-18 0 0,-3 1-353 0 0,-39 30 1363 0 0,15-20-7590 0 0,30-14 166 0 0</inkml:trace>
  <inkml:trace contextRef="#ctx0" brushRef="#br0" timeOffset="280.35">284 173 2644 0 0,'0'0'7634'0'0,"0"0"-5348"0"0,0 0-2024 0 0,0 0-148 0 0,0 0 314 0 0,-3 6 119 0 0,-65 129 1216 0 0,72-131-1858 0 0,0 0 0 0 0,0 1 0 0 0,0-1 0 0 0,1-1 0 0 0,-1 1 0 0 0,1-1 0 0 0,0 0-1 0 0,0 0 1 0 0,0 0 0 0 0,1 0 0 0 0,-1-1 0 0 0,1 0 0 0 0,-1 0 0 0 0,1-1 0 0 0,0 0 0 0 0,0 0 0 0 0,-1 0 0 0 0,1 0 0 0 0,0-1-1 0 0,0 0 1 0 0,0 0 0 0 0,0-1 0 0 0,4 0 95 0 0,21 0-5446 0 0,-16-2-1247 0 0</inkml:trace>
  <inkml:trace contextRef="#ctx0" brushRef="#br0" timeOffset="671.18">525 1 1228 0 0,'0'0'7348'0'0,"0"0"-4702"0"0,0 0-1528 0 0,0 0-235 0 0,0 0-442 0 0,0 0-322 0 0,0 0 115 0 0,-4 6 32 0 0,4-5-258 0 0,-2 0 19 0 0,-1 1 1 0 0,1 0-1 0 0,-1 0 1 0 0,1 0-1 0 0,0 0 1 0 0,0 0-1 0 0,0 0 1 0 0,0 1-1 0 0,1-1 1 0 0,-1 1-1 0 0,1-1 1 0 0,-1 1-1 0 0,1 0 1 0 0,0-1-1 0 0,0 1 1 0 0,0 0-1 0 0,0 0 1 0 0,1 0-1 0 0,-1 0 1 0 0,1 0-1 0 0,-1 0 1 0 0,1 0-1 0 0,0 0 1 0 0,0 0-1 0 0,1 0 1 0 0,-1-1-1 0 0,1 1 1 0 0,-1 0-1 0 0,1 0 1 0 0,0 0-1 0 0,0 0 1 0 0,0 0-1 0 0,0-1 1 0 0,1 1-1 0 0,-1 0 1 0 0,1-1-1 0 0,0 1 1 0 0,-1-1-1 0 0,1 0 1 0 0,0 0-1 0 0,0 0 1 0 0,1 0-1 0 0,-1 0 1 0 0,0 0-1 0 0,1 0 1 0 0,-1 0-1 0 0,1-1 1 0 0,-1 0-1 0 0,1 1 1 0 0,0-1-1 0 0,0 0 1 0 0,0 0-1 0 0,1 0-27 0 0,-2-1 12 0 0,0 1 1 0 0,0-1-1 0 0,0 0 0 0 0,0 0 1 0 0,0 0-1 0 0,-1 0 1 0 0,1-1-1 0 0,0 1 0 0 0,0 0 1 0 0,0-1-1 0 0,-1 1 0 0 0,1-1 1 0 0,0 0-1 0 0,0 1 0 0 0,-1-1 1 0 0,1 0-1 0 0,-1 0 0 0 0,1 0 1 0 0,0 0-1 0 0,-1 0 0 0 0,0-1 1 0 0,1 1-1 0 0,-1 0 0 0 0,0-1 1 0 0,0 1-1 0 0,0-1 0 0 0,0 1 1 0 0,0-1-1 0 0,0 1 0 0 0,0-1 1 0 0,0 0-1 0 0,-1 0 0 0 0,1 1 1 0 0,-1-1-1 0 0,1 0 0 0 0,-1 0 1 0 0,0 0-1 0 0,1 1 0 0 0,-1-1 1 0 0,0 0-1 0 0,0 0-12 0 0,8-28-169 0 0,1 69 122 0 0,-9 12 1008 0 0,3 28-87 0 0,19-40-6405 0 0,-13-33-934 0 0</inkml:trace>
  <inkml:trace contextRef="#ctx0" brushRef="#br0" timeOffset="919.96">945 396 1188 0 0,'0'0'5657'0'0,"0"0"-4605"0"0,0 0 152 0 0,0 0 568 0 0,0 0-296 0 0,-46 8-388 0 0,29-8-252 0 0,-4-3-280 0 0,3 1-212 0 0,-5-1-208 0 0,4-2-72 0 0,1 2 0 0 0,-1-2-64 0 0,9 0-744 0 0,-2-1-680 0 0,4 0-792 0 0,2 2-2136 0 0,6-6-2349 0 0</inkml:trace>
  <inkml:trace contextRef="#ctx0" brushRef="#br0" timeOffset="1168.62">809 318 3268 0 0,'0'0'3831'0'0,"0"0"-1789"0"0,0 0-973 0 0,3 6 27 0 0,-1 0-826 0 0,0 0 0 0 0,0 0 0 0 0,0 0-1 0 0,-1 1 1 0 0,0-1 0 0 0,0 0 0 0 0,0 1-1 0 0,-1-1 1 0 0,0 1 0 0 0,-1-1 0 0 0,1 0 0 0 0,-1 1-1 0 0,0-1 1 0 0,-1 0 0 0 0,1 0 0 0 0,-1 0-1 0 0,-1 0 1 0 0,-1 4-270 0 0,1 5-686 0 0,4-7-7025 0 0,5-8 42 0 0</inkml:trace>
  <inkml:trace contextRef="#ctx0" brushRef="#br0" timeOffset="1448.2">1098 271 12585 0 0,'0'0'1486'0'0,"0"0"-930"0"0,0 0-416 0 0,0 0 60 0 0,0 0-69 0 0,0 0-185 0 0,0 0-248 0 0,0 0 13 0 0,8 3 157 0 0,94 64 634 0 0,-104-65-436 0 0,0 0 0 0 0,0 0 0 0 0,0 0 0 0 0,0-1 0 0 0,0 1 0 0 0,-1-1 0 0 0,1 1 0 0 0,-1-1 0 0 0,1 0 0 0 0,-1 0-1 0 0,0 0 1 0 0,1 0 0 0 0,-1 0 0 0 0,0 0 0 0 0,0-1 0 0 0,1 1 0 0 0,-1-1 0 0 0,0 0 0 0 0,0 0 0 0 0,0 0 0 0 0,1 0-1 0 0,-1-1 1 0 0,0 1 0 0 0,0-1 0 0 0,0 0 0 0 0,-1 0-66 0 0,0 1-27 0 0,20 14-424 0 0,-11-12 482 0 0,0 0 0 0 0,0 1-1 0 0,0-1 1 0 0,0 1 0 0 0,-1 0 0 0 0,1 1-1 0 0,-1-1 1 0 0,0 1 0 0 0,0 0-1 0 0,0 0 1 0 0,0 0 0 0 0,-1 1 0 0 0,1-1-1 0 0,-1 1 1 0 0,-1 0 0 0 0,1 0-1 0 0,0 0 1 0 0,-1 0 0 0 0,0 0-1 0 0,-1 1 1 0 0,1 0-31 0 0,-6-3-36 0 0,1 1 0 0 0,-1-1 1 0 0,0 0-1 0 0,0 0 0 0 0,-1-1 0 0 0,1 1 0 0 0,-1-1 0 0 0,1 0 0 0 0,-1 0 0 0 0,0 0 0 0 0,1 0 1 0 0,-1-1-1 0 0,0 0 0 0 0,0 0 0 0 0,0 0 0 0 0,0-1 0 0 0,0 0 0 0 0,-1 0 0 0 0,1 0 0 0 0,0 0 1 0 0,0-1-1 0 0,0 0 0 0 0,-4-1 36 0 0,9 2-15 0 0,-13-4-2045 0 0,5-1-2214 0 0,2-4-2944 0 0</inkml:trace>
  <inkml:trace contextRef="#ctx0" brushRef="#br0" timeOffset="1727.81">1331 362 11105 0 0,'0'0'1347'0'0,"0"0"-730"0"0,0 0-71 0 0,0 0-160 0 0,0 0-220 0 0,0 0-84 0 0,0 0-89 0 0,0 0-176 0 0,6-1-184 0 0,1 0 375 0 0,0 1 0 0 0,0 0 0 0 0,0 0 0 0 0,0 0 1 0 0,0 1-1 0 0,0 0 0 0 0,0 1 0 0 0,0-1 0 0 0,-1 1 0 0 0,1 1 0 0 0,-1-1 0 0 0,1 1 1 0 0,-1 0-1 0 0,0 1 0 0 0,0-1 0 0 0,5 5-8 0 0,-9-7 64 0 0,1-1-1 0 0,-1 1 1 0 0,1 0 0 0 0,-1 1-1 0 0,1-1 1 0 0,-1 0 0 0 0,0 1-1 0 0,1 0 1 0 0,-1-1 0 0 0,0 1-1 0 0,0 0 1 0 0,0 0 0 0 0,0 0 0 0 0,-1 0-1 0 0,1 0 1 0 0,0 1 0 0 0,-1-1-1 0 0,0 0 1 0 0,1 1 0 0 0,-1-1-1 0 0,0 1 1 0 0,0-1 0 0 0,-1 1-1 0 0,1 0 1 0 0,0-1 0 0 0,-1 1-1 0 0,0 0 1 0 0,1 0 0 0 0,-1-1 0 0 0,0 1-1 0 0,0 0 1 0 0,-1-1 0 0 0,1 1-1 0 0,-1 0 1 0 0,1 0 0 0 0,-1-1-1 0 0,0 1 1 0 0,0-1 0 0 0,0 1-1 0 0,0-1 1 0 0,0 1 0 0 0,-1-1-1 0 0,1 0 1 0 0,-1 1 0 0 0,0-1 0 0 0,1 0-1 0 0,-1 0 1 0 0,-2 1-64 0 0,-56 25 76 0 0,34-31-5098 0 0,24 0 921 0 0,4-4-1791 0 0</inkml:trace>
  <inkml:trace contextRef="#ctx0" brushRef="#br0" timeOffset="1930.8">1546 409 9809 0 0,'0'0'1141'0'0,"0"0"-781"0"0,0 0 278 0 0,0 7 134 0 0,-1-3-1011 0 0,2 83 3590 0 0,16-47-3764 0 0,26-38-6489 0 0,-33-8 1089 0 0</inkml:trace>
  <inkml:trace contextRef="#ctx0" brushRef="#br0" timeOffset="2274.59">1735 221 1092 0 0,'0'0'3142'0'0,"0"0"-405"0"0,0 0-1309 0 0,0 0-627 0 0,0 0 41 0 0,0 0 103 0 0,0 0-114 0 0,0 0-294 0 0,27 8-188 0 0,-24-6-287 0 0,-1 0-1 0 0,0 0 0 0 0,0 0 1 0 0,0 0-1 0 0,0 0 0 0 0,0 0 1 0 0,0 1-1 0 0,-1-1 0 0 0,1 1 1 0 0,-1-1-1 0 0,1 1 0 0 0,-1 0 1 0 0,0 0-1 0 0,0-1 0 0 0,-1 1 0 0 0,1 0 1 0 0,0 0-1 0 0,-1 0 0 0 0,0 0 1 0 0,1 0-1 0 0,-1 0 0 0 0,-1 0 1 0 0,1 0-1 0 0,0 0 0 0 0,-1 0 1 0 0,1 0-1 0 0,-1-1 0 0 0,0 1 1 0 0,0 0-1 0 0,0 0 0 0 0,0-1 0 0 0,-1 1 1 0 0,1 0-1 0 0,-1-1 0 0 0,1 1 1 0 0,-1-1-1 0 0,0 0 0 0 0,0 0 1 0 0,0 1-1 0 0,0-1 0 0 0,0-1 1 0 0,-1 1-1 0 0,1 0 0 0 0,-1 0 1 0 0,1-1-1 0 0,-1 1 0 0 0,0-1 0 0 0,1 0 1 0 0,-3 1-62 0 0,4-2 16 0 0,1 1-1 0 0,0 0 1 0 0,0 0 0 0 0,-1 0 0 0 0,1 0 0 0 0,0-1 0 0 0,0 1 0 0 0,0 0-1 0 0,0 0 1 0 0,0 0 0 0 0,0 0 0 0 0,0 0 0 0 0,0-1 0 0 0,1 1 0 0 0,-1 0-1 0 0,0 0 1 0 0,0 0 0 0 0,1-1 0 0 0,-1 1 0 0 0,1 0 0 0 0,-1 0-1 0 0,0-1 1 0 0,1 1 0 0 0,-1 0 0 0 0,1-1 0 0 0,0 1 0 0 0,-1 0 0 0 0,1-1-1 0 0,-1 1 1 0 0,1-1 0 0 0,0 1 0 0 0,0-1 0 0 0,-1 1 0 0 0,1-1-1 0 0,0 0 1 0 0,0 1 0 0 0,-1-1 0 0 0,1 0 0 0 0,0 0 0 0 0,0 1 0 0 0,0-1-1 0 0,0 0 1 0 0,-1 0 0 0 0,1 0 0 0 0,0 0 0 0 0,0 0 0 0 0,0 0 0 0 0,0 0-1 0 0,-1 0 1 0 0,1-1 0 0 0,0 1 0 0 0,0 0 0 0 0,0 0 0 0 0,0-1-1 0 0,-1 1 1 0 0,2-1-16 0 0,64 11 275 0 0,-37-8-303 0 0,25 4-1114 0 0,-19 2-3804 0 0,-24-4-20 0 0</inkml:trace>
  <inkml:trace contextRef="#ctx0" brushRef="#br0" timeOffset="2522.9">2154 572 4028 0 0,'0'0'6729'0'0,"0"0"-5713"0"0,0 0-964 0 0,0 0 64 0 0,0 0 496 0 0,0 0 296 0 0,-37 5 32 0 0,19-5-308 0 0,-3 0-420 0 0,-1 0-108 0 0,5-1-20 0 0,-3-2-84 0 0,2-2-720 0 0,5-1-716 0 0,0-3-1064 0 0,8 3-3133 0 0</inkml:trace>
  <inkml:trace contextRef="#ctx0" brushRef="#br0" timeOffset="2771.67">2066 508 10937 0 0,'0'0'1964'0'0,"0"0"-1492"0"0,0 0 316 0 0,16 49 372 0 0,-16-32-316 0 0,0-1-403 0 0,0-1-93 0 0,-2-1-160 0 0,0 2-88 0 0,0-3-40 0 0,0 0-60 0 0,2-4-24 0 0,0 1-472 0 0,0-2-977 0 0,4-3-1331 0 0,4-5-4220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4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7762 0 0,'0'0'11550'0'0,"6"-7"-11507"0"0,20-23 39 0 0,-26 30-72 0 0,1-1 0 0 0,-1 1 0 0 0,1-1 0 0 0,0 1 0 0 0,-1-1 0 0 0,1 1 0 0 0,0 0 0 0 0,-1-1 0 0 0,1 1 0 0 0,0 0 0 0 0,-1-1 0 0 0,1 1 0 0 0,0 0 0 0 0,0 0 0 0 0,-1 0-1 0 0,1 0 1 0 0,0 0 0 0 0,0 0 0 0 0,-1 0 0 0 0,1 0 0 0 0,0 0 0 0 0,0 0 0 0 0,0 0 0 0 0,-1 0 0 0 0,1 0 0 0 0,0 1 0 0 0,-1-1 0 0 0,1 0 0 0 0,0 0 0 0 0,0 1 0 0 0,-1-1-1 0 0,1 1 1 0 0,0 0 0 0 0,4 1 93 0 0,8 4 275 0 0,1 1 0 0 0,-1 1 0 0 0,-1 0 0 0 0,13 10 0 0 0,-17-12-188 0 0,0 1-1 0 0,-1 1 0 0 0,1-1 0 0 0,-1 1 0 0 0,-1 1 1 0 0,10 14-1 0 0,-15-21-135 0 0,0 0-1 0 0,0 0 1 0 0,0 1 0 0 0,0-1 0 0 0,0 1 0 0 0,0-1-1 0 0,0 1 1 0 0,-1-1 0 0 0,1 1 0 0 0,-1-1 0 0 0,0 1-1 0 0,0 0 1 0 0,0-1 0 0 0,0 1 0 0 0,0-1-1 0 0,-1 1 1 0 0,1-1 0 0 0,-2 5 0 0 0,0-4 19 0 0,1 0 0 0 0,-1 0 1 0 0,1 0-1 0 0,-1-1 0 0 0,0 1 1 0 0,0-1-1 0 0,0 1 0 0 0,-1-1 1 0 0,1 0-1 0 0,0 0 0 0 0,-1 0 1 0 0,0 0-1 0 0,1-1 0 0 0,-6 3 1 0 0,-1 1 52 0 0,0-2-1 0 0,0 1 1 0 0,-1-1 0 0 0,-17 3 0 0 0,-41 2-829 0 0,37-5-1253 0 0,28-3 2444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5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0 16115 0 0,'0'0'8019'0'0,"-21"13"-7580"0"0,-66 43-75 0 0,54-31-142 0 0,19-10-58 0 0,9-8-112 0 0,2-3-34 0 0,-1 0 1 0 0,1 1-1 0 0,0 0 1 0 0,0-1-1 0 0,1 1 1 0 0,-1 0-1 0 0,1 0 1 0 0,0 0-1 0 0,1 1 1 0 0,-1-1-1 0 0,1 0 1 0 0,0 1-1 0 0,0-1 1 0 0,0 10-1 0 0,2-13-14 0 0,-1-1 0 0 0,0 1 1 0 0,0-1-1 0 0,1 1 0 0 0,-1-1 0 0 0,1 1 0 0 0,0-1 0 0 0,-1 0 0 0 0,1 1 1 0 0,0-1-1 0 0,0 0 0 0 0,0 1 0 0 0,0-1 0 0 0,0 0 0 0 0,1 1 0 0 0,1 0 0 0 0,-1 1 0 0 0,1-1-1 0 0,0 0 1 0 0,0-1 0 0 0,0 1-1 0 0,5 2 1 0 0,2-1-11 0 0,0 1 0 0 0,1-2 0 0 0,12 3 0 0 0,58 4-165 0 0,-40-8-2864 0 0,-3-6-7791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5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39 11803 0 0,'0'0'13185'0'0,"-8"-3"-12948"0"0,3 0-193 0 0,-1 0-14 0 0,1 1-1 0 0,-1-1 1 0 0,1 1 0 0 0,-1 0 0 0 0,0 1-1 0 0,1-1 1 0 0,-9 0 0 0 0,-72-1 208 0 0,-6 0-2307 0 0,76 2-3767 0 0,-27-8 0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6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10554 0 0,'0'0'12899'0'0,"13"141"-12227"0"0,-20-118-168 0 0,-3-1-128 0 0,0-2-144 0 0,-1 0-112 0 0,2 0-64 0 0,1-3-144 0 0,-2-1-280 0 0,7-2-488 0 0,-2 0-920 0 0,4-6-2209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6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7858 0 0,'0'0'630'0'0,"11"22"-610"0"0,33 66 16 0 0,-25-52 21 0 0,-7-22 5 0 0,-6-7-38 0 0,13 12 10 0 0,1 0-1 0 0,1-1 1 0 0,0-1-1 0 0,2-1 1 0 0,0-1-1 0 0,0-1 1 0 0,1-1-1 0 0,30 11 1 0 0,-2-4 236 0 0,2-3 1 0 0,0-2 0 0 0,96 15 0 0 0,-50-20-269 0 0,122-1-1 0 0,108-29-5039 0 0,-4-31 2902 0 0,-325 50 2127 0 0,9 0-167 0 0,1-1-1 0 0,-1-1 0 0 0,0 0 1 0 0,1-1-1 0 0,10-5 0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8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1907 144 5801 0 0,'0'0'12816'0'0,"-23"-1"-11965"0"0,-75-3-100 0 0,-400-24 3019 0 0,247 12-3499 0 0,-131-14 186 0 0,56 3 82 0 0,254 23-486 0 0,-152-15-266 0 0,220 18 168 0 0,-1 1-166 0 0,0-1 0 0 0,1 0 1 0 0,-8-2-1 0 0,12 3 61 0 0,-1-1 0 0 0,1 1 0 0 0,0 0-1 0 0,0 0 1 0 0,0 0 0 0 0,-1-1 0 0 0,1 1 0 0 0,0 0 0 0 0,0 0 0 0 0,0-1 0 0 0,0 1-1 0 0,0 0 1 0 0,-1 0 0 0 0,1-1 0 0 0,0 1 0 0 0,0 0 0 0 0,0 0 0 0 0,0-1 0 0 0,0 1 0 0 0,0 0-1 0 0,0-1 1 0 0,0 1 0 0 0,0 0 0 0 0,0 0 0 0 0,0-1 0 0 0,0 1 0 0 0,0 0 0 0 0,0 0-1 0 0,0-1 1 0 0,1 1 0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9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14971 0 0,'0'0'8001'0'0,"3"23"-7640"0"0,12 75-100 0 0,-12-85-171 0 0,-2 0 0 0 0,1 0 0 0 0,-2 18 0 0 0,0-13 1 0 0,-1 0-98 0 0,0 0-1 0 0,-2 0 1 0 0,-3 17 0 0 0,16-73-6668 0 0,-2 10 4386 0 0,7-40 0 0 0,4-56 2091 0 0,-19 122 340 0 0,1 0-1 0 0,-1 0 0 0 0,1 0 0 0 0,0 0 1 0 0,0-1-1 0 0,0 1 0 0 0,0 0 0 0 0,0 0 1 0 0,0 1-1 0 0,0-1 0 0 0,0 0 1 0 0,1 0-1 0 0,-1 1 0 0 0,1-1 0 0 0,0 0 1 0 0,-1 1-1 0 0,1 0 0 0 0,0-1 0 0 0,0 1 1 0 0,0 0-1 0 0,0 0 0 0 0,0 0 1 0 0,0 0-1 0 0,0 0 0 0 0,0 1 0 0 0,0-1 1 0 0,0 1-1 0 0,1-1 0 0 0,-1 1 0 0 0,0 0 1 0 0,0 0-1 0 0,1 0 0 0 0,-1 0 0 0 0,0 0 1 0 0,0 0-1 0 0,1 1 0 0 0,-1-1 1 0 0,0 1-1 0 0,0-1 0 0 0,0 1 0 0 0,4 2 1 0 0,5 2 181 0 0,-1 1 0 0 0,15 9 0 0 0,-21-11-272 0 0,1-1-1 0 0,-1 1 1 0 0,0 0 0 0 0,0 0 0 0 0,-1 0 0 0 0,1 0 0 0 0,4 8 0 0 0,-7-11-43 0 0,-1 0-1 0 0,1 1 1 0 0,-1-1 0 0 0,1 1-1 0 0,-1-1 1 0 0,1 1 0 0 0,-1-1-1 0 0,0 1 1 0 0,0-1 0 0 0,1 1-1 0 0,-1-1 1 0 0,0 1 0 0 0,0-1-1 0 0,-1 1 1 0 0,1-1-1 0 0,0 1 1 0 0,-1-1 0 0 0,1 1-1 0 0,0-1 1 0 0,-1 0 0 0 0,0 1-1 0 0,1-1 1 0 0,-1 0 0 0 0,0 1-1 0 0,0-1 1 0 0,1 0 0 0 0,-1 0-1 0 0,0 1 1 0 0,0-1 0 0 0,-1 0-1 0 0,1 0 1 0 0,0 0 0 0 0,0 0-1 0 0,0-1 1 0 0,-1 1 0 0 0,1 0-1 0 0,0 0 1 0 0,-2 0 0 0 0,-5 1-128 0 0,0 1 0 0 0,-1-2 0 0 0,1 1 1 0 0,0-1-1 0 0,-1 0 0 0 0,1-1 0 0 0,-11-1 1 0 0,9 1-430 0 0,11 0 298 0 0,1 0 187 0 0,0 0 0 0 0,0 0 0 0 0,0 0 0 0 0,0 0-1 0 0,0 0 1 0 0,3 1 0 0 0,-4-1 26 0 0,12 2 157 0 0,0 1-1 0 0,0 1 1 0 0,0 0-1 0 0,0 0 1 0 0,-1 1-1 0 0,1 1 1 0 0,-1 0-1 0 0,-1 1 1 0 0,1 0-1 0 0,-1 1 1 0 0,-1 0-1 0 0,17 15 0 0 0,-26-21-46 0 0,1-1-1 0 0,-1 1 0 0 0,1 0 1 0 0,-1 0-1 0 0,0 0 0 0 0,0 0 0 0 0,0 0 1 0 0,0 0-1 0 0,0 0 0 0 0,0 0 1 0 0,0 0-1 0 0,-1 1 0 0 0,1-1 0 0 0,-1 0 1 0 0,1 0-1 0 0,-1 3 0 0 0,0-3-20 0 0,-1-1 0 0 0,1 1 0 0 0,0-1 0 0 0,-1 1 0 0 0,1-1 0 0 0,-1 1 0 0 0,1-1 0 0 0,-1 1 0 0 0,0-1 0 0 0,1 0 0 0 0,-1 1 0 0 0,0-1 0 0 0,0 0 0 0 0,0 0 0 0 0,0 1 0 0 0,0-1 0 0 0,0 0 0 0 0,-1 0 0 0 0,1 0 0 0 0,0 0 0 0 0,0 0 0 0 0,-1-1 0 0 0,-1 2 0 0 0,-5 2 78 0 0,0-1 0 0 0,0 0 0 0 0,0-1 0 0 0,0 0 0 0 0,0 0 0 0 0,-10 1 1 0 0,-16-1-1713 0 0,0-2-5906 0 0,28 0 5126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9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17524 0 0,'0'0'1460'0'0,"21"6"-1411"0"0,68 18 73 0 0,-56-11 39 0 0,-19-3 55 0 0,-5-3-72 0 0,2 1 140 0 0,0 1-1 0 0,-1 0 0 0 0,12 12 1 0 0,-20-18-240 0 0,1 0-1 0 0,-1 0 1 0 0,0 0-1 0 0,0 0 1 0 0,0 0 0 0 0,0 1-1 0 0,0-1 1 0 0,-1 1-1 0 0,0-1 1 0 0,1 1 0 0 0,-1 0-1 0 0,0-1 1 0 0,-1 1-1 0 0,1 0 1 0 0,-1 0 0 0 0,0 6-1 0 0,0-8-30 0 0,-1 0-1 0 0,0 0 0 0 0,1 0 0 0 0,-1 0 1 0 0,0 0-1 0 0,0-1 0 0 0,0 1 0 0 0,0 0 1 0 0,0-1-1 0 0,-1 1 0 0 0,1 0 0 0 0,-1-1 1 0 0,1 0-1 0 0,-1 1 0 0 0,1-1 0 0 0,-1 0 1 0 0,0 0-1 0 0,1 1 0 0 0,-1-2 0 0 0,-3 3 1 0 0,-3 0-72 0 0,1 0 0 0 0,-1 0 0 0 0,-14 3 0 0 0,8-3-864 0 0,-21 0-1 0 0,3-2-7746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9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15123 0 0,'0'0'6890'0'0,"-4"20"-6637"0"0,-11 62-106 0 0,13-73-113 0 0,1 0 0 0 0,0-1 0 0 0,0 1 0 0 0,0 11 0 0 0,2-6-22 0 0,-1-12-53 0 0,0 1-1 0 0,1-1 0 0 0,0 1 0 0 0,-1-1 1 0 0,1 0-1 0 0,0 1 0 0 0,0-1 0 0 0,0 0 0 0 0,0 0 1 0 0,1 0-1 0 0,-1 0 0 0 0,0 0 0 0 0,1 0 1 0 0,0 0-1 0 0,-1 0 0 0 0,1 0 0 0 0,0-1 0 0 0,0 1 1 0 0,0-1-1 0 0,3 2 0 0 0,22 13-3137 0 0,-1-5-5370 0 0,-22-9 6322 0 0</inkml:trace>
  <inkml:trace contextRef="#ctx0" brushRef="#br0" timeOffset="1">663 192 19292 0 0,'0'0'2542'0'0,"-21"-3"-2222"0"0,-66-10-153 0 0,-46-3-134 0 0,14 2-2723 0 0,119 14 2657 0 0,-22-4-2941 0 0,9 0-4008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0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16700 0 0,'0'0'6897'0'0,"-1"20"-6562"0"0,-4 61-121 0 0,4-75-185 0 0,1-1-1 0 0,-1 1 0 0 0,-2 7 1 0 0,3-13-27 0 0,-1 1 0 0 0,1 0 1 0 0,0-1-1 0 0,-1 1 1 0 0,1 0-1 0 0,0-1 0 0 0,-1 1 1 0 0,1-1-1 0 0,-1 1 1 0 0,1-1-1 0 0,-1 1 0 0 0,1-1 1 0 0,-2 1-1 0 0,-4 6-22 0 0,2-2-699 0 0,-2 4 1136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07.662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437 15573 0 0,'0'0'1887'0'0,"0"0"-1181"0"0,0 0-579 0 0,0 0-206 0 0,0 0-125 0 0,0 0-65 0 0,0 0-100 0 0,0 0 45 0 0,5 3 252 0 0,53 52-248 0 0,-112-51-1405 0 0,61 0 1907 0 0,1 1 1 0 0,-1 0 0 0 0,0 0 0 0 0,-1 0-1 0 0,1 1 1 0 0,-1 0 0 0 0,0 0 0 0 0,-1 0-1 0 0,1 1 1 0 0,-1 0 0 0 0,0 0-1 0 0,-1 1 1 0 0,0-1 0 0 0,1 4-183 0 0,-6-9 45 0 0,0 1 0 0 0,0-1 0 0 0,0 1 0 0 0,0-1-1 0 0,0 1 1 0 0,-1-1 0 0 0,1 1 0 0 0,-1-1 0 0 0,0 0 0 0 0,0 0 0 0 0,0 0 0 0 0,0 0 0 0 0,0 0 0 0 0,0-1-1 0 0,0 1 1 0 0,0 0 0 0 0,-1-1 0 0 0,1 0 0 0 0,-1 1 0 0 0,1-1 0 0 0,-1 0 0 0 0,1 0 0 0 0,-1-1 0 0 0,0 1 0 0 0,0 0-1 0 0,1-1 1 0 0,-1 0 0 0 0,0 0 0 0 0,0 0 0 0 0,1 0 0 0 0,-1 0-45 0 0,-56 1-2666 0 0,51-4-1381 0 0,3-7-4981 0 0</inkml:trace>
  <inkml:trace contextRef="#ctx0" brushRef="#br0" timeOffset="233.38">1664 504 13225 0 0,'0'0'1301'0'0,"0"0"-1275"0"0,0 0-223 0 0,0 0 105 0 0,0 0-131 0 0,0 0-364 0 0,8 2 131 0 0,-2-1 569 0 0,1 0 1 0 0,-1 0-1 0 0,1 1 0 0 0,-1 0 1 0 0,0 0-1 0 0,0 1 0 0 0,0 0 0 0 0,0 0 1 0 0,0 0-1 0 0,-1 1 0 0 0,1-1 1 0 0,-1 1-1 0 0,0 1 0 0 0,0-1 0 0 0,-1 1 1 0 0,1 0-1 0 0,-1 0 0 0 0,0 0 1 0 0,0 0-1 0 0,-1 1 0 0 0,0 0 0 0 0,1-1 1 0 0,0 6-114 0 0,-6-7 62 0 0,0-1 1 0 0,0 1 0 0 0,0-1-1 0 0,-1 0 1 0 0,1 0-1 0 0,-1 0 1 0 0,0 0-1 0 0,0 0 1 0 0,0 0 0 0 0,-1-1-1 0 0,1 0 1 0 0,0 1-1 0 0,-1-1 1 0 0,0 0 0 0 0,1-1-1 0 0,-1 1 1 0 0,0-1-1 0 0,0 0 1 0 0,0 0 0 0 0,0 0-1 0 0,0 0-62 0 0,-52 10-2472 0 0,54-11 2020 0 0,-12-2-6688 0 0,13-6 287 0 0</inkml:trace>
  <inkml:trace contextRef="#ctx0" brushRef="#br0" timeOffset="419.49">1842 532 4224 0 0,'0'0'7267'0'0,"0"0"-4957"0"0,0 0-1662 0 0,0 0-321 0 0,0 0-89 0 0,0 0 259 0 0,0 0 203 0 0,-7 5-129 0 0,4-4-558 0 0,0 0 1 0 0,1 0 0 0 0,-1 0 0 0 0,0 0 0 0 0,1 1 0 0 0,-1-1 0 0 0,1 1 0 0 0,0-1 0 0 0,-1 1-1 0 0,1 0 1 0 0,0 0 0 0 0,0 0 0 0 0,0 0 0 0 0,1 1 0 0 0,-1-1 0 0 0,0 0 0 0 0,1 1 0 0 0,-1-1-1 0 0,1 1 1 0 0,0-1 0 0 0,0 1 0 0 0,0 0 0 0 0,0-1 0 0 0,0 1 0 0 0,1 0 0 0 0,-1 0 0 0 0,1 0-1 0 0,0 0 1 0 0,0-1 0 0 0,0 1 0 0 0,0 0 0 0 0,0 0 0 0 0,1 0 0 0 0,-1 0 0 0 0,1-1 0 0 0,0 1-1 0 0,0 0 1 0 0,0 0 0 0 0,0-1 0 0 0,0 1 0 0 0,0-1 0 0 0,1 1 0 0 0,0-1 0 0 0,-1 0 0 0 0,1 1-1 0 0,0-1 1 0 0,0 0-14 0 0,83 22-1165 0 0,-24-26-4038 0 0,-34-6-983 0 0</inkml:trace>
  <inkml:trace contextRef="#ctx0" brushRef="#br0" timeOffset="746.37">2004 337 5428 0 0,'0'0'4151'0'0,"0"0"-2892"0"0,0 0-822 0 0,0 0 76 0 0,0 0-38 0 0,0 0-150 0 0,0 0-84 0 0,0 0-183 0 0,6-3-228 0 0,-4 2 203 0 0,0 0 1 0 0,0 0-1 0 0,0 0 0 0 0,0 0 0 0 0,0 0 0 0 0,0 0 0 0 0,0 1 1 0 0,0-1-1 0 0,0 1 0 0 0,0-1 0 0 0,0 1 0 0 0,1 0 1 0 0,-1 0-1 0 0,0 0 0 0 0,0 0 0 0 0,0 0 0 0 0,0 1 1 0 0,1-1-1 0 0,-1 0 0 0 0,0 1 0 0 0,0 0 0 0 0,0-1 1 0 0,0 1-1 0 0,0 0 0 0 0,0 0 0 0 0,0 0 0 0 0,0 1 0 0 0,-1-1 1 0 0,1 0-1 0 0,0 1 0 0 0,-1-1 0 0 0,1 1 0 0 0,-1-1 1 0 0,1 1-1 0 0,-1 0 0 0 0,0 0 0 0 0,0 0 0 0 0,0-1 1 0 0,0 1-1 0 0,0 0 0 0 0,0 0 0 0 0,0 0 0 0 0,-1 1 0 0 0,1-1 1 0 0,-1 0-1 0 0,1 0 0 0 0,-1 0 0 0 0,0 0 0 0 0,0 1 1 0 0,0-1-34 0 0,-68 90 2729 0 0,114-86-1314 0 0,16-9-1085 0 0,-3 1-1529 0 0,-18 3-3838 0 0,-21 1-1145 0 0</inkml:trace>
  <inkml:trace contextRef="#ctx0" brushRef="#br0" timeOffset="1263.19">2627 664 4924 0 0,'0'0'7613'0'0,"0"0"-5945"0"0,0 0-1288 0 0,0 0-228 0 0,0 0-88 0 0,0 0 140 0 0,0 0 208 0 0,0 0 68 0 0,-47 4-164 0 0,26-4-216 0 0,-5 0-92 0 0,1-1-8 0 0,-1-2-128 0 0,2 1-828 0 0,5-4-612 0 0,6 2-1636 0 0,5-6-4225 0 0</inkml:trace>
  <inkml:trace contextRef="#ctx0" brushRef="#br0" timeOffset="1512.68">2591 610 10677 0 0,'0'0'2836'0'0,"0"0"-2380"0"0,26 37 104 0 0,-25-21 336 0 0,-1 1-184 0 0,0 0-255 0 0,-5-1-109 0 0,-2-2-124 0 0,-2 2-48 0 0,0-3-76 0 0,1-1-100 0 0,3-1-248 0 0,2-2-577 0 0,3-3-863 0 0,4-2-2400 0 0,11-5-4345 0 0</inkml:trace>
  <inkml:trace contextRef="#ctx0" brushRef="#br0" timeOffset="-1434.34">341 366 4456 0 0,'0'0'4858'0'0,"0"0"-2728"0"0,0 0-1268 0 0,0 0-339 0 0,0 0 115 0 0,0 0 86 0 0,0 0-49 0 0,0 0-130 0 0,5-4-136 0 0,110 47-1522 0 0,-112-41 1138 0 0,0-1 0 0 0,0 2 1 0 0,0-1-1 0 0,0 0 0 0 0,-1 0 0 0 0,1 1 1 0 0,-1 0-1 0 0,0-1 0 0 0,0 1 0 0 0,0 0 1 0 0,0 0-1 0 0,0 0 0 0 0,0 1 0 0 0,-1-1 1 0 0,0 0-1 0 0,1 0 0 0 0,-1 1 0 0 0,0-1 1 0 0,-1 1-1 0 0,1-1 0 0 0,-1 1 0 0 0,1-1 1 0 0,-1 1-1 0 0,0-1 0 0 0,-1 1 0 0 0,1 0 1 0 0,0-1-1 0 0,-1 1 0 0 0,0-1 0 0 0,0 0 1 0 0,0 1-1 0 0,0-1 0 0 0,-2 3-25 0 0,-32 29 26 0 0,16-27-3780 0 0,15-8-1323 0 0,4-4-1658 0 0</inkml:trace>
  <inkml:trace contextRef="#ctx0" brushRef="#br0" timeOffset="-1183.92">570 392 4408 0 0,'0'0'5830'0'0,"0"0"-3694"0"0,0 0-1644 0 0,0 0-328 0 0,0 0 163 0 0,-6 6 234 0 0,5-5-529 0 0,-5 3 49 0 0,0 0-1 0 0,1 0 0 0 0,0 1 1 0 0,0 0-1 0 0,0 0 0 0 0,0 0 1 0 0,1 1-1 0 0,0-1 0 0 0,0 1 1 0 0,0 0-1 0 0,1 0 1 0 0,0 1-1 0 0,0-1 0 0 0,0 1 1 0 0,1-1-1 0 0,0 1 0 0 0,1 0 1 0 0,-2 7-81 0 0,8-11 30 0 0,-1 0 0 0 0,1 0 0 0 0,0 0 0 0 0,-1 0 1 0 0,1-1-1 0 0,0 0 0 0 0,1 0 0 0 0,-1 0 0 0 0,0-1 0 0 0,0 0 1 0 0,1 0-1 0 0,-1 0 0 0 0,1 0 0 0 0,-1-1 0 0 0,1 0 0 0 0,-1 0 1 0 0,1-1-1 0 0,-1 1 0 0 0,1-1 0 0 0,3-1-30 0 0,26-11-4608 0 0,-27 7-187 0 0</inkml:trace>
  <inkml:trace contextRef="#ctx0" brushRef="#br0" timeOffset="-761.69">730 165 964 0 0,'0'0'2194'0'0,"0"0"2459"0"0,0 0-2472 0 0,0 0-1477 0 0,0 0-432 0 0,0 0 132 0 0,0 0 179 0 0,-3 6 95 0 0,-1 3-406 0 0,-25 93 797 0 0,31-101-1044 0 0,0 0 1 0 0,0 0-1 0 0,0-1 1 0 0,0 1-1 0 0,1-1 1 0 0,-1 1-1 0 0,0-1 1 0 0,0 0-1 0 0,0 0 1 0 0,0 0-1 0 0,0 0 1 0 0,0 0-1 0 0,1-1 1 0 0,-1 1-1 0 0,0 0 1 0 0,0-1-1 0 0,0 0 1 0 0,0 1-1 0 0,0-1 1 0 0,0 0-1 0 0,0 0 1 0 0,-1 0-1 0 0,1 0 1 0 0,0-1-1 0 0,0 1 1 0 0,-1 0-1 0 0,1-1 0 0 0,-1 1 1 0 0,1-1-1 0 0,-1 0 1 0 0,0 1-1 0 0,1-1 1 0 0,-1 0-1 0 0,0 0 1 0 0,0 0-1 0 0,0-1-25 0 0,12-53-167 0 0,-2 97 1193 0 0,-12 22 990 0 0,-2-24-6319 0 0,4-34-604 0 0,2-3-2645 0 0</inkml:trace>
  <inkml:trace contextRef="#ctx0" brushRef="#br0" timeOffset="-496.14">1100 580 7689 0 0,'0'0'4996'0'0,"0"0"-4508"0"0,0 0-96 0 0,0 0 156 0 0,0 0 100 0 0,0 0 20 0 0,0 0-68 0 0,-37 6-219 0 0,18-6-257 0 0,-4 0-108 0 0,0 0-4 0 0,2 0-12 0 0,-1-2-132 0 0,6-2-749 0 0,-2-3-699 0 0,6-2-1464 0 0,4 3-3865 0 0</inkml:trace>
  <inkml:trace contextRef="#ctx0" brushRef="#br0" timeOffset="-249.62">1014 509 9745 0 0,'0'0'1276'0'0,"0"0"-260"0"0,0 0 124 0 0,23 49 116 0 0,-20-36-296 0 0,-3 0-408 0 0,0 0-71 0 0,-4 0-157 0 0,0-1-112 0 0,-3 0-72 0 0,3-1-28 0 0,-1-2-112 0 0,3-2-824 0 0,2-3-725 0 0,0-1-1471 0 0,2-3-3877 0 0</inkml:trace>
  <inkml:trace contextRef="#ctx0" brushRef="#br1" timeOffset="15071.05">637 763 1384 0 0,'0'0'325'0'0,"0"0"301"0"0,0 0 435 0 0,0 0 17 0 0,0 0-603 0 0,0 0-155 0 0,0 0 116 0 0,0 0 77 0 0,0 4 89 0 0,1-2-543 0 0,-1-1-1 0 0,1 1 1 0 0,-1-1-1 0 0,1 1 1 0 0,-1-1-1 0 0,1 0 1 0 0,0 1 0 0 0,-1-1-1 0 0,1 0 1 0 0,0 1-1 0 0,0-1 1 0 0,0 0-1 0 0,0 0 1 0 0,0 0 0 0 0,0 0-1 0 0,0 0 1 0 0,1 0-1 0 0,-1 0 1 0 0,0 0-1 0 0,0-1 1 0 0,1 1 0 0 0,-1 0-1 0 0,1-1 1 0 0,-1 1-1 0 0,0-1 1 0 0,1 0-1 0 0,-1 1 1 0 0,1-1 0 0 0,-1 0-1 0 0,1 0 1 0 0,-1 0-1 0 0,1 0 1 0 0,-1 0-1 0 0,1 0 1 0 0,-1 0 0 0 0,1 0-1 0 0,-1-1 1 0 0,1 1-1 0 0,-1-1 1 0 0,1 1-1 0 0,-1-1 1 0 0,0 1 0 0 0,1-1-1 0 0,-1 0 1 0 0,0 0-1 0 0,1 0 1 0 0,0 0-59 0 0,10-4 101 0 0,0 0-1 0 0,-1 0 1 0 0,1-1 0 0 0,-1-1 0 0 0,0 1-1 0 0,0-2 1 0 0,-1 0 0 0 0,0 0 0 0 0,-1-1-1 0 0,0 0 1 0 0,0 0 0 0 0,-1-1 0 0 0,0-1-1 0 0,0 1 1 0 0,-1-1 0 0 0,-1 0 0 0 0,0-1-1 0 0,0 1 1 0 0,2-12-101 0 0,5-11 75 0 0,-3-1 0 0 0,-1-1 1 0 0,-1 1-1 0 0,-2-1 0 0 0,-2 0 0 0 0,0-18-75 0 0,-5 37 81 0 0,-1 0-1 0 0,0 1 1 0 0,-1-1 0 0 0,-1 1 0 0 0,0 0 0 0 0,-2 0-1 0 0,0 0 1 0 0,0 0 0 0 0,-1 1 0 0 0,-1 1 0 0 0,-1-1-1 0 0,0 1 1 0 0,-1 0 0 0 0,0 1 0 0 0,-10-9-81 0 0,5 11-26 0 0,-1 1 0 0 0,0 1 1 0 0,-1 0-1 0 0,0 1 0 0 0,0 1 0 0 0,-1 0 1 0 0,0 2-1 0 0,0 0 0 0 0,0 1 0 0 0,-1 1 0 0 0,1 0 1 0 0,-1 1-1 0 0,1 2 0 0 0,-1 0 0 0 0,0 0 1 0 0,0 2-1 0 0,-13 3 26 0 0,15 0-35 0 0,0 1-1 0 0,0 0 1 0 0,1 1 0 0 0,0 1 0 0 0,0 1 0 0 0,1 0 0 0 0,1 1-1 0 0,-1 1 1 0 0,1 0 0 0 0,1 1 0 0 0,0 0 0 0 0,1 1-1 0 0,0 0 1 0 0,1 1 0 0 0,1 0 0 0 0,0 1 0 0 0,-4 9 35 0 0,4-8 78 0 0,0 0 0 0 0,1 1 0 0 0,1 0 0 0 0,1 1 0 0 0,0 0 0 0 0,1 0 0 0 0,1 0 0 0 0,1 1 0 0 0,0-1 0 0 0,2 1 0 0 0,0 0 0 0 0,1 0 0 0 0,1 0 0 0 0,0 0 0 0 0,2 0 0 0 0,0 0 0 0 0,1 0 1 0 0,1-1-1 0 0,1 1 0 0 0,7 16-78 0 0,-7-26 103 0 0,1 0 1 0 0,0 0 0 0 0,1-1 0 0 0,0 1 0 0 0,0-2 0 0 0,1 1-1 0 0,0-1 1 0 0,0 0 0 0 0,1-1 0 0 0,0 0 0 0 0,0 0 0 0 0,0-1 0 0 0,1 0-1 0 0,0 0 1 0 0,0-1 0 0 0,0-1 0 0 0,0 0 0 0 0,1 0 0 0 0,-1-1-1 0 0,1 0 1 0 0,0-1 0 0 0,7 1-104 0 0,91-5-2730 0 0,-96-1-1480 0 0,0-4-3041 0 0</inkml:trace>
  <inkml:trace contextRef="#ctx0" brushRef="#br1" timeOffset="28073.87">337 1023 2464 0 0,'0'0'26'0'0,"0"0"432"0"0,0 0 1452 0 0,0 0-167 0 0,0 0-427 0 0,0 0-64 0 0,0 0 208 0 0,0 0-181 0 0,3-7 2140 0 0,77 38-3873 0 0,-77-29 489 0 0,1 0-1 0 0,-1 1 1 0 0,0-1 0 0 0,0 1-1 0 0,0 0 1 0 0,-1 0-1 0 0,1 0 1 0 0,-1 0-1 0 0,0 0 1 0 0,0 0-1 0 0,0 1 1 0 0,0-1-1 0 0,0 1 1 0 0,-1 0 0 0 0,1-1-1 0 0,-1 1 1 0 0,0 0-1 0 0,0 0 1 0 0,-1 0-1 0 0,1 0 1 0 0,-1 0-1 0 0,0 0 1 0 0,0 0-1 0 0,0 0 1 0 0,0 0 0 0 0,-1-1-1 0 0,1 1 1 0 0,-1 0-1 0 0,0 0 1 0 0,-1 0-1 0 0,1 0 1 0 0,-1-1-1 0 0,1 1-34 0 0,-50 28-2782 0 0,50-31 2302 0 0,-3-1-802 0 0,3-1-3999 0 0,1-4-907 0 0</inkml:trace>
  <inkml:trace contextRef="#ctx0" brushRef="#br1" timeOffset="28323.98">538 1026 4804 0 0,'0'0'3987'0'0,"0"0"-2214"0"0,0 0-671 0 0,0 0-118 0 0,0 0-323 0 0,0 0-342 0 0,0 0-117 0 0,0 0 47 0 0,-4 6 83 0 0,-1 2-168 0 0,-37 71 224 0 0,42-77-380 0 0,-1 0-1 0 0,0 0 0 0 0,1 0 1 0 0,-1 0-1 0 0,1 0 0 0 0,-1 0 1 0 0,1 0-1 0 0,0 0 0 0 0,0 0 1 0 0,0 0-1 0 0,0 0 0 0 0,0 0 1 0 0,0 0-1 0 0,1 0 0 0 0,-1-1 1 0 0,1 1-1 0 0,-1 0 0 0 0,1 0 1 0 0,0 0-1 0 0,0 0 0 0 0,0 0 1 0 0,0-1-1 0 0,0 1 0 0 0,0 0 1 0 0,0-1-1 0 0,0 1 0 0 0,1-1 1 0 0,-1 1-1 0 0,1-1 0 0 0,-1 0 1 0 0,1 0-1 0 0,0 1 0 0 0,-1-1 1 0 0,1 0-1 0 0,0 0 0 0 0,0-1 1 0 0,-1 1-1 0 0,1 0 0 0 0,0-1 1 0 0,0 1-1 0 0,0-1 0 0 0,0 1 1 0 0,1-1-8 0 0,87 5-491 0 0,-54-17-3798 0 0,-29 7-71 0 0,-5-4-1781 0 0</inkml:trace>
  <inkml:trace contextRef="#ctx0" brushRef="#br1" timeOffset="28696.37">675 896 5368 0 0,'0'0'3750'0'0,"0"0"-2662"0"0,0 0-1122 0 0,0 0 72 0 0,0 0 129 0 0,0 0 7 0 0,-4 6 13 0 0,2-4-120 0 0,0 0 0 0 0,0 0 1 0 0,0 0-1 0 0,0 0 1 0 0,0 1-1 0 0,0-1 0 0 0,1 1 1 0 0,-1-1-1 0 0,1 1 1 0 0,0 0-1 0 0,0-1 0 0 0,0 1 1 0 0,0 0-1 0 0,0 0 1 0 0,1 0-1 0 0,-1 0 0 0 0,1 0 1 0 0,0-1-1 0 0,0 1 1 0 0,0 0-1 0 0,0 0 0 0 0,0 0 1 0 0,1 0-1 0 0,-1 0 1 0 0,1 0-1 0 0,0 0 0 0 0,0 0 1 0 0,0-1-1 0 0,0 1 1 0 0,0 0-1 0 0,1-1 0 0 0,-1 1 1 0 0,1-1-1 0 0,-1 1 0 0 0,1-1 1 0 0,0 0-1 0 0,0 0 1 0 0,0 0-1 0 0,1 0 0 0 0,-1 0 1 0 0,0 0-1 0 0,1 0 1 0 0,-1-1-1 0 0,1 1 0 0 0,-1-1 1 0 0,1 0-1 0 0,0 0 1 0 0,0 0-68 0 0,-1 0 7 0 0,0-1 1 0 0,1 0 0 0 0,-1 0 0 0 0,1 0-1 0 0,-1 0 1 0 0,0 0 0 0 0,1 0 0 0 0,-1-1-1 0 0,0 1 1 0 0,1-1 0 0 0,-1 1 0 0 0,0-1 0 0 0,0 0-1 0 0,0 0 1 0 0,1 0 0 0 0,-1 0 0 0 0,0 0-1 0 0,0-1 1 0 0,0 1 0 0 0,-1-1 0 0 0,1 1-1 0 0,0-1 1 0 0,-1 0 0 0 0,1 0 0 0 0,-1 1-1 0 0,1-1 1 0 0,-1 0 0 0 0,0 0 0 0 0,0 0 0 0 0,0-1-1 0 0,0 1 1 0 0,0 0 0 0 0,0 0 0 0 0,0-1-1 0 0,-1 1 1 0 0,1 0 0 0 0,-1-1 0 0 0,0 1-1 0 0,0 0 1 0 0,0-1 0 0 0,0 1 0 0 0,0 0-1 0 0,0-1 1 0 0,-1 1 0 0 0,1 0 0 0 0,-1-1 0 0 0,1 1-1 0 0,-2-1-7 0 0,13 104 2574 0 0,-7-36-4378 0 0,-3-60-2947 0 0,1-4-4541 0 0</inkml:trace>
  <inkml:trace contextRef="#ctx0" brushRef="#br1" timeOffset="30019.01">1227 1195 1828 0 0,'0'0'349'0'0,"0"0"749"0"0,0 0 2612 0 0,0 0-1776 0 0,0 0-1063 0 0,0 0 65 0 0,-9 0 148 0 0,-181-10 1927 0 0,189 10-3158 0 0,-9-4-1108 0 0,4-3-4143 0 0,2-1-1415 0 0</inkml:trace>
  <inkml:trace contextRef="#ctx0" brushRef="#br1" timeOffset="30267.57">1122 1098 9549 0 0,'0'0'1642'0'0,"0"0"-857"0"0,0 0-52 0 0,5 7 412 0 0,-1-2-989 0 0,0 0 1 0 0,-1 0-1 0 0,0 0 0 0 0,0 1 0 0 0,0-1 1 0 0,-1 1-1 0 0,0 0 0 0 0,0-1 1 0 0,0 1-1 0 0,-1 0 0 0 0,0 0 1 0 0,0 0-1 0 0,0 1 0 0 0,-1-1 0 0 0,0 0 1 0 0,0 0-1 0 0,0 0 0 0 0,-1 0 1 0 0,0 0-1 0 0,0 0 0 0 0,-1 0 1 0 0,0 0-1 0 0,-2 5-156 0 0,-2 8-755 0 0,9-15-5105 0 0,6-5-166 0 0</inkml:trace>
  <inkml:trace contextRef="#ctx0" brushRef="#br1" timeOffset="31860.78">56 854 416 0 0,'0'0'11120'0'0,"0"0"-7807"0"0,0 0-2964 0 0,0 0-417 0 0,-4 9 373 0 0,-6 13-90 0 0,1 1 0 0 0,2 0 0 0 0,0 1 0 0 0,1-1 0 0 0,1 1 0 0 0,2 1 0 0 0,0-1 0 0 0,2 0 0 0 0,1 20-215 0 0,0-34-92 0 0,0 0 0 0 0,1 0 1 0 0,0 0-1 0 0,1 0 0 0 0,0 0 1 0 0,0 0-1 0 0,1-1 1 0 0,0 1-1 0 0,1-1 0 0 0,0 0 1 0 0,1 0-1 0 0,0 0 0 0 0,0 0 1 0 0,1-1-1 0 0,0 0 0 0 0,0 0 1 0 0,1-1-1 0 0,0 1 1 0 0,1-1-1 0 0,-1-1 0 0 0,1 0 1 0 0,0 0-1 0 0,1 0 0 0 0,-1-1 1 0 0,7 3 91 0 0,9-1-5175 0 0,8-6-4457 0 0</inkml:trace>
  <inkml:trace contextRef="#ctx0" brushRef="#br1" timeOffset="30501.36">1542 1113 9189 0 0,'0'0'1271'0'0,"0"0"-637"0"0,0 0-332 0 0,0 0-103 0 0,0 0-40 0 0,0 0 16 0 0,0 0 123 0 0,0 0-48 0 0,5-2-271 0 0,0 2 112 0 0,0 0 0 0 0,-1-1 0 0 0,1 2 0 0 0,0-1 0 0 0,-1 0 0 0 0,1 1 0 0 0,0 0 0 0 0,-1 0 0 0 0,1 0 0 0 0,-1 1 0 0 0,0 0 0 0 0,1 0 0 0 0,-1 0 1 0 0,0 0-1 0 0,0 0 0 0 0,0 1 0 0 0,0 0 0 0 0,-1 0 0 0 0,1 0 0 0 0,-1 0 0 0 0,1 0 0 0 0,-1 1 0 0 0,0 0 0 0 0,-1-1 0 0 0,1 1 0 0 0,0 0 0 0 0,-1 0 0 0 0,0 1 0 0 0,0-1 0 0 0,-1 0 0 0 0,1 1 0 0 0,0 3-91 0 0,-2-5 61 0 0,0 0 1 0 0,0 0-1 0 0,0 0 0 0 0,-1 0 0 0 0,0 0 0 0 0,1 0 0 0 0,-1 0 0 0 0,0 0 0 0 0,0 0 0 0 0,-1 0 0 0 0,1 0 0 0 0,-1 0 0 0 0,1-1 0 0 0,-1 1 1 0 0,0 0-1 0 0,0-1 0 0 0,0 0 0 0 0,0 1 0 0 0,0-1 0 0 0,-1 0 0 0 0,1 0 0 0 0,-1 0 0 0 0,1-1 0 0 0,-1 1 0 0 0,0 0 0 0 0,0-1 0 0 0,0 0-61 0 0,-50 19-3121 0 0,49-22-3993 0 0,7-6 331 0 0</inkml:trace>
  <inkml:trace contextRef="#ctx0" brushRef="#br1" timeOffset="30705.33">1770 1106 10709 0 0,'0'0'1579'0'0,"0"0"-592"0"0,0 0-473 0 0,0 0-277 0 0,0 0-91 0 0,0 0 193 0 0,0 0 169 0 0,-6 7 48 0 0,0 0-331 0 0,-44 61 412 0 0,49-67-622 0 0,0 1 0 0 0,0 0 0 0 0,0-1 0 0 0,1 1 0 0 0,-1 0 0 0 0,0-1 0 0 0,1 1 0 0 0,-1 0 0 0 0,1 0 0 0 0,-1-1 0 0 0,1 1 0 0 0,0 0 0 0 0,0 0 0 0 0,0 0 0 0 0,0 0 0 0 0,0 0 0 0 0,1-1 0 0 0,-1 1 0 0 0,0 0 0 0 0,1 0 0 0 0,-1 0 0 0 0,1-1 0 0 0,0 1 0 0 0,-1 0 0 0 0,1-1 0 0 0,0 1 0 0 0,0 0 0 0 0,0-1 0 0 0,0 1 0 0 0,1-1 0 0 0,-1 0 0 0 0,0 1 0 0 0,1-1 0 0 0,-1 0 0 0 0,0 0 0 0 0,1 0 0 0 0,0 0 0 0 0,-1 0 0 0 0,1 0 0 0 0,-1 0 0 0 0,1-1 0 0 0,0 1 0 0 0,1 0-15 0 0,80 14-351 0 0,-30-23-5007 0 0,-40 4 642 0 0</inkml:trace>
  <inkml:trace contextRef="#ctx0" brushRef="#br1" timeOffset="31018.82">1932 945 11669 0 0,'0'0'1090'0'0,"0"0"-631"0"0,0 0-211 0 0,0 0-37 0 0,0 0-167 0 0,7 0-98 0 0,68 20-175 0 0,-73-19 278 0 0,0-1 1 0 0,0 1-1 0 0,-1 0 1 0 0,1 0-1 0 0,-1-1 1 0 0,1 1-1 0 0,-1 0 0 0 0,1 0 1 0 0,-1 1-1 0 0,1-1 1 0 0,-1 0-1 0 0,0 0 1 0 0,1 1-1 0 0,-1-1 0 0 0,0 1 1 0 0,0-1-1 0 0,0 1 1 0 0,0-1-1 0 0,-1 1 1 0 0,1 0-1 0 0,0 0 1 0 0,-1-1-1 0 0,1 1 0 0 0,-1 0 1 0 0,1 0-1 0 0,-1-1 1 0 0,0 1-1 0 0,0 0 1 0 0,0 0-1 0 0,0 0 1 0 0,0 0-1 0 0,0-1 0 0 0,-1 1 1 0 0,1 0-1 0 0,0 0 1 0 0,-1-1-1 0 0,0 1 1 0 0,1 0-1 0 0,-1 0 0 0 0,0-1 1 0 0,0 1-1 0 0,0-1 1 0 0,0 1-1 0 0,0-1 1 0 0,0 1-1 0 0,0-1-49 0 0,-47 64 758 0 0,103-51 854 0 0,-23-12-1574 0 0,36 0 158 0 0,-28-9-5199 0 0,-35 3-1509 0 0</inkml:trace>
  <inkml:trace contextRef="#ctx0" brushRef="#br1" timeOffset="32250.43">2372 902 6321 0 0,'0'0'4720'0'0,"35"28"-4516"0"0,-16-1-192 0 0,4 13 592 0 0,-2 8 244 0 0,-5 6 172 0 0,-10-5 132 0 0,-8-6-220 0 0,-6-10-376 0 0,-4-7-131 0 0,-1-5-101 0 0,-1-3-152 0 0,-7 4-72 0 0,-9 5-24 0 0,-4 1-76 0 0,2-4-648 0 0,6-6-1161 0 0,4-8-4279 0 0</inkml:trace>
  <inkml:trace contextRef="#ctx0" brushRef="#br1" timeOffset="34655.28">286 154 4152 0 0,'0'0'3754'0'0,"0"0"-2723"0"0,0 0-916 0 0,0 0 42 0 0,0 0-47 0 0,7 12 219 0 0,350 536 4740 0 0,-341-523-4758 0 0,-10-12-181 0 0,1-1 1 0 0,1 0-1 0 0,0-1 0 0 0,0 1 0 0 0,1-2 0 0 0,1 1 1 0 0,0-1-1 0 0,0 0 0 0 0,1-1 0 0 0,6 4-130 0 0,-16-13-458 0 0,-8-7-7555 0 0,-1-4 934 0 0</inkml:trace>
  <inkml:trace contextRef="#ctx0" brushRef="#br1" timeOffset="35000.99">320 815 1172 0 0,'0'0'6880'0'0,"0"0"-4037"0"0,0 0-1948 0 0,0 0-721 0 0,5 7 298 0 0,309 450 5361 0 0,-251-374-5425 0 0,-66-94-4432 0 0,2 4-315 0 0,1-10-5603 0 0</inkml:trace>
  <inkml:trace contextRef="#ctx0" brushRef="#br1" timeOffset="36470.11">1640 703 4272 0 0,'0'0'1645'0'0,"0"0"-1489"0"0,0 0-156 0 0,0 0-4093 0 0</inkml:trace>
  <inkml:trace contextRef="#ctx0" brushRef="#br1" timeOffset="36781.45">1741 1374 260 0 0,'0'0'795'0'0,"0"0"490"0"0,0 0 551 0 0,0 0-924 0 0,0 0-348 0 0,0 0 73 0 0,0 0 72 0 0,0 0-108 0 0,0 0-94 0 0,-14 13 3141 0 0,12-13-3515 0 0,2 0-225 0 0,0-7-3637 0 0,0 4 891 0 0</inkml:trace>
  <inkml:trace contextRef="#ctx0" brushRef="#br1" timeOffset="104727.68">819 640 2688 0 0,'0'0'1191'0'0,"0"0"-78"0"0,0 0-203 0 0,0 0-187 0 0,0 0-141 0 0,0 0-110 0 0,0 0-162 0 0,0 0-76 0 0,45 1 1333 0 0,-37-5-1470 0 0,0 0 0 0 0,0 0-1 0 0,0-1 1 0 0,0 0 0 0 0,-1 0 0 0 0,0-1-1 0 0,0 0 1 0 0,0 0 0 0 0,-1-1 0 0 0,0 0-1 0 0,0 0 1 0 0,-1 0 0 0 0,0-1-1 0 0,0 1 1 0 0,-1-1 0 0 0,0-1 0 0 0,0 1-1 0 0,0 0 1 0 0,-2-1 0 0 0,1 0 0 0 0,-1 0-1 0 0,0 0 1 0 0,-1 0 0 0 0,1 0-1 0 0,-2-7-96 0 0,3 0-23 0 0,-1 0-1 0 0,-1-1 1 0 0,0 1-1 0 0,-1 0 0 0 0,-1-1 1 0 0,-1 1-1 0 0,0 0 0 0 0,-1 0 1 0 0,0 0-1 0 0,-2 0 1 0 0,0 1-1 0 0,0-1 0 0 0,-2 1 1 0 0,0 1-1 0 0,0-1 0 0 0,-2 1 1 0 0,0 0-1 0 0,0 1 1 0 0,-1 0-1 0 0,-1 1 0 0 0,0 0 1 0 0,0 0-1 0 0,-2 1 0 0 0,1 1 1 0 0,-1 0-1 0 0,-1 1 1 0 0,1 0-1 0 0,-2 1 0 0 0,1 1 1 0 0,-14-5 23 0 0,3 9-33 0 0,-1 0 1 0 0,0 2-1 0 0,0 1 0 0 0,1 2 1 0 0,-1 0-1 0 0,0 1 0 0 0,1 2 1 0 0,0 1-1 0 0,0 0 1 0 0,0 2-1 0 0,1 1 0 0 0,0 1 1 0 0,1 1-1 0 0,0 1 1 0 0,1 1-1 0 0,0 1 0 0 0,1 1 1 0 0,0 1-1 0 0,2 0 1 0 0,0 2-1 0 0,-15 17 33 0 0,27-23 45 0 0,-1 1 1 0 0,2 0-1 0 0,0 0 1 0 0,0 1-1 0 0,1 0 1 0 0,1 0-1 0 0,0 0 0 0 0,1 0 1 0 0,1 1-1 0 0,0-1 1 0 0,1 1-1 0 0,0 0 1 0 0,1-1-1 0 0,1 1 0 0 0,0 0 1 0 0,1-1-1 0 0,1 1 1 0 0,0-1-1 0 0,1 0 1 0 0,1 0-1 0 0,0 0 1 0 0,1-1-1 0 0,0 1 0 0 0,1-1 1 0 0,0-1-1 0 0,1 0 1 0 0,1 0-1 0 0,2 2-45 0 0,2 7 159 0 0,0-1 0 0 0,2-1-1 0 0,1-1 1 0 0,0 0 0 0 0,1-1 0 0 0,1 0-1 0 0,0-2 1 0 0,1 0 0 0 0,1-1-1 0 0,0-1 1 0 0,1-1 0 0 0,18 8-159 0 0,-26-17 133 0 0,-1 0 0 0 0,0-1 0 0 0,1 0 0 0 0,-1-1 0 0 0,1 0 0 0 0,0-1 0 0 0,-1 0 0 0 0,1-1 0 0 0,0-1 0 0 0,-1 0 0 0 0,0-1 0 0 0,1 0 0 0 0,-1 0 0 0 0,7-5-133 0 0,52-32-6956 0 0,-52 22-230 0 0</inkml:trace>
  <inkml:trace contextRef="#ctx0" brushRef="#br1" timeOffset="112719.99">362 856 4328 0 0,'0'0'980'0'0,"0"0"-771"0"0,0 0-209 0 0,0 0-893 0 0,0 0-1191 0 0,0 0 348 0 0</inkml:trace>
  <inkml:trace contextRef="#ctx0" brushRef="#br1" timeOffset="113004.66">362 856 8097 0 0,'5'27'132'0'0,"-5"-28"-132"0"0,0 1-2472 0 0,0 0-1845 0 0</inkml:trace>
  <inkml:trace contextRef="#ctx0" brushRef="#br1" timeOffset="113270.5">375 880 7209 0 0,'0'0'1480'0'0,"0"0"-1480"0"0,0 0-312 0 0,0 0-1600 0 0,0 0-537 0 0,0 0 597 0 0</inkml:trace>
  <inkml:trace contextRef="#ctx0" brushRef="#br1" timeOffset="113271.5">375 880 4804 0 0,'-21'9'2589'0'0,"21"-9"-669"0"0,0 0-1104 0 0,0-1-312 0 0,0-1-428 0 0,0 2 64 0 0,0 0-140 0 0,0 0-192 0 0,0 0-480 0 0,0 0-828 0 0,0 0-1152 0 0,0 2-541 0 0,0-2 553 0 0</inkml:trace>
  <inkml:trace contextRef="#ctx0" brushRef="#br1" timeOffset="113438.39">324 905 1084 0 0,'0'0'1304'0'0,"0"0"1352"0"0,0 0-999 0 0,0 0-1021 0 0,0 0-636 0 0,0 0-196 0 0,0 0-100 0 0,0 0-836 0 0,0 0-657 0 0,0 0-307 0 0</inkml:trace>
  <inkml:trace contextRef="#ctx0" brushRef="#br1" timeOffset="113608.28">324 905 560 0 0,'8'3'1200'0'0,"-7"-3"1160"0"0,-1 0-183 0 0,0 0-1409 0 0,0 0-704 0 0,0 0-64 0 0,0 0-168 0 0,0 0-312 0 0,0 1-1021 0 0,0 1-751 0 0,0-1 504 0 0</inkml:trace>
  <inkml:trace contextRef="#ctx0" brushRef="#br1" timeOffset="113609.28">325 908 744 0 0,'0'0'3232'0'0,"0"0"-1183"0"0,0 0-2049 0 0,0 0-1225 0 0,0 0-1463 0 0</inkml:trace>
  <inkml:trace contextRef="#ctx0" brushRef="#br1" timeOffset="113765.67">325 908 416 0 0,'16'17'1436'0'0,"-16"-17"-1436"0"0,0 0-64 0 0</inkml:trace>
  <inkml:trace contextRef="#ctx0" brushRef="#br1" timeOffset="113937.42">350 948 2712 0 0,'0'0'1056'0'0,"0"0"-2112"0"0,0 0 560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0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0 19908 0 0,'0'0'2753'0'0,"-21"13"-2728"0"0,-63 40-7 0 0,80-50-19 0 0,1-1 1 0 0,0 1 0 0 0,-1-1 0 0 0,1 1 0 0 0,1 0 0 0 0,-1 1 0 0 0,-3 3 0 0 0,6-6 0 0 0,-1 1 0 0 0,0-1 0 0 0,0 1-1 0 0,1 0 1 0 0,-1 0 0 0 0,1-1 0 0 0,0 1-1 0 0,-1 0 1 0 0,1 2 0 0 0,-1 3 1 0 0,0-2 5 0 0,1-1 0 0 0,-1 1-1 0 0,1 0 1 0 0,0-1 0 0 0,0 1 0 0 0,0-1-1 0 0,1 1 1 0 0,-1 0 0 0 0,1-1-1 0 0,2 6 1 0 0,-2-7 12 0 0,1 0 0 0 0,-1 0-1 0 0,1 0 1 0 0,0 0 0 0 0,0 0-1 0 0,0-1 1 0 0,0 1 0 0 0,1-1-1 0 0,-1 1 1 0 0,1-1 0 0 0,-1 0-1 0 0,1 0 1 0 0,0 0 0 0 0,5 2-1 0 0,6 3-70 0 0,0 0-1 0 0,1-2 1 0 0,0 0 0 0 0,0 0-1 0 0,1-1 1 0 0,26 2-1 0 0,-13-3-3793 0 0,0-2-3668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0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13211 0 0,'0'0'5680'0'0,"20"0"-4908"0"0,66 4 107 0 0,-81-3-741 0 0,0-1 0 0 0,0 1 0 0 0,0 0 0 0 0,6 3 0 0 0,2 4 509 0 0,-6-2-345 0 0,-4-4-207 0 0,-1 0 0 0 0,1 1 0 0 0,0-1 0 0 0,0 1 0 0 0,-1 0 0 0 0,0 0 0 0 0,0 0 0 0 0,1 0 0 0 0,-2 1 0 0 0,1-1 0 0 0,0 0 0 0 0,-1 1 0 0 0,1-1 0 0 0,-1 1 1 0 0,0 0-1 0 0,1 5 0 0 0,-2-6-80 0 0,0-1 0 0 0,0 1 0 0 0,0 0 0 0 0,0-1 0 0 0,0 1 0 0 0,-1 0 0 0 0,1-1 1 0 0,-1 1-1 0 0,0 0 0 0 0,0-1 0 0 0,1 1 0 0 0,-2-1 0 0 0,1 1 0 0 0,0-1 0 0 0,0 0 0 0 0,-1 0 1 0 0,1 1-1 0 0,-1-1 0 0 0,0 0 0 0 0,0 0 0 0 0,0 0 0 0 0,0-1 0 0 0,0 1 0 0 0,-2 1 0 0 0,-2 1 50 0 0,0-1 0 0 0,0 0-1 0 0,1-1 1 0 0,-2 1 0 0 0,1-1-1 0 0,0 0 1 0 0,0-1-1 0 0,-8 2 1 0 0,-20 0-2688 0 0,1-3-9301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1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18124 0 0,'0'0'4804'0'0,"-15"20"-4695"0"0,-44 61-45 0 0,42-54-24 0 0,16-27-38 0 0,1 1 0 0 0,0-1-1 0 0,0 1 1 0 0,0-1 0 0 0,0 0-1 0 0,-1 1 1 0 0,1-1 0 0 0,0 1-1 0 0,0-1 1 0 0,0 1-1 0 0,0-1 1 0 0,0 1 0 0 0,0-1-1 0 0,0 0 1 0 0,0 1 0 0 0,0-1-1 0 0,1 1 1 0 0,-1-1-1 0 0,0 1 1 0 0,1 2 6 0 0,0-1-4 0 0,-1 0-1 0 0,1 0 0 0 0,0 0 1 0 0,0-1-1 0 0,0 1 0 0 0,1 0 1 0 0,-1-1-1 0 0,0 1 0 0 0,1-1 1 0 0,-1 1-1 0 0,0-1 0 0 0,1 1 1 0 0,0-1-1 0 0,-1 0 0 0 0,1 0 1 0 0,0 0-1 0 0,0 0 0 0 0,0 0 1 0 0,2 0-1 0 0,6 3-159 0 0,0 0 0 0 0,15 2 0 0 0,-11-3-298 0 0,25 6-2339 0 0,-14-6-5307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1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19772 0 0,'0'0'1072'0'0,"15"8"-711"0"0,47 23 33 0 0,-60-30-363 0 0,0 0-1 0 0,0 0 1 0 0,-1 0-1 0 0,1 0 1 0 0,-1 1-1 0 0,1-1 0 0 0,-1 0 1 0 0,1 1-1 0 0,0 1 1 0 0,-2-3-15 0 0,1 1 0 0 0,-1-1 1 0 0,0 1-1 0 0,0-1 0 0 0,0 1 0 0 0,0-1 1 0 0,1 1-1 0 0,-1-1 0 0 0,0 1 0 0 0,0-1 1 0 0,0 0-1 0 0,0 1 0 0 0,0-1 1 0 0,0 1-1 0 0,-1-1 0 0 0,1 1 0 0 0,0 0 1 0 0,0 3 119 0 0,-1-1-35 0 0,1 0-1 0 0,0 0 1 0 0,-1 0 0 0 0,0 0-1 0 0,1 0 1 0 0,-1 0 0 0 0,-1 0 0 0 0,1 0-1 0 0,0 0 1 0 0,-1 0 0 0 0,-2 4 0 0 0,-3 2 261 0 0,-15 16 1 0 0,15-18-259 0 0,0 1-1 0 0,-7 10 0 0 0,12-16-99 0 0,1-1 0 0 0,0 1 0 0 0,1-1 0 0 0,-1 1-1 0 0,0 0 1 0 0,0-1 0 0 0,1 1 0 0 0,-1 0 0 0 0,1-1-1 0 0,-1 1 1 0 0,1 0 0 0 0,0 0 0 0 0,0-1 0 0 0,0 1 0 0 0,0 0-1 0 0,0 1 1 0 0,0-1-6 0 0,1-1 0 0 0,-1 0 1 0 0,1 0-1 0 0,0 0 0 0 0,-1 0 0 0 0,1 0 0 0 0,0-1 0 0 0,0 1 0 0 0,-1 0 0 0 0,1 0 0 0 0,0 0 0 0 0,0-1 0 0 0,0 1 1 0 0,0 0-1 0 0,0-1 0 0 0,0 1 0 0 0,0-1 0 0 0,0 1 0 0 0,1-1 0 0 0,-1 0 0 0 0,0 1 0 0 0,0-1 0 0 0,0 0 0 0 0,2 0 1 0 0,8 2-477 0 0,1 0 0 0 0,16-1 0 0 0,-6-1-5028 0 0,-9 0-1149 0 0</inkml:trace>
  <inkml:trace contextRef="#ctx0" brushRef="#br0" timeOffset="1">534 286 21261 0 0,'0'0'1776'0'0,"-140"-11"-2160"0"0,114 8-224 0 0,1-2-417 0 0,3 1-375 0 0,1-2-480 0 0,2 0-833 0 0,5 1-1544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1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17796 0 0,'0'0'5554'0'0,"4"21"-5038"0"0,14 64-149 0 0,-17-78-271 0 0,0 1 0 0 0,1 11-1 0 0,-2-18-75 0 0,0 0 1 0 0,0 1-1 0 0,-1-1 0 0 0,1 0 0 0 0,0 0 0 0 0,-1 1 0 0 0,1-1 0 0 0,-1 2 0 0 0,-3 8 52 0 0,2-3-283 0 0,-3 13 375 0 0,4-8-4122 0 0</inkml:trace>
  <inkml:trace contextRef="#ctx0" brushRef="#br0" timeOffset="1">241 7 17748 0 0,'0'0'1593'0'0,"22"5"-1382"0"0,66 15 132 0 0,-83-19-259 0 0,0 0 0 0 0,0 1 1 0 0,0 0-1 0 0,6 3 0 0 0,-9-4-35 0 0,-1 0 0 0 0,0 0 0 0 0,0-1 0 0 0,-1 1-1 0 0,1 0 1 0 0,0 0 0 0 0,0 0 0 0 0,0 0 0 0 0,1 2 0 0 0,1 3 184 0 0,0-3-103 0 0,-1 0 1 0 0,0 0-1 0 0,0 0 1 0 0,-1 0-1 0 0,1 0 0 0 0,-1 0 1 0 0,1 1-1 0 0,-1-1 1 0 0,0 1-1 0 0,-1-1 1 0 0,1 1-1 0 0,0-1 1 0 0,-1 1-1 0 0,0 5 0 0 0,0-6-77 0 0,0 0 0 0 0,-1 0 0 0 0,1 0 0 0 0,-1-1 0 0 0,0 1 0 0 0,0 0 0 0 0,0 0 0 0 0,0-1 0 0 0,-1 1 0 0 0,1 0-1 0 0,-1-1 1 0 0,1 0 0 0 0,-1 1 0 0 0,0-1 0 0 0,0 0 0 0 0,0 0 0 0 0,0 0 0 0 0,-3 2 0 0 0,-1 0-113 0 0,0 1 0 0 0,-1-2 0 0 0,1 1 0 0 0,-1-1 0 0 0,0 0-1 0 0,1-1 1 0 0,-2 1 0 0 0,1-1 0 0 0,-13 2 0 0 0,1-2-3961 0 0,0-2-3725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2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 18612 0 0,'0'0'5876'0'0,"-10"20"-5789"0"0,-29 64-37 0 0,29-57-30 0 0,9-19-13 0 0,2-2-12 0 0,-1-4-19 0 0,0 0 0 0 0,1-1 0 0 0,-1 1 0 0 0,1 0 0 0 0,0 0 0 0 0,-1 0 0 0 0,1 0 0 0 0,0-1 0 0 0,0 1 0 0 0,0 0 0 0 0,0-1 0 0 0,1 1 0 0 0,-1-1 0 0 0,0 1 0 0 0,1-1 0 0 0,-1 0 0 0 0,1 1 0 0 0,-1-1 0 0 0,1 0 0 0 0,0 0 0 0 0,2 1 0 0 0,3 2-885 0 0,1 0 0 0 0,-1-1 0 0 0,16 4 0 0 0,-3-2-3611 0 0,-7-4-3069 0 0</inkml:trace>
  <inkml:trace contextRef="#ctx0" brushRef="#br0" timeOffset="1">478 211 20996 0 0,'0'0'3284'0'0,"-20"0"-3165"0"0,-67-3-199 0 0,71 2-198 0 0,0 0 0 0 0,-27-7 1 0 0,26 5-149 0 0,1 0-1210 0 0,-29-10 0 0 0,26 4-2783 0 0,1-2-4205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2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78 19276 0 0,'0'0'4969'0'0,"0"20"-4735"0"0,-1 61-105 0 0,2-75-114 0 0,-2 0 1 0 0,1 0-1 0 0,-1 0 1 0 0,-1 8-1 0 0,1-2-99 0 0,1-6-74 0 0</inkml:trace>
  <inkml:trace contextRef="#ctx0" brushRef="#br0" timeOffset="1">362 1 23221 0 0,'0'0'1956'0'0,"2"21"-1588"0"0,3 68-78 0 0,-4-84-258 0 0,-1 0 0 0 0,1-1 0 0 0,-1 1 0 0 0,-1 0 0 0 0,1-1 0 0 0,-1 1 0 0 0,1 0 0 0 0,-3 5 0 0 0,0-1 11 0 0,-3 16 26 0 0,-4 43 0 0 0,9-47-4451 0 0,0 0-4628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53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 67 11995 0 0,'0'0'10690'0'0,"-150"-34"-10370"0"0,115 28-168 0 0,0 1-200 0 0,1 1-328 0 0,-2-2-520 0 0,2 2-833 0 0,2 1-1495 0 0,6 0-3466 0 0,8 1-3504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6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2675 100 1688 0 0,'0'0'16268'0'0,"-23"0"-15363"0"0,-75-3-52 0 0,-12-6 1100 0 0,59 4-1170 0 0,-335-18 1354 0 0,92 7-1608 0 0,-969-27 227 0 0,1209 43-706 0 0,-307 7-56 0 0,343-6 20 0 0,1 0-452 0 0,30-1-575 0 0,41-1-3505 0 0,-19 0-5590 0 0,-24 1 255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7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15987 0 0,'0'0'3829'0'0,"16"3"-3605"0"0,51 11 116 0 0,-57-12-162 0 0,-1 1-1 0 0,1 0 1 0 0,-1 1-1 0 0,1 0 1 0 0,-1 0-1 0 0,10 7 0 0 0,-10-5-4 0 0,0-1 32 0 0,0 1-1 0 0,0 0 0 0 0,0 1 0 0 0,-1-1 1 0 0,11 14-1 0 0,-16-18-163 0 0,-1 1 1 0 0,0 0-1 0 0,0-1 1 0 0,0 1-1 0 0,0 0 1 0 0,-1 0-1 0 0,1 0 1 0 0,-1 0-1 0 0,0 0 1 0 0,0 0-1 0 0,0 0 1 0 0,0 1-1 0 0,0-1 0 0 0,-1 0 1 0 0,0 1-1 0 0,1-1 1 0 0,-1 0-1 0 0,0 1 1 0 0,-1-1-1 0 0,1 0 1 0 0,-2 7-1 0 0,1-8-28 0 0,0 1 0 0 0,-1-1-1 0 0,1 1 1 0 0,-1-1 0 0 0,0 0-1 0 0,1 1 1 0 0,-1-1 0 0 0,0 0-1 0 0,0 0 1 0 0,0 0 0 0 0,-1-1-1 0 0,1 1 1 0 0,0 0 0 0 0,-1-1 0 0 0,-3 2-1 0 0,-3 2-280 0 0,-1-1 0 0 0,-18 5 0 0 0,-8-2-2257 0 0,12-4-6989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33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1892 0 0,'0'0'1660'0'0,"0"0"3171"0"0,0 0-2554 0 0,0 0-1391 0 0,0 0-212 0 0,0 0-118 0 0,0 0-121 0 0,0 0-150 0 0,73-5-36 0 0,-65 7-136 0 0,0 1-1 0 0,0 0 0 0 0,0 1 0 0 0,0 0 1 0 0,-1 0-1 0 0,1 0 0 0 0,-1 1 0 0 0,0 0 1 0 0,-1 0-1 0 0,1 1 0 0 0,-1 0 0 0 0,0 0 1 0 0,-1 0-1 0 0,1 1 0 0 0,-1 0 0 0 0,0 0 1 0 0,-1 1-113 0 0,-1-4 56 0 0,-2-1 1 0 0,1 1-1 0 0,0 0 1 0 0,-1-1-1 0 0,0 1 1 0 0,0 0-1 0 0,0 0 1 0 0,0 0-1 0 0,0 0 1 0 0,-1 0 0 0 0,0 0-1 0 0,0 0 1 0 0,0 0-1 0 0,0 0 1 0 0,-1 0-1 0 0,1 0 1 0 0,-1 0-1 0 0,0 0 1 0 0,0 0-1 0 0,-1-1 1 0 0,1 1-1 0 0,-1 0 1 0 0,1-1 0 0 0,-1 1-1 0 0,-1-1 1 0 0,1 1-1 0 0,0-1 1 0 0,-1 0-1 0 0,1 0 1 0 0,-1 0-1 0 0,0 0 1 0 0,0-1-1 0 0,0 1 1 0 0,-1-1-1 0 0,1 0 1 0 0,-3 2-57 0 0,-28 12-621 0 0,17-14-4716 0 0,16-3 1032 0 0,1-3-1357 0 0</inkml:trace>
  <inkml:trace contextRef="#ctx0" brushRef="#br0" timeOffset="249.31">332 100 732 0 0,'0'0'5634'0'0,"0"0"-2789"0"0,0 0-1578 0 0,0 0-654 0 0,0 0 74 0 0,0 0 213 0 0,-7 6 15 0 0,2-2-683 0 0,-65 70 1587 0 0,69-72-1795 0 0,0-1 1 0 0,0 1-1 0 0,-1 0 0 0 0,1 0 0 0 0,0 0 1 0 0,0 0-1 0 0,1-1 0 0 0,-1 1 1 0 0,0 0-1 0 0,1 0 0 0 0,-1 1 1 0 0,1-1-1 0 0,0 0 0 0 0,-1 0 1 0 0,1 0-1 0 0,0 0 0 0 0,0 0 1 0 0,1 0-1 0 0,-1 0 0 0 0,0 0 1 0 0,1 0-1 0 0,-1 0 0 0 0,1 1 1 0 0,-1-2-1 0 0,1 1 0 0 0,0 0 1 0 0,0 0-1 0 0,0 0 0 0 0,0 0 1 0 0,0 0-1 0 0,1-1 0 0 0,-1 1 1 0 0,0-1-1 0 0,1 1 0 0 0,0-1 1 0 0,-1 1-1 0 0,1-1 0 0 0,0 0 1 0 0,-1 0-1 0 0,1 0 0 0 0,0 0 1 0 0,0 0-1 0 0,0 0 0 0 0,0 0 1 0 0,0 0-1 0 0,0-1 0 0 0,0 1 1 0 0,2-1-25 0 0,68 20-245 0 0,-43-21-9115 0 0,-24-1 2153 0 0</inkml:trace>
  <inkml:trace contextRef="#ctx0" brushRef="#br0" timeOffset="589.89">459 24 6705 0 0,'0'0'906'0'0,"0"0"-573"0"0,0 0-96 0 0,0 0 119 0 0,0 0 140 0 0,0 0 50 0 0,7-4-11 0 0,19-15-206 0 0,-24 19-246 0 0,1 0 1 0 0,-1 0-1 0 0,1 0 1 0 0,-1 0-1 0 0,1 0 0 0 0,-1 1 1 0 0,1-1-1 0 0,-1 1 1 0 0,0 0-1 0 0,1-1 0 0 0,-1 1 1 0 0,0 0-1 0 0,1 0 1 0 0,-1 1-1 0 0,0-1 0 0 0,0 0 1 0 0,0 1-1 0 0,0-1 1 0 0,0 1-1 0 0,-1 0 0 0 0,1 0 1 0 0,0-1-1 0 0,-1 1 1 0 0,1 0-1 0 0,-1 1 0 0 0,0-1 1 0 0,0 0-1 0 0,0 0 1 0 0,0 0-1 0 0,0 1 0 0 0,0-1 1 0 0,0 0-1 0 0,-1 2-83 0 0,0-2 126 0 0,0 1 1 0 0,0 0-1 0 0,-1 0 0 0 0,1 0 0 0 0,-1-1 0 0 0,0 1 1 0 0,0 0-1 0 0,0-1 0 0 0,0 1 0 0 0,0-1 0 0 0,-1 1 0 0 0,1-1 1 0 0,-1 0-1 0 0,0 1 0 0 0,0-1 0 0 0,1 0 0 0 0,-1 0 1 0 0,-1 0-1 0 0,1 0 0 0 0,0-1 0 0 0,0 1 0 0 0,-1-1 0 0 0,1 1 1 0 0,-1-1-1 0 0,1 0 0 0 0,-1 0 0 0 0,1 0 0 0 0,-2 1-126 0 0,-40 35 116 0 0,95-21 481 0 0,-10-12-431 0 0,45 6-2604 0 0,-80-10-1425 0 0,-5-3-4699 0 0</inkml:trace>
  <inkml:trace contextRef="#ctx0" brushRef="#br0" timeOffset="1650.18">221 242 1108 0 0,'0'0'588'0'0,"0"0"104"0"0,0 0-288 0 0,0 0 3637 0 0,0 0-2493 0 0,0 0-720 0 0,0 0-156 0 0,0 0-284 0 0,0 0-244 0 0,0 0-144 0 0,-1-14-620 0 0,1 6-1080 0 0,0-1-2933 0 0</inkml:trace>
  <inkml:trace contextRef="#ctx0" brushRef="#br0" timeOffset="24915.02">1097 325 2036 0 0,'0'0'1934'0'0,"0"0"-289"0"0,0 0-61 0 0,0 0-96 0 0,0 0-337 0 0,0 0-360 0 0,0 0-225 0 0,-6 0-31 0 0,-244-27 3331 0 0,242 27-4623 0 0,-18-3 1922 0 0,24 0-4101 0 0,7-2-3783 0 0,4 0 370 0 0</inkml:trace>
  <inkml:trace contextRef="#ctx0" brushRef="#br0" timeOffset="25163.3">907 204 9277 0 0,'0'0'1576'0'0,"0"0"-1368"0"0,0 0 24 0 0,22 45 832 0 0,-18-26 148 0 0,1 1-208 0 0,-2 0-260 0 0</inkml:trace>
  <inkml:trace contextRef="#ctx0" brushRef="#br0" timeOffset="26316.8">998 260 912 0 0,'0'0'656'0'0,"0"0"351"0"0,0 0 1546 0 0,0 0-530 0 0,0 0-703 0 0,0 0-301 0 0,0 0-145 0 0,0 0-284 0 0,-8 8 360 0 0,-28 208 3624 0 0,30-205-2950 0 0,7-17-2990 0 0,4-4-6645 0 0,-2 5 650 0 0</inkml:trace>
  <inkml:trace contextRef="#ctx0" brushRef="#br0" timeOffset="26801.53">992 249 1528 0 0,'0'0'2166'0'0,"0"0"-321"0"0,0 0-881 0 0,-3-6-533 0 0,2 6-388 0 0,-19-33 1058 0 0,11 25 2797 0 0,-5 186 107 0 0,9-160-4589 0 0,2-6-3010 0 0,3-7-3357 0 0</inkml:trace>
  <inkml:trace contextRef="#ctx0" brushRef="#br0" timeOffset="86779.82">276 452 9593 0 0,'0'0'2447'0'0,"0"0"-1493"0"0,0 0-570 0 0,0 0-163 0 0,0 0-154 0 0,0 0 71 0 0,0 0 183 0 0,0 0-3 0 0,-1 5 1127 0 0,2-7-6268 0 0,1-5-3332 0 0,-5 21 5245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7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18340 0 0,'0'0'6285'0'0,"-14"22"-6230"0"0,-44 70-38 0 0,55-87-17 0 0,0 1-1 0 0,0 0 1 0 0,-3 10-1 0 0,5-15 0 0 0,1 0 1 0 0,0 0-1 0 0,0 0 0 0 0,0 0 1 0 0,0 0-1 0 0,0 0 0 0 0,0 0 1 0 0,0 0-1 0 0,0 0 0 0 0,0 0 1 0 0,1 2-1 0 0,0 3-5 0 0,0-3-12 0 0,0 1 0 0 0,0-1 0 0 0,1 1 0 0 0,-1-1 0 0 0,1 1 0 0 0,-1-1 0 0 0,1 0 0 0 0,0 0 0 0 0,0 0 0 0 0,1 0 0 0 0,-1 0 0 0 0,0-1 0 0 0,1 1 0 0 0,0-1 0 0 0,0 1 0 0 0,0-1 0 0 0,0 0 0 0 0,0 0 0 0 0,0 0 0 0 0,5 2 0 0 0,1 0-1082 0 0,0 0 0 0 0,14 3 0 0 0,15 1-9925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8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 16844 0 0,'0'0'7989'0'0,"-15"20"-7470"0"0,-48 64-83 0 0,57-77-349 0 0,1 0-1 0 0,0 1 1 0 0,1-1 0 0 0,0 1-1 0 0,-6 13 1 0 0,6-9 19 0 0,-3 5 13 0 0,1 1 1 0 0,0-1-1 0 0,-4 27 1 0 0,9-37-111 0 0,0 1 0 0 0,1-1 1 0 0,-1 1-1 0 0,1-1 0 0 0,1 1 0 0 0,-1-1 1 0 0,2 1-1 0 0,-1-1 0 0 0,1 1 1 0 0,0-1-1 0 0,3 8 0 0 0,-2-10-46 0 0,0 0-1 0 0,0 0 1 0 0,0-1-1 0 0,0 0 1 0 0,1 1 0 0 0,0-1-1 0 0,0 0 1 0 0,0-1-1 0 0,1 1 1 0 0,6 4 0 0 0,-3-3-653 0 0,1 0 0 0 0,0-1 0 0 0,0 1 0 0 0,0-2 0 0 0,11 4-1 0 0,-4-3-2416 0 0,-5-2-2254 0 0</inkml:trace>
  <inkml:trace contextRef="#ctx0" brushRef="#br0" timeOffset="1">254 220 19932 0 0,'0'0'78'0'0,"18"4"-771"0"0,58 13 963 0 0,-70-16-190 0 0,0 1 0 0 0,-1 0 1 0 0,1-1-1 0 0,-1 2 0 0 0,1-1 1 0 0,8 6-1 0 0,-5-2 82 0 0,-3-3-28 0 0,0 1 0 0 0,0 0 1 0 0,0 0-1 0 0,0 1 0 0 0,-1-1 0 0 0,7 9 0 0 0,-10-11-93 0 0,0 1 0 0 0,0-1-1 0 0,-1 0 1 0 0,1 1-1 0 0,-1-1 1 0 0,0 1-1 0 0,0-1 1 0 0,0 1 0 0 0,0 0-1 0 0,0-1 1 0 0,0 1-1 0 0,-1 0 1 0 0,1 0 0 0 0,-1 0-1 0 0,0 0 1 0 0,0-1-1 0 0,0 1 1 0 0,0 0-1 0 0,-1 3 1 0 0,0-4-21 0 0,1 0 1 0 0,-1 0-1 0 0,0 0 1 0 0,0-1-1 0 0,0 1 0 0 0,-1 0 1 0 0,1-1-1 0 0,0 1 0 0 0,0-1 1 0 0,-1 1-1 0 0,1-1 1 0 0,-1 1-1 0 0,0-1 0 0 0,1 0 1 0 0,-1 0-1 0 0,0 0 1 0 0,0 0-1 0 0,-2 1 0 0 0,-5 2-218 0 0,0 0-1 0 0,-14 2 1 0 0,-8 1-2149 0 0,10-4-5944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8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18348 0 0,'0'0'4966'0'0,"-11"22"-4764"0"0,-34 66-100 0 0,30-57-65 0 0,12-20-10 0 0,3-6-19 0 0,-1-3-17 0 0,1 0 0 0 0,0 0-1 0 0,0 0 1 0 0,0 0 0 0 0,0 0 0 0 0,0 0-1 0 0,1 0 1 0 0,-1 0 0 0 0,1-1-1 0 0,-1 1 1 0 0,1 0 0 0 0,0 0-1 0 0,-1 0 1 0 0,1 0 0 0 0,0-1-1 0 0,0 1 1 0 0,0 0 0 0 0,3 2-1 0 0,-2-2-9 0 0,1 0 0 0 0,-1 0 0 0 0,1 0 0 0 0,0 0 0 0 0,-1 0 0 0 0,1-1 0 0 0,0 1 0 0 0,1-1 0 0 0,-1 0 0 0 0,3 2 0 0 0,3-1-809 0 0,0 0 0 0 0,18 1 1 0 0,12-1-6172 0 0,-27-2 253 0 0,-3 0-330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8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20116 0 0,'0'0'390'0'0,"15"8"-198"0"0,49 25 130 0 0,-44-18-68 0 0,-15-6 28 0 0,-3-3-120 0 0,0-4-86 0 0,-1 1 0 0 0,0-1 1 0 0,0 1-1 0 0,0-1 0 0 0,-1 1 0 0 0,1 0 0 0 0,-1-1 0 0 0,1 1 1 0 0,-1 0-1 0 0,0 0 0 0 0,0-1 0 0 0,0 1 0 0 0,0 0 1 0 0,-1-1-1 0 0,0 4 0 0 0,0-3-2 0 0,0 0-1 0 0,-1 0 1 0 0,1 0 0 0 0,-1 0-1 0 0,1 0 1 0 0,-1 0 0 0 0,0 0-1 0 0,0-1 1 0 0,0 1 0 0 0,-1-1-1 0 0,-4 5 1 0 0,-36 23 470 0 0,28-20-466 0 0,-15 13 0 0 0,30-23-79 0 0,-1 0-1 0 0,1 1 0 0 0,-1-1 0 0 0,1 1 1 0 0,-1-1-1 0 0,1 0 0 0 0,0 1 1 0 0,-1-1-1 0 0,1 1 0 0 0,0-1 1 0 0,-1 0-1 0 0,1 1 0 0 0,0-1 0 0 0,0 1 1 0 0,0-1-1 0 0,-1 1 0 0 0,1-1 1 0 0,0 1-1 0 0,0-1 0 0 0,0 1 1 0 0,0 0-1 0 0,0 0 4 0 0,0-1 0 0 0,0 0 0 0 0,1 1 1 0 0,-1-1-1 0 0,0 0 0 0 0,0 1 0 0 0,1-1 0 0 0,-1 0 1 0 0,0 0-1 0 0,1 1 0 0 0,-1-1 0 0 0,0 0 0 0 0,1 0 0 0 0,-1 1 1 0 0,0-1-1 0 0,1 0 0 0 0,-1 0 0 0 0,0 0 0 0 0,1 0 1 0 0,-1 0-1 0 0,1 1 0 0 0,4-1 29 0 0,1 1 1 0 0,-1 0-1 0 0,7-1 0 0 0,-10 0-29 0 0,26-1-698 0 0,-1-2 1 0 0,39-7 0 0 0,-49 8-2870 0 0</inkml:trace>
  <inkml:trace contextRef="#ctx0" brushRef="#br0" timeOffset="1">556 318 21565 0 0,'0'0'1776'0'0,"-23"0"-1853"0"0,-72 0-94 0 0,80 0 54 0 0,-4 0-923 0 0,1 0 0 0 0,-1-2 0 0 0,-24-3 0 0 0,23 0-3149 0 0,8 1-3935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9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16331 0 0,'0'0'7574'0'0,"-1"20"-7393"0"0,-7 66-117 0 0,3-61-55 0 0,0-17-34 0 0,1-4-23 0 0,0 2-688 0 0,-4 6 425 0 0,7-8-3250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9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21733 0 0,'0'0'150'0'0,"19"0"-866"0"0,58-1 928 0 0,-73 1-178 0 0,1 0-1 0 0,-1 1 0 0 0,0 0 0 0 0,0-1 1 0 0,6 3-1 0 0,-8-2 0 0 0,0 0 0 0 0,-1 0-1 0 0,1 0 1 0 0,0 1 0 0 0,0-1 0 0 0,1 2 0 0 0,3 2 79 0 0,0 0 26 0 0,0-1 0 0 0,-1 1 0 0 0,1 1 0 0 0,-2-1 1 0 0,1 1-1 0 0,0 0 0 0 0,4 8 0 0 0,-7-11-94 0 0,-1-1 0 0 0,0 1-1 0 0,1 0 1 0 0,-1 0 0 0 0,0 0 0 0 0,0 0-1 0 0,-1 0 1 0 0,1 0 0 0 0,-1 0 0 0 0,1 0 0 0 0,-1 0-1 0 0,0 0 1 0 0,0 0 0 0 0,0 0 0 0 0,0 0-1 0 0,-1 0 1 0 0,0 0 0 0 0,1 0 0 0 0,-1 0-1 0 0,-2 4 1 0 0,2-4-30 0 0,-1 0 0 0 0,-1 0 0 0 0,1 0 0 0 0,0 0 0 0 0,-1 0 1 0 0,0-1-1 0 0,1 1 0 0 0,-1-1 0 0 0,0 1 0 0 0,0-1 0 0 0,-5 2 0 0 0,1 0-611 0 0,-1 0-1 0 0,0 0 1 0 0,-15 3 0 0 0,6-3-2608 0 0,5-3-5274 0 0</inkml:trace>
  <inkml:trace contextRef="#ctx0" brushRef="#br0" timeOffset="1">330 9 20540 0 0,'0'0'4300'0'0,"-19"22"-4283"0"0,-55 70-25 0 0,53-62-11 0 0,21-29 18 0 0,0-1 0 0 0,-1 1 0 0 0,1-1 0 0 0,0 1 0 0 0,0 0 0 0 0,0-1-1 0 0,-1 1 1 0 0,1-1 0 0 0,0 1 0 0 0,0 0 0 0 0,0-1 0 0 0,0 1 0 0 0,0 0 0 0 0,0-1 0 0 0,0 1 0 0 0,1 0 0 0 0,-1 5-7 0 0,0-3 13 0 0,0-1 0 0 0,1 1 0 0 0,-1-1 0 0 0,0 0 0 0 0,1 1 0 0 0,-1-1 0 0 0,1 0 0 0 0,0 1 0 0 0,0-1 0 0 0,0 0 0 0 0,0 0 0 0 0,0 0 0 0 0,1 0 0 0 0,-1 0 0 0 0,1 0 0 0 0,-1 0 0 0 0,1 0 0 0 0,0 0 0 0 0,-1-1 1 0 0,1 1-1 0 0,0-1 0 0 0,0 1 0 0 0,0-1 0 0 0,0 0 0 0 0,4 2 0 0 0,-1-1-607 0 0,1 1 1 0 0,-1-2-1 0 0,1 1 0 0 0,5 1 1 0 0,-4-2-3298 0 0,1 0 0 0 0,10 0 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39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57 21149 0 0,'0'0'2301'0'0,"-22"-2"-2282"0"0,-70-4-91 0 0,35 2-265 0 0,29 3-1533 0 0,-47-9-1 0 0,50 4-1692 0 0,10 1-3862 0 0</inkml:trace>
  <inkml:trace contextRef="#ctx0" brushRef="#br0" timeOffset="1">168 0 19668 0 0,'0'0'4757'0'0,"3"22"-4294"0"0,9 65-130 0 0,-11-56-143 0 0,-4-19-59 0 0,0-5-76 0 0,-1 5 10 0 0,2-6-75 0 0,1 0-1 0 0,-2 0 1 0 0,1 0 0 0 0,0 0-1 0 0,-1 0 1 0 0,-7 10-1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0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25 159 23285 0 0,'0'0'1538'0'0,"1"22"-1214"0"0,4 68-76 0 0,-4-85-217 0 0,-1 0 1 0 0,0 0 0 0 0,0 0-1 0 0,-1 0 1 0 0,1 0-1 0 0,-1 0 1 0 0,-2 9 0 0 0,0-5 21 0 0,-5 20-25 0 0,4-19-198 0 0,1 1 0 0 0,0 0-1 0 0,1 0 1 0 0,1 0 0 0 0,-2 21 0 0 0,8-40-6958 0 0</inkml:trace>
  <inkml:trace contextRef="#ctx0" brushRef="#br0" timeOffset="1">258 0 18508 0 0,'0'0'3014'0'0,"15"23"-2147"0"0,50 75-132 0 0,-38-52-194 0 0,-18-18-85 0 0,-6-18-326 0 0,4 15 88 0 0,-1-1 0 0 0,-1 1 1 0 0,-1 0-1 0 0,-2 0 1 0 0,-1 51-1 0 0,-1-68-185 0 0,-2 0 0 0 0,1 0-1 0 0,-1 0 1 0 0,0 0-1 0 0,-1 0 1 0 0,0-1-1 0 0,0 1 1 0 0,0-1-1 0 0,-1 0 1 0 0,0 0 0 0 0,-1 0-1 0 0,0 0 1 0 0,-11 11-1 0 0,10-11-542 0 0,-2 0-1 0 0,1-1 1 0 0,-1 0-1 0 0,-13 8 1 0 0,12-10-1524 0 0,0 1 0 0 0,0-2 1 0 0,0 1-1 0 0,-15 3 0 0 0,11-4-9054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0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855 42 15875 0 0,'0'0'3893'0'0,"-24"0"-2995"0"0,-79-3-214 0 0,-43-6 458 0 0,82 4-949 0 0,-39-3-447 0 0,-102-5-1232 0 0,68 9-3537 0 0,100 6 504 0 0,13 1-2607 0 0,13-1 2849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6:42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561 626 0 0 0,'0'0'1542'0'0,"21"-3"-651"0"0,64-9 195 0 0,-54 5-209 0 0,-18 0 19 0 0,-6 3-367 0 0,1-1-216 0 0,0-1 0 0 0,0 1 0 0 0,-1-1 0 0 0,0-1 0 0 0,0 1 0 0 0,0-1 0 0 0,-1 0-1 0 0,0-1 1 0 0,-1 1 0 0 0,1-1 0 0 0,-1 0 0 0 0,-1-1 0 0 0,5-9 0 0 0,-3 2-281 0 0,-1 1 0 0 0,0-1-1 0 0,-1 0 1 0 0,0 0 0 0 0,-2 0 0 0 0,2-31 0 0 0,-4 38 12 0 0,-1-1 1 0 0,0 0 0 0 0,-1 1-1 0 0,0-1 1 0 0,0 1-1 0 0,-1 0 1 0 0,0 0 0 0 0,-1 0-1 0 0,0 0 1 0 0,0 0-1 0 0,-1 1 1 0 0,0 0-1 0 0,-12-15 1 0 0,2 5-48 0 0,-1 1 0 0 0,0 1 0 0 0,-2 1 0 0 0,-33-23 0 0 0,30 24-28 0 0,-1 1-1 0 0,-1 1 1 0 0,0 2-1 0 0,-1 0 0 0 0,1 1 1 0 0,-2 1-1 0 0,1 2 1 0 0,-1 0-1 0 0,0 2 0 0 0,-1 0 1 0 0,1 2-1 0 0,-49 2 1 0 0,63 1 48 0 0,-1 0 1 0 0,1 1 0 0 0,-1 0-1 0 0,1 1 1 0 0,0 0-1 0 0,0 1 1 0 0,0 0 0 0 0,1 1-1 0 0,-17 9 1 0 0,15-5 0 0 0,-1 0 0 0 0,1 0 0 0 0,1 1 1 0 0,0 1-1 0 0,0-1 0 0 0,-17 24 0 0 0,17-18-34 0 0,1 0 0 0 0,0 1-1 0 0,1 1 1 0 0,1-1 0 0 0,0 1 0 0 0,2 1 0 0 0,0-1 0 0 0,1 1-1 0 0,0 0 1 0 0,2 1 0 0 0,-2 35 0 0 0,5-37-53 0 0,1-1 0 0 0,0 0-1 0 0,1 0 1 0 0,1 1 0 0 0,1-1 0 0 0,6 18 0 0 0,-5-23 76 0 0,0 0-1 0 0,0 0 1 0 0,1-1 0 0 0,1 0 0 0 0,0 0 0 0 0,1 0-1 0 0,-1-1 1 0 0,2 0 0 0 0,9 8 0 0 0,-5-7 92 0 0,0 0 1 0 0,0-2 0 0 0,1 0-1 0 0,1 0 1 0 0,-1-1-1 0 0,1-1 1 0 0,31 10-1 0 0,34 4-999 0 0,-1-10-3738 0 0,-60-8-937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10.27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89 244 5440 0 0,'0'0'6160'0'0,"0"0"-4631"0"0,0 6-1127 0 0,4 298 3993 0 0,-7-283-4609 0 0,-9 122 735 0 0,34-53-3853 0 0,-15-81-1987 0 0,5-7-3807 0 0</inkml:trace>
  <inkml:trace contextRef="#ctx0" brushRef="#br0" timeOffset="453.17">1873 928 5092 0 0,'0'0'5744'0'0,"-9"0"-4485"0"0,-385-40 1711 0 0,-596-29-570 0 0,531 56-2372 0 0,441 17-1177 0 0,16-1-4339 0 0,5-3 36 0 0</inkml:trace>
  <inkml:trace contextRef="#ctx0" brushRef="#br0" timeOffset="4818.64">555 430 1488 0 0,'0'0'342'0'0,"0"0"839"0"0,0 0 2512 0 0,0 0-1614 0 0,0 0-925 0 0,0 0-79 0 0,0 0-75 0 0,0 0-318 0 0,9-7-1130 0 0,-5 6 506 0 0,0 1 0 0 0,0 0 0 0 0,-1 0 0 0 0,1 0 0 0 0,0 0 0 0 0,0 1 0 0 0,0-1 0 0 0,-1 1-1 0 0,1 0 1 0 0,0 0 0 0 0,0 1 0 0 0,-1-1 0 0 0,1 1 0 0 0,-1 0 0 0 0,0-1 0 0 0,1 2-1 0 0,-1-1 1 0 0,0 0 0 0 0,0 1 0 0 0,0-1 0 0 0,-1 1 0 0 0,1 0 0 0 0,0 0 0 0 0,-1 0-1 0 0,0 0 1 0 0,0 0 0 0 0,0 0 0 0 0,0 1 0 0 0,0-1 0 0 0,-1 1 0 0 0,0-1 0 0 0,1 1 0 0 0,-1 0-1 0 0,-1 0 1 0 0,1-1 0 0 0,0 1 0 0 0,-1 0 0 0 0,0 0 0 0 0,0 0 0 0 0,0 0 0 0 0,0 0-1 0 0,-1-1 1 0 0,1 1 0 0 0,-1 0 0 0 0,0 0 0 0 0,0-1 0 0 0,-1 1 0 0 0,1 0 0 0 0,-1-1 0 0 0,1 1-1 0 0,-1-1 1 0 0,0 0 0 0 0,-1 0 0 0 0,1 0 0 0 0,0 0 0 0 0,-1 0 0 0 0,0 0 0 0 0,0 0-1 0 0,-2 1-57 0 0,-38 15 160 0 0,24-16-3146 0 0,15-4-1770 0 0,7-4-3231 0 0</inkml:trace>
  <inkml:trace contextRef="#ctx0" brushRef="#br0" timeOffset="5086.84">766 442 4820 0 0,'0'0'6794'0'0,"0"0"-4876"0"0,0 0-1516 0 0,0 0 106 0 0,-4 6 3 0 0,3-3-457 0 0,-5 4 71 0 0,1 1 0 0 0,1 0 0 0 0,0 0 1 0 0,0 0-1 0 0,0 0 0 0 0,1 1 0 0 0,0-1 0 0 0,0 1 1 0 0,1 0-1 0 0,1 0 0 0 0,-1 0 0 0 0,1 0 0 0 0,1 0 1 0 0,0 0-1 0 0,0 1-125 0 0,50 17-2652 0 0,-12-24-3632 0 0,-24-3 907 0 0</inkml:trace>
  <inkml:trace contextRef="#ctx0" brushRef="#br0" timeOffset="5381.52">852 259 6129 0 0,'0'0'4745'0'0,"0"0"-3550"0"0,0 0-1079 0 0,0 0 88 0 0,0 0-105 0 0,7 0-36 0 0,67 22 181 0 0,-73-22-174 0 0,1 1 1 0 0,0 0-1 0 0,-1 0 0 0 0,1 0 1 0 0,-1 0-1 0 0,1 0 1 0 0,-1 0-1 0 0,1 0 0 0 0,-1 0 1 0 0,0 0-1 0 0,1 1 1 0 0,-1-1-1 0 0,0 0 1 0 0,0 1-1 0 0,0-1 0 0 0,0 1 1 0 0,0 0-1 0 0,-1-1 1 0 0,1 1-1 0 0,0 0 0 0 0,-1-1 1 0 0,1 1-1 0 0,-1 0 1 0 0,0 0-1 0 0,1 0 0 0 0,-1-1 1 0 0,0 1-1 0 0,0 0 1 0 0,0 0-1 0 0,0 0 1 0 0,-1-1-1 0 0,1 1 0 0 0,0 0 1 0 0,-1 0-1 0 0,1-1 1 0 0,-1 1-1 0 0,0 0 0 0 0,1-1 1 0 0,-1 1-1 0 0,0 0 1 0 0,0-1-1 0 0,0 1 1 0 0,0-1-1 0 0,0 0 0 0 0,-1 1 1 0 0,1-1-1 0 0,0 0-70 0 0,-18 17 609 0 0,-23 48-152 0 0,45-64-411 0 0,1 1 0 0 0,0 0 0 0 0,-1-1-1 0 0,1 0 1 0 0,0 0 0 0 0,0 0 0 0 0,0 0-1 0 0,1 0 1 0 0,-1-1 0 0 0,0 0 0 0 0,0 0 0 0 0,1 0-1 0 0,-1-1 1 0 0,1 1 0 0 0,-1-1 0 0 0,1 0-1 0 0,-1 0 1 0 0,1-1 0 0 0,-1 1-46 0 0,-3 0-15 0 0,6 0-354 0 0,21 0-1450 0 0,-8 0-5225 0 0,-7-1-1565 0 0</inkml:trace>
  <inkml:trace contextRef="#ctx0" brushRef="#br0" timeOffset="5630.99">1300 587 8717 0 0,'0'0'6888'0'0,"0"0"-5995"0"0,0 0-757 0 0,0 0-48 0 0,0 0 188 0 0,0 0-4 0 0,-38 2-24 0 0,21-3-100 0 0,-7 0-148 0 0,2 0-4 0 0,-4 1-4 0 0,5 0 0 0 0,-1-1-364 0 0,2-1-324 0 0,4-2-525 0 0,5 1-463 0 0,3 0-1468 0 0,6-7-3669 0 0</inkml:trace>
  <inkml:trace contextRef="#ctx0" brushRef="#br0" timeOffset="5879.79">1221 518 10349 0 0,'0'0'1940'0'0,"0"0"-1364"0"0,0 0 712 0 0,17 45 36 0 0,-13-30-379 0 0,-4 1-421 0 0,0-1-124 0 0,-5 0-80 0 0,1-1-56 0 0,-2 1-80 0 0,2-1-112 0 0,0-1-64 0 0,2-3-8 0 0,2 1-208 0 0,0-3-476 0 0,6-2-1093 0 0,0-2-2971 0 0,11-4-5661 0 0</inkml:trace>
  <inkml:trace contextRef="#ctx0" brushRef="#br0" timeOffset="6052.58">1552 470 15705 0 0,'0'0'1713'0'0,"0"0"-1713"0"0,0 0 0 0 0,0 0 0 0 0,2 40 336 0 0,-2-20 0 0 0,0 2-40 0 0,0 1-76 0 0,-2 1-60 0 0,0 0-112 0 0,-2 0-48 0 0,4-1-160 0 0,0 3-136 0 0,4-3-784 0 0,2-5-3681 0 0,14-4-7264 0 0</inkml:trace>
  <inkml:trace contextRef="#ctx0" brushRef="#br1" timeOffset="13378.45">767 765 3544 0 0,'0'0'4523'0'0,"0"0"-3572"0"0,0 0-1076 0 0,0 0 109 0 0,0 0 195 0 0,0 0 245 0 0,7-1-94 0 0,9-1-240 0 0,0 0-1 0 0,0 0 1 0 0,-1-2-1 0 0,1 0 1 0 0,-1-1-1 0 0,0 0 1 0 0,0-1-1 0 0,-1-1 1 0 0,0-1-1 0 0,0 0 1 0 0,0 0-1 0 0,-1-1 0 0 0,-1-1 1 0 0,1 0-1 0 0,-2-1 1 0 0,1 0-1 0 0,-2-1 1 0 0,1-1-1 0 0,-2 1 1 0 0,1-1-1 0 0,-2-1 1 0 0,0 0-1 0 0,-1 0 1 0 0,0 0-1 0 0,-1-1 1 0 0,0 0-1 0 0,-1 0 1 0 0,-1-1-1 0 0,2-15-89 0 0,-6 17-15 0 0,-1-1 0 0 0,0 1 1 0 0,0-1-1 0 0,-2 1 0 0 0,0 0 0 0 0,0 0 0 0 0,-2 0 0 0 0,1 0 0 0 0,-2 0 0 0 0,0 1 1 0 0,-1 0-1 0 0,0 1 0 0 0,0-1 0 0 0,-2 1 0 0 0,1 1 0 0 0,-2-1 0 0 0,1 2 0 0 0,-1-1 1 0 0,-1 1-1 0 0,0 1 0 0 0,-1 0 0 0 0,1 0 0 0 0,-2 2 0 0 0,1-1 0 0 0,-1 1 1 0 0,0 1-1 0 0,0 0 0 0 0,-1 1 0 0 0,0 1 0 0 0,0 0 0 0 0,0 1 0 0 0,0 0 0 0 0,-1 1 1 0 0,1 0-1 0 0,-1 2 0 0 0,1-1 0 0 0,-1 2 0 0 0,1 0 0 0 0,-1 1 0 0 0,1 0 0 0 0,0 1 1 0 0,0 1-1 0 0,-9 3 15 0 0,5-1 22 0 0,0 1 0 0 0,1 0 0 0 0,-1 1 0 0 0,2 1 0 0 0,-1 0 0 0 0,1 2 1 0 0,1 0-1 0 0,0 0 0 0 0,0 2 0 0 0,1 0 0 0 0,1 0 0 0 0,0 1 0 0 0,1 1 0 0 0,1 0 0 0 0,0 0 0 0 0,1 2 1 0 0,0-1-1 0 0,2 1 0 0 0,0 0 0 0 0,1 1 0 0 0,0 0 0 0 0,2 0 0 0 0,0 0 0 0 0,1 1 0 0 0,1-1 1 0 0,0 1-1 0 0,2 0 0 0 0,0 0 0 0 0,1 0 0 0 0,1 0 0 0 0,1 4-22 0 0,1-14 127 0 0,1 0-1 0 0,-1-1 1 0 0,2 1 0 0 0,-1-1-1 0 0,1 0 1 0 0,0 0-1 0 0,1 0 1 0 0,0-1 0 0 0,0 0-1 0 0,1 0 1 0 0,0-1 0 0 0,0 0-1 0 0,0 0 1 0 0,1 0-1 0 0,0-1 1 0 0,0 0 0 0 0,7 3-127 0 0,95 29-2946 0 0,-92-34-1527 0 0</inkml:trace>
  <inkml:trace contextRef="#ctx0" brushRef="#br1" timeOffset="24697.14">674 502 808 0 0,'0'0'571'0'0,"0"0"604"0"0,0 0 1772 0 0,0 0-1387 0 0,0 0-827 0 0,0 0-317 0 0,0 0-109 0 0,0 0-172 0 0,0 0-301 0 0,0 2-29 0 0,0-2 238 0 0,0 0 243 0 0,0 0 160 0 0,0 0 49 0 0,0 0-74 0 0,0 0-226 0 0,0 0-660 0 0,0 0-639 0 0,-2 0-4653 0 0,1 0 4037 0 0,4 0 589 0 0</inkml:trace>
  <inkml:trace contextRef="#ctx0" brushRef="#br1" timeOffset="42452.54">1152 530 1852 0 0,'-1'-7'562'0'0,"-15"-71"1994"0"0,13 67-2628 0 0,0 0 0 0 0,0 1 0 0 0,-2 0-1 0 0,1 0 1 0 0,-1 0 0 0 0,-1 0-1 0 0,0 1 1 0 0,0 0 0 0 0,0 0-1 0 0,-1 1 1 0 0,-1-1 0 0 0,0 2 0 0 0,0-1-1 0 0,0 1 1 0 0,-1 0 0 0 0,-7-4 72 0 0,-9-4-51 0 0,-1 1 1 0 0,-1 1 0 0 0,0 1-1 0 0,-1 1 1 0 0,0 2 0 0 0,-1 1-1 0 0,0 1 1 0 0,0 1 0 0 0,0 2-1 0 0,-1 1 1 0 0,1 1 0 0 0,-1 1-1 0 0,0 2 1 0 0,1 1 0 0 0,-1 1-1 0 0,-14 5 51 0 0,36-5 29 0 0,0 0 1 0 0,0 0-1 0 0,0 1 0 0 0,0 0 0 0 0,1 0 0 0 0,0 1 0 0 0,0 0 0 0 0,0 1 0 0 0,0-1 0 0 0,1 1 1 0 0,0 0-1 0 0,0 1 0 0 0,1 0 0 0 0,0 0 0 0 0,0 0 0 0 0,0 0 0 0 0,1 1 0 0 0,0-1 0 0 0,0 1 1 0 0,1 0-1 0 0,0 1 0 0 0,1-1 0 0 0,0 0 0 0 0,0 1 0 0 0,1-1 0 0 0,0 1 0 0 0,0-1 0 0 0,1 1 1 0 0,0 1-30 0 0,-1 8-24 0 0,2-1 0 0 0,0 1 1 0 0,1 0-1 0 0,1-1 1 0 0,0 0-1 0 0,1 0 0 0 0,1 0 1 0 0,1 0-1 0 0,0 0 1 0 0,1-1-1 0 0,1 0 1 0 0,1-1-1 0 0,0 0 0 0 0,1 1 24 0 0,-5-7 41 0 0,1 0-1 0 0,-1-1 1 0 0,1 0-1 0 0,1 1 1 0 0,0-2-1 0 0,0 1 1 0 0,0-1-1 0 0,1 0 1 0 0,0-1-1 0 0,1 0 1 0 0,-1 0 0 0 0,1 0-1 0 0,0-1 1 0 0,1-1-1 0 0,-1 0 1 0 0,1 0-1 0 0,0-1 1 0 0,0 0-1 0 0,0 0 1 0 0,0-1-1 0 0,0-1 1 0 0,0 0-1 0 0,1 0 1 0 0,-1-1-1 0 0,1 0 1 0 0,7-2-41 0 0,-4-3-2436 0 0</inkml:trace>
  <inkml:trace contextRef="#ctx0" brushRef="#br1" timeOffset="44018.32">774 568 9733 0 0,'0'0'0'0'0,"0"0"-1128"0"0,0 0-4309 0 0</inkml:trace>
  <inkml:trace contextRef="#ctx0" brushRef="#br1" timeOffset="44188.7">724 618 4304 0 0,'0'0'4313'0'0,"0"0"-4313"0"0,0 0-6225 0 0</inkml:trace>
  <inkml:trace contextRef="#ctx0" brushRef="#br1" timeOffset="54563.64">1692 619 1068 0 0,'0'0'616'0'0,"0"0"-616"0"0,0 0-48 0 0,0 0 32 0 0,0 0-72 0 0,0 0-460 0 0</inkml:trace>
  <inkml:trace contextRef="#ctx0" brushRef="#br1" timeOffset="72081.66">641 783 340 0 0,'0'0'215'0'0,"0"0"-126"0"0,6 2-27 0 0,276 36 2452 0 0,-41-26-4958 0 0,-204-12 1668 0 0</inkml:trace>
  <inkml:trace contextRef="#ctx0" brushRef="#br1" timeOffset="72333.07">1694 701 512 0 0,'7'-7'609'0'0,"116"-173"2343"0"0,-119 172-2869 0 0,-1 1 0 0 0,0-1 1 0 0,-1 0-1 0 0,1 0 0 0 0,-2 0 0 0 0,1 0 0 0 0,-1 0 0 0 0,0-1 1 0 0,-1 1-1 0 0,0 0 0 0 0,0 0 0 0 0,-1-1 0 0 0,0 1 1 0 0,0 0-1 0 0,-1 0 0 0 0,0 0 0 0 0,-1 0 0 0 0,1 0 1 0 0,-1 0-1 0 0,-1 1 0 0 0,0 0 0 0 0,0-1 0 0 0,0 1 1 0 0,-1 1-1 0 0,0-1 0 0 0,-2-1-83 0 0,-16-11-133 0 0,0 1 0 0 0,-1 2 0 0 0,-1 0-1 0 0,-1 1 1 0 0,0 2 0 0 0,-1 1 0 0 0,-1 0 0 0 0,1 3 0 0 0,-2 0 0 0 0,1 1 0 0 0,-1 2-1 0 0,-8 0 134 0 0,-65-15-953 0 0,-2 5 0 0 0,0 4 0 0 0,0 5-1 0 0,-63 5 954 0 0,107 3-825 0 0</inkml:trace>
  <inkml:trace contextRef="#ctx0" brushRef="#br1" timeOffset="72584.11">359 183 236 0 0,'-11'4'171'0'0,"0"1"-1"0"0,0 0 1 0 0,0 1-1 0 0,0 0 1 0 0,1 1-1 0 0,0 0 1 0 0,1 1 0 0 0,-1 0-1 0 0,1 0 1 0 0,1 1-1 0 0,0 0 1 0 0,0 0-1 0 0,0 1 1 0 0,2 0 0 0 0,-1 0-1 0 0,1 1 1 0 0,0 0-1 0 0,1 0 1 0 0,1 0-1 0 0,0 1 1 0 0,0 0-1 0 0,1-1 1 0 0,0 3-171 0 0,2 3-60 0 0,1 0 1 0 0,0-1-1 0 0,1 1 0 0 0,1 0 0 0 0,0-1 1 0 0,1 1-1 0 0,1-1 0 0 0,1 0 1 0 0,0 0-1 0 0,1 0 0 0 0,0-1 1 0 0,2 0-1 0 0,0 0 0 0 0,0-1 0 0 0,1 0 1 0 0,1 0-1 0 0,1-1 0 0 0,0-1 1 0 0,0 0-1 0 0,1 0 0 0 0,10 7 60 0 0,6 5-303 0 0,1-2 0 0 0,1-1 1 0 0,0-1-1 0 0,2-1 0 0 0,0-2 0 0 0,1-2 0 0 0,1 0 0 0 0,0-3 0 0 0,20 5 303 0 0,-7-6-22 0 0,-9-3-131 0 0</inkml:trace>
  <inkml:trace contextRef="#ctx0" brushRef="#br1" timeOffset="103032.77">939 686 980 0 0,'0'0'5571'0'0,"0"0"-4011"0"0,0 0-1310 0 0,0 0-56 0 0,0 0 75 0 0,7 0-55 0 0,-1 0-161 0 0,2 1 61 0 0,1 1 0 0 0,-1-1 0 0 0,1-1 1 0 0,-1 1-1 0 0,1-1 0 0 0,0-1 0 0 0,-1 0 0 0 0,1 0 0 0 0,-1 0 0 0 0,1-1 0 0 0,-1-1 0 0 0,0 1 0 0 0,0-1 0 0 0,0-1 1 0 0,0 1-1 0 0,0-1 0 0 0,-1-1 0 0 0,0 0 0 0 0,0 0 0 0 0,0 0 0 0 0,0 0 0 0 0,-1-1 0 0 0,0-1 0 0 0,0 1 0 0 0,-1-1 1 0 0,0 0-1 0 0,0 0 0 0 0,0 0 0 0 0,1-5-114 0 0,-1-8-11 0 0,-2-1-1 0 0,0 0 1 0 0,-2 1 0 0 0,0-1-1 0 0,-1 0 1 0 0,-1 0 0 0 0,-1 0-1 0 0,-1 0 1 0 0,0 1 0 0 0,-2-1 0 0 0,-1 1-1 0 0,0 0 1 0 0,-1 0 0 0 0,-1 1-1 0 0,-1 0 1 0 0,-1 1 0 0 0,-1 0-1 0 0,0 0 1 0 0,-1 1 0 0 0,-1 0 0 0 0,-1 1-1 0 0,0 1 1 0 0,-1 0 0 0 0,0 1-1 0 0,-1 1 1 0 0,-1 0 0 0 0,0 1-1 0 0,-1 1 1 0 0,0 1 0 0 0,-1 0 0 0 0,0 2-1 0 0,0 0 1 0 0,-1 1 0 0 0,0 1-1 0 0,-14-3 12 0 0,19 9-3 0 0,0 0-1 0 0,-1 1 1 0 0,1 1-1 0 0,0 0 1 0 0,0 1-1 0 0,0 1 1 0 0,0 0-1 0 0,0 1 1 0 0,1 0-1 0 0,0 2 1 0 0,0-1 0 0 0,0 2-1 0 0,1 0 1 0 0,0 0-1 0 0,1 1 1 0 0,0 1-1 0 0,0 0 1 0 0,1 1-1 0 0,0 0 1 0 0,1 0-1 0 0,1 1 1 0 0,-1 1-1 0 0,2-1 1 0 0,0 2-1 0 0,-6 13 4 0 0,5-13 53 0 0,0 0 0 0 0,2 1 0 0 0,0 1 0 0 0,0-1 1 0 0,2 1-1 0 0,0 0 0 0 0,0 0 0 0 0,2 1 0 0 0,0-1 0 0 0,1 1 0 0 0,1-1 0 0 0,0 1 0 0 0,1 0 0 0 0,1 0 0 0 0,0 0 1 0 0,2-1-1 0 0,0 1 0 0 0,0-1 0 0 0,2 0 0 0 0,0 0 0 0 0,1 0 0 0 0,0-1 0 0 0,1 1 0 0 0,2 0-53 0 0,1 0 180 0 0,1-1 1 0 0,1 0-1 0 0,0-1 0 0 0,1 0 0 0 0,0-1 0 0 0,1-1 0 0 0,1 0 1 0 0,0-1-1 0 0,0 0 0 0 0,1-1 0 0 0,0-1 0 0 0,1-1 0 0 0,0 0 1 0 0,0-1-1 0 0,1-1 0 0 0,0 0 0 0 0,0-2 0 0 0,0 0 1 0 0,1-1-1 0 0,-1-1 0 0 0,10 0-180 0 0,17-11-1197 0 0,-25-13-7123 0 0,-17 4 862 0 0</inkml:trace>
  <inkml:trace contextRef="#ctx0" brushRef="#br1" timeOffset="107982.66">980 672 2508 0 0,'0'0'0'0'0,"0"0"-428"0"0,0 0 8 0 0,0 0 264 0 0,0 0 156 0 0,0 0 92 0 0,0 0 1576 0 0,0 0 52 0 0,0 0-1368 0 0,-14 20-167 0 0,14-19 191 0 0,0 2 196 0 0,0 1-208 0 0,0 1-180 0 0,3 1-184 0 0,-2-1-988 0 0,6-2-3301 0 0</inkml:trace>
  <inkml:trace contextRef="#ctx0" brushRef="#br1" timeOffset="108231.53">980 672 2600 0 0,'-31'31'6377'0'0,"33"-31"-5885"0"0,-2 0-492 0 0,0 0-324 0 0,0 0-1348 0 0,-2 0-961 0 0,-2 0 589 0 0,0 0 164 0 0</inkml:trace>
  <inkml:trace contextRef="#ctx0" brushRef="#br1" timeOffset="108481.11">933 735 536 0 0,'0'0'7537'0'0,"0"0"-6993"0"0,0 0-544 0 0,0 0-2024 0 0,0 0-3437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2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0,'74'85'0'0'0,"-70"-79"0"0"0,1 0 0 0 0,1-1 0 0 0,-1 0 0 0 0,11 8 0 0 0,-8-7 0 0 0,38 27 0 0 0,2-2 0 0 0,1-2 0 0 0,91 38 0 0 0,167 39 0 0 0,-146-63 2104 0 0,2-6-1 0 0,282 25 1 0 0,-175-57-2367 0 0,-213-9-232 0 0,92-18 1 0 0,52-26-1086 0 0,57-35-48 0 0,52-12-223 0 0,-78 51 2456 0 0,-232 44-616 0 0,0 0-1 0 0,0 0 1 0 0,0 0-1 0 0,0 0 0 0 0,0 0 1 0 0,0 0-1 0 0,0 0 0 0 0,0 0 1 0 0,0 0-1 0 0,0 0 1 0 0,0 0-1 0 0,0 0 0 0 0,0 0 1 0 0,0 0-1 0 0,0 0 0 0 0,0 0 1 0 0,0 0-1 0 0,0 0 0 0 0,0 0 1 0 0,0 0-1 0 0,0 0 1 0 0,0 0-1 0 0,0 1 0 0 0,0-1 1 0 0,0 0-1 0 0,0 0 0 0 0,0 0 1 0 0,0 0-1 0 0,0 0 1 0 0,0 0-1 0 0,0 0 0 0 0,0 0 1 0 0,0 0-1 0 0,0 0 0 0 0,0 0 1 0 0,0 0-1 0 0,0 0 0 0 0,0 0 1 0 0,0 0-1 0 0,0 0 1 0 0,0 0-1 0 0,0 0 0 0 0,0 0 1 0 0,0 0-1 0 0,0 1 0 0 0,0-1 1 0 0,0 0-1 0 0,0 0 0 0 0,0 0 1 0 0,-8 6-11 0 0,-14 5 340 0 0,-153 71 930 0 0,149-71-1173 0 0,0-2-1 0 0,-53 11 1 0 0,-57 2-60 0 0,76-14 188 0 0,-83 9-85 0 0,-157-1 0 0 0,198-14-185 0 0,-165-1-1132 0 0,-8-32 271 0 0,222 23 876 0 0,29 4 52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4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4 0 0 0,'-16'-3'0'0'0,"11"3"0"0"0,5 1 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4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6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0,'0'0'0'0'0,"0"0"0"0"0,0 0 0 0 0,0 0 0 0 0,1 0 0 0 0,-1-1 0 0 0,0 1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1 0 0 0,0-1 0 0 0,0 0 0 0 0,0 0 0 0 0,0 0 0 0 0,0 0 0 0 0,0 0 0 0 0,1 0 0 0 0,-1 0 0 0 0,0 0 0 0 0,0 0 0 0 0,0 0 0 0 0,0 0 0 0 0,0 0 0 0 0,0 0 0 0 0,0 0 0 0 0,0 0 0 0 0,0 0 0 0 0,0 0 0 0 0,0 0 0 0 0,0 1 0 0 0,0-1 0 0 0,0 0 0 0 0,0 0 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6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0 0 0,'0'0'1920'0'0,"-24"1"-3656"0"0,24 0 1552 0 0,-3 0 184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6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4 0 0 0,'0'0'4760'0'0,"-4"-1"-4415"0"0,-1 0-368 0 0,-3 0 225 0 0,0 1-3690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7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5337 0 0,'0'0'8317'0'0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7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0,'3'2'10898'0'0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8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449 63 11995 0 0,'0'0'12612'0'0,"-11"-2"-12375"0"0,5 1-204 0 0,-70-10 218 0 0,-147-15 87 0 0,130 13-801 0 0,86 12 277 0 0,-22-4-1781 0 0,29 5 1880 0 0,0 0-1 0 0,0 0 1 0 0,0 0-1 0 0,0 0 1 0 0,-1 0-1 0 0,1 0 1 0 0,0 0-1 0 0,0 0 1 0 0,0 0-1 0 0,0 0 1 0 0,0 0-1 0 0,0 0 1 0 0,0 0 0 0 0,-1 0-1 0 0,1 0 1 0 0,0 0-1 0 0,0 0 1 0 0,-1-3-2625 0 0,1 3 2624 0 0,0 0 1 0 0,0 0-1 0 0,0-1 1 0 0,0 1-1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8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399 22 9730 0 0,'0'0'12559'0'0,"-22"-4"-12134"0"0,-73-9-93 0 0,71 10-196 0 0,1 1-1 0 0,-30 2 0 0 0,23 1-119 0 0,-18-1-136 0 0,-14 0-279 0 0,21 0-5737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8:4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3541 283 4120 0 0,'0'0'5533'0'0,"0"0"-4271"0"0,0 0-1133 0 0,0 0 160 0 0,0 0-54 0 0,0 0-413 0 0,9 0-93 0 0,-8-1 236 0 0,127 9 1478 0 0,-123-7-1310 0 0,-1 0 0 0 0,0 0 0 0 0,0 0 0 0 0,1 0 0 0 0,-1 1 1 0 0,0 0-1 0 0,0 0 0 0 0,-1 0 0 0 0,1 0 0 0 0,0 0 0 0 0,-1 1 0 0 0,1 0 0 0 0,-1-1 0 0 0,0 1 0 0 0,0 0 1 0 0,0 1-1 0 0,0-1 0 0 0,0 1 0 0 0,-1-1 0 0 0,0 1 0 0 0,0 0 0 0 0,0 0 0 0 0,0 0 0 0 0,0 0 0 0 0,-1 0 1 0 0,1 0-1 0 0,-1 0 0 0 0,0 1 0 0 0,-1 0-133 0 0,-55 250 1770 0 0,60-248-3827 0 0,4-16-5945 0 0,-1-5-96 0 0</inkml:trace>
  <inkml:trace contextRef="#ctx0" brushRef="#br0" timeOffset="246.82">3892 481 15721 0 0,'0'0'2037'0'0,"0"0"-2037"0"0,0 0-304 0 0,-54-4 304 0 0,15 0 160 0 0,-12-2-92 0 0,-3 2-68 0 0,3 0-848 0 0,14 1-1581 0 0,10-5-4763 0 0</inkml:trace>
  <inkml:trace contextRef="#ctx0" brushRef="#br0" timeOffset="-1819.28">1828 185 1292 0 0,'0'0'6138'0'0,"0"0"-3196"0"0,0 0-1466 0 0,0 0-427 0 0,0 0-173 0 0,0 0-109 0 0,0 0-140 0 0,0 0-207 0 0,-3-9-76 0 0,10 7-379 0 0,0 1 0 0 0,1 0 0 0 0,-1 0 0 0 0,1 1 0 0 0,-1 0 0 0 0,1 0 0 0 0,-1 1 0 0 0,1-1 0 0 0,-1 2 0 0 0,1-1 0 0 0,-1 1 0 0 0,0 1 0 0 0,0-1 0 0 0,0 1 0 0 0,0 0 0 0 0,0 1-1 0 0,-1-1 1 0 0,1 1 0 0 0,-1 1 0 0 0,0-1 0 0 0,0 1 0 0 0,-1 0 0 0 0,5 5 35 0 0,-10-7 53 0 0,1 0-1 0 0,-1 1 0 0 0,0-1 1 0 0,0 0-1 0 0,0 1 0 0 0,-1-1 0 0 0,1 0 1 0 0,-1 1-1 0 0,0-1 0 0 0,0 0 1 0 0,0 0-1 0 0,0 0 0 0 0,0 0 0 0 0,-1 0 1 0 0,1 0-1 0 0,-1 0 0 0 0,0 0 0 0 0,0-1 1 0 0,0 1-1 0 0,0-1 0 0 0,0 1 1 0 0,-1-1-1 0 0,1 0 0 0 0,-1 0 0 0 0,0 0 1 0 0,1 0-1 0 0,-1 0 0 0 0,-1-1-52 0 0,-41 66-49 0 0,48-64 122 0 0,0-1-1 0 0,0 1 0 0 0,0-1 1 0 0,0 0-1 0 0,0 0 1 0 0,1 0-1 0 0,-1 0 0 0 0,1-1 1 0 0,-1 0-1 0 0,1 1 1 0 0,0-1-1 0 0,0 0 0 0 0,-1-1 1 0 0,1 1-1 0 0,0-1 1 0 0,0 1-1 0 0,0-1 0 0 0,0-1 1 0 0,0 1-1 0 0,0 0 1 0 0,-1-1-1 0 0,3 0-72 0 0,0 1 98 0 0,27-1-94 0 0,18 1 320 0 0,-18 3-6256 0 0,-31-3 648 0 0,1-2-2059 0 0</inkml:trace>
  <inkml:trace contextRef="#ctx0" brushRef="#br0" timeOffset="-1538.32">2234 297 6141 0 0,'0'0'3356'0'0,"0"0"-2524"0"0,0 0-642 0 0,0 0 180 0 0,0 0 233 0 0,0 0-59 0 0,0 0-189 0 0,0 0-452 0 0,7-4-244 0 0,-4 2 360 0 0,1 1 0 0 0,0 0 0 0 0,0 0 0 0 0,0 0 0 0 0,0 0 0 0 0,0 0 0 0 0,0 1 0 0 0,0 0 0 0 0,0-1 0 0 0,0 2 0 0 0,0-1 0 0 0,0 0 0 0 0,0 1 0 0 0,0 0 0 0 0,0 0 0 0 0,0 0 0 0 0,0 0 0 0 0,0 1 0 0 0,0-1 0 0 0,-1 1 0 0 0,1 0 0 0 0,-1 0-1 0 0,1 1 1 0 0,0 0-19 0 0,-1-3 68 0 0,0 0-1 0 0,0 0 1 0 0,0 0-1 0 0,0 1 0 0 0,0-1 1 0 0,0 1-1 0 0,0 0 0 0 0,0 0 1 0 0,0 0-1 0 0,-1 0 0 0 0,1 0 1 0 0,0 1-1 0 0,-1-1 0 0 0,1 1 1 0 0,-1-1-1 0 0,0 1 0 0 0,1 0 1 0 0,-1 0-1 0 0,0 0 1 0 0,0 1-1 0 0,0-1 0 0 0,0 0 1 0 0,-1 1-1 0 0,1-1 0 0 0,-1 1 1 0 0,1 0-1 0 0,-1-1 0 0 0,0 1 1 0 0,0 0-1 0 0,0 0 0 0 0,0 0 1 0 0,-1-1-1 0 0,1 1 0 0 0,-1 0 1 0 0,0 0-1 0 0,1 0 1 0 0,-1 0-1 0 0,-1 0 0 0 0,1 0 1 0 0,0 0-1 0 0,-1 0 0 0 0,0 0 1 0 0,1 0-1 0 0,-1 0 0 0 0,0 0 1 0 0,0-1-1 0 0,-1 1 0 0 0,1 0 1 0 0,-1-1-1 0 0,-1 3-67 0 0,-51 24-102 0 0,34-24-2466 0 0,2-5-3748 0 0,16-2-354 0 0</inkml:trace>
  <inkml:trace contextRef="#ctx0" brushRef="#br0" timeOffset="-1279.07">2463 306 6585 0 0,'0'0'2488'0'0,"0"0"-839"0"0,0 0-442 0 0,0 0-193 0 0,0 0-450 0 0,0 0-446 0 0,0 0-12 0 0,0 0 100 0 0,0 0 2 0 0,-2 7-9 0 0,1-3-158 0 0,-1 1 1 0 0,1-1 0 0 0,-1 0-1 0 0,1 0 1 0 0,0 1-1 0 0,1-1 1 0 0,-1 0-1 0 0,1 1 1 0 0,0-1-1 0 0,0 1 1 0 0,0-1-1 0 0,0 0 1 0 0,1 1-1 0 0,0-1 1 0 0,0 0-1 0 0,0 1 1 0 0,1-1-1 0 0,-1 0 1 0 0,1 0-1 0 0,0 0 1 0 0,0 0-1 0 0,0 0 1 0 0,1-1-1 0 0,-1 1 1 0 0,1-1-1 0 0,0 1 1 0 0,0-1-1 0 0,0 0 1 0 0,0 0-1 0 0,1 0 1 0 0,-1-1-1 0 0,1 1 1 0 0,0-1-1 0 0,0 0-41 0 0,3 1-93 0 0,12 4-756 0 0,-7-6-3437 0 0,-11-2 24 0 0</inkml:trace>
  <inkml:trace contextRef="#ctx0" brushRef="#br0" timeOffset="-982.95">2648 137 3544 0 0,'0'0'4709'0'0,"0"0"-3323"0"0,0 0-1004 0 0,0 0 188 0 0,0 0 57 0 0,0 0-185 0 0,6 0-154 0 0,-3-1-218 0 0,0 1 0 0 0,0 0 0 0 0,0 0 0 0 0,1 0 0 0 0,-1 0 0 0 0,0 0 0 0 0,0 1 0 0 0,0-1 0 0 0,0 1 0 0 0,0 0 0 0 0,0 0 0 0 0,0 0 0 0 0,0 1 0 0 0,0-1 0 0 0,0 1 0 0 0,0-1 0 0 0,-1 1 0 0 0,1 0 0 0 0,-1 0 0 0 0,1 0 0 0 0,-1 0 0 0 0,0 1 0 0 0,0-1 0 0 0,0 1 0 0 0,0-1 0 0 0,0 1-1 0 0,-1 0 1 0 0,1 0 0 0 0,-1-1 0 0 0,1 1 0 0 0,-1 0 0 0 0,0 0 0 0 0,0 0 0 0 0,-1 1 0 0 0,1-1 0 0 0,-1 0 0 0 0,1 0 0 0 0,-1 0 0 0 0,0 0 0 0 0,0 1 0 0 0,0-1 0 0 0,-1 1-70 0 0,-76 92 1029 0 0,148-82 319 0 0,25-21-384 0 0,-75 5-4505 0 0,-1 1-3633 0 0,-14 0-339 0 0</inkml:trace>
  <inkml:trace contextRef="#ctx0" brushRef="#br0" timeOffset="-529.3">3296 461 560 0 0,'0'0'2186'0'0,"0"0"2830"0"0,0 0-2764 0 0,0 0-1245 0 0,0 0-104 0 0,0 0-144 0 0,0 0-73 0 0,0 0 90 0 0,-7 1-88 0 0,-241-12 554 0 0,215 2-1849 0 0,21-8-5888 0 0,13 7-242 0 0</inkml:trace>
  <inkml:trace contextRef="#ctx0" brushRef="#br0" timeOffset="-299.58">3174 388 8869 0 0,'0'0'3533'0'0,"2"6"-2584"0"0,1 3-696 0 0,-1 0 1 0 0,-1 0 0 0 0,0 0 0 0 0,0 0 0 0 0,0 0-1 0 0,-1 0 1 0 0,-1 0 0 0 0,1 0 0 0 0,-2 0 0 0 0,1 0 0 0 0,-1 0-1 0 0,0 0 1 0 0,-1-1 0 0 0,0 1 0 0 0,-1-1 0 0 0,1 1 0 0 0,-6 6-254 0 0,6-7-98 0 0,3-7-54 0 0,-6 20-344 0 0,9-16-2302 0 0,4-5-3411 0 0,5-4-1600 0 0</inkml:trace>
  <inkml:trace contextRef="#ctx0" brushRef="#br0" timeOffset="3156.8">2576 665 940 0 0,'0'0'0'0'0,"0"0"-940"0"0</inkml:trace>
  <inkml:trace contextRef="#ctx0" brushRef="#br0" timeOffset="3328.35">2576 665 156 0 0,'0'0'1007'0'0,"-6"4"-405"0"0,-4 3-85 0 0,0-1 0 0 0,0 0 0 0 0,-1-1 0 0 0,0 0 1 0 0,0 0-1 0 0,-1-1 0 0 0,1-1 0 0 0,-1 0 0 0 0,0 0 0 0 0,1-1 0 0 0,-1-1 1 0 0,0 0-1 0 0,0-1 0 0 0,-11 0-517 0 0,-42-2 776 0 0,0-3 0 0 0,0-3 0 0 0,1-2 0 0 0,-55-17-776 0 0,-4-22-3521 0 0,123 40-1310 0 0,10 5 1074 0 0</inkml:trace>
  <inkml:trace contextRef="#ctx0" brushRef="#br0" timeOffset="6347.15">2633 637 1760 0 0,'0'0'2189'0'0,"0"0"1043"0"0,0 0-2025 0 0,0 0-674 0 0,0 0-79 0 0,0 0 260 0 0,0 0 288 0 0,0 0-35 0 0,0 0-307 0 0,0 0-429 0 0,0 0-388 0 0,0 0-262 0 0,0 0-386 0 0,9 5-7369 0 0,-18-10 4780 0 0</inkml:trace>
  <inkml:trace contextRef="#ctx0" brushRef="#br0" timeOffset="3593.74">2525 830 4592 0 0,'0'0'4972'0'0,"0"0"-3735"0"0,-9 6-602 0 0,-1 0-428 0 0,-1-1 0 0 0,0 0 0 0 0,0 0 0 0 0,0-2 0 0 0,-1 1 0 0 0,0-1 0 0 0,1-1 0 0 0,-1 0 0 0 0,0-1 0 0 0,0 0 0 0 0,-6-1-207 0 0,-241-11 1094 0 0,91-20-5551 0 0,155 27 1426 0 0,-2-6-2096 0 0</inkml:trace>
  <inkml:trace contextRef="#ctx0" brushRef="#br0" timeOffset="16206.62">1790 1142 3676 0 0,'0'0'1151'0'0,"0"0"2465"0"0,0 0-1721 0 0,0 0-746 0 0,0 0-238 0 0,0 0-94 0 0,0 0-190 0 0,0 0-316 0 0,72-1-1102 0 0,-69 0 836 0 0,1 1 0 0 0,-1-1 0 0 0,1 1 0 0 0,-1 0 0 0 0,1 0 0 0 0,-1 0 0 0 0,1 0 0 0 0,-1 0 0 0 0,0 1 0 0 0,1 0 0 0 0,-1 0 1 0 0,0 0-1 0 0,1 0 0 0 0,-1 0 0 0 0,0 1 0 0 0,0-1 0 0 0,0 1 0 0 0,0 0 0 0 0,0 0 0 0 0,0 0 0 0 0,-1 0 0 0 0,1 0 0 0 0,-1 1 0 0 0,1-1 0 0 0,-1 1 0 0 0,0 0 0 0 0,0-1 0 0 0,0 1 0 0 0,0 0 0 0 0,-1 0 1 0 0,1 1-1 0 0,-1-1 0 0 0,0 0 0 0 0,0 0 0 0 0,0 1 0 0 0,0-1 0 0 0,0 0 0 0 0,-1 1 0 0 0,1-1 0 0 0,-1 1 0 0 0,0-1 0 0 0,0 1 0 0 0,-1-1 0 0 0,1 1 0 0 0,-1-1 0 0 0,1 0 0 0 0,-2 3-45 0 0,-82 81 751 0 0,132-82-79 0 0,99-19 108 0 0,-146 12-3186 0 0,-1 2-107 0 0,0-1-3333 0 0</inkml:trace>
  <inkml:trace contextRef="#ctx0" brushRef="#br0" timeOffset="16471.8">2190 1227 12269 0 0,'0'0'1246'0'0,"0"0"-988"0"0,0 0-238 0 0,0 0 90 0 0,0 0 232 0 0,0 0-40 0 0,0 0-299 0 0,3-5-240 0 0,-2 3 228 0 0,1 1 0 0 0,-1-1 0 0 0,1 1 0 0 0,-1-1 0 0 0,1 1 0 0 0,-1 0 0 0 0,1 0 0 0 0,-1 0 0 0 0,1 0 0 0 0,0 0 0 0 0,0 0 0 0 0,0 0 0 0 0,-1 0 0 0 0,1 1 0 0 0,0-1 0 0 0,0 1 0 0 0,0 0 0 0 0,0-1 0 0 0,0 1 0 0 0,0 0 0 0 0,0 0 0 0 0,0 0 0 0 0,0 0 0 0 0,0 1 0 0 0,0-1 0 0 0,0 0 1 0 0,0 1-1 0 0,0-1 0 0 0,0 1 0 0 0,0 0 0 0 0,-1 0 0 0 0,1 0 0 0 0,0 0 0 0 0,0 0 0 0 0,-1 0 0 0 0,1 0 0 0 0,-1 0 0 0 0,1 1 0 0 0,-1-1 0 0 0,2 2 9 0 0,0-2 35 0 0,1 0 0 0 0,-1 0 0 0 0,1 0 0 0 0,-1 0-1 0 0,1 0 1 0 0,-1 1 0 0 0,0 0 0 0 0,1 0 0 0 0,-1 0 0 0 0,0 0 0 0 0,0 0 0 0 0,-1 0 0 0 0,1 1 0 0 0,0 0 0 0 0,-1-1-1 0 0,1 1 1 0 0,-1 0 0 0 0,0 0 0 0 0,0 0 0 0 0,0 1 0 0 0,-1-1 0 0 0,1 0 0 0 0,-1 1 0 0 0,0-1 0 0 0,0 1 0 0 0,0-1-1 0 0,0 1 1 0 0,0 0 0 0 0,-1-1 0 0 0,0 1 0 0 0,1 0 0 0 0,-1-1 0 0 0,-1 1 0 0 0,1 0 0 0 0,-1-1 0 0 0,1 1 0 0 0,-1 0-1 0 0,0-1 1 0 0,0 1 0 0 0,0-1 0 0 0,-1 0 0 0 0,1 1 0 0 0,-1-1 0 0 0,0 0 0 0 0,-2 3-35 0 0,-47 36-180 0 0,28-35-5991 0 0,22-8 565 0 0</inkml:trace>
  <inkml:trace contextRef="#ctx0" brushRef="#br0" timeOffset="16722.65">2431 1239 5184 0 0,'0'0'5428'0'0,"0"0"-4076"0"0,0 0-633 0 0,0 0 68 0 0,-6 7-204 0 0,6-7-575 0 0,-48 77 685 0 0,47-74-677 0 0,0-1-1 0 0,0 0 1 0 0,0 1 0 0 0,0-1 0 0 0,1 1 0 0 0,-1-1 0 0 0,1 0 0 0 0,0 1 0 0 0,-1-1 0 0 0,1 1 0 0 0,0 0 0 0 0,0-1 0 0 0,1 1 0 0 0,-1-1 0 0 0,1 0-1 0 0,-1 1 1 0 0,1-1 0 0 0,0 1 0 0 0,-1-1 0 0 0,1 0 0 0 0,1 1 0 0 0,-1-1 0 0 0,0 0 0 0 0,0 0 0 0 0,1 0 0 0 0,-1 0 0 0 0,1 0 0 0 0,0 0-1 0 0,0 0 1 0 0,-1-1 0 0 0,1 1 0 0 0,0-1 0 0 0,1 1 0 0 0,-1-1 0 0 0,0 0 0 0 0,0 1 0 0 0,0-1 0 0 0,1 0 0 0 0,0 0-16 0 0,70 12 276 0 0,-46-22-5344 0 0,-20-2-1679 0 0</inkml:trace>
  <inkml:trace contextRef="#ctx0" brushRef="#br0" timeOffset="16987.17">2592 1104 10877 0 0,'0'0'1399'0'0,"0"0"-1051"0"0,3-7-145 0 0,16-29 426 0 0,-16 36-613 0 0,0 0 0 0 0,0-1-1 0 0,0 2 1 0 0,0-1 0 0 0,0 0 0 0 0,0 1 0 0 0,0-1-1 0 0,0 1 1 0 0,0 0 0 0 0,0 0 0 0 0,-1 0 0 0 0,1 0-1 0 0,0 0 1 0 0,-1 1 0 0 0,1 0 0 0 0,-1-1 0 0 0,1 1-1 0 0,-1 0 1 0 0,0 0 0 0 0,0 0 0 0 0,1 0 0 0 0,-2 0 0 0 0,1 1-1 0 0,0-1 1 0 0,0 1 0 0 0,-1-1 0 0 0,1 1 0 0 0,-1 0-1 0 0,0-1 1 0 0,0 1 0 0 0,0 0 0 0 0,0 0 0 0 0,0 0-1 0 0,-1 0 1 0 0,1 0 0 0 0,-1 0 0 0 0,0 0 0 0 0,0 0-1 0 0,0-1 1 0 0,0 1 0 0 0,-1 0 0 0 0,1 0 0 0 0,-1 0-1 0 0,1 0 1 0 0,-2 1-16 0 0,-78 86 1203 0 0,133-76-215 0 0,-34-13-1264 0 0,49-1 1069 0 0,-34-13-6936 0 0,-29 5-845 0 0</inkml:trace>
  <inkml:trace contextRef="#ctx0" brushRef="#br0" timeOffset="18173.54">3262 1500 6005 0 0,'0'0'2695'0'0,"0"0"-873"0"0,0 0-879 0 0,0 0-318 0 0,0 0-84 0 0,-7-3 157 0 0,-190-26 1469 0 0,80 21-2498 0 0,99 4-1248 0 0,12-2-4550 0 0,11-2-612 0 0</inkml:trace>
  <inkml:trace contextRef="#ctx0" brushRef="#br0" timeOffset="18344.58">3100 1378 8241 0 0,'0'0'1217'0'0,"0"0"-582"0"0,0 0 117 0 0,2 6 307 0 0,-7 116 3008 0 0,-3-73-4029 0 0,22-23-5102 0 0,-9-22 628 0 0</inkml:trace>
  <inkml:trace contextRef="#ctx0" brushRef="#br0" timeOffset="18750.56">3608 1281 10333 0 0,'0'0'1093'0'0,"0"0"-749"0"0,0 0-246 0 0,0 0 47 0 0,0 0 48 0 0,0 0 79 0 0,0 0 17 0 0,0 0-139 0 0,20-6 11 0 0,-17 6-126 0 0,0 0 1 0 0,0 0-1 0 0,0 0 1 0 0,1 1-1 0 0,-1 0 0 0 0,0-1 1 0 0,0 1-1 0 0,0 0 1 0 0,0 0-1 0 0,0 1 1 0 0,0-1-1 0 0,0 0 1 0 0,0 1-1 0 0,-1 0 0 0 0,1 0 1 0 0,-1 0-1 0 0,1 0 1 0 0,-1 0-1 0 0,0 0 1 0 0,1 1-1 0 0,-1-1 0 0 0,-1 1 1 0 0,1 0-1 0 0,0-1 1 0 0,0 1-1 0 0,-1 0 1 0 0,0 0-1 0 0,1 0 0 0 0,-1 0 1 0 0,0 0-1 0 0,-1 0 1 0 0,1 0-1 0 0,-1 1 1 0 0,1-1-1 0 0,-1 0 1 0 0,0 0-1 0 0,0 0 0 0 0,0 1 1 0 0,0-1-1 0 0,-1 0 1 0 0,1 0-1 0 0,-1 0 1 0 0,0 0-1 0 0,0 0 0 0 0,0 0 1 0 0,-1 0-1 0 0,1 1-35 0 0,-107 103 1109 0 0,108-106-1102 0 0,-1 0 0 0 0,1 0 1 0 0,-1 0-1 0 0,1 1 0 0 0,-1-1 0 0 0,1 0 0 0 0,0 0 0 0 0,0 0 1 0 0,-1 0-1 0 0,1 0 0 0 0,0 0 0 0 0,0 1 0 0 0,0-1 0 0 0,0 0 1 0 0,0 0-1 0 0,1 0 0 0 0,-1 0 0 0 0,0 0 0 0 0,0 0 0 0 0,1 1 0 0 0,-1-1 1 0 0,1 0-1 0 0,-1 0 0 0 0,1 0 0 0 0,-1 0 0 0 0,1 0 0 0 0,0 0 1 0 0,-1-1-1 0 0,1 1 0 0 0,0 0 0 0 0,0 0 0 0 0,0 0 0 0 0,0-1 1 0 0,0 1-1 0 0,-1 0 0 0 0,1-1 0 0 0,0 1 0 0 0,1-1 0 0 0,-1 1 1 0 0,0-1-1 0 0,0 1 0 0 0,0-1 0 0 0,0 0 0 0 0,0 0 0 0 0,0 1 0 0 0,0-1 1 0 0,1 0-1 0 0,-1 0 0 0 0,0 0 0 0 0,1 0-7 0 0,69 10 1094 0 0,-66-10-976 0 0,136 3-155 0 0,-140-3-290 0 0,2-2-4409 0 0,-6-3-2210 0 0</inkml:trace>
  <inkml:trace contextRef="#ctx0" brushRef="#br0" timeOffset="19246.62">901 1217 9533 0 0,'0'0'5233'0'0,"0"0"-3727"0"0,0 0-1276 0 0,0 0-28 0 0,0 0-39 0 0,0 0-6 0 0,0 0 69 0 0,-10-3-27 0 0,-35-6-243 0 0,-1 1 0 0 0,1 2 0 0 0,-1 2-1 0 0,-1 3 1 0 0,1 1 0 0 0,-21 4 44 0 0,93 6-9261 0 0,-3-7 1434 0 0</inkml:trace>
  <inkml:trace contextRef="#ctx0" brushRef="#br0" timeOffset="19573.76">1468 928 12881 0 0,'0'0'1732'0'0,"0"0"-1262"0"0,0 0-630 0 0,-7 5 302 0 0,-50 89 643 0 0,50-68-598 0 0,1 1 1 0 0,2-1-1 0 0,0 1 0 0 0,2 0 1 0 0,1 0-1 0 0,1 0 0 0 0,1 0 0 0 0,2 0 1 0 0,1 7-188 0 0,77 92 313 0 0,-32-89-4293 0 0,-34-30-1647 0 0,4-6-2615 0 0</inkml:trace>
  <inkml:trace contextRef="#ctx0" brushRef="#br0" timeOffset="19995.8">4215 1177 13061 0 0,'7'11'1817'0'0,"8"7"-1663"0"0,-2 1 1 0 0,0 1-1 0 0,-1 0 0 0 0,-1 0 0 0 0,-1 1 1 0 0,0 1-1 0 0,-2 0 0 0 0,-1 0 0 0 0,0 1 1 0 0,-2-1-1 0 0,-1 1 0 0 0,0 1 0 0 0,-2-1 1 0 0,-1 14-155 0 0,-5-25-80 0 0,-1 0 1 0 0,-1 0 0 0 0,0-1-1 0 0,0 1 1 0 0,-1-2 0 0 0,-1 1-1 0 0,0-1 1 0 0,0 0 0 0 0,-1-1-1 0 0,0 0 1 0 0,-1 0 0 0 0,0-1 0 0 0,0 0-1 0 0,-1-1 1 0 0,0 0 0 0 0,0 0-1 0 0,-1-1 1 0 0,1-1 0 0 0,-1 0-1 0 0,-13 3 80 0 0,0 0-2816 0 0,-4-3-2946 0 0</inkml:trace>
  <inkml:trace contextRef="#ctx0" brushRef="#br0" timeOffset="20566.82">5461 2130 15761 0 0,'0'0'443'0'0,"-12"-1"-972"0"0,-1160-129 982 0 0,-238-41 104 0 0,1319 163-522 0 0,-989-74 527 0 0,-156 46-562 0 0,1148 36 99 0 0,-1 4 0 0 0,1 3-1 0 0,-82 20-98 0 0,154-23-4 0 0,8-1-6859 0 0,19-6-1444 0 0</inkml:trace>
  <inkml:trace contextRef="#ctx0" brushRef="#br0" timeOffset="21164.58">1781 1 1344 0 0,'0'0'5525'0'0,"0"0"-4056"0"0,0 0-1712 0 0,0 0-23 0 0,6 9 878 0 0,162 229 8041 0 0,173 185-8653 0 0,-304-379 144 0 0,205 188 653 0 0,-232-222-1751 0 0,-10-9-8670 0 0,-11-9 2167 0 0</inkml:trace>
  <inkml:trace contextRef="#ctx0" brushRef="#br0" timeOffset="21627.29">1715 858 5777 0 0,'0'0'725'0'0,"0"0"-579"0"0,0 0-527 0 0,0 0 104 0 0,0 0 706 0 0,0 0 343 0 0,0 0 238 0 0,1 3 172 0 0,137 151 4234 0 0,227 194-2049 0 0,-264-189-3536 0 0,-102-141-1670 0 0,-7-22-7005 0 0,1-11 1530 0 0</inkml:trace>
  <inkml:trace contextRef="#ctx0" brushRef="#br0" timeOffset="23042.47">3659 482 4396 0 0,'0'0'2981'0'0,"0"0"-649"0"0,0 0-1544 0 0,0 0-528 0 0,0 0-248 0 0,0 0 92 0 0,0 0 76 0 0,0 0 88 0 0,0 0-36 0 0,-2 1-232 0 0,2-1-128 0 0,0 0-128 0 0,0 0-132 0 0,0 2-904 0 0,0 1-588 0 0,0 0-2373 0 0</inkml:trace>
  <inkml:trace contextRef="#ctx0" brushRef="#br0" timeOffset="23324.03">3659 1509 9761 0 0,'0'0'3280'0'0,"0"0"-2464"0"0,0 0-552 0 0,0 0 116 0 0,0 0-380 0 0,0 0-72 0 0,0 0-4 0 0,0 0 28 0 0,0 0-336 0 0,0 0-492 0 0,-28-17-792 0 0,27 17-1392 0 0,1 0-2761 0 0</inkml:trace>
  <inkml:trace contextRef="#ctx0" brushRef="#br0" timeOffset="23957.67">2999 2348 9157 0 0,'0'0'4074'0'0,"0"0"-3157"0"0,0 0-860 0 0,0 0 125 0 0,0 0 0 0 0,-7 1-71 0 0,7-1-111 0 0,-5 0-1 0 0,1 1 1 0 0,-1 0-1 0 0,0-1 0 0 0,1 2 0 0 0,-1-1 0 0 0,1 0 0 0 0,-1 1 1 0 0,1 0-1 0 0,0 0 0 0 0,0 0 0 0 0,0 0 0 0 0,0 1 0 0 0,0 0 1 0 0,0 0-1 0 0,1 0 0 0 0,-1 0 0 0 0,1 0 0 0 0,-1 2 1 0 0,63 33 156 0 0,-50-34-104 0 0,-1 0 0 0 0,1 0 0 0 0,-1 1 0 0 0,1 0 0 0 0,-2 0 0 0 0,1 1 0 0 0,0 0 0 0 0,-1 0 0 0 0,0 1 0 0 0,-1 0 0 0 0,0 0 0 0 0,0 1 0 0 0,0-1 0 0 0,-1 1 0 0 0,0 1 0 0 0,0-1 0 0 0,-1 1 0 0 0,-1 0 0 0 0,1-1 0 0 0,-1 2 0 0 0,1 5-52 0 0,-7-12 33 0 0,1 0 0 0 0,-1 1 0 0 0,0-1 0 0 0,0 0 0 0 0,-1 0 0 0 0,1-1 0 0 0,-1 1 0 0 0,1-1 0 0 0,-1 0 0 0 0,0 1 0 0 0,0-2 0 0 0,0 1 0 0 0,0 0 0 0 0,0-1-1 0 0,0 0 1 0 0,0 0 0 0 0,0 0 0 0 0,-1 0 0 0 0,1-1 0 0 0,0 0 0 0 0,-1 1 0 0 0,1-2 0 0 0,0 1 0 0 0,-1 0 0 0 0,1-1 0 0 0,0 0 0 0 0,0 0 0 0 0,0 0 0 0 0,0-1-1 0 0,-1 1 1 0 0,2-1 0 0 0,-1 0 0 0 0,-1 0-33 0 0,-8-36-5373 0 0,14 27-665 0 0</inkml:trace>
  <inkml:trace contextRef="#ctx0" brushRef="#br0" timeOffset="24222.5">3355 2348 14349 0 0,'0'0'2069'0'0,"0"0"-2069"0"0,0 0-381 0 0,0 0 381 0 0,-55-6 268 0 0,28 3-3 0 0,-2-1-153 0 0,-1 0-108 0 0,-2 2-4 0 0,2 0-365 0 0,3 0-427 0 0,2 2-928 0 0,7 0-2776 0 0,-1-2-3689 0 0</inkml:trace>
  <inkml:trace contextRef="#ctx0" brushRef="#br0" timeOffset="24657.5">2969 2781 3920 0 0,'6'3'4941'0'0,"17"7"-4268"0"0,0-1 0 0 0,0-1 0 0 0,0-1 0 0 0,1-1-1 0 0,0 0 1 0 0,0-2 0 0 0,1-1 0 0 0,19-1-673 0 0,-26-1 143 0 0,0-1 0 0 0,1-1 1 0 0,-1 0-1 0 0,0-1 0 0 0,0-2 0 0 0,0 1 1 0 0,-1-2-1 0 0,1-1 0 0 0,-1 0 1 0 0,0-1-1 0 0,-1 0 0 0 0,0-2 0 0 0,0 0 1 0 0,0 0-1 0 0,-2-2 0 0 0,1 0 1 0 0,-1-1-1 0 0,-1 0 0 0 0,9-9-143 0 0,-13 8-34 0 0,-1 0 0 0 0,0 0 0 0 0,-1 0 0 0 0,0-1 0 0 0,-1 0 0 0 0,-1 0 0 0 0,0-1 0 0 0,-1 1 0 0 0,-1-1 0 0 0,0 0 0 0 0,-1 0 0 0 0,0 0 0 0 0,-1-1-1 0 0,-1 1 1 0 0,-1 0 0 0 0,0 0 0 0 0,-1-1 0 0 0,0 1 0 0 0,-1 0 0 0 0,-1 1 0 0 0,0-1 0 0 0,-1 1 0 0 0,-1 0 0 0 0,0 0 0 0 0,-1 0 0 0 0,-1 1 0 0 0,-6-9 34 0 0,3 3-37 0 0,-1 0 1 0 0,-1 0 0 0 0,0 2-1 0 0,-2-1 1 0 0,0 2-1 0 0,-1 0 1 0 0,0 1 0 0 0,-1 1-1 0 0,-1 0 1 0 0,0 1-1 0 0,-1 1 1 0 0,0 1-1 0 0,-1 0 1 0 0,0 2 0 0 0,-1 0-1 0 0,0 2 1 0 0,0 0-1 0 0,-21-3 37 0 0,16 8 20 0 0,0 1-1 0 0,0 2 1 0 0,0 0-1 0 0,0 2 0 0 0,1 1 1 0 0,-1 1-1 0 0,1 1 1 0 0,0 2-1 0 0,0 0 0 0 0,1 1 1 0 0,0 2-1 0 0,1 0 0 0 0,0 2 1 0 0,0 0-1 0 0,2 1 1 0 0,0 2-1 0 0,-2 2-19 0 0,8-7 13 0 0,1 1 1 0 0,1 0-1 0 0,-1 1 1 0 0,2 1-1 0 0,0 0 1 0 0,1 0-1 0 0,0 1 1 0 0,1 1-1 0 0,1 0 1 0 0,0 0-1 0 0,1 1 1 0 0,1 0-1 0 0,1 0 1 0 0,0 0-1 0 0,2 1 0 0 0,-1 0 1 0 0,2 0-1 0 0,1 0 1 0 0,0 1-1 0 0,1-1 1 0 0,1 1-1 0 0,1-1 1 0 0,0 0-1 0 0,3 8-13 0 0,-1-15 102 0 0,1 0 0 0 0,0 0 0 0 0,0-1 0 0 0,1 0 0 0 0,1 0 0 0 0,0 0 0 0 0,0-1 0 0 0,1 0 0 0 0,0 0 0 0 0,1 0 0 0 0,-1-1 0 0 0,2 0 0 0 0,-1-1 0 0 0,1 0 0 0 0,0 0 0 0 0,1-1 0 0 0,-1 0 0 0 0,1-1 0 0 0,1 0 0 0 0,8 3-102 0 0,9 4 222 0 0,0-2 1 0 0,1-1 0 0 0,0-2-1 0 0,1 0 1 0 0,-1-2 0 0 0,1-2-1 0 0,7 0-222 0 0,-27-2 75 0 0,-4 0-57 0 0,0 0-1 0 0,-1 0 1 0 0,1-1-1 0 0,0 0 1 0 0,0 0-1 0 0,0 0 1 0 0,0-1-1 0 0,0 1 1 0 0,-1-1 0 0 0,1-1-1 0 0,0 1 1 0 0,-1-1-1 0 0,1 0 1 0 0,-1 0-1 0 0,0-1 1 0 0,1 0-1 0 0,3-2-17 0 0,-7-5-1826 0 0,-4 2-4475 0 0,-2 0-2683 0 0</inkml:trace>
  <inkml:trace contextRef="#ctx0" brushRef="#br0" timeOffset="33840.71">2997 2627 1844 0 0,'0'0'1472'0'0,"0"0"-2424"0"0,0 0 952 0 0</inkml:trace>
  <inkml:trace contextRef="#ctx0" brushRef="#br0" timeOffset="34104.64">2997 2627 808 0 0,'10'23'2780'0'0,"-14"-23"-2780"0"0,1 0-2308 0 0</inkml:trace>
  <inkml:trace contextRef="#ctx0" brushRef="#br0" timeOffset="34105.64">3011 2676 496 0 0,'0'0'6161'0'0,"0"0"-4681"0"0,0 0-1088 0 0,0 0-392 0 0,0 0-780 0 0,0 0-704 0 0,0 0-781 0 0,0 0-735 0 0</inkml:trace>
  <inkml:trace contextRef="#ctx0" brushRef="#br0" timeOffset="81702.27">3588 2787 456 0 0,'0'0'957'0'0,"0"0"-531"0"0,0 0 153 0 0,0 0 726 0 0,0 0-165 0 0,5-7-763 0 0,13-19-367 0 0,-2-2 1 0 0,-2 1-1 0 0,0-2 1 0 0,-2 0-1 0 0,-1 0 1 0 0,-1-1-1 0 0,-2 0 1 0 0,0-1-1 0 0,1-27-10 0 0,-8 41 99 0 0,0 1-1 0 0,-2-1 0 0 0,0 1 0 0 0,-1-1 0 0 0,0 1 1 0 0,-2 0-1 0 0,0 0 0 0 0,0 0 0 0 0,-2 0 0 0 0,0 1 0 0 0,0-1 1 0 0,-2 2-1 0 0,0-1 0 0 0,-1 1 0 0 0,0 0 0 0 0,-1 1 1 0 0,0 0-1 0 0,-1 0 0 0 0,0 2 0 0 0,-1-1 0 0 0,-1 1 0 0 0,0 1 1 0 0,0 0-99 0 0,-24-16 123 0 0,0 2 0 0 0,-1 1-1 0 0,-1 3 1 0 0,-2 1 0 0 0,1 1 0 0 0,-2 3 0 0 0,0 1 0 0 0,-6 1-123 0 0,20 6 115 0 0,0 0 0 0 0,-1 3 0 0 0,1 0 0 0 0,-1 2 0 0 0,0 1 0 0 0,0 1 0 0 0,0 1 0 0 0,0 2-1 0 0,0 1 1 0 0,0 1 0 0 0,1 2 0 0 0,0 0 0 0 0,1 2 0 0 0,-1 1 0 0 0,2 1 0 0 0,-17 11-115 0 0,23-14-6 0 0,1 0 0 0 0,1 2 0 0 0,0 0 0 0 0,0 2 0 0 0,1-1 0 0 0,1 2 0 0 0,0 0 0 0 0,0 2 0 0 0,1-1-1 0 0,1 2 1 0 0,1 0 0 0 0,0 0 0 0 0,1 1 0 0 0,1 1 0 0 0,1 0 0 0 0,0 0 0 0 0,1 1 0 0 0,1 0 0 0 0,1 1 0 0 0,1 0 0 0 0,0 0 0 0 0,2 0 0 0 0,0 1 0 0 0,1-1 0 0 0,1 1 0 0 0,1 0 0 0 0,1 0 0 0 0,1 0 0 0 0,3 16 6 0 0,1-20 15 0 0,1 0 0 0 0,0-1 0 0 0,1 0 0 0 0,1 0 0 0 0,1-1 0 0 0,0 0 0 0 0,1 0 0 0 0,0-1 0 0 0,1-1 0 0 0,1 0 0 0 0,0 0 0 0 0,1-1 0 0 0,0 0 0 0 0,0-1 0 0 0,2-1 0 0 0,-1 0 0 0 0,1-1 0 0 0,1-1 0 0 0,2 1-15 0 0,13 6 159 0 0,0-2-1 0 0,2-1 1 0 0,-1-2 0 0 0,1-1 0 0 0,1-1 0 0 0,-1-2 0 0 0,1-1 0 0 0,1-2-1 0 0,11-1-158 0 0,-1-1 385 0 0,-1-3-1 0 0,1-1 0 0 0,-1-2 0 0 0,0-2 0 0 0,-1-2 0 0 0,0-2 0 0 0,22-9-384 0 0,-40 8-1683 0 0,-11 0-3519 0 0,-4-5-2520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9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13115 0 0,'0'0'9007'0'0,"21"13"-8907"0"0,67 45-39 0 0,27 11 82 0 0,-85-55-134 0 0,42 14-1 0 0,-57-23 1 0 0,-10-2 1 0 0,0-1 1 0 0,0-1-1 0 0,1 1 1 0 0,-1-1-1 0 0,1 0 0 0 0,8 1 1 0 0,-14-2 1 0 0,-11-8-48 0 0,8 6 68 0 0,0 1 1 0 0,-1-1 0 0 0,1 1-1 0 0,0 0 1 0 0,-1 1 0 0 0,1-1-1 0 0,-1 0 1 0 0,1 1 0 0 0,-5 0-1 0 0,6 0-4 0 0,0 0 0 0 0,0 0 0 0 0,-1 0 0 0 0,1 1 0 0 0,0-1 0 0 0,0 1 0 0 0,0 0 0 0 0,0-1 0 0 0,0 1 0 0 0,0 0 1 0 0,0 0-1 0 0,0 0 0 0 0,0 1 0 0 0,0-1 0 0 0,-2 3 0 0 0,-154 161 1427 0 0,152-159-2254 0 0,-15 16 1235 0 0,13-10-4027 0 0,5 0-6365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09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 9194 0 0,'0'0'8322'0'0,"13"-5"-8160"0"0,39-14 100 0 0,-50 18-232 0 0,0 1 0 0 0,0-1 1 0 0,-1 1-1 0 0,1-1 0 0 0,0 1 1 0 0,0 0-1 0 0,-1 0 0 0 0,1 0 1 0 0,0 0-1 0 0,0 0 0 0 0,0 0 1 0 0,-1 1-1 0 0,1-1 0 0 0,0 1 1 0 0,-1-1-1 0 0,1 1 0 0 0,0-1 1 0 0,-1 1-1 0 0,1 0 0 0 0,2 2 1 0 0,2 0 129 0 0,7 4 190 0 0,-1 0 0 0 0,0 0-1 0 0,0 2 1 0 0,0-1 0 0 0,16 18-1 0 0,-24-22-246 0 0,0 0 0 0 0,0 1 0 0 0,-1-1-1 0 0,1 1 1 0 0,-1 0 0 0 0,0 0 0 0 0,-1 0-1 0 0,1 0 1 0 0,-1 1 0 0 0,0-1 0 0 0,0 1-1 0 0,-1-1 1 0 0,1 1 0 0 0,-1 0 0 0 0,0 0-1 0 0,-1 9 1 0 0,0-13-54 0 0,0 0 0 0 0,0 0 0 0 0,-1-1 0 0 0,1 1 0 0 0,-1 0 0 0 0,1 0 0 0 0,-1-1-1 0 0,0 1 1 0 0,1 0 0 0 0,-1-1 0 0 0,0 1 0 0 0,0-1 0 0 0,0 1 0 0 0,-3 2 0 0 0,2-2 20 0 0,-1 1 0 0 0,0-1 0 0 0,0 0 1 0 0,0 0-1 0 0,-1 0 0 0 0,-5 3 0 0 0,-2-1-5 0 0,0 0 0 0 0,0-1 0 0 0,-20 3 0 0 0,7-2-1115 0 0,-27-1 0 0 0,35-3-3483 0 0,1 0-3816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0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15011 0 0,'0'0'8998'0'0,"-15"23"-8933"0"0,-46 70-22 0 0,57-86-34 0 0,0-1 1 0 0,-5 14-1 0 0,9-19-8 0 0,-1 0 0 0 0,1 0 0 0 0,0 0 0 0 0,0 0 0 0 0,0 0 0 0 0,0 0 0 0 0,0 0 0 0 0,0 0 0 0 0,0 0 0 0 0,0 0 0 0 0,0 2 0 0 0,1 5-3 0 0,-1-5-3 0 0,0-1 1 0 0,0 1 0 0 0,1 0 0 0 0,-1 0 0 0 0,1 0-1 0 0,-1-1 1 0 0,1 1 0 0 0,0 0 0 0 0,0 0 0 0 0,0-1 0 0 0,1 1-1 0 0,1 2 1 0 0,0-1-34 0 0,1 0 0 0 0,-1 0 0 0 0,1-1 0 0 0,-1 1-1 0 0,1-1 1 0 0,6 4 0 0 0,6 2-1232 0 0,0 0 1 0 0,28 10-1 0 0,-21-10-4819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0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237 105 18444 0 0,'0'0'3534'0'0,"-22"-1"-4365"0"0,-67-2 212 0 0,81 3 228 0 0,0 0-1 0 0,0-1 1 0 0,0 0-1 0 0,0 0 1 0 0,-12-4-1 0 0,8 2-565 0 0,-16-8-3776 0 0,10 1-3014 0 0,11 6 3005 0 0</inkml:trace>
  <inkml:trace contextRef="#ctx0" brushRef="#br0" timeOffset="1">93 1 7906 0 0,'0'0'11793'0'0,"12"20"-10602"0"0,36 64-240 0 0,-44-78-752 0 0,-1 0 1 0 0,4 12-1 0 0,-6-16-141 0 0,-1-1-1 0 0,0 1 1 0 0,0-1-1 0 0,0 0 1 0 0,0 1-1 0 0,0-1 1 0 0,0 0-1 0 0,0 3 1 0 0,-1 4 183 0 0,1 0-10 0 0,1-2-125 0 0,-1 1 1 0 0,-1-1-1 0 0,1 0 0 0 0,-1 0 1 0 0,0 0-1 0 0,-2 7 0 0 0,2-8-135 0 0,-1-1 0 0 0,1 1 0 0 0,0 0-1 0 0,0 6 1 0 0,1 1-3858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0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19212 0 0,'0'0'1953'0'0,"16"6"-1717"0"0,52 21 66 0 0,-65-26-265 0 0,0 1 0 0 0,-1-1-1 0 0,1 1 1 0 0,-1-1 0 0 0,1 1-1 0 0,3 4 1 0 0,-5-6-11 0 0,-1 1 0 0 0,1 0-1 0 0,0 0 1 0 0,-1 0 0 0 0,1 1 0 0 0,-1-1-1 0 0,1 0 1 0 0,-1 0 0 0 0,1 1 0 0 0,1 4 105 0 0,0-2-57 0 0,0-1 1 0 0,-1 1 0 0 0,1-1 0 0 0,-1 1-1 0 0,0 0 1 0 0,0 0 0 0 0,0-1-1 0 0,-1 1 1 0 0,1 0 0 0 0,-1 0-1 0 0,0 0 1 0 0,0 0 0 0 0,0 0-1 0 0,-1 0 1 0 0,1 0 0 0 0,-1-1-1 0 0,0 1 1 0 0,0 0 0 0 0,0 0-1 0 0,-1-1 1 0 0,1 1 0 0 0,-5 6-1 0 0,-17 21 432 0 0,16-22-430 0 0,0 0 0 0 0,0 0 1 0 0,1 1-1 0 0,-9 19 0 0 0,15-28-69 0 0,0 0-1 0 0,-1 0 1 0 0,1 0-1 0 0,-1 1 1 0 0,1-1 0 0 0,0 0-1 0 0,0 0 1 0 0,0 1-1 0 0,0-1 1 0 0,0 0-1 0 0,0 0 1 0 0,0 1-1 0 0,0-1 1 0 0,1 0-1 0 0,-1 0 1 0 0,0 0 0 0 0,1 1-1 0 0,-1-1 1 0 0,1 0-1 0 0,-1 0 1 0 0,1 0-1 0 0,-1 0 1 0 0,1 0-1 0 0,0 0 1 0 0,0 0-1 0 0,-1 0 1 0 0,1 0-1 0 0,0 0 1 0 0,0 0 0 0 0,0-1-1 0 0,0 1 1 0 0,0 0-1 0 0,0-1 1 0 0,0 1-1 0 0,0 0 1 0 0,3 0-1 0 0,3 2 17 0 0,0-1 1 0 0,0 0-1 0 0,1 0 0 0 0,13 1 0 0 0,-18-3-34 0 0,15 3-223 0 0,0-2 0 0 0,30-1 1 0 0,-45-1-62 0 0,-1 1 1 0 0,1-1 0 0 0,-1 1 0 0 0,0-1 0 0 0,0 0-1 0 0,3-1 1 0 0,5-5-8161 0 0</inkml:trace>
  <inkml:trace contextRef="#ctx0" brushRef="#br0" timeOffset="1">778 305 20932 0 0,'0'0'2589'0'0,"-21"-5"-2598"0"0,-65-18-183 0 0,51 13-2396 0 0,-62-25 1 0 0,79 27 495 0 0,14 7 1160 0 0,-12-7-3056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1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39 5921 0 0,'0'0'16492'0'0,"-129"-33"-18461"0"0,105 29-751 0 0,6 2-3097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1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241 439 10218 0 0,'0'0'15449'0'0,"1"-5"-15132"0"0,5-97 133 0 0,-5 79-547 0 0,-2 0 1 0 0,-1 0-1 0 0,0 1 1 0 0,-2-1-1 0 0,-12-41 1 0 0,16 64 94 0 0,-31-80-217 0 0,27 72 193 0 0,0 0-1 0 0,-1 0 1 0 0,0 0-1 0 0,0 1 0 0 0,-1 0 1 0 0,0 0-1 0 0,-8-8 0 0 0,14 15 28 0 0,-1 0 0 0 0,1-1-1 0 0,0 1 1 0 0,-1-1-1 0 0,1 1 1 0 0,0 0 0 0 0,-1-1-1 0 0,1 1 1 0 0,-1 0-1 0 0,1 0 1 0 0,0-1 0 0 0,-1 1-1 0 0,1 0 1 0 0,-1 0-1 0 0,1 0 1 0 0,-1-1 0 0 0,1 1-1 0 0,-1 0 1 0 0,1 0-1 0 0,-1 0 1 0 0,1 0-1 0 0,-1 0 1 0 0,1 0 0 0 0,-1 0-1 0 0,1 0 1 0 0,-1 0-1 0 0,1 0 1 0 0,-1 0 0 0 0,1 0-1 0 0,-1 1 1 0 0,1-1-1 0 0,-1 0 1 0 0,1 0 0 0 0,-1 0-1 0 0,1 1 1 0 0,-1-1-1 0 0,1 0 1 0 0,0 0 0 0 0,-1 1-1 0 0,1-1 1 0 0,0 1-1 0 0,-1-1 1 0 0,1 0 0 0 0,-1 1-1 0 0,-1 3 21 0 0,1-1 0 0 0,-1 0 0 0 0,1 1 0 0 0,0-1-1 0 0,-1 6 1 0 0,-1 2 29 0 0,-6 15 58 0 0,2-3 1 0 0,-1 0 0 0 0,-13 23 0 0 0,8-22-34 0 0,-1 0-63 0 0,2 1 0 0 0,-12 32 1 0 0,23-55-119 0 0,0 1 0 0 0,1-1 0 0 0,-1 1 0 0 0,1-1 0 0 0,0 1 0 0 0,0 3 0 0 0,2 3-3902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2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31 17924 0 0,'0'0'7345'0'0,"-128"-24"-7553"0"0,101 22-328 0 0,2-1-488 0 0,-3 2-912 0 0,7 0-1897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3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17804 0 0,'0'0'6459'0'0,"-4"21"-5877"0"0,-13 66-128 0 0,-6 18 349 0 0,12-55-482 0 0,-6 56 0 0 0,15-94-300 0 0,2 1-1 0 0,1 23 1 0 0,-1-30-21 0 0,1-1 0 0 0,0 0 0 0 0,1 0 0 0 0,-1 0 0 0 0,1 0 0 0 0,0 0 1 0 0,0 0-1 0 0,0 0 0 0 0,6 7 0 0 0,-2-4-63 0 0,0-1 1 0 0,1 1-1 0 0,0-1 1 0 0,1 0-1 0 0,15 11 1 0 0,12 3-3047 0 0,1-4-7683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4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14203 0 0,'0'0'8398'0'0,"13"-1"-8357"0"0,43-5 39 0 0,-54 6-68 0 0,0 0 0 0 0,0 0 0 0 0,0 1 0 0 0,0-1 0 0 0,-1 0 0 0 0,1 1 0 0 0,0-1 0 0 0,0 1 0 0 0,0-1 0 0 0,-1 1 0 0 0,1 0 0 0 0,0 0 0 0 0,-1 0 0 0 0,1 0 0 0 0,-1 0 0 0 0,1 0 0 0 0,-1 0 0 0 0,1 0 0 0 0,-1 1 0 0 0,2 1 0 0 0,2 2 44 0 0,2 3 40 0 0,1 0 0 0 0,-1 0-1 0 0,0 0 1 0 0,-1 1 0 0 0,6 11 0 0 0,-9-15-50 0 0,0 0 0 0 0,-1 1 0 0 0,0-1 0 0 0,0 1 0 0 0,-1-1 0 0 0,1 1 0 0 0,-1 0 0 0 0,0 0 0 0 0,-1-1 0 0 0,1 1 0 0 0,-1 7 0 0 0,-1-10-25 0 0,0 0 0 0 0,0 0-1 0 0,0 0 1 0 0,0 0 0 0 0,0 0 0 0 0,0 0-1 0 0,-1-1 1 0 0,0 1 0 0 0,1 0 0 0 0,-1-1-1 0 0,0 0 1 0 0,0 1 0 0 0,0-1 0 0 0,-1 0-1 0 0,1 0 1 0 0,-4 3 0 0 0,-2 1-896 0 0,0-1-1 0 0,0 0 1 0 0,-1-1 0 0 0,-10 5 0 0 0,12-7-2738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5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705 31 4984 0 0,'-11'-1'3623'0'0,"-480"-17"30"0"0,471 18-4074 0 0,-84-1 1322 0 0,35-6-7294 0 0,59 4 1438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4.5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15083 0 0,'0'0'9533'0'0,"-4"22"-9452"0"0,-12 71-30 0 0,14-87-41 0 0,1 1-1 0 0,0 0 1 0 0,0-1-1 0 0,1 9 1 0 0,1-8-5 0 0,-1-4 6 0 0,0 0 0 0 0,0-1-1 0 0,1 1 1 0 0,-1-1-1 0 0,1 1 1 0 0,0-1 0 0 0,0 0-1 0 0,0 1 1 0 0,0-1 0 0 0,0 0-1 0 0,0 0 1 0 0,1 1 0 0 0,-1-1-1 0 0,1 0 1 0 0,-1 0-1 0 0,1-1 1 0 0,0 1 0 0 0,0 0-1 0 0,0-1 1 0 0,0 1 0 0 0,0-1-1 0 0,3 2 1 0 0,0 0-763 0 0,0 0-1 0 0,0-1 1 0 0,10 3-1 0 0,15 2-11101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4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21597 0 0,'0'0'1209'0'0,"9"9"-1306"0"0,28 30 157 0 0,-35-36-37 0 0,0-1 0 0 0,0 0-1 0 0,0 1 1 0 0,0-1 0 0 0,-1 1 0 0 0,1 0 0 0 0,-1-1 0 0 0,0 1-1 0 0,0 0 1 0 0,0 0 0 0 0,1 6 0 0 0,1 2 110 0 0,-1-3-22 0 0,4 8 152 0 0,-1 1 1 0 0,3 20 0 0 0,-7-31-220 0 0,-1 0 1 0 0,0 0 0 0 0,0 0 0 0 0,0 0 0 0 0,-1 0-1 0 0,1-1 1 0 0,-1 1 0 0 0,-1 0 0 0 0,1 0 0 0 0,-4 7 0 0 0,4-11-23 0 0,1-1 0 0 0,-1 1 1 0 0,0 0-1 0 0,1-1 1 0 0,-1 1-1 0 0,1 0 1 0 0,0 0-1 0 0,-1 0 1 0 0,1 2-1 0 0,0-3-8 0 0,1 0 0 0 0,-1-1 0 0 0,0 1 0 0 0,1-1 0 0 0,-1 1 0 0 0,0 0 0 0 0,1-1 0 0 0,-1 1 1 0 0,0-1-1 0 0,1 1 0 0 0,-1-1 0 0 0,1 1 0 0 0,-1-1 0 0 0,1 0 0 0 0,-1 1 0 0 0,1-1 0 0 0,-1 1 0 0 0,1-1 0 0 0,0 0 0 0 0,-1 0 0 0 0,1 1 0 0 0,-1-1 0 0 0,1 0 0 0 0,0 0 0 0 0,-1 0 1 0 0,1 0-1 0 0,0 1 0 0 0,0-1 0 0 0,6 1 26 0 0,-1 0-1 0 0,1-1 1 0 0,0 1 0 0 0,0-1 0 0 0,11-2 0 0 0,-14 2-241 0 0,-1-1-1 0 0,1 0 1 0 0,-1 1 0 0 0,0-2-1 0 0,1 1 1 0 0,-1 0 0 0 0,0-1-1 0 0,0 1 1 0 0,0-1 0 0 0,0 0 0 0 0,0 0-1 0 0,4-4 1 0 0,-5 4-367 0 0,4-3-3375 0 0</inkml:trace>
  <inkml:trace contextRef="#ctx0" brushRef="#br0" timeOffset="1">549 383 16091 0 0,'0'0'8037'0'0,"-23"1"-8011"0"0,-72 4-104 0 0,27-4-714 0 0,56-1 417 0 0,5-1-332 0 0,-1 1 1 0 0,1-1-1 0 0,-9-3 0 0 0,-9-4-7472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16131 0 0,'0'0'7562'0'0,"6"22"-6827"0"0,21 67-214 0 0,-20-59-252 0 0,-7-19-76 0 0,0-2-96 0 0,0 48 90 0 0,0-45-5316 0 0,0 0-5362 0 0</inkml:trace>
  <inkml:trace contextRef="#ctx0" brushRef="#br0" timeOffset="1">268 7 20908 0 0,'0'0'679'0'0,"22"-1"-731"0"0,68-5 90 0 0,-86 6-25 0 0,0 0 0 0 0,0 0 0 0 0,0 1 0 0 0,0-1 1 0 0,0 1-1 0 0,5 2 0 0 0,-7-3 2 0 0,-1 1 0 0 0,0 0-1 0 0,1-1 1 0 0,-1 1 0 0 0,0 0 0 0 0,1 0 0 0 0,-1 0-1 0 0,0 0 1 0 0,1 2 0 0 0,4 2 78 0 0,3 2 144 0 0,-1 1 0 0 0,0-1 0 0 0,-1 1 1 0 0,11 15-1 0 0,-16-21-190 0 0,0 1 1 0 0,-1-1 0 0 0,1 1-1 0 0,-1-1 1 0 0,0 1 0 0 0,1 0-1 0 0,-1-1 1 0 0,-1 1 0 0 0,1 0-1 0 0,0 0 1 0 0,-1 0 0 0 0,1 0-1 0 0,-1 0 1 0 0,0 0 0 0 0,0-1-1 0 0,0 1 1 0 0,-1 0 0 0 0,1 0-1 0 0,0 0 1 0 0,-1 0 0 0 0,0 0-1 0 0,-2 5 1 0 0,1-5 35 0 0,0 1 0 0 0,-1-1 0 0 0,1 0 0 0 0,-1 1 0 0 0,0-2 1 0 0,0 1-1 0 0,0 0 0 0 0,0 0 0 0 0,0-1 0 0 0,-1 0 0 0 0,1 1 0 0 0,-1-1 0 0 0,0-1 0 0 0,-4 3 0 0 0,1-2-927 0 0,0 1-1 0 0,-12 2 0 0 0,3-3-3922 0 0,0-1-3365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5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18436 0 0,'0'0'6779'0'0,"-13"21"-6727"0"0,-38 67-27 0 0,47-81-27 0 0,1 0 0 0 0,-5 11-1 0 0,8-17 3 0 0,-1 1 0 0 0,1-1-1 0 0,0 0 1 0 0,0 0-1 0 0,0 0 1 0 0,0 1 0 0 0,0-1-1 0 0,0 0 1 0 0,0 2-1 0 0,1 5 4 0 0,-1-5-17 0 0,0 1-1 0 0,0-1 1 0 0,0 1 0 0 0,1-1-1 0 0,0 1 1 0 0,-1-1-1 0 0,1 0 1 0 0,0 1 0 0 0,1-1-1 0 0,-1 0 1 0 0,1 0-1 0 0,-1 0 1 0 0,1 0 0 0 0,0 0-1 0 0,0 0 1 0 0,0 0-1 0 0,0 0 1 0 0,1-1 0 0 0,-1 1-1 0 0,1-1 1 0 0,0 0-1 0 0,-1 0 1 0 0,6 3 0 0 0,-1-1-548 0 0,1 1 1 0 0,-1-1 0 0 0,12 3 0 0 0,-5-2-3384 0 0,1-3-4383 0 0</inkml:trace>
  <inkml:trace contextRef="#ctx0" brushRef="#br0" timeOffset="1">590 188 22301 0 0,'0'0'2436'0'0,"-22"-4"-2488"0"0,-70-12-114 0 0,42 8-270 0 0,28 4-980 0 0,0 0 0 0 0,-37-12 0 0 0,54 15 533 0 0,-1-1-1 0 0,1-1 1 0 0,-7-3 0 0 0,2-3-3385 0 0,4-4-5504 0 0,5 9 7510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5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8266 0 0,'0'0'12812'0'0,"9"21"-11508"0"0,24 67-274 0 0,-24-55-423 0 0,-8-18-109 0 0,-2-6-256 0 0,0 1 47 0 0,0 0 0 0 0,0-1 1 0 0,-4 14-1 0 0,3-13-1163 0 0,0 0 0 0 0,0-1 1 0 0,0 14-1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6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2 321 21181 0 0,'0'0'1640'0'0,"3"22"-1321"0"0,12 70-15 0 0,-12-59-98 0 0,-6-20-19 0 0,0-6-99 0 0,-2 14 226 0 0,-5 32-1 0 0,9-37-3558 0 0,1 0-3572 0 0</inkml:trace>
  <inkml:trace contextRef="#ctx0" brushRef="#br0" timeOffset="1">196 0 11907 0 0,'0'0'10499'0'0,"19"22"-10017"0"0,59 71-28 0 0,-74-87-390 0 0,0 0 0 0 0,0 0-1 0 0,0 0 1 0 0,-1 1-1 0 0,0-1 1 0 0,4 11 0 0 0,-7-16-54 0 0,50 172 1564 0 0,-42-135-1386 0 0,-2 0-1 0 0,3 65 1 0 0,-12-28-130 0 0,2-65-123 0 0,0-1-1 0 0,-1 0 1 0 0,-1 1 0 0 0,1-1 0 0 0,-9 17-1 0 0,5-15-368 0 0,0 0 0 0 0,-1 0-1 0 0,0 0 1 0 0,-1-1-1 0 0,-9 10 1 0 0,-5 0-3551 0 0,-3-2-4228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7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32 13979 0 0,'0'0'10814'0'0,"-11"0"-10592"0"0,-80-4 202 0 0,62 3-814 0 0,-51-5 1173 0 0,41-1-2929 0 0,31 4 43 0 0,0 1 0 0 0,-12-7 0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7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12595 0 0,'0'0'10175'0'0,"7"22"-9308"0"0,22 69-199 0 0,-20-58-262 0 0,-9-20-103 0 0,-1-4-154 0 0,1 8-865 0 0,0 52 2358 0 0,0-47-5746 0 0,0 1-5673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9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14923 0 0,'0'0'9369'0'0,"2"20"-9096"0"0,4 63-45 0 0,-4-7 304 0 0,-2-50-368 0 0,0-22-141 0 0,0-1-6 0 0,0-1 0 0 0,0 1 0 0 0,0-1 0 0 0,-1 1 0 0 0,1-1 0 0 0,-1 4 0 0 0,0-5-40 0 0,0-19-1210 0 0,1-18-18 0 0,-1 3 701 0 0,2 1 0 0 0,9-63 0 0 0,-10 93 575 0 0,1 0 1 0 0,-1-1-1 0 0,1 1 1 0 0,0 0-1 0 0,-1 0 1 0 0,1 0-1 0 0,0 0 1 0 0,1-1-1 0 0,-1 1 1 0 0,0 1-1 0 0,0-1 1 0 0,1 0-1 0 0,-1 0 1 0 0,1 0-1 0 0,0 1 1 0 0,0-1-1 0 0,-1 1 1 0 0,1 0-1 0 0,0-1 1 0 0,0 1-1 0 0,0 0 1 0 0,0 0-1 0 0,0 0 1 0 0,1 0-1 0 0,-1 0 1 0 0,0 1-1 0 0,0-1 1 0 0,1 1-1 0 0,-1-1 1 0 0,0 1-1 0 0,1 0 1 0 0,-1 0-1 0 0,0 0 1 0 0,1 0-1 0 0,-1 1 1 0 0,0-1-1 0 0,0 0 1 0 0,1 1-1 0 0,-1 0 1 0 0,0-1-1 0 0,4 3 1 0 0,0 0 58 0 0,0-1 0 0 0,0 1 0 0 0,0 1 0 0 0,-1-1 0 0 0,1 1 1 0 0,-1 0-1 0 0,0 0 0 0 0,0 1 0 0 0,-1 0 0 0 0,1 0 0 0 0,-1 0 0 0 0,6 8 0 0 0,-10-11-73 0 0,1-1 0 0 0,0 0 1 0 0,-1 1-1 0 0,1-1 0 0 0,-1 1 0 0 0,1-1 0 0 0,-1 0 0 0 0,0 1 0 0 0,1-1 0 0 0,-1 1 0 0 0,0 0 0 0 0,0-1 0 0 0,0 1 0 0 0,0-1 0 0 0,0 1 0 0 0,-1-1 0 0 0,1 1 0 0 0,0-1 0 0 0,-1 1 0 0 0,0 2 1 0 0,-1-2-5 0 0,1 0-1 0 0,0-1 1 0 0,-1 1 0 0 0,1 0 0 0 0,-1-1 0 0 0,1 1 0 0 0,-1-1 0 0 0,0 1 0 0 0,0-1 0 0 0,0 0 0 0 0,1 1 0 0 0,-6 0 0 0 0,2 1-127 0 0,-1 0 0 0 0,1-1 1 0 0,-1 0-1 0 0,0-1 0 0 0,0 1 0 0 0,0-1 0 0 0,-9 1 0 0 0,14-2-26 0 0,17 3-952 0 0,2 3 1081 0 0,-1 0 0 0 0,1 1 0 0 0,-1 1 0 0 0,-1 0 0 0 0,1 1 0 0 0,-2 1 0 0 0,1 0 0 0 0,-1 2 0 0 0,-1-1 0 0 0,16 18 0 0 0,-27-26 75 0 0,0 0 0 0 0,-1 1 0 0 0,0-1 0 0 0,0 1 0 0 0,0 0 0 0 0,0-1 1 0 0,1 5-1 0 0,-2-5-11 0 0,0-1 1 0 0,-1 0-1 0 0,1 1 1 0 0,-1-1-1 0 0,1 1 1 0 0,-1-1 0 0 0,0 1-1 0 0,0-1 1 0 0,0 1-1 0 0,0-1 1 0 0,-1 1 0 0 0,0 4-1 0 0,0-5-5 0 0,0-1 1 0 0,0 0-1 0 0,0 1 0 0 0,0-1 1 0 0,0 1-1 0 0,0-1 0 0 0,0 0 1 0 0,0 0-1 0 0,-1 0 0 0 0,1 0 1 0 0,0 0-1 0 0,-1 0 0 0 0,1 0 0 0 0,-1 0 1 0 0,1 0-1 0 0,-1-1 0 0 0,0 1 1 0 0,1-1-1 0 0,-1 1 0 0 0,-1-1 1 0 0,-4 2 13 0 0,1-1 0 0 0,-1 0 0 0 0,-12 0 1 0 0,11-1-550 0 0,-1 0-1 0 0,-14-3 1 0 0,9-1-2591 0 0,2-2-3683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9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17436 0 0,'0'0'3981'0'0,"19"4"-3728"0"0,58 15 19 0 0,-72-18-228 0 0,-1 0 0 0 0,0 1 0 0 0,0-1 0 0 0,6 4 0 0 0,-1 5 176 0 0,-5-5-107 0 0,-1-2-63 0 0,0 0 0 0 0,-1 1 0 0 0,0-1-1 0 0,0 0 1 0 0,0 1 0 0 0,0-1 0 0 0,0 1-1 0 0,-1 0 1 0 0,1 0 0 0 0,-1 0-1 0 0,0-1 1 0 0,0 1 0 0 0,0 0 0 0 0,-1 0-1 0 0,0 0 1 0 0,1 0 0 0 0,-1 0 0 0 0,-1 1-1 0 0,1-1 1 0 0,-2 5 0 0 0,1-7-34 0 0,0 0 1 0 0,0 0-1 0 0,0 0 0 0 0,0 0 1 0 0,0 0-1 0 0,-1 0 1 0 0,1 0-1 0 0,-1-1 0 0 0,1 1 1 0 0,-1-1-1 0 0,0 1 1 0 0,1-1-1 0 0,-1 1 0 0 0,0-1 1 0 0,-3 1-1 0 0,-4 3-103 0 0,-19 7-1 0 0,28-12 78 0 0,-34 9-1489 0 0,13-5-6427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5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1788 0 0,'0'0'4958'0'0,"0"0"-3125"0"0,0 0-1361 0 0,0 0-185 0 0,0 0-51 0 0,0 0-76 0 0,0 0-40 0 0,0 0 62 0 0,0 0 28 0 0,22-9 116 0 0,118 52 639 0 0,-139-42-927 0 0,1 0 0 0 0,-1 1 0 0 0,1-1-1 0 0,-1 0 1 0 0,0 1 0 0 0,1-1 0 0 0,-1 1 0 0 0,0 0 0 0 0,0-1-1 0 0,0 1 1 0 0,0 0 0 0 0,0 0 0 0 0,-1 0 0 0 0,1-1 0 0 0,-1 1-1 0 0,1 0 1 0 0,-1 0 0 0 0,1 0 0 0 0,-1 0 0 0 0,0 0 0 0 0,0 0 0 0 0,0 0-1 0 0,0 0 1 0 0,0 0 0 0 0,-1 0 0 0 0,1 0 0 0 0,-1 0 0 0 0,1 0-1 0 0,-1 0 1 0 0,0 0 0 0 0,1 0 0 0 0,-1-1 0 0 0,0 1 0 0 0,0 0-1 0 0,0-1 1 0 0,0 1 0 0 0,-1 0 0 0 0,1-1 0 0 0,0 0 0 0 0,-1 1-1 0 0,0 0-37 0 0,-60 60 815 0 0,54-56-624 0 0,9-6-232 0 0,0 1 0 0 0,0-1 1 0 0,-1 0-1 0 0,1 1 0 0 0,0-1 1 0 0,0 1-1 0 0,-1-1 1 0 0,1 1-1 0 0,0-1 0 0 0,-1 1 1 0 0,1-1-1 0 0,-1 1 0 0 0,1 0 1 0 0,-1-1-1 0 0,1 1 0 0 0,-1 0 1 0 0,1-1-1 0 0,-1 1 0 0 0,0 0 1 0 0,1 0-1 0 0,-1 0 0 0 0,0-1 1 0 0,1 1-1 0 0,-1 0 0 0 0,0 0 1 0 0,0 0-1 0 0,0-1 1 0 0,0 1-1 0 0,0 0 0 0 0,0 0 1 0 0,0 0-1 0 0,0 0 0 0 0,0-1 1 0 0,-1 1-1 0 0,1 0 0 0 0,0 0 1 0 0,0 0-1 0 0,-1-1 0 0 0,1 1 1 0 0,0 0-1 0 0,-1 0 0 0 0,1-1 1 0 0,-1 1 40 0 0,64-7-2707 0 0,-23-1-2105 0 0,-19 3 513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19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16243 0 0,'0'0'7127'0'0,"-6"20"-6972"0"0,-21 62-22 0 0,24-75-94 0 0,1 1 0 0 0,-1 0 0 0 0,-1 13 0 0 0,3-11-13 0 0,1-8-48 0 0,-1 1 1 0 0,1 0 0 0 0,0-1-1 0 0,0 1 1 0 0,0 0 0 0 0,0-1-1 0 0,1 1 1 0 0,-1 0 0 0 0,1-1-1 0 0,0 1 1 0 0,0-1 0 0 0,0 1-1 0 0,0-1 1 0 0,0 0 0 0 0,0 1-1 0 0,0-1 1 0 0,4 4 0 0 0,-3-3-589 0 0,1 0 0 0 0,0-1 1 0 0,-1 1-1 0 0,1-1 1 0 0,0 0-1 0 0,0 0 0 0 0,7 3 1 0 0,-3-1-3891 0 0</inkml:trace>
  <inkml:trace contextRef="#ctx0" brushRef="#br0" timeOffset="1">539 197 20260 0 0,'0'0'2880'0'0,"-20"-3"-2831"0"0,-65-9-108 0 0,42 6-242 0 0,14 3-2103 0 0,-45-13 0 0 0,52 9-1823 0 0,8 0-3096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0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12675 0 0,'0'0'8790'0'0,"5"21"-7922"0"0,16 64-236 0 0,-15-47-152 0 0,-6-37-443 0 0,0 1 0 0 0,0 0-1 0 0,0 0 1 0 0,0-1 0 0 0,0 1 0 0 0,-1 0 0 0 0,0 2 0 0 0,-2 5 48 0 0,-5 14 37 0 0,6-18-414 0 0,0 0 0 0 0,0 1 0 0 0,-1 6 1 0 0,3-7-2113 0 0</inkml:trace>
  <inkml:trace contextRef="#ctx0" brushRef="#br0" timeOffset="1">404 1 18612 0 0,'0'0'4765'0'0,"-20"8"-4690"0"0,-64 28-43 0 0,80-35-31 0 0,1 1 1 0 0,0 0 0 0 0,-1 0 0 0 0,1 0-1 0 0,0 0 1 0 0,-4 5 0 0 0,6-5-1 0 0,0-1-1 0 0,0 0 1 0 0,0 0-1 0 0,0 1 1 0 0,1-1 0 0 0,-1 0-1 0 0,1 1 1 0 0,-1-1-1 0 0,0 3 1 0 0,-1 2 1 0 0,1-4 25 0 0,1 0 0 0 0,-1 1 0 0 0,0-1 0 0 0,0 1 0 0 0,1-1 1 0 0,-1 1-1 0 0,1-1 0 0 0,0 1 0 0 0,0-1 0 0 0,0 1 0 0 0,0 0 0 0 0,0-1 1 0 0,1 1-1 0 0,-1-1 0 0 0,1 1 0 0 0,-1-1 0 0 0,1 1 0 0 0,0-1 0 0 0,0 0 1 0 0,0 1-1 0 0,1-1 0 0 0,-1 0 0 0 0,0 0 0 0 0,1 0 0 0 0,-1 0 0 0 0,1 0 1 0 0,0 0-1 0 0,0 0 0 0 0,0 0 0 0 0,0-1 0 0 0,0 1 0 0 0,0-1 0 0 0,2 2 1 0 0,8 4-218 0 0,0 0 0 0 0,1-1 0 0 0,-1 0 1 0 0,1-1-1 0 0,0-1 0 0 0,0 0 0 0 0,1 0 1 0 0,-1-1-1 0 0,1-1 0 0 0,15 0 0 0 0,-28-1-117 0 0,1-1 0 0 0,-1 0 0 0 0,1-1 0 0 0,-1 1-1 0 0,1 0 1 0 0,-1 0 0 0 0,1-1 0 0 0,-1 1-1 0 0,1-1 1 0 0,-1 1 0 0 0,3-2 0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0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0 21525 0 0,'0'0'1489'0'0,"8"24"-1041"0"0,24 80-174 0 0,-29-94-234 0 0,0 1 1 0 0,-1 0-1 0 0,0 0 1 0 0,0 0-1 0 0,-1 11 1 0 0,0-9-15 0 0,0 12 35 0 0,-2 0-1 0 0,-5 46 1 0 0,3-57-107 0 0,0 0 0 0 0,-1 1 0 0 0,0-1 0 0 0,-1-1 0 0 0,-1 1 0 0 0,-9 16 0 0 0,7-18-304 0 0,0 1 0 0 0,-1-1 1 0 0,0-1-1 0 0,-1 0 0 0 0,-13 13 0 0 0,13-16-1731 0 0,-1 0 0 0 0,1 0 0 0 0,-16 8 0 0 0,6-7-8568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1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 16820 0 0,'0'0'8375'0'0,"-6"20"-7966"0"0,-19 69-59 0 0,17-59-176 0 0,1 0 1 0 0,1 0-1 0 0,-1 33 1 0 0,7-63-175 0 0,-2 24 17 0 0,1-1-1 0 0,1 1 1 0 0,1 0-1 0 0,8 43 0 0 0,-5-49-617 0 0,1 0 0 0 0,9 23 0 0 0,-7-26-1401 0 0,0 1-1 0 0,17 24 1 0 0,-11-21-5175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1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14835 0 0,'0'0'7435'0'0,"19"5"-7352"0"0,56 15 70 0 0,-71-18-124 0 0,-1-1-1 0 0,0 0 1 0 0,1 1-1 0 0,-1-1 1 0 0,5 4-1 0 0,-8-5-9 0 0,1 1 0 0 0,0 0 0 0 0,0-1 0 0 0,-1 1 0 0 0,1 0-1 0 0,-1 0 1 0 0,1 0 0 0 0,-1-1 0 0 0,1 1 0 0 0,0 2 0 0 0,2 2 94 0 0,2 3 63 0 0,-1 0-1 0 0,0 0 1 0 0,0 0-1 0 0,-1 1 1 0 0,4 14 0 0 0,-5-17-133 0 0,-1 0 1 0 0,0 0 0 0 0,0 0 0 0 0,-1 0 0 0 0,0 0 0 0 0,0-1 0 0 0,0 1 0 0 0,-1 0 0 0 0,-2 11 0 0 0,1-13-10 0 0,1-1 1 0 0,-1 0 0 0 0,1 0 0 0 0,-1 1 0 0 0,0-1-1 0 0,-1 0 1 0 0,1 0 0 0 0,0-1 0 0 0,-1 1 0 0 0,0 0 0 0 0,1-1-1 0 0,-6 4 1 0 0,-17 8-2600 0 0,1-6-8459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1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17540 0 0,'0'0'6688'0'0,"-11"20"-6524"0"0,-34 65-52 0 0,40-75-91 0 0,1 0 0 0 0,-6 17 0 0 0,9-23-14 0 0,0 0 0 0 0,0 0-1 0 0,1 1 1 0 0,0 5 0 0 0,-1 3-3 0 0,1-8-43 0 0,0 0-1 0 0,0 0 0 0 0,1 0 1 0 0,0 1-1 0 0,0-1 0 0 0,0 0 1 0 0,0 0-1 0 0,1 0 0 0 0,0 0 1 0 0,0 0-1 0 0,0-1 0 0 0,0 1 0 0 0,1-1 1 0 0,0 1-1 0 0,0-1 0 0 0,0 0 1 0 0,0 0-1 0 0,1 0 0 0 0,5 4 1 0 0,29 26-2034 0 0,-12-13-3807 0 0,-12-11-4954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8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482 62 6713 0 0,'0'0'15709'0'0,"-8"-5"-15315"0"0,2 1-303 0 0,2 1-39 0 0,0 1-1 0 0,0 0 1 0 0,0 0 0 0 0,-1 0 0 0 0,1 0-1 0 0,0 0 1 0 0,-1 1 0 0 0,1 0 0 0 0,-1 0-1 0 0,0 0 1 0 0,-6 0 0 0 0,-109 2 758 0 0,-76-5-488 0 0,184 3-332 0 0,-30-4 58 0 0,37 4-95 0 0,0 0 1 0 0,0 0 0 0 0,1 0 0 0 0,-1-1 0 0 0,1 0 0 0 0,-7-3 0 0 0,12 5 22 0 0,-1 0 1 0 0,0 0 0 0 0,0 0 0 0 0,0 0 0 0 0,0 0 0 0 0,1 0 0 0 0,-1 0 0 0 0,0 0-1 0 0,0 0 1 0 0,0 0 0 0 0,0 0 0 0 0,0 0 0 0 0,1 0 0 0 0,-1 0 0 0 0,0 0-1 0 0,0 0 1 0 0,0 0 0 0 0,0 0 0 0 0,0 0 0 0 0,1-1 0 0 0,-1 1 0 0 0,0 0 0 0 0,0 0-1 0 0,0 0 1 0 0,0 0 0 0 0,0 0 0 0 0,0 0 0 0 0,0-1 0 0 0,0 1 0 0 0,0 0 0 0 0,0 0-1 0 0,1 0 1 0 0,-1 0 0 0 0,0 0 0 0 0,0-1 0 0 0,0 1 0 0 0,0 0 0 0 0,0 0-1 0 0,0 0 1 0 0,0 0 0 0 0,0 0 0 0 0,0-1 0 0 0,0 1 0 0 0,0 0 0 0 0,0 0 0 0 0,0 0-1 0 0,-1 0 1 0 0,1-1 0 0 0,0 1 0 0 0,0 0 0 0 0,0 0 0 0 0,0 0 0 0 0,0 0 0 0 0,0 0-1 0 0,0 0 1 0 0,0-1 0 0 0,0 1 0 0 0,0 0 0 0 0,-1 0 0 0 0,1 0 0 0 0,0 0-1 0 0,0 0 1 0 0,0 0 0 0 0,0 0 0 0 0,0 0 0 0 0,-1 0 0 0 0,1-1 0 0 0,13-1-1436 0 0,81 1-7363 0 0,-58 1 686 0 0,-22 0 3751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8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39 8626 0 0,'0'0'9242'0'0,"-21"-7"-8478"0"0,-65-18-132 0 0,80 24-540 0 0,0-1 0 0 0,1 1-1 0 0,-1 0 1 0 0,0 0 0 0 0,0 0 0 0 0,-12 2-1 0 0,6-1 50 0 0,-52 2 551 0 0,31-1-1467 0 0,0 0-3824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29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12027 0 0,'0'0'9527'0'0,"22"16"-9154"0"0,71 51-75 0 0,-86-62-243 0 0,0 1 0 0 0,1-2 1 0 0,-1 1-1 0 0,1-1 1 0 0,11 4-1 0 0,-8-4 9 0 0,11 4 52 0 0,0-1 0 0 0,41 8 0 0 0,47-2 132 0 0,-116-12-367 0 0,-72 22 386 0 0,71-20-205 0 0,1 0-1 0 0,0 1 1 0 0,0 0 0 0 0,0 0 0 0 0,1 1-1 0 0,-1-1 1 0 0,1 1 0 0 0,0 0-1 0 0,1 1 1 0 0,-1-1 0 0 0,1 1 0 0 0,0 0-1 0 0,-4 8 1 0 0,1-1 43 0 0,1 1-1 0 0,0 0 1 0 0,1 1 0 0 0,0-1 0 0 0,-2 18-1 0 0,5-23-698 0 0,1 0 0 0 0,0 0 0 0 0,1 1 0 0 0,1 9 0 0 0,-1-18 70 0 0,0-1-1 0 0,0 1 1 0 0,0-1-1 0 0,1 1 1 0 0,-1 0-1 0 0,0-1 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0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49 8562 0 0,'0'0'14075'0'0,"-3"-8"-13884"0"0,-9-24-69 0 0,12 31-121 0 0,0 1 0 0 0,0 0 1 0 0,0 0-1 0 0,0-1 0 0 0,0 1 0 0 0,0 0 0 0 0,0-1 0 0 0,0 1 0 0 0,0 0 0 0 0,0 0 0 0 0,0-1 0 0 0,0 1 0 0 0,0 0 0 0 0,0 0 1 0 0,0-1-1 0 0,0 1 0 0 0,0 0 0 0 0,0 0 0 0 0,0-1 0 0 0,0 1 0 0 0,0 0 0 0 0,1 0 0 0 0,-1 0 0 0 0,0-1 0 0 0,0 1 1 0 0,0 0-1 0 0,1 0 0 0 0,-1 0 0 0 0,0-1 0 0 0,0 1 0 0 0,0 0 0 0 0,1 0 0 0 0,-1 0 0 0 0,0 0 0 0 0,0 0 0 0 0,1-1 1 0 0,-1 1-1 0 0,0 0 0 0 0,0 0 0 0 0,1 0 0 0 0,-1 0 0 0 0,0 0 0 0 0,1 0 0 0 0,12 0-20 0 0,-10 1 20 0 0,3-1 18 0 0,1 1 1 0 0,0 0 0 0 0,-1 0 0 0 0,0 1 0 0 0,1 0-1 0 0,-1 0 1 0 0,0 0 0 0 0,0 1 0 0 0,0 0 0 0 0,11 7-1 0 0,-11-6 33 0 0,1 1-1 0 0,-1 0 1 0 0,0 0-1 0 0,0 1 0 0 0,-1-1 1 0 0,0 1-1 0 0,0 1 0 0 0,8 12 1 0 0,-11-16-36 0 0,-1 0 1 0 0,1 1-1 0 0,-1-1 1 0 0,1 0 0 0 0,-1 1-1 0 0,0 0 1 0 0,-1-1-1 0 0,1 1 1 0 0,-1-1-1 0 0,1 1 1 0 0,-1 0-1 0 0,0 0 1 0 0,0-1 0 0 0,-1 1-1 0 0,1 0 1 0 0,-1-1-1 0 0,0 1 1 0 0,0-1-1 0 0,0 1 1 0 0,0-1-1 0 0,-1 1 1 0 0,1-1 0 0 0,-1 0-1 0 0,0 0 1 0 0,0 1-1 0 0,0-1 1 0 0,0-1-1 0 0,-4 4 1 0 0,-1 2-244 0 0,0-1 0 0 0,0 0 0 0 0,-1-1 0 0 0,-1 1 0 0 0,-14 7 0 0 0,-6 0-8541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1396 0 0,'0'0'1580'0'0,"0"0"1671"0"0,0 0-1531 0 0,0 0-1250 0 0,0 0-214 0 0,0 0 225 0 0,0 0 90 0 0,0 0-142 0 0,0 0-156 0 0,47-22-2798 0 0,-45 21 2644 0 0,1-1-1 0 0,0 1 1 0 0,0 0-1 0 0,0 1 1 0 0,-1-1 0 0 0,1 0-1 0 0,0 1 1 0 0,0 0-1 0 0,0-1 1 0 0,0 1-1 0 0,0 0 1 0 0,0 1 0 0 0,0-1-1 0 0,0 0 1 0 0,0 1-1 0 0,0 0 1 0 0,0 0-1 0 0,-1 0 1 0 0,1 0 0 0 0,0 0-1 0 0,0 0 1 0 0,-1 1-1 0 0,1-1 1 0 0,-1 1 0 0 0,1 0-1 0 0,-1 0 1 0 0,0 0-1 0 0,0 0 1 0 0,0 0-1 0 0,0 0 1 0 0,0 0 0 0 0,0 1-1 0 0,-1-1 1 0 0,1 1-1 0 0,-1-1 1 0 0,1 1-1 0 0,-1 0 1 0 0,0 0 0 0 0,0-1-1 0 0,0 1 1 0 0,-1 0-1 0 0,1 0 1 0 0,-1 0 0 0 0,1 0-1 0 0,-1 0 1 0 0,0 0-1 0 0,0 0 1 0 0,0 0-1 0 0,-1 0 1 0 0,1 0 0 0 0,-1 0-1 0 0,0-1 1 0 0,1 1-1 0 0,-1 0 1 0 0,0 0 0 0 0,-1 0-1 0 0,1-1 1 0 0,0 1-1 0 0,-1-1 1 0 0,0 1-1 0 0,0 0-118 0 0,1-3-12 0 0,1 0-1 0 0,-1-1 0 0 0,1 1 0 0 0,-1 0 1 0 0,1 0-1 0 0,-1-1 0 0 0,1 1 0 0 0,-1 0 0 0 0,1 0 1 0 0,-1 0-1 0 0,1 0 0 0 0,-1 0 0 0 0,1-1 1 0 0,-1 1-1 0 0,1 0 0 0 0,-1 0 0 0 0,1 0 1 0 0,-1 0-1 0 0,1 0 0 0 0,-1 1 0 0 0,1-1 1 0 0,-1 0-1 0 0,1 0 0 0 0,-1 0 0 0 0,1 0 0 0 0,-1 1 1 0 0,1-1-1 0 0,-1 0 0 0 0,1 0 0 0 0,-1 1 1 0 0,1-1 12 0 0,18-54-657 0 0,28 27 1096 0 0,-54 63 172 0 0,8-34-597 0 0,-1 1 0 0 0,1 0 0 0 0,0 0 0 0 0,0 0 0 0 0,0-1 0 0 0,0 1 0 0 0,0 0 0 0 0,1 0 0 0 0,-1-1 0 0 0,1 1 0 0 0,0 0 0 0 0,-1 0 0 0 0,1-1 1 0 0,0 1-1 0 0,1-1 0 0 0,-1 1 0 0 0,0-1 0 0 0,1 1 0 0 0,0-1 0 0 0,-1 0 0 0 0,1 0 0 0 0,0 0 0 0 0,0 0 0 0 0,0 0 0 0 0,1 0-14 0 0,18 10-2380 0 0,4-5-3662 0 0,-10-6-304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0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 20068 0 0,'0'0'3522'0'0,"-21"19"-3271"0"0,-66 59-107 0 0,80-71-125 0 0,0 0 0 0 0,-7 10 0 0 0,13-16-15 0 0,0 1 0 0 0,0 0 0 0 0,0-1 0 0 0,0 1 0 0 0,0 0-1 0 0,1 0 1 0 0,-1 2 0 0 0,-2 5 4 0 0,1-4-10 0 0,0 0-1 0 0,1 0 0 0 0,-1 0 1 0 0,1 1-1 0 0,1-1 1 0 0,-1 0-1 0 0,1 6 1 0 0,0-9-4 0 0,0 0 1 0 0,0 0 0 0 0,0 0 0 0 0,1-1-1 0 0,-1 1 1 0 0,1 0 0 0 0,-1 0 0 0 0,1 0-1 0 0,0-1 1 0 0,0 1 0 0 0,0 0 0 0 0,0-1-1 0 0,0 1 1 0 0,0 0 0 0 0,0-1 0 0 0,0 0-1 0 0,1 1 1 0 0,-1-1 0 0 0,0 0 0 0 0,1 1-1 0 0,-1-1 1 0 0,4 2 0 0 0,1-1-52 0 0,0 0 0 0 0,-1 1 0 0 0,1-2 0 0 0,0 1 0 0 0,0-1 1 0 0,1 0-1 0 0,6 1 0 0 0,48-2-1653 0 0,-33 0-285 0 0,-25 0 1632 0 0,16-1-2724 0 0,-7 0-1990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1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358 109 21301 0 0,'0'0'2372'0'0,"-23"0"-2272"0"0,-73 2-49 0 0,4 2-100 0 0,57-1-2154 0 0,-56-4 0 0 0,78-2-805 0 0,6 0-1939 0 0</inkml:trace>
  <inkml:trace contextRef="#ctx0" brushRef="#br0" timeOffset="1">190 1 12331 0 0,'0'0'9332'0'0,"7"20"-8398"0"0,20 64-151 0 0,-19-53-274 0 0,-8-16-78 0 0,-1-8-259 0 0,-1 3 22 0 0,0 0 0 0 0,0 0 0 0 0,-6 14 0 0 0,5-16-461 0 0,0 0-1 0 0,1 1 1 0 0,0-1 0 0 0,0 1 0 0 0,0 12 0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1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19772 0 0,'0'0'2651'0'0,"22"0"-2285"0"0,68 4 18 0 0,-84-4-309 0 0,-1 1-1 0 0,1 0 1 0 0,8 2-1 0 0,-13-3-48 0 0,0 1 1 0 0,0-1-1 0 0,0 1 0 0 0,0-1 0 0 0,-1 1 0 0 0,1-1 1 0 0,0 1-1 0 0,0-1 0 0 0,0 1 0 0 0,0 1 0 0 0,4 2 119 0 0,-2-1-87 0 0,0-1 1 0 0,0 1 0 0 0,-1 0-1 0 0,1 0 1 0 0,-1 0 0 0 0,0 0 0 0 0,0 0-1 0 0,0 1 1 0 0,0-1 0 0 0,0 1-1 0 0,-1-1 1 0 0,1 1 0 0 0,-1-1-1 0 0,0 1 1 0 0,0 0 0 0 0,-1 0-1 0 0,1-1 1 0 0,-1 1 0 0 0,0 0-1 0 0,0 0 1 0 0,0 0 0 0 0,0 0-1 0 0,-1 0 1 0 0,1-1 0 0 0,-1 1-1 0 0,0 0 1 0 0,0-1 0 0 0,-1 1-1 0 0,1 0 1 0 0,-3 3 0 0 0,-39 58 578 0 0,16-26-505 0 0,25-36-126 0 0,0 0 0 0 0,1 0-1 0 0,-1 1 1 0 0,1-1 0 0 0,-1 0-1 0 0,1 1 1 0 0,0-1-1 0 0,-1 7 1 0 0,2-9-3 0 0,0 0 0 0 0,0 0 0 0 0,0 0 0 0 0,0 0 0 0 0,0 0 0 0 0,0 1 0 0 0,0-1 0 0 0,1 0 0 0 0,-1 0 0 0 0,0 0 0 0 0,1 0 0 0 0,-1 0 0 0 0,1 0 0 0 0,-1 0 0 0 0,1 0 0 0 0,-1 0 0 0 0,1 0 0 0 0,0 0 0 0 0,0 0 0 0 0,-1-1 0 0 0,1 1 0 0 0,0 0 0 0 0,0 0 0 0 0,0-1 0 0 0,0 1 0 0 0,0 0 0 0 0,0-1 0 0 0,0 1 0 0 0,0-1 0 0 0,0 0 0 0 0,1 1 0 0 0,5 1 11 0 0,1 0 0 0 0,0 0 0 0 0,-1-1-1 0 0,16 1 1 0 0,32-2-238 0 0,-52-1 200 0 0,1 1-212 0 0,1-1 0 0 0,0 0 0 0 0,-1 0 0 0 0,1 0 0 0 0,6-3 0 0 0,4-1-4326 0 0,0 1-7206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1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268 145 20388 0 0,'0'0'4659'0'0,"-20"1"-4638"0"0,-63 0-68 0 0,56 0-76 0 0,9 0-627 0 0,1-1 0 0 0,-1-1 0 0 0,-32-5 0 0 0,28 0-2768 0 0,9-2-5681 0 0</inkml:trace>
  <inkml:trace contextRef="#ctx0" brushRef="#br0" timeOffset="1">309 15 15355 0 0,'0'0'7434'0'0,"-124"-7"-7362"0"0,96 6-288 0 0,-1 1-328 0 0,2-1-593 0 0,0 0-807 0 0,2-1-1217 0 0,10 0-2984 0 0,2 1-3569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5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32 12363 0 0,'0'0'8560'0'0,"1"-5"-8431"0"0,6-15-42 0 0,-7 20-82 0 0,1-1 1 0 0,-1 0-1 0 0,1 1 0 0 0,0-1 0 0 0,-1 1 0 0 0,1 0 1 0 0,0-1-1 0 0,-1 1 0 0 0,1-1 0 0 0,0 1 0 0 0,-1 0 1 0 0,1 0-1 0 0,0-1 0 0 0,0 1 0 0 0,-1 0 1 0 0,1 0-1 0 0,0 0 0 0 0,0 0 0 0 0,-1 0 0 0 0,1 0 1 0 0,0 0-1 0 0,0 0 0 0 0,-1 0 0 0 0,1 0 0 0 0,1 1 1 0 0,2-1 32 0 0,4 0 69 0 0,-1 1 1 0 0,1 0-1 0 0,0 1 1 0 0,-1-1 0 0 0,0 2-1 0 0,1-1 1 0 0,7 4-1 0 0,-5-1 88 0 0,1 0 1 0 0,-1 1-1 0 0,-1 0 0 0 0,10 8 0 0 0,-16-12-146 0 0,0 0 0 0 0,-1 1 1 0 0,1-1-1 0 0,-1 1 0 0 0,0-1 0 0 0,0 1 1 0 0,0 0-1 0 0,0 0 0 0 0,0 0 0 0 0,-1 0 1 0 0,1 0-1 0 0,-1 1 0 0 0,0-1 1 0 0,0 0-1 0 0,0 4 0 0 0,0-4-27 0 0,-1 0 1 0 0,0-1-1 0 0,0 1 1 0 0,0 0-1 0 0,0-1 0 0 0,-1 1 1 0 0,1 0-1 0 0,-1-1 1 0 0,0 1-1 0 0,1-1 1 0 0,-1 1-1 0 0,0-1 0 0 0,0 1 1 0 0,-1-1-1 0 0,1 1 1 0 0,-1-1-1 0 0,1 0 0 0 0,-1 0 1 0 0,-3 4-1 0 0,-3 1 107 0 0,-1 1 0 0 0,0-1 0 0 0,0-1 1 0 0,-1 1-1 0 0,-14 6 0 0 0,-16 4-2170 0 0,0-3-7640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5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11763 0 0,'0'0'11858'0'0,"-11"22"-11721"0"0,-32 69-58 0 0,40-84-68 0 0,0 0-1 0 0,-3 13 1 0 0,5-4 2 0 0,2-7-9 0 0,-1-6 3 0 0,1 0 0 0 0,-1 0-1 0 0,0 0 1 0 0,1 0 0 0 0,0 1-1 0 0,0-1 1 0 0,0 0-1 0 0,0-1 1 0 0,0 1 0 0 0,0 0-1 0 0,1 0 1 0 0,-1 0 0 0 0,1-1-1 0 0,0 1 1 0 0,0-1-1 0 0,0 1 1 0 0,0-1 0 0 0,0 0-1 0 0,1 0 1 0 0,-1 0 0 0 0,1 0-1 0 0,-1 0 1 0 0,1-1-1 0 0,0 1 1 0 0,-1-1 0 0 0,1 1-1 0 0,0-1 1 0 0,0 0 0 0 0,0 0-1 0 0,5 0 1 0 0,3 2-253 0 0,0-1 0 0 0,0-1-1 0 0,1 1 1 0 0,-1-2 0 0 0,0 0 0 0 0,19-2 0 0 0,-22-1-1926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5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15331 0 0,'0'0'4569'0'0,"14"1"-4122"0"0,42 2-3 0 0,-54-2-407 0 0,0-1-1 0 0,-1 0 1 0 0,1 0-1 0 0,0 1 1 0 0,-1-1-1 0 0,1 1 1 0 0,0 0-1 0 0,-1-1 1 0 0,1 1-1 0 0,-1 0 1 0 0,1 0-1 0 0,-1 0 1 0 0,2 1 0 0 0,-2-1 8 0 0,0 1 0 0 0,0-1 0 0 0,0 0 0 0 0,-1 0 1 0 0,1 0-1 0 0,-1 1 0 0 0,1-1 0 0 0,-1 0 1 0 0,1 3-1 0 0,1 0 75 0 0,-2-1-56 0 0,1 0-1 0 0,0 0 0 0 0,-1 0 0 0 0,1 0 1 0 0,-1 0-1 0 0,0 0 0 0 0,0 0 1 0 0,0 0-1 0 0,0 0 0 0 0,-1 0 0 0 0,1 0 1 0 0,-1-1-1 0 0,0 1 0 0 0,0 0 1 0 0,0 0-1 0 0,0 0 0 0 0,0 0 1 0 0,-1-1-1 0 0,-2 4 0 0 0,-3 4 98 0 0,0-1 0 0 0,-1 0-1 0 0,-15 13 1 0 0,-7 7-93 0 0,27-25-58 0 0,-12 15-23 0 0,15-18 10 0 0,-1-1 0 0 0,1 1 0 0 0,-1 0 0 0 0,1 1 0 0 0,-1-1 0 0 0,1 0 0 0 0,0 0-1 0 0,-1 0 1 0 0,1 0 0 0 0,0 0 0 0 0,0 0 0 0 0,0 0 0 0 0,0 0 0 0 0,0 0-1 0 0,0 1 1 0 0,0-1 0 0 0,1 1 0 0 0,-1-2 5 0 0,0 1-1 0 0,0-1 1 0 0,1 1-1 0 0,-1-1 1 0 0,0 1-1 0 0,1-1 1 0 0,-1 0-1 0 0,1 1 0 0 0,-1-1 1 0 0,1 0-1 0 0,-1 1 1 0 0,0-1-1 0 0,1 0 1 0 0,-1 0-1 0 0,1 1 1 0 0,-1-1-1 0 0,1 0 1 0 0,0 0-1 0 0,-1 0 1 0 0,1 0-1 0 0,13 2 21 0 0,-11-1-16 0 0,31 1 148 0 0,62-4-1 0 0,-24-1-7331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6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11843 0 0,'0'0'12245'0'0,"-11"22"-11602"0"0,-33 74-75 0 0,37-79-314 0 0,0 0 1 0 0,-7 25 0 0 0,11-31-170 0 0,-7 27 75 0 0,2 0 0 0 0,2 1 0 0 0,1 0-1 0 0,1 75 1 0 0,5-101-141 0 0,0-1-1 0 0,1 1 1 0 0,0-1-1 0 0,1 0 1 0 0,0 0 0 0 0,9 21-1 0 0,-9-27-18 0 0,-1-1 1 0 0,1 0-1 0 0,1 0 0 0 0,-1 0 1 0 0,1 0-1 0 0,0 0 0 0 0,4 4 1 0 0,-5-7-32 0 0,0 0 0 0 0,0 1 0 0 0,0-1 0 0 0,0 0 0 0 0,1 0 0 0 0,-1-1 0 0 0,0 1 0 0 0,1-1 0 0 0,-1 0 0 0 0,1 0 1 0 0,0 0-1 0 0,4 1 0 0 0,-7-2-59 0 0,-1 0 0 0 0,0 0 0 0 0,0 0 0 0 0,1 0 0 0 0,-1 0 0 0 0,0 0 0 0 0,1 0 0 0 0,-1 0 0 0 0,0 0 0 0 0,1 0 0 0 0,-1 0 0 0 0,0 0 0 0 0,1 0 0 0 0,-1 0 0 0 0,0 0 0 0 0,1 0 0 0 0,-1 0 0 0 0,0 0 0 0 0,0-1 0 0 0,1 1 0 0 0,-1 0 0 0 0,1 0 0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6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249 303 9386 0 0,'0'0'13628'0'0,"-1"0"-13210"0"0,1 0-399 0 0,0 0 0 0 0,0 1 0 0 0,-1-1 0 0 0,1 0 0 0 0,0 0 0 0 0,0 0 0 0 0,0 0 0 0 0,0 0 0 0 0,0 0 0 0 0,-1 0 0 0 0,1 0 0 0 0,0 0 0 0 0,0 0 0 0 0,0 1 0 0 0,0-1 0 0 0,-1 0 0 0 0,1 0 0 0 0,0 0 0 0 0,0 0 0 0 0,0 0 0 0 0,-1 0 0 0 0,1 0 0 0 0,0 0 0 0 0,0 0 0 0 0,0 0 0 0 0,0-1-1 0 0,-1 1 1 0 0,1 0 0 0 0,0 0 0 0 0,0 0 0 0 0,0 0 0 0 0,0 0 0 0 0,0 0 0 0 0,-1 0 0 0 0,1 0 0 0 0,0 0 0 0 0,0 0 0 0 0,0-1 0 0 0,0 1 0 0 0,0 0 0 0 0,0 0 0 0 0,-1 0 0 0 0,1 0 0 0 0,0 0 0 0 0,0-1 0 0 0,0 1 0 0 0,0 0 0 0 0,0 0 0 0 0,0 0 0 0 0,0 0 0 0 0,0-1 0 0 0,3-12 267 0 0,1 1-286 0 0,-1-1-1 0 0,-1 0 1 0 0,0 1-1 0 0,0-1 1 0 0,-1 0-1 0 0,-1 0 1 0 0,-2-18-1 0 0,1 22-5 0 0,0 1-1 0 0,-1 0 0 0 0,0 0 0 0 0,-1 0 0 0 0,0 0 1 0 0,-5-11-1 0 0,1 7-10 0 0,1 0 0 0 0,-2 1 0 0 0,-11-15 1 0 0,16 22 5 0 0,-1 0 1 0 0,0 0-1 0 0,-1 0 1 0 0,1 0-1 0 0,-9-5 0 0 0,11 7 12 0 0,-1 1 0 0 0,1 0 0 0 0,-1 0 0 0 0,1 0 1 0 0,-1 0-1 0 0,1 0 0 0 0,-1 1 0 0 0,0-1 0 0 0,1 1 0 0 0,-1-1 0 0 0,0 1 0 0 0,0 0 0 0 0,1 0 0 0 0,-5 1 0 0 0,6 0 2 0 0,-1-1 0 0 0,1 1 1 0 0,-1 0-1 0 0,1-1 0 0 0,-1 1 1 0 0,1 0-1 0 0,-1 0 1 0 0,1 0-1 0 0,0 0 0 0 0,0 1 1 0 0,-1-1-1 0 0,1 0 0 0 0,0 0 1 0 0,0 1-1 0 0,0-1 0 0 0,0 1 1 0 0,0 1-1 0 0,-14 31 106 0 0,13-28-85 0 0,-21 51 73 0 0,3-8-193 0 0,-15 56-1 0 0,34-104-68 0 0,1 0 0 0 0,0 0 0 0 0,0 0 0 0 0,-1 0-1 0 0,1 0 1 0 0,0 0 0 0 0,0 0 0 0 0,0 0 0 0 0,0 0 0 0 0,0 0 0 0 0,0 0 0 0 0,1 0 0 0 0,-1 1 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7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36 13811 0 0,'0'0'8474'0'0,"-131"-29"-8626"0"0,110 26-152 0 0,1 2-304 0 0,-1 1-329 0 0,0-1-431 0 0,2 1-696 0 0,2-1-1425 0 0,3 1-3673 0 0,6 0 961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20 680 0 0,'0'0'10449'0'0,"0"0"-9037"0"0,0 0-1408 0 0,0 0 100 0 0,0 0 36 0 0,0 0-52 0 0,0 0 40 0 0,0 0 128 0 0,0 0-152 0 0,-42-3-104 0 0,24 0-368 0 0,2 0-860 0 0,1-2-1196 0 0,5 0-3117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7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314 101 15275 0 0,'0'0'8158'0'0,"-23"-4"-7967"0"0,-71-14-74 0 0,86 16-99 0 0,1 1-1 0 0,-1 0 1 0 0,1 0-1 0 0,-14 1 1 0 0,9 0-3 0 0,-14 1-22 0 0,5-1-386 0 0,0 0 0 0 0,-27-4 0 0 0,48 3 274 0 0,-13-2-1417 0 0,8-1-2366 0 0</inkml:trace>
  <inkml:trace contextRef="#ctx0" brushRef="#br0" timeOffset="1">195 0 18036 0 0,'0'0'6768'0'0,"2"21"-6333"0"0,3 66-133 0 0,-4-76-219 0 0,-1 0-1 0 0,-1 0 0 0 0,1 0 0 0 0,-3 12 0 0 0,-1 3 24 0 0,3 64-2058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8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42 13515 0 0,'0'0'8143'0'0,"5"21"-7431"0"0,12 63-100 0 0,-15-56-236 0 0,-5-15-49 0 0,0-4-122 0 0,-1 8 3 0 0,0-1 1 0 0,-2 0-1 0 0,-8 19 0 0 0,14-35-205 0 0,0 0 1 0 0,0 0-1 0 0,0 0 0 0 0,0 0 1 0 0,0 0-1 0 0,0 0 1 0 0,0 0-1 0 0,0-1 1 0 0,0 1-1 0 0,0 0 0 0 0,0 0 1 0 0,0 0-1 0 0,0 0 1 0 0,0 0-1 0 0,-1 0 1 0 0,1 0-1 0 0,0 0 1 0 0,0 0-1 0 0,0 0 0 0 0,0 0 1 0 0,0 0-1 0 0,0 0 1 0 0,0 0-1 0 0,0 0 1 0 0,0 0-1 0 0,0 0 1 0 0,0 0-1 0 0,0 0 0 0 0,0 0 1 0 0,0 0-1 0 0,0 0 1 0 0,0 0-1 0 0,0 0 1 0 0,0 0-1 0 0,0 0 1 0 0,-1 0-1 0 0,1 0 0 0 0,0 0 1 0 0,0 0-1 0 0,0 0 1 0 0,0 0-1 0 0,0 0 1 0 0,0 0-1 0 0,0 0 0 0 0,0 0 1 0 0,0 0-1 0 0,0 0 1 0 0,0 0-1 0 0,0 0 1 0 0,0 0-1 0 0,0 0 1 0 0,0 0-1 0 0,0 0 0 0 0,0 0 1 0 0,0 0-1 0 0,0 0 1 0 0,0 0-1 0 0,0 0 1 0 0,0 0-1 0 0,0 1 1 0 0,-1-1-1 0 0,1 0 0 0 0,0 0 1 0 0,0 0-1 0 0,0 0 1 0 0,0 0-1 0 0,0 0 1 0 0,-2-7 62 0 0,0-9-110 0 0,1-125-1866 0 0,1 132 1770 0 0,1 0 1 0 0,0 0-1 0 0,0 1 0 0 0,1-1 1 0 0,1 0-1 0 0,4-13 0 0 0,-6 19 132 0 0,1 1 0 0 0,-1-1-1 0 0,0 1 1 0 0,1-1-1 0 0,-1 1 1 0 0,1 0 0 0 0,0 0-1 0 0,0 0 1 0 0,0 0 0 0 0,0 0-1 0 0,0 0 1 0 0,0 0-1 0 0,0 1 1 0 0,1-1 0 0 0,-1 1-1 0 0,1-1 1 0 0,-1 1 0 0 0,1 0-1 0 0,-1 0 1 0 0,1 0-1 0 0,0 0 1 0 0,0 1 0 0 0,-1-1-1 0 0,6 0 1 0 0,-2 1 49 0 0,-1 1-1 0 0,1-1 1 0 0,-1 1 0 0 0,1-1-1 0 0,-1 1 1 0 0,0 1 0 0 0,1-1-1 0 0,4 3 1 0 0,-7-3 15 0 0,0 1 0 0 0,0-1 0 0 0,-1 1 0 0 0,1 0-1 0 0,0-1 1 0 0,-1 1 0 0 0,0 0 0 0 0,1 0 0 0 0,-1 1 0 0 0,0-1 0 0 0,0 0 0 0 0,0 1 0 0 0,0-1-1 0 0,-1 1 1 0 0,3 4 0 0 0,-3-5-20 0 0,0 0-1 0 0,-1 1 1 0 0,1-1 0 0 0,-1 0-1 0 0,1 1 1 0 0,-1-1-1 0 0,0 0 1 0 0,0 1-1 0 0,0-1 1 0 0,0 0-1 0 0,0 1 1 0 0,-1-1 0 0 0,1 0-1 0 0,-1 1 1 0 0,0-1-1 0 0,1 0 1 0 0,-1 0-1 0 0,0 1 1 0 0,0-1-1 0 0,0 0 1 0 0,-1 0 0 0 0,1 0-1 0 0,0 0 1 0 0,-1 0-1 0 0,1-1 1 0 0,-1 1-1 0 0,0 0 1 0 0,0-1-1 0 0,-2 2 1 0 0,-1 1-13 0 0,0 0-1 0 0,-1 0 1 0 0,0-1 0 0 0,0 1-1 0 0,0-2 1 0 0,0 1 0 0 0,-1-1-1 0 0,1 1 1 0 0,-8 0 0 0 0,8-2-39 0 0,-1 0-1 0 0,0-1 1 0 0,0 1 0 0 0,0-1 0 0 0,-11-2 0 0 0,18 2 8 0 0,-1 0 1 0 0,1 0-1 0 0,-1-1 1 0 0,0 1 0 0 0,1 0-1 0 0,-1 0 1 0 0,1 0-1 0 0,0-1 1 0 0,-1 1 0 0 0,1 0-1 0 0,-1-1 1 0 0,1 1-1 0 0,-1 0 1 0 0,1-1 0 0 0,0 1-1 0 0,-1-1 1 0 0,1 1-1 0 0,0 0 1 0 0,-1-1-1 0 0,1 1 1 0 0,0-1 0 0 0,0 1-1 0 0,-1-1 1 0 0,1 1-1 0 0,0-1 1 0 0,0 1 0 0 0,0-1-1 0 0,0 1 1 0 0,-1-1-1 0 0,1 1 1 0 0,0-1 0 0 0,0 0-1 0 0,0 1 1 0 0,0-1-1 0 0,1 1 1 0 0,-1-1 0 0 0,0 1-1 0 0,0-1 1 0 0,0 1-1 0 0,0-1 1 0 0,0 1 0 0 0,1-1-1 0 0,-1 1 1 0 0,0-1-1 0 0,0 1 1 0 0,1-1 0 0 0,-1 1-1 0 0,0-1 1 0 0,1 1-1 0 0,-1 0 1 0 0,0-1 0 0 0,1 1-1 0 0,-1 0 1 0 0,1-1-1 0 0,-1 1 1 0 0,1 0 0 0 0,-1-1-1 0 0,1 1 1 0 0,-1 0-1 0 0,1 0 1 0 0,-1 0 0 0 0,1-1-1 0 0,-1 1 1 0 0,1 0-1 0 0,-1 0 1 0 0,1 0 0 0 0,-1 0-1 0 0,2 0 1 0 0,6 0-29 0 0,0 0 1 0 0,0 0-1 0 0,1 1 1 0 0,-1 0 0 0 0,0 0-1 0 0,0 1 1 0 0,0 0-1 0 0,14 6 1 0 0,-6-1 66 0 0,-1 1 0 0 0,-1 0 0 0 0,20 14 0 0 0,-24-16 33 0 0,-1 1 1 0 0,-1 1-1 0 0,0-1 1 0 0,13 17-1 0 0,-18-21-22 0 0,-1 0 0 0 0,1 0-1 0 0,-1 1 1 0 0,0-1 0 0 0,-1 1 0 0 0,1 0-1 0 0,0-1 1 0 0,-1 1 0 0 0,0 0 0 0 0,0 0-1 0 0,0 0 1 0 0,0 0 0 0 0,-1 0 0 0 0,0 0-1 0 0,0 0 1 0 0,0 0 0 0 0,0 4 0 0 0,-1-6-15 0 0,1 0 0 0 0,-1 0 0 0 0,0 0 1 0 0,0 0-1 0 0,0 0 0 0 0,0-1 0 0 0,0 1 0 0 0,0 0 1 0 0,-1 0-1 0 0,1-1 0 0 0,0 1 0 0 0,-1-1 1 0 0,1 0-1 0 0,-1 1 0 0 0,0-1 0 0 0,1 0 0 0 0,-1 0 1 0 0,0 0-1 0 0,0 0 0 0 0,0 0 0 0 0,0 0 1 0 0,1 0-1 0 0,-5 0 0 0 0,-2 1 8 0 0,-1 0-1 0 0,1-1 1 0 0,-1 0 0 0 0,-11 1-1 0 0,-5-2-131 0 0,-33-3-1 0 0,16-5-2244 0 0,33 5-290 0 0,0 1-1 0 0,-12-7 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8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18524 0 0,'0'0'4260'0'0,"17"24"-3740"0"0,53 78-92 0 0,-65-95-358 0 0,0 1 0 0 0,-1 0 0 0 0,5 13 0 0 0,-8-18-36 0 0,0 0-1 0 0,-1 0 0 0 0,1 0 1 0 0,-1 0-1 0 0,0 0 0 0 0,0 4 1 0 0,0 5 63 0 0,1 3-14 0 0,0 1 0 0 0,-2-1 0 0 0,0 0 0 0 0,0 1 1 0 0,-8 27-1 0 0,6-32-180 0 0,-1 0 1 0 0,-1 0-1 0 0,1 0 1 0 0,-2-1-1 0 0,1 0 1 0 0,-2 0-1 0 0,1 0 1 0 0,-11 11-1 0 0,-18 15-1802 0 0,10-14-3134 0 0,24-21 4584 0 0,-11 10-9166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39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20 15339 0 0,'0'0'8263'0'0,"-21"-3"-8048"0"0,-70-9-70 0 0,71 9-106 0 0,-1 2 0 0 0,-24 1 0 0 0,16 0-64 0 0,-24 1-396 0 0,-1 0-3040 0 0,45-2 623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0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14571 0 0,'0'0'7892'0'0,"8"21"-7027"0"0,23 67-211 0 0,-23-57-272 0 0,-7-18-45 0 0,-2-4-166 0 0,1 0-73 0 0,0 1 1 0 0,-1-1-1 0 0,0 1 1 0 0,-1-1-1 0 0,-2 11 1 0 0,-5 17-1852 0 0,8-28-2719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0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16860 0 0,'0'0'1140'0'0,"20"2"-633"0"0,63 8 126 0 0,-77-9-525 0 0,-1 0 0 0 0,0 0 0 0 0,0 1 0 0 0,8 3 1 0 0,-11-4-13 0 0,1 0 0 0 0,-1 1 0 0 0,0-1 0 0 0,0 1 0 0 0,3 3 0 0 0,1 0 106 0 0,-1 0-79 0 0,0 0 1 0 0,0 0-1 0 0,-1 0 0 0 0,0 1 1 0 0,1-1-1 0 0,-2 1 1 0 0,1 0-1 0 0,-1 0 0 0 0,0 1 1 0 0,0-1-1 0 0,-1 1 0 0 0,1-1 1 0 0,-2 1-1 0 0,1 0 0 0 0,-1 0 1 0 0,0 0-1 0 0,0 11 1 0 0,-1-16-110 0 0,0 1 0 0 0,0-1 0 0 0,-1 0 1 0 0,1 0-1 0 0,-1 0 0 0 0,0 1 1 0 0,0-1-1 0 0,1 0 0 0 0,-1 0 0 0 0,-1 0 1 0 0,1 0-1 0 0,0 0 0 0 0,-2 2 1 0 0,0-1 8 0 0,0 0 1 0 0,-1 0-1 0 0,1 0 1 0 0,0-1 0 0 0,-1 1-1 0 0,-6 3 1 0 0,1-2-513 0 0,0 0 0 0 0,0-1 0 0 0,-1 0 0 0 0,1 0 0 0 0,-15 1 0 0 0,4-1-2742 0 0,8-2-2316 0 0</inkml:trace>
  <inkml:trace contextRef="#ctx0" brushRef="#br0" timeOffset="0.9">265 14 16315 0 0,'0'0'6645'0'0,"-13"22"-6585"0"0,-40 67-14 0 0,51-85-41 0 0,-1 0-1 0 0,1 1 1 0 0,1-1-1 0 0,-1 1 1 0 0,-1 7 0 0 0,2-11-4 0 0,1 0 0 0 0,0 1 0 0 0,0-1 1 0 0,0 0-1 0 0,0 0 0 0 0,1 0 1 0 0,-1 0-1 0 0,0 1 0 0 0,0-1 1 0 0,1 0-1 0 0,-1 0 0 0 0,1 1 1 0 0,2 4 1 0 0,-2-2-10 0 0,0-1-1 0 0,0 1 1 0 0,1-1-1 0 0,0 0 0 0 0,-1 0 1 0 0,1 0-1 0 0,0 0 1 0 0,1 0-1 0 0,-1 0 1 0 0,0 0-1 0 0,1 0 0 0 0,3 2 1 0 0,-1-2 9 0 0,0 0 1 0 0,-1 0-1 0 0,1 0 1 0 0,0-1-1 0 0,0 0 1 0 0,1 0-1 0 0,6 2 1 0 0,6 0-1460 0 0,0-2 1 0 0,0 0 0 0 0,34-1-1 0 0,-52-1 1401 0 0,15 0-4152 0 0,-5-2-1411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0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 16708 0 0,'0'0'6150'0'0,"-8"22"-5382"0"0,-24 71-149 0 0,-9 3 290 0 0,16-42-667 0 0,21-44-222 0 0,-5 12 19 0 0,-7 29 1 0 0,14-44-40 0 0,1 0 0 0 0,0 0 0 0 0,0 0 1 0 0,0 0-1 0 0,1 0 0 0 0,0 0 0 0 0,1 0 0 0 0,2 13 0 0 0,-2-16-27 0 0,0 0-1 0 0,1-1 1 0 0,0 1-1 0 0,0-1 1 0 0,0 1-1 0 0,0-1 1 0 0,0 0-1 0 0,0 0 1 0 0,1 0-1 0 0,0 0 1 0 0,3 3-1 0 0,15 11-1862 0 0,0-3-4109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3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281 347 8098 0 0,'0'0'14772'0'0,"2"-3"-14218"0"0,-2 1-467 0 0,1 0 1 0 0,0 0-1 0 0,-1 1 1 0 0,1-1-1 0 0,-1 0 1 0 0,1 0-1 0 0,-1 0 1 0 0,0 0 0 0 0,0 0-1 0 0,0 1 1 0 0,0-1-1 0 0,0 0 1 0 0,-1-3-1 0 0,0-3 11 0 0,0-1 0 0 0,1-9 1 0 0,0 9-116 0 0,-1 1 1 0 0,-1-11 0 0 0,-4-17-74 0 0,3 16 45 0 0,-7-24 0 0 0,5 28 23 0 0,0 1 1 0 0,-15-28 0 0 0,16 37 11 0 0,0-1 0 0 0,0 1 0 0 0,0 0 0 0 0,-1 0 0 0 0,0 0-1 0 0,0 0 1 0 0,-1 1 0 0 0,-8-7 0 0 0,12 11 7 0 0,1 0 1 0 0,-1 0-1 0 0,1 0 1 0 0,-1 0-1 0 0,0 0 1 0 0,1 1-1 0 0,-1-1 0 0 0,0 0 1 0 0,1 1-1 0 0,-1 0 1 0 0,0-1-1 0 0,0 1 1 0 0,0 0-1 0 0,0 0 0 0 0,1 0 1 0 0,-1 0-1 0 0,0 0 1 0 0,-3 1-1 0 0,2 0 5 0 0,1 0 1 0 0,0 0-1 0 0,0 0 0 0 0,0 0 0 0 0,-1 1 0 0 0,1-1 0 0 0,0 1 0 0 0,1-1 1 0 0,-1 1-1 0 0,0 0 0 0 0,0 0 0 0 0,1 0 0 0 0,-3 2 0 0 0,-61 106 145 0 0,53-88-155 0 0,3-4-85 0 0,-9 21 1 0 0,16-33-250 0 0,0-1 0 0 0,0 1 0 0 0,1 0 0 0 0,-1 0 0 0 0,1 0 1 0 0,1 0-1 0 0,-1 0 0 0 0,1 8 0 0 0,0-13 42 0 0,1 1 0 0 0,-1-1 0 0 0,1 0 0 0 0,-1 0 0 0 0,1 1 0 0 0,-1-1 0 0 0,1 0 0 0 0,0 0 0 0 0,0 0 0 0 0,-1 0 0 0 0,1 0 0 0 0,0 0 0 0 0,0 0 0 0 0,0 0 1 0 0,0 0-1 0 0,0 0 0 0 0,0 0 0 0 0,0-1 0 0 0,1 1 0 0 0,-1 0 0 0 0,0-1 0 0 0,0 1 0 0 0,0-1 0 0 0,1 0 0 0 0,1 1 0 0 0,4 2-3958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3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4 14051 0 0,'0'0'8108'0'0,"-23"-1"-7733"0"0,-73-1-189 0 0,-33 2-1082 0 0,101 0-3499 0 0,-4 1-5091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3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300 132 18596 0 0,'0'0'1427'0'0,"-21"-4"-1371"0"0,-69-13-85 0 0,86 17-2 0 0,-88-19-1012 0 0,79 15-431 0 0,1-1 1 0 0,-1 0-1 0 0,-17-9 0 0 0,10 1-6707 0 0,15 7 3281 0 0</inkml:trace>
  <inkml:trace contextRef="#ctx0" brushRef="#br0" timeOffset="1">175 1 9698 0 0,'0'0'10206'0'0,"9"20"-9041"0"0,27 65-215 0 0,-26-55-273 0 0,-10-29-630 0 0,0 0 0 0 0,0 0 0 0 0,0 0 0 0 0,0 0 0 0 0,0 0 0 0 0,0 0 0 0 0,0 0 1 0 0,-1 0-1 0 0,1-1 0 0 0,0 1 0 0 0,0 0 0 0 0,-1 1 0 0 0,-1 2 115 0 0,1 1-18 0 0,-2-1 0 0 0,1 1 0 0 0,0-1 0 0 0,-1 1 0 0 0,0-1 0 0 0,0 0 0 0 0,-5 5 0 0 0,-28 25-554 0 0,27-26-206 0 0,6-6-544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41.81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46 3312 0 0,'0'0'2433'0'0,"0"0"1216"0"0,0 0-1957 0 0,0 0-655 0 0,0 0 158 0 0,0 0 3 0 0,0 0-269 0 0,-4-1-681 0 0,3 27-4 0 0,0 1 0 0 0,2 0 0 0 0,1-1 0 0 0,1 0 0 0 0,1 0-1 0 0,1 0 1 0 0,2 0 0 0 0,0 0 0 0 0,2-1 0 0 0,11 23-244 0 0,-15-40 135 0 0,-3-6 885 0 0,-20-23-1039 0 0,-70-43-1608 0 0,86 63 1616 0 0,0 0 0 0 0,0 0 1 0 0,0 0-1 0 0,-1 0 1 0 0,1 1-1 0 0,0-1 0 0 0,0 1 1 0 0,-1-1-1 0 0,1 1 1 0 0,0 0-1 0 0,0 0 0 0 0,-1 0 1 0 0,1 0-1 0 0,0 0 1 0 0,0 0-1 0 0,-1 1 0 0 0,1-1 1 0 0,0 1-1 0 0,0 0 1 0 0,0 0-1 0 0,-1-1 0 0 0,1 1 1 0 0,0 1-1 0 0,0-1 1 0 0,1 0-1 0 0,-1 0 0 0 0,0 1 1 0 0,0-1-1 0 0,0 1 1 0 0,1-1-1 0 0,-1 1 0 0 0,1 0 1 0 0,0 0-1 0 0,-1 0 1 0 0,1-1-1 0 0,0 1 0 0 0,0 1 1 0 0,0-1-1 0 0,0 0 1 0 0,0 0-1 0 0,1 0 0 0 0,-1 0 1 0 0,1 1-1 0 0,-1-1 1 0 0,1 1 10 0 0,-1-1 61 0 0,0 1 1 0 0,1-1-1 0 0,-1 1 1 0 0,0 0 0 0 0,1-1-1 0 0,0 1 1 0 0,0 0 0 0 0,0-1-1 0 0,0 1 1 0 0,0 0 0 0 0,0-1-1 0 0,1 1 1 0 0,-1 0-1 0 0,1-1 1 0 0,0 1 0 0 0,0-1-1 0 0,0 1 1 0 0,0-1 0 0 0,0 1-1 0 0,0-1 1 0 0,1 0-1 0 0,-1 0 1 0 0,1 0 0 0 0,0 1-1 0 0,0-2 1 0 0,-1 1 0 0 0,1 0-1 0 0,0 0 1 0 0,1 0 0 0 0,-1-1-1 0 0,0 1 1 0 0,0-1-1 0 0,1 0 1 0 0,-1 0 0 0 0,1 0-1 0 0,-1 0 1 0 0,1 0 0 0 0,-1 0-1 0 0,1-1 1 0 0,-1 1 0 0 0,1-1-1 0 0,0 0 1 0 0,-1 1-1 0 0,1-1 1 0 0,0-1 0 0 0,-1 1-1 0 0,1 0 1 0 0,0-1 0 0 0,-1 1-1 0 0,2-1-61 0 0,91-9-527 0 0,-59-10-7213 0 0,-28 13 174 0 0</inkml:trace>
  <inkml:trace contextRef="#ctx0" brushRef="#br1" timeOffset="3067.77">138 43 3292 0 0,'0'0'416'0'0,"0"0"337"0"0,0 0 1277 0 0,0 0-742 0 0,0 0-511 0 0,-1-6 51 0 0,-1-1-455 0 0,-3-22 2764 0 0,5 29-2398 0 0,0 0-237 0 0,5 17-745 0 0,49 303 3969 0 0,-56-327-3757 0 0,-1 1-1 0 0,0 1 1 0 0,0-1 0 0 0,-1 0 0 0 0,0 1 0 0 0,0 0 0 0 0,0-1 0 0 0,0 2 0 0 0,-1-1 0 0 0,0 0 0 0 0,0 1-1 0 0,0 0 1 0 0,-1 0 0 0 0,1 1 0 0 0,-1-1 0 0 0,0 1 0 0 0,0 0 0 0 0,0 1 0 0 0,0 0 0 0 0,-1 0 0 0 0,1 0-1 0 0,0 0 1 0 0,-1 1 0 0 0,1 0 0 0 0,-4 1 31 0 0,-34 81-264 0 0,37-59 331 0 0,7-21-20 0 0,0 0 0 0 0,0 1 0 0 0,0-1 0 0 0,0 0 1 0 0,0 0-1 0 0,0 1 0 0 0,1-1 0 0 0,-1 0 0 0 0,0 0 0 0 0,1 1 0 0 0,-1-1 1 0 0,1 0-1 0 0,0 0 0 0 0,-1 0 0 0 0,1 0 0 0 0,0 0 0 0 0,0 0 1 0 0,-1 0-1 0 0,1 0 0 0 0,0 0 0 0 0,0-1 0 0 0,0 1 0 0 0,0 0 0 0 0,0 0 1 0 0,0-1-1 0 0,1 1 0 0 0,-1-1 0 0 0,0 1 0 0 0,0-1 0 0 0,0 1 0 0 0,0-1 1 0 0,1 0-1 0 0,-1 1 0 0 0,0-1 0 0 0,0 0 0 0 0,1 0 0 0 0,-1 0 0 0 0,0 0 1 0 0,0 0-1 0 0,1 0 0 0 0,-1-1 0 0 0,0 1 0 0 0,0 0 0 0 0,1 0 0 0 0,-1-1 1 0 0,0 1-1 0 0,0-1 0 0 0,0 1 0 0 0,0-1 0 0 0,0 0 0 0 0,1 0-47 0 0,77-17 625 0 0,-69 12-221 0 0,1-1-1802 0 0,-7 6-9169 0 0,-1 3 3960 0 0</inkml:trace>
  <inkml:trace contextRef="#ctx0" brushRef="#br1" timeOffset="3492.67">356 144 6961 0 0,'0'0'4617'0'0,"0"0"-3643"0"0,0 0-840 0 0,0 0 33 0 0,0 0 12 0 0,0 0-94 0 0,11 10 2510 0 0,64-4-523 0 0,-73-6-2067 0 0,-1 0 0 0 0,0 0 0 0 0,0 0 0 0 0,0 0 0 0 0,0 0 0 0 0,0 0 0 0 0,0 0-1 0 0,1 0 1 0 0,-1-1 0 0 0,0 1 0 0 0,0 0 0 0 0,0-1 0 0 0,0 1 0 0 0,0-1 0 0 0,0 1 0 0 0,0-1 0 0 0,0 1 0 0 0,0-1 0 0 0,0 0 0 0 0,-1 1 0 0 0,1-1 0 0 0,0 0 0 0 0,0 0-1 0 0,0 0 1 0 0,-1 0 0 0 0,1 1 0 0 0,-1-1 0 0 0,1 0 0 0 0,-1 0 0 0 0,1 0 0 0 0,-1 0 0 0 0,1-1 0 0 0,-1 1 0 0 0,0 0 0 0 0,1 0 0 0 0,-1 0 0 0 0,0 0 0 0 0,0 0 0 0 0,0 0-1 0 0,0 0 1 0 0,0-1 0 0 0,0 1 0 0 0,0 0 0 0 0,0 0 0 0 0,-1 0 0 0 0,1 0 0 0 0,0 0 0 0 0,-1 0 0 0 0,1 0 0 0 0,-1 0 0 0 0,1 0 0 0 0,-1 0 0 0 0,1 0 0 0 0,-1 0 0 0 0,0 0-1 0 0,1 0 1 0 0,-1 0 0 0 0,0 1 0 0 0,0-1 0 0 0,0 0 0 0 0,0 0 0 0 0,0 1 0 0 0,0-1-5 0 0,-73-61-1619 0 0,48 122 834 0 0,25-49 878 0 0,-5 17 82 0 0,2 1 0 0 0,1 0 0 0 0,1-1 0 0 0,2 1-1 0 0,0 0 1 0 0,2 0 0 0 0,2 0 0 0 0,1 3-175 0 0,6-10-1838 0 0,4-15-4764 0 0,-2-9-21 0 0</inkml:trace>
  <inkml:trace contextRef="#ctx0" brushRef="#br1" timeOffset="3738.94">508 327 3892 0 0,'0'0'9153'0'0,"0"0"-8897"0"0,0 0-68 0 0,0 0-188 0 0,-50-2 548 0 0,28 0-256 0 0,-7-1-292 0 0,2 1-356 0 0,-2 0-1380 0 0,9 0-3420 0 0,-6-2-1925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6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3 7249 0 0,'0'0'5712'0'0,"0"0"-5344"0"0,0 0-368 0 0,0 0-192 0 0,0 0 192 0 0,0 0 40 0 0,0 0 228 0 0,-49 1-172 0 0,28-1-96 0 0,-2 0-292 0 0,0 0-1476 0 0,7 0-2912 0 0,0-4-2121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4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161 282 19700 0 0,'0'0'3553'0'0,"-22"-2"-3429"0"0,-68-3-27 0 0,89 5-93 0 0,-1 0 0 0 0,0 0 0 0 0,1 0 0 0 0,-1 1 0 0 0,0-1-1 0 0,1 0 1 0 0,-1 1 0 0 0,1-1 0 0 0,-1 1 0 0 0,1 0 0 0 0,-1-1 0 0 0,1 1-1 0 0,-1 0 1 0 0,1 0 0 0 0,-1 0 0 0 0,1 0 0 0 0,-1 1 0 0 0,1 0 2 0 0,0-1 1 0 0,0 1-1 0 0,0-1 1 0 0,0 1 0 0 0,1 0-1 0 0,-1-1 1 0 0,0 1-1 0 0,1 0 1 0 0,-1 3-1 0 0,-1 2 23 0 0,-1 5 26 0 0,0 0 0 0 0,1 1 0 0 0,1-1 0 0 0,0 0 0 0 0,0 21 0 0 0,1-30-40 0 0,1-1 0 0 0,-1 1 1 0 0,0-1-1 0 0,1 1 0 0 0,-1 0 0 0 0,1-1 1 0 0,0 0-1 0 0,0 1 0 0 0,0-1 0 0 0,0 1 1 0 0,0-1-1 0 0,0 0 0 0 0,3 4 0 0 0,-1-3 16 0 0,0 0 0 0 0,0 0-1 0 0,0 0 1 0 0,0-1 0 0 0,0 1-1 0 0,1-1 1 0 0,6 4 0 0 0,2-1 20 0 0,1 0 1 0 0,0-1-1 0 0,-1 0 0 0 0,18 2 1 0 0,-8-2-170 0 0,33 1 0 0 0,-41-5-1587 0 0,23-2 0 0 0,-36 2 1336 0 0,0 0 0 0 0,0-1 0 0 0,1 1-1 0 0,-1 0 1 0 0,0 0 0 0 0,0-1 0 0 0,0 1 0 0 0,0-1 0 0 0,0 1 0 0 0,0-1 0 0 0,2-1 0 0 0</inkml:trace>
  <inkml:trace contextRef="#ctx0" brushRef="#br0" timeOffset="1">403 0 19340 0 0,'0'0'3026'0'0,"15"22"-2535"0"0,48 69-112 0 0,-56-81-289 0 0,-1 1-1 0 0,6 12 1 0 0,-4 5 132 0 0,-6-16-145 0 0,5 22 25 0 0,-2 0 1 0 0,-1 0-1 0 0,-2 0 0 0 0,-3 45 1 0 0,0-61-276 0 0,-2 0 1 0 0,0 0-1 0 0,0 0 1 0 0,-2 0-1 0 0,-12 30 1 0 0,-4-5-3839 0 0,-4-4-5273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6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63 15075 0 0,'0'0'7199'0'0,"-21"-4"-6680"0"0,-67-9-127 0 0,-16 1 194 0 0,-8-4-2392 0 0,85 8-1740 0 0,13-1-7001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6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12875 0 0,'0'0'7063'0'0,"5"20"-5955"0"0,18 63-179 0 0,-17-50-290 0 0,-7-17-100 0 0,0-10-379 0 0,-2 5 271 0 0,-7 21-1 0 0,7-24-921 0 0,1-1-1 0 0,-1 1 0 0 0,1 0 0 0 0,1-1 0 0 0,-2 16 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46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37 310 10522 0 0,'0'0'13476'0'0,"0"-5"-13213"0"0,-7-32 217 0 0,5 23-525 0 0,0 1 1 0 0,1 0-1 0 0,1-1 0 0 0,2-26 0 0 0,13-52-439 0 0,-14 89 483 0 0,0-4-25 0 0,0-1 16 0 0,1-1 1 0 0,0 1 0 0 0,0 0 0 0 0,5-9 0 0 0,-7 16 12 0 0,1 0 0 0 0,-1 0 0 0 0,1-1 0 0 0,-1 1 0 0 0,1 0 0 0 0,0 0 0 0 0,0 0 0 0 0,-1 0 0 0 0,1 0 0 0 0,0 0 0 0 0,0 0 0 0 0,0 0 0 0 0,0 0 0 0 0,0 0 0 0 0,0 1 0 0 0,1-1 0 0 0,-1 0 0 0 0,0 1 0 0 0,0-1 0 0 0,0 1 0 0 0,1-1 0 0 0,-1 1 0 0 0,0-1 0 0 0,1 1 0 0 0,-1 0 0 0 0,0 0 0 0 0,1 0 0 0 0,-1 0 0 0 0,0 0 0 0 0,1 0 0 0 0,-1 0 0 0 0,0 0 0 0 0,2 1 0 0 0,0 0 10 0 0,-1 0 0 0 0,1 0-1 0 0,-1 0 1 0 0,0 1 0 0 0,1-1-1 0 0,-1 1 1 0 0,0 0 0 0 0,0 0-1 0 0,0 0 1 0 0,0 0 0 0 0,-1 0-1 0 0,3 2 1 0 0,17 30 169 0 0,-19-32-168 0 0,5 13-467 0 0,10 23 0 0 0,-10-20 1447 0 0,-1 2-1 0 0,4 24 1 0 0,-4-1-1164 0 0,-3 0-3329 0 0,-1 15-9228 0 0</inkml:trace>
  <inkml:trace contextRef="#ctx0" brushRef="#br0" timeOffset="1">308 216 18828 0 0,'0'0'5665'0'0,"-130"-12"-5409"0"0,90 11-328 0 0,-2 1-552 0 0,0 0-1080 0 0,9 0-2913 0 0,12 0-7874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0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15 4009 0 0,'0'0'12225'0'0,"-20"-3"-11894"0"0,-63-6-98 0 0,64 7-253 0 0,1 1 0 0 0,-31 2-1 0 0,14 1-2320 0 0,24-4-979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1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2449 0 0,'0'0'14011'0'0,"33"125"-13747"0"0,-43-111-256 0 0,0 0-272 0 0,2-2-449 0 0,2 0-775 0 0,0-4-1369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1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5441 0 0,'0'0'12100'0'0,"1"-9"-12132"0"0,-1 4 44 0 0,1-1-1 0 0,0 0 1 0 0,2-9 0 0 0,-2 14-9 0 0,-1 1 0 0 0,0-1 0 0 0,1 1 0 0 0,-1-1 0 0 0,0 1 0 0 0,1 0 0 0 0,-1-1 0 0 0,0 1 0 0 0,1-1 0 0 0,-1 1 0 0 0,0 0 0 0 0,1 0 0 0 0,-1-1 0 0 0,1 1 0 0 0,-1 0 0 0 0,1-1 0 0 0,-1 1 0 0 0,1 0 0 0 0,-1 0 0 0 0,1 0 0 0 0,-1 0 0 0 0,1 0 0 0 0,-1-1 0 0 0,1 1 0 0 0,0 0-1 0 0,-1 0 1 0 0,1 0 0 0 0,0 1 0 0 0,16 3 103 0 0,-12-2-64 0 0,10 3 148 0 0,1 0-1 0 0,-1 2 1 0 0,25 13-1 0 0,-35-17-142 0 0,0-1-1 0 0,0 2 0 0 0,-1-1 0 0 0,1 1 0 0 0,-1-1 0 0 0,0 1 0 0 0,0 0 0 0 0,-1 1 0 0 0,1-1 1 0 0,-1 1-1 0 0,0-1 0 0 0,0 1 0 0 0,-1 0 0 0 0,5 10 0 0 0,-6-12-7 0 0,-1-1-1 0 0,1 1 1 0 0,-1-1-1 0 0,1 1 1 0 0,-1 0-1 0 0,0-1 1 0 0,0 1-1 0 0,0 0 1 0 0,-1-1-1 0 0,1 1 1 0 0,-1-1-1 0 0,1 1 1 0 0,-1-1-1 0 0,0 1 1 0 0,0-1-1 0 0,0 1 1 0 0,0-1-1 0 0,0 0 1 0 0,-1 1-1 0 0,1-1 1 0 0,-4 4 0 0 0,2-2-611 0 0,-1-1 1 0 0,0 1 0 0 0,-8 5 0 0 0,-14 8-10739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2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0 3065 0 0,'0'0'17089'0'0,"-21"13"-16817"0"0,-63 41-115 0 0,81-52-148 0 0,0 1-1 0 0,-1-1 1 0 0,1 1 0 0 0,1 0-1 0 0,-1 0 1 0 0,0 0-1 0 0,-2 4 1 0 0,4-6-6 0 0,0 1 1 0 0,1-1-1 0 0,-1 1 0 0 0,1-1 0 0 0,-1 1 1 0 0,1 0-1 0 0,0-1 0 0 0,0 1 0 0 0,-1 2 1 0 0,1 3-2 0 0,-1-1-43 0 0,0 0 1 0 0,0 0-1 0 0,1 0 0 0 0,0-1 0 0 0,0 1 1 0 0,3 11-1 0 0,-3-15-19 0 0,1 0 0 0 0,-1 0-1 0 0,1 0 1 0 0,0 0 0 0 0,0 0 0 0 0,0 0 0 0 0,0 0 0 0 0,0 0 0 0 0,1-1-1 0 0,-1 1 1 0 0,0 0 0 0 0,1-1 0 0 0,-1 1 0 0 0,1-1 0 0 0,0 1-1 0 0,0-1 1 0 0,-1 0 0 0 0,1 0 0 0 0,0 0 0 0 0,4 2 0 0 0,1 0-370 0 0,1-1 0 0 0,-1-1 0 0 0,1 1 1 0 0,0-1-1 0 0,-1 0 0 0 0,13-1 0 0 0,9 0-3220 0 0,-7 0-2150 0 0,-10 0-880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2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0 0 0,'0'0'8124'0'0,"3"-1"-8386"0"0,5-1 478 0 0,0 0 0 0 0,0 0 0 0 0,0 1 0 0 0,1 0 0 0 0,-1 1 0 0 0,0 0 0 0 0,16 1 0 0 0,-21 0-131 0 0,1-1 354 0 0,0 1 1 0 0,1 0-1 0 0,-1 0 0 0 0,8 3 1 0 0,-12-4-364 0 0,1 0 0 0 0,-1 0-1 0 0,1 1 1 0 0,-1-1 0 0 0,1 0 0 0 0,-1 0 0 0 0,0 1 0 0 0,1-1 0 0 0,-1 1 0 0 0,1-1 0 0 0,-1 0 0 0 0,0 1 0 0 0,1-1 0 0 0,-1 1 0 0 0,0-1 0 0 0,0 1 0 0 0,1-1-1 0 0,-1 0 1 0 0,0 1 0 0 0,0 0 0 0 0,0 0 2 0 0,0 0-1 0 0,0-1 0 0 0,0 1 1 0 0,0 0-1 0 0,0 0 1 0 0,-1-1-1 0 0,1 1 0 0 0,0 0 1 0 0,-1-1-1 0 0,1 1 0 0 0,0 0 1 0 0,-1-1-1 0 0,1 1 1 0 0,-1 0-1 0 0,1-1 0 0 0,-1 1 1 0 0,1-1-1 0 0,-1 1 1 0 0,0 0-1 0 0,-6 4 395 0 0,1 0 1 0 0,-13 7-1 0 0,12-7-357 0 0,0-1 0 0 0,0 1 0 0 0,-8 8 1 0 0,13-11-114 0 0,0 0 0 0 0,1 0 1 0 0,-1 0-1 0 0,0 0 1 0 0,1 0-1 0 0,0 0 0 0 0,0 0 1 0 0,-1 1-1 0 0,1-1 1 0 0,1 1-1 0 0,-1-1 1 0 0,0 0-1 0 0,1 1 0 0 0,-1-1 1 0 0,0 4-1 0 0,1-5 1 0 0,0 0 1 0 0,0 0-1 0 0,0 0 0 0 0,1 0 0 0 0,-1 0 0 0 0,0 0 1 0 0,0 0-1 0 0,1 0 0 0 0,-1 0 0 0 0,0 0 0 0 0,1 0 1 0 0,-1 0-1 0 0,1 0 0 0 0,-1-1 0 0 0,1 1 0 0 0,-1 0 1 0 0,1 0-1 0 0,0-1 0 0 0,0 2 0 0 0,1-1 17 0 0,0 1 0 0 0,0-1 0 0 0,0 0 1 0 0,0 1-1 0 0,0-1 0 0 0,0 0 0 0 0,5 1 0 0 0,0 0 58 0 0,1-1 0 0 0,0 1 0 0 0,15-1-1 0 0,92 0-1011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3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170 100 0 0 0,'0'0'15929'0'0,"0"-8"-15268"0"0,1-22-78 0 0,-1 28-504 0 0,-1-1 0 0 0,1 1 0 0 0,-1-1 0 0 0,1 1 0 0 0,-1-1 0 0 0,0 1 0 0 0,0 0 0 0 0,0-1 0 0 0,0 1 0 0 0,0 0 1 0 0,-1 0-1 0 0,1 0 0 0 0,-1 0 0 0 0,1 0 0 0 0,-1 0 0 0 0,0 0 0 0 0,0 0 0 0 0,0 0 0 0 0,0 1 0 0 0,0-1 0 0 0,-3-1 0 0 0,1 1-70 0 0,1 1 1 0 0,0-1-1 0 0,0 1 0 0 0,-1-1 0 0 0,1 1 1 0 0,-1 0-1 0 0,1 0 0 0 0,-1 1 1 0 0,-4-1-1 0 0,-35 0 60 0 0,25 1-27 0 0,17 0-31 0 0,-1 0 0 0 0,1 0 0 0 0,-1 0 0 0 0,1 0 0 0 0,-1 0 0 0 0,1 1 0 0 0,-1-1 0 0 0,1 0 1 0 0,-1 1-1 0 0,1-1 0 0 0,-1 1 0 0 0,1 0 0 0 0,-1-1 0 0 0,1 1 0 0 0,0 0 0 0 0,-1 0 0 0 0,1 0 0 0 0,0 0 0 0 0,0 0 0 0 0,0 0 0 0 0,0 0 0 0 0,0 0 0 0 0,0 0 0 0 0,0 0 0 0 0,0 1 0 0 0,0-1 0 0 0,0 0 0 0 0,1 1 1 0 0,-1-1-1 0 0,1 1 0 0 0,-1-1 0 0 0,1 1 0 0 0,-1 2 0 0 0,0 0 21 0 0,1-1 0 0 0,0 1 0 0 0,1 0 0 0 0,-1 0 0 0 0,0-1 0 0 0,1 1 0 0 0,0 0 0 0 0,0-1 0 0 0,0 1 0 0 0,0-1 0 0 0,1 1 0 0 0,-1-1 0 0 0,3 5 0 0 0,0-2-9 0 0,0-1 0 0 0,0 1 0 0 0,1-1 0 0 0,-1 1 0 0 0,1-1 0 0 0,11 8-1 0 0,-13-11-11 0 0,1 1 0 0 0,-1-1 0 0 0,1 0 0 0 0,0 0 0 0 0,0-1 0 0 0,0 1 0 0 0,0-1 0 0 0,0 0 0 0 0,0 0 0 0 0,0 0 0 0 0,0 0 0 0 0,7-1 0 0 0,-4 0-8 0 0,-1 0 1 0 0,1-1-1 0 0,-1 1 1 0 0,1-2-1 0 0,-1 1 1 0 0,0-1-1 0 0,0 0 0 0 0,0 0 1 0 0,10-5-1 0 0,-12 5-663 0 0,-1-1 0 0 0,1 1 0 0 0,-1-1 0 0 0,1 0 0 0 0,3-4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4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46 340 0 0,'0'0'3098'0'0,"0"0"1265"0"0,0 0-2558 0 0,0 0-1194 0 0,0 0-340 0 0,0 0-125 0 0,0 0-44 0 0,27 6-773 0 0,-23-6 713 0 0,0 0 1 0 0,0 0 0 0 0,0 1-1 0 0,0 0 1 0 0,0-1-1 0 0,0 1 1 0 0,0 1-1 0 0,0-1 1 0 0,-1 0-1 0 0,1 1 1 0 0,-1 0-1 0 0,1 0 1 0 0,-1 0-1 0 0,1 0 1 0 0,-1 1-1 0 0,0-1 1 0 0,0 1 0 0 0,0 0-1 0 0,-1 0 1 0 0,1 0-1 0 0,-1 0 1 0 0,1 0-1 0 0,-1 0 1 0 0,0 1-1 0 0,0-1 1 0 0,-1 1-1 0 0,1 0 1 0 0,-1-1-1 0 0,1 1 1 0 0,-1 0-1 0 0,0 0 1 0 0,-1 0 0 0 0,1 0-1 0 0,-1 0 1 0 0,0 0-1 0 0,1 0 1 0 0,-2 0-1 0 0,1 0 1 0 0,0 0-1 0 0,-1-1 1 0 0,0 1-1 0 0,0 0 1 0 0,0 0-1 0 0,-1 1-42 0 0,-6 4 195 0 0,6-9-182 0 0,0 1 0 0 0,1-1 0 0 0,-1 1 0 0 0,0-1 0 0 0,1 1 0 0 0,-1 0 0 0 0,1 0 0 0 0,-1-1 0 0 0,1 1 0 0 0,-1 0-1 0 0,1 1 1 0 0,0-1 0 0 0,0 0 0 0 0,-1 0 0 0 0,1 0 0 0 0,0 1 0 0 0,0-1 0 0 0,0 1 0 0 0,0-1 0 0 0,0 1 0 0 0,1-1 0 0 0,-1 1 0 0 0,0-1 0 0 0,1 1 0 0 0,-1-1 0 0 0,1 1-1 0 0,0 0 1 0 0,-1 0 0 0 0,1-1 0 0 0,0 1 0 0 0,0 0 0 0 0,0-1 0 0 0,0 1 0 0 0,0 0 0 0 0,1 0 0 0 0,-1-1 0 0 0,0 1 0 0 0,1 0 0 0 0,-1-1 0 0 0,1 1 0 0 0,0-1-1 0 0,-1 1 1 0 0,1-1 0 0 0,0 1 0 0 0,0-1 0 0 0,0 1 0 0 0,0-1 0 0 0,0 0 0 0 0,0 1 0 0 0,1-1 0 0 0,-1 0 0 0 0,0 0 0 0 0,1 0 0 0 0,-1 0 0 0 0,1 0 0 0 0,-1 0 0 0 0,1-1-1 0 0,-1 1 1 0 0,1 0 0 0 0,-1-1 0 0 0,1 1 0 0 0,1 0-13 0 0,45 4 372 0 0,-17-9-4067 0 0,-24 2-402 0 0</inkml:trace>
  <inkml:trace contextRef="#ctx0" brushRef="#br0" timeOffset="267.29">277 125 6157 0 0,'0'0'2710'0'0,"0"0"-1567"0"0,0 0-521 0 0,0 0 5 0 0,0 0-102 0 0,0 0-249 0 0,0 0-295 0 0,7-2-286 0 0,-3 1 260 0 0,0 0-1 0 0,0 1 0 0 0,1 0 0 0 0,-1 0 0 0 0,0 0 0 0 0,0 0 0 0 0,1 1 0 0 0,-1 0 1 0 0,0 0-1 0 0,0 0 0 0 0,0 0 0 0 0,0 0 0 0 0,0 1 0 0 0,0 0 0 0 0,0 0 0 0 0,0 0 1 0 0,-1 0-1 0 0,1 1 0 0 0,-1-1 0 0 0,0 1 0 0 0,1 0 0 0 0,-1 0 0 0 0,0 0 1 0 0,-1 0-1 0 0,3 4 46 0 0,-3-6 26 0 0,0 1 1 0 0,-1 0 0 0 0,1-1-1 0 0,0 1 1 0 0,-1 0 0 0 0,0 0 0 0 0,1 0-1 0 0,-1 1 1 0 0,0-1 0 0 0,0 0-1 0 0,0 0 1 0 0,0 1 0 0 0,-1-1-1 0 0,1 0 1 0 0,-1 1 0 0 0,1-1 0 0 0,-1 1-1 0 0,0-1 1 0 0,0 1 0 0 0,0-1-1 0 0,0 0 1 0 0,0 1 0 0 0,-1-1 0 0 0,1 1-1 0 0,-1-1 1 0 0,1 0 0 0 0,-1 1-1 0 0,0-1 1 0 0,0 0 0 0 0,0 0-1 0 0,0 1 1 0 0,0-1 0 0 0,-1 0 0 0 0,1 0-1 0 0,-1 0 1 0 0,1 0 0 0 0,-1-1-1 0 0,0 1 1 0 0,0 0 0 0 0,0-1-1 0 0,0 1 1 0 0,0-1 0 0 0,0 0 0 0 0,0 1-27 0 0,-49 7-2814 0 0,43-11 344 0 0,3-1-1431 0 0</inkml:trace>
  <inkml:trace contextRef="#ctx0" brushRef="#br0" timeOffset="533.23">426 138 1384 0 0,'0'0'4365'0'0,"0"0"-3007"0"0,0 0-954 0 0,0 0-273 0 0,0 0 181 0 0,0 0 242 0 0,0 0 128 0 0,1 6-20 0 0,-2 78 778 0 0,1-81-1417 0 0,1-1-1 0 0,-1 0 0 0 0,1 0 0 0 0,-1 0 1 0 0,1 1-1 0 0,0-1 0 0 0,0 0 0 0 0,0 0 0 0 0,0 0 1 0 0,0 0-1 0 0,0-1 0 0 0,1 1 0 0 0,-1 0 1 0 0,1 0-1 0 0,-1-1 0 0 0,1 1 0 0 0,0-1 1 0 0,-1 1-1 0 0,1-1 0 0 0,0 0 0 0 0,0 0 0 0 0,0 0 1 0 0,0 0-1 0 0,0 0 0 0 0,0 0 0 0 0,0 0 1 0 0,1-1-1 0 0,-1 1 0 0 0,0-1 0 0 0,0 0 1 0 0,1 1-23 0 0,44-5-5799 0 0,-40 0 1576 0 0</inkml:trace>
  <inkml:trace contextRef="#ctx0" brushRef="#br0" timeOffset="796.89">600 3 7053 0 0,'0'0'2657'0'0,"0"0"-1859"0"0,0 0-666 0 0,0 0-25 0 0,0 0 104 0 0,0 0-23 0 0,5-1-30 0 0,-2 0-197 0 0,0 1 0 0 0,0 0 0 0 0,-1-1 0 0 0,1 1 0 0 0,0 0 0 0 0,0 0 0 0 0,0 1 0 0 0,0-1 0 0 0,-1 1 0 0 0,1-1 0 0 0,0 1 0 0 0,0 0 0 0 0,-1 0 0 0 0,1 0 0 0 0,-1 0 0 0 0,1 0 0 0 0,-1 1 0 0 0,1-1 0 0 0,-1 1 0 0 0,0 0 0 0 0,1 0 0 0 0,-1 0 0 0 0,0 0 0 0 0,0 0 0 0 0,-1 0 0 0 0,1 0 0 0 0,0 1 0 0 0,-1-1 0 0 0,1 0 0 0 0,0 4 39 0 0,-24 1 1466 0 0,26 5-2178 0 0,7-5 921 0 0,-7-5-149 0 0,0-1-1 0 0,0 1 1 0 0,-1 0 0 0 0,1 0-1 0 0,0 0 1 0 0,-1 1 0 0 0,1-1 0 0 0,-1 1-1 0 0,0 0 1 0 0,0 0 0 0 0,0 0-1 0 0,0 0 1 0 0,-1 0 0 0 0,1 1-1 0 0,-1-1 1 0 0,0 1 0 0 0,0 0-1 0 0,0 0 1 0 0,0 0 0 0 0,-1 0-1 0 0,0 0 1 0 0,1 0 0 0 0,-2 0-1 0 0,1 0 1 0 0,0 2-60 0 0,-6-3 52 0 0,0 0 0 0 0,0 0 0 0 0,0-1 0 0 0,0 0 0 0 0,0 0 0 0 0,-1 0 0 0 0,1-1 0 0 0,-1 1 0 0 0,1-1 0 0 0,-1-1 1 0 0,1 1-1 0 0,-1-1 0 0 0,0 0 0 0 0,1 0 0 0 0,-1 0 0 0 0,0-1 0 0 0,-2-1-52 0 0,5 2-123 0 0,-44-6-4203 0 0,24-1-1491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3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354 549 0 0 0,'81'-27'0'0'0,"-62"19"0"0"0,-15 4 0 0 0,-2 0 0 0 0,38-53 913 0 0,15-34 1003 0 0,-51 82-1465 0 0,1 0 1 0 0,-2-1-1 0 0,0 0 1 0 0,0 1-1 0 0,0-1 1 0 0,-2 0-1 0 0,1 0 1 0 0,-1-1-1 0 0,0 1 1 0 0,-1 0 0 0 0,-2-18-1 0 0,1 21-370 0 0,-1 1-1 0 0,0-1 1 0 0,0 1 0 0 0,0-1-1 0 0,-1 1 1 0 0,0 0 0 0 0,0 0-1 0 0,-1 0 1 0 0,0 0 0 0 0,0 1-1 0 0,0-1 1 0 0,0 1-1 0 0,-6-5 1 0 0,-3-2-45 0 0,1 1 0 0 0,-2 1 0 0 0,0 0 0 0 0,-16-9-1 0 0,8 7 16 0 0,0 1 0 0 0,0 1-1 0 0,-1 1 1 0 0,-27-6 0 0 0,35 11 135 0 0,0 1 0 0 0,-1 0 0 0 0,0 1 1 0 0,1 1-1 0 0,-1 1 0 0 0,0 0 0 0 0,-23 4 0 0 0,31-3-143 0 0,1 1-1 0 0,0 0 0 0 0,0 0 0 0 0,0 1 0 0 0,1 0 1 0 0,-1 0-1 0 0,1 1 0 0 0,-1 0 0 0 0,1 0 0 0 0,0 0 0 0 0,0 1 1 0 0,1 0-1 0 0,0 0 0 0 0,0 0 0 0 0,0 1 0 0 0,0 0 1 0 0,1 0-1 0 0,0 0 0 0 0,-5 9 0 0 0,3-2-34 0 0,0 1 0 0 0,1-1 0 0 0,0 2 0 0 0,1-1 0 0 0,0 0 0 0 0,2 1 1 0 0,-1-1-1 0 0,1 25 0 0 0,1-11-28 0 0,1-1 0 0 0,8 55 1 0 0,-7-74 20 0 0,1 1 1 0 0,0-1-1 0 0,1 0 1 0 0,0 0-1 0 0,0 0 1 0 0,0-1-1 0 0,1 1 1 0 0,0-1-1 0 0,1 0 1 0 0,0 0-1 0 0,0 0 1 0 0,0-1 0 0 0,1 0-1 0 0,7 7 1 0 0,-8-10 31 0 0,-1 0 0 0 0,1 0 0 0 0,0 0 0 0 0,0-1 0 0 0,0 1 0 0 0,1-1 0 0 0,-1-1 0 0 0,0 1 0 0 0,1-1 0 0 0,8 1 0 0 0,5 0 147 0 0,31-1 1 0 0,-46-1-171 0 0,19-1 53 0 0,0-2 1 0 0,30-6-1 0 0,-12 0-2519 0 0,-10 2-2570 0 0,-17 5-595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136 7770 0 0,'0'0'9464'0'0,"-12"6"-9197"0"0,-41 16-48 0 0,45-18-151 0 0,-1-2-1 0 0,0 1 1 0 0,0-1 0 0 0,-1 0 0 0 0,1-1 0 0 0,0 0-1 0 0,0 0 1 0 0,-1-1 0 0 0,-11-1 0 0 0,-5 0-29 0 0,19 1-46 0 0,0 0 0 0 0,0-1 0 0 0,-1 0-1 0 0,1 0 1 0 0,0-1 0 0 0,0 0 0 0 0,0 0 0 0 0,1 0-1 0 0,-12-7 1 0 0,15 6 883 0 0,1 8-571 0 0,0-3-239 0 0,0 0 0 0 0,-1 0 0 0 0,1 0 0 0 0,-1 0 1 0 0,1 0-1 0 0,-1-1 0 0 0,1 1 0 0 0,-1-1 0 0 0,0 1 1 0 0,0-1-1 0 0,0 0 0 0 0,0 0 0 0 0,0 0 1 0 0,0-1-1 0 0,-4 1 0 0 0,-7 1 95 0 0,0-1-1 0 0,-15-2 1 0 0,14 1-121 0 0,-13 0-20 0 0,1-2-1 0 0,-1-1 1 0 0,1-1-1 0 0,0-1 1 0 0,-45-15 0 0 0,71 20 10 0 0,-1-1 1 0 0,0 1 0 0 0,0 0 0 0 0,1 0 0 0 0,-1 0 0 0 0,0 0 0 0 0,0 0 0 0 0,1 0 0 0 0,-1 0 0 0 0,0 0-1 0 0,0 1 1 0 0,1-1 0 0 0,-1 1 0 0 0,0-1 0 0 0,1 1 0 0 0,-1 0 0 0 0,1 0 0 0 0,-1 0 0 0 0,-2 1 0 0 0,-13 6 167 0 0,2-4-134 0 0,-1 0 0 0 0,0-2 0 0 0,1 0 0 0 0,-1 0 0 0 0,0-2 0 0 0,0 0 0 0 0,-17-3 0 0 0,15 1-41 0 0,1 0 0 0 0,0-2 0 0 0,-24-8 0 0 0,-48-22 160 0 0,6-6 23 0 0,69 32-57 0 0,1 0 0 0 0,0-1-1 0 0,-22-20 1 0 0,34 28-98 0 0,0 0-1 0 0,0 0 1 0 0,0 0-1 0 0,1 0 1 0 0,-1 0 0 0 0,0-1-1 0 0,1 1 1 0 0,-1 0-1 0 0,1 0 1 0 0,-1 0 0 0 0,1-1-1 0 0,-1 1 1 0 0,1 0-1 0 0,0-1 1 0 0,0 1 0 0 0,0 0-1 0 0,0-1 1 0 0,0 1-1 0 0,0 0 1 0 0,0-2 0 0 0,0 1-22 0 0,0 2-51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5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15115 0 0,'0'0'7834'0'0,"-18"20"-7715"0"0,-49 64-17 0 0,65-82-96 0 0,1 0 0 0 0,-1 0 0 0 0,1 0 0 0 0,0 0 0 0 0,0 0 0 0 0,0 1 0 0 0,0-1 0 0 0,0 0 0 0 0,0 0 0 0 0,0 1 0 0 0,1-1 0 0 0,-1 4 0 0 0,1-5-1 0 0,0 0 1 0 0,1-1-1 0 0,-1 1 1 0 0,0 0-1 0 0,0 0 1 0 0,1 0-1 0 0,-1-1 1 0 0,0 1-1 0 0,1 0 1 0 0,-1-1-1 0 0,1 1 1 0 0,-1 0-1 0 0,1-1 1 0 0,-1 1-1 0 0,1 0 1 0 0,0-1-1 0 0,0 1 1 0 0,3 3 37 0 0,-1-1 14 0 0,0-1 0 0 0,0 1 0 0 0,0-1 0 0 0,0 1-1 0 0,1-1 1 0 0,-1 0 0 0 0,1-1 0 0 0,0 1 0 0 0,-1 0 0 0 0,1-1-1 0 0,0 0 1 0 0,0 0 0 0 0,0 0 0 0 0,0-1 0 0 0,5 1 0 0 0,-3 0 43 0 0,1-1 1 0 0,0 0 0 0 0,0-1 0 0 0,0 1 0 0 0,-1-1 0 0 0,1 0 0 0 0,0-1 0 0 0,7-2 0 0 0,-9 1-43 0 0,0 1 1 0 0,1-1-1 0 0,-2 0 0 0 0,1 0 1 0 0,0 0-1 0 0,-1-1 0 0 0,1 1 0 0 0,-1-1 1 0 0,0 0-1 0 0,0-1 0 0 0,3-4 1 0 0,-5 7-52 0 0,-1-1 0 0 0,1 1 1 0 0,0-1-1 0 0,-1 0 1 0 0,0 0-1 0 0,0 1 0 0 0,0-1 1 0 0,0 0-1 0 0,0 0 1 0 0,0 0-1 0 0,-1 0 0 0 0,0 0 1 0 0,1 0-1 0 0,-1 0 0 0 0,0 0 1 0 0,0 0-1 0 0,-1 0 1 0 0,1 0-1 0 0,-1 0 0 0 0,1 0 1 0 0,-1 0-1 0 0,-2-4 1 0 0,2 4-32 0 0,-1 0 1 0 0,0 0-1 0 0,0 1 1 0 0,0-1-1 0 0,0 0 1 0 0,0 1-1 0 0,-1 0 1 0 0,1-1 0 0 0,-1 1-1 0 0,0 0 1 0 0,0 0-1 0 0,1 0 1 0 0,-1 1-1 0 0,0-1 1 0 0,-1 1-1 0 0,-4-2 1 0 0,2 1-760 0 0,-1 0-1 0 0,-11-2 1 0 0,-13 2-7119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7:5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1354 244 3169 0 0,'0'0'7647'0'0,"-3"-1"-6929"0"0,-10-3 763 0 0,-1 1-1 0 0,0 0 0 0 0,-23-1 0 0 0,-8-2 132 0 0,0-2-941 0 0,0 2-1 0 0,-1 2 1 0 0,-56 2 0 0 0,94 2-654 0 0,-1 1-1 0 0,1 1 1 0 0,0-1 0 0 0,0 1-1 0 0,1 0 1 0 0,-1 1-1 0 0,0 0 1 0 0,1 0 0 0 0,-1 1-1 0 0,1 0 1 0 0,-10 7 0 0 0,11-6-9 0 0,2-1 0 0 0,-1 0 0 0 0,0 1 0 0 0,1 0 0 0 0,0 0 0 0 0,0 0 0 0 0,0 1 0 0 0,1-1 0 0 0,-1 1 0 0 0,1 0 0 0 0,1 0 0 0 0,-1 0 0 0 0,1 0 0 0 0,-2 12 0 0 0,2-8 16 0 0,0 1-1 0 0,1-1 1 0 0,0 12 0 0 0,1-19-9 0 0,0 1 0 0 0,1-1 0 0 0,-1 1 0 0 0,1-1 1 0 0,0 1-1 0 0,-1-1 0 0 0,1 0 0 0 0,1 1 0 0 0,-1-1 1 0 0,0 0-1 0 0,1 0 0 0 0,3 6 0 0 0,-4-9-1 0 0,-1 1 0 0 0,0-1 0 0 0,1 1 0 0 0,-1-1 1 0 0,1 1-1 0 0,-1-1 0 0 0,1 1 0 0 0,-1-1 0 0 0,1 0 0 0 0,-1 1 0 0 0,1-1 0 0 0,-1 0 0 0 0,1 1 0 0 0,-1-1 0 0 0,1 0 1 0 0,-1 0-1 0 0,1 1 0 0 0,0-1 0 0 0,-1 0 0 0 0,1 0 0 0 0,0 0 0 0 0,-1 0 0 0 0,1 0 0 0 0,-1 0 0 0 0,1 0 0 0 0,0 0 1 0 0,-1 0-1 0 0,1 0 0 0 0,0 0 0 0 0,-1 0 0 0 0,1-1 0 0 0,-1 1 0 0 0,1 0 0 0 0,0-1 0 0 0,0 1 0 0 0,0-1-1 0 0,0 0 0 0 0,0 0 0 0 0,0 0 1 0 0,0 0-1 0 0,-1 0 0 0 0,1 0 0 0 0,0 0 1 0 0,-1 0-1 0 0,1 0 0 0 0,-1 0 1 0 0,1 0-1 0 0,-1 0 0 0 0,0 0 0 0 0,1-1 1 0 0,-1 1-1 0 0,0-1 0 0 0,1-8-9 0 0,-1 1 1 0 0,0 0-1 0 0,0-1 0 0 0,-1 1 0 0 0,0 0 0 0 0,-1 0 1 0 0,0-1-1 0 0,-1 1 0 0 0,0 1 0 0 0,0-1 0 0 0,-1 0 1 0 0,0 1-1 0 0,0 0 0 0 0,-1 0 0 0 0,0 0 0 0 0,-9-11 0 0 0,5 9-1 0 0,1 1-1 0 0,-1 0 0 0 0,-1 0 0 0 0,1 1 0 0 0,-1 1 0 0 0,-1 0 0 0 0,0 0 0 0 0,0 1 0 0 0,0 0 0 0 0,0 1 0 0 0,-23-7 0 0 0,4 4 60 0 0,-63-7 0 0 0,-32 7 4 0 0,-20-2-33 0 0,118 7-28 0 0,1-2 0 0 0,0-1 0 0 0,-35-12 0 0 0,47 12-97 0 0,0-1-1 0 0,0-1 1 0 0,1 0-1 0 0,-19-15 1 0 0,14 9-3125 0 0,-19-10 0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0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7664 777 2385 0 0,'0'0'8932'0'0,"-4"24"-8349"0"0,-12 71-50 0 0,15-87-388 0 0,-1 1 0 0 0,1-1-1 0 0,-2 0 1 0 0,-2 8-1 0 0,1-6 78 0 0,-14 33 1374 0 0,-42 75 0 0 0,11-27-922 0 0,44-80-627 0 0,-1 0 0 0 0,0 0 0 0 0,0-1 0 0 0,-1 0 1 0 0,-9 9-1 0 0,13-15-4 0 0,-1-1 0 0 0,1 0 0 0 0,-1 0 0 0 0,1 0 0 0 0,-1 0 0 0 0,0-1 0 0 0,0 0 0 0 0,0 0 0 0 0,-1 0 0 0 0,1 0 0 0 0,0 0 0 0 0,-1-1 0 0 0,1 0 0 0 0,-1 0 0 0 0,0 0 1 0 0,-5 0-1 0 0,-13-2 294 0 0,0-1 1 0 0,0 0-1 0 0,0-2 1 0 0,-42-12 0 0 0,16 3-106 0 0,-251-39 1012 0 0,149 30-485 0 0,58 6-297 0 0,-209-32 443 0 0,-4 16-645 0 0,-206 12-254 0 0,14 2-23 0 0,2-28 52 0 0,201 16-23 0 0,-402-24 40 0 0,554 46-30 0 0,-785-54 19 0 0,492 3-20 0 0,244 30-29 0 0,89 14 44 0 0,-355-37 49 0 0,34 3-31 0 0,346 37-37 0 0,65 11 2 0 0,1-1 1 0 0,-1-1-1 0 0,1 0 0 0 0,-1-1 0 0 0,1 0 0 0 0,0-1 0 0 0,-15-9 1 0 0,23 11 33 0 0,1 1 0 0 0,-1-1 1 0 0,1-1-1 0 0,0 1 0 0 0,0 0 1 0 0,-3-5-1 0 0,4 4 90 0 0,1 3-123 0 0,1 1 1 0 0,0-1-1 0 0,0 1 1 0 0,0-1-1 0 0,-1 1 0 0 0,1-1 1 0 0,0 1-1 0 0,-1 0 0 0 0,1-1 1 0 0,0 1-1 0 0,-1 0 1 0 0,1-1-1 0 0,-1 1 0 0 0,1 0 1 0 0,-1-1-1 0 0,0 1 0 0 0,-10-10 6 0 0,4 5 11 0 0,-13-10-5 0 0,0 0 0 0 0,-22-24 0 0 0,-11-18 37 0 0,-86-85-81 0 0,-28-8 2 0 0,167 149 10 0 0,-17-13 1 0 0,2-1 0 0 0,0-1 0 0 0,1 0 0 0 0,-16-25 0 0 0,29 40 3 0 0,1 0-3 0 0,0 1 0 0 0,-1 0 0 0 0,1-1 0 0 0,0 1 0 0 0,0-1 0 0 0,0 1 0 0 0,0-1 0 0 0,-1 1 0 0 0,1-1 0 0 0,0 1 1 0 0,0-1-1 0 0,0 1 0 0 0,0-1 0 0 0,0 0 0 0 0,0 1 0 0 0,0-1 0 0 0,0 0-2 0 0,0 1-24 0 0,3 0-78 0 0,0 1 70 0 0,0 0 1 0 0,0 0-1 0 0,0 0 1 0 0,0 0-1 0 0,-1 1 0 0 0,1-1 1 0 0,0 1-1 0 0,-1 0 1 0 0,4 2-1 0 0,5 3-35 0 0,74 37 79 0 0,-61-33-7 0 0,0-2-1 0 0,1-1 1 0 0,39 8 0 0 0,-49-13-8 0 0,-6-1 9 0 0,1 0 0 0 0,15 0 0 0 0,-25-2 30 0 0,-11-3 83 0 0,-39-18-171 0 0,12 6 38 0 0,-53-30 1 0 0,62 27 29 0 0,0 0 28 0 0,-34-15 0 0 0,63 33-44 0 0,0 0 1 0 0,-1 0-1 0 0,1 0 1 0 0,0 0-1 0 0,0 0 0 0 0,-1 0 1 0 0,1 0-1 0 0,0 0 1 0 0,0 0-1 0 0,-1 1 0 0 0,1-1 1 0 0,0 0-1 0 0,0 0 1 0 0,-1 0-1 0 0,1 0 0 0 0,0 0 1 0 0,0 0-1 0 0,0 0 0 0 0,-1 1 1 0 0,1-1-1 0 0,0 0 1 0 0,0 0-1 0 0,0 0 0 0 0,-1 1 1 0 0,1-1-1 0 0,0 0 1 0 0,0 0-1 0 0,0 0 0 0 0,0 1 1 0 0,0-1-1 0 0,0 0 1 0 0,0 0-1 0 0,-1 1 0 0 0,1-1 1 0 0,0 0-1 0 0,0 0 1 0 0,0 1-1 0 0,0-1 0 0 0,0 0 1 0 0,0 0-1 0 0,0 1 1 0 0,0-1-1 0 0,0 0 0 0 0,0 1 1 0 0,0 17 49 0 0,-1-12-35 0 0,0 4-1 0 0,0-1 0 0 0,-1 1 0 0 0,-1-1 0 0 0,1 1 0 0 0,-6 11-1 0 0,-25 44-344 0 0,28-56 192 0 0,3-5-239 0 0,1 0-1 0 0,-1-1 1 0 0,1 1-1 0 0,-1 0 1 0 0,1 0-1 0 0,0 4 1 0 0,0 3-3339 0 0,0 0-3473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2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77 0 0 0,'0'0'17690'0'0,"-6"-13"-16641"0"0,-25-50 1298 0 0,36 72-2011 0 0,0 1-1 0 0,-1 0 1 0 0,0 0 0 0 0,-1 1-1 0 0,0-1 1 0 0,-1 1 0 0 0,0 0 0 0 0,-1 0-1 0 0,0-1 1 0 0,-1 20 0 0 0,-1-19-250 0 0,-1-1 0 0 0,0 0 1 0 0,-5 13-1 0 0,5-15-464 0 0,-1 0 0 0 0,1-1 0 0 0,1 1-1 0 0,-1 0 1 0 0,1 0 0 0 0,1 15 0 0 0,0-23 112 0 0,0 1 1 0 0,0-1 0 0 0,0 1-1 0 0,0-1 1 0 0,0 1 0 0 0,0-1-1 0 0,1 1 1 0 0,-1-1 0 0 0,0 1-1 0 0,0-1 1 0 0,1 1 0 0 0,-1-1-1 0 0,0 0 1 0 0,0 1 0 0 0,1-1-1 0 0,0 1 1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250 490 4881 0 0,'0'0'5388'0'0,"20"2"-4600"0"0,66 6 50 0 0,-78-7-492 0 0,1-1 1 0 0,13 0-1 0 0,-20 0-206 0 0,0-1 0 0 0,0 1 0 0 0,0-1 0 0 0,0 0 0 0 0,0 0-1 0 0,3-1 1 0 0,5-2 221 0 0,4-2-61 0 0,0-1 1 0 0,-1 1-1 0 0,0-2 0 0 0,-1 0 1 0 0,0 0-1 0 0,0-2 1 0 0,-1 1-1 0 0,0-1 1 0 0,0-1-1 0 0,15-19 0 0 0,-20 21-209 0 0,0 0-1 0 0,0 0 1 0 0,-1-1-1 0 0,0 1 0 0 0,-1-1 1 0 0,0 0-1 0 0,0 0 0 0 0,-1-1 1 0 0,-1 1-1 0 0,0-1 0 0 0,0 1 1 0 0,-1-1-1 0 0,0 0 0 0 0,-1 0 1 0 0,-1-15-1 0 0,-1 19-86 0 0,1 1-1 0 0,-1-1 1 0 0,0 1-1 0 0,-1-1 1 0 0,1 1-1 0 0,-1 0 1 0 0,-1 0 0 0 0,1 0-1 0 0,-1 0 1 0 0,0 1-1 0 0,0-1 1 0 0,-1 1-1 0 0,0 0 1 0 0,1 0 0 0 0,-7-3-1 0 0,-3-3-26 0 0,0 0 0 0 0,-1 1 0 0 0,0 1 1 0 0,-27-11-1 0 0,23 12 47 0 0,0 0 1 0 0,0 2 0 0 0,-1 1 0 0 0,0 0-1 0 0,0 1 1 0 0,0 1 0 0 0,-39 0 0 0 0,48 3 36 0 0,0 1 1 0 0,0 0 0 0 0,1 0 0 0 0,-1 1 0 0 0,0 1 0 0 0,1 0 0 0 0,-1 0 0 0 0,1 1 0 0 0,0 0 0 0 0,0 1 0 0 0,0 0 0 0 0,1 1 0 0 0,0 0 0 0 0,0 0 0 0 0,0 1 0 0 0,-9 10 0 0 0,9-8-20 0 0,1 1 1 0 0,0 1-1 0 0,1-1 1 0 0,0 1-1 0 0,1 1 1 0 0,0-1-1 0 0,0 1 1 0 0,-6 24 0 0 0,7-18-62 0 0,1 1 1 0 0,1-1-1 0 0,0 1 1 0 0,2 0-1 0 0,0 28 1 0 0,2-39-65 0 0,0 0 0 0 0,0-1 0 0 0,0 1 1 0 0,1 0-1 0 0,0-1 0 0 0,1 1 0 0 0,-1-1 0 0 0,2 0 1 0 0,-1 0-1 0 0,1 0 0 0 0,0 0 0 0 0,0-1 0 0 0,9 11 0 0 0,-6-10-353 0 0,0 0 0 0 0,1 0 0 0 0,0 0-1 0 0,0-1 1 0 0,0-1 0 0 0,1 1-1 0 0,-1-2 1 0 0,1 1 0 0 0,1-1-1 0 0,10 4 1 0 0,39 7-8074 0 0,-39-11 2489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666 805 0 0 0,'0'0'6953'0'0,"21"-1"-6547"0"0,68-3-6 0 0,-57 1-44 0 0,-22-1-4 0 0,-3 0-149 0 0,3-1 210 0 0,0-1 0 0 0,0-1 0 0 0,0 1 0 0 0,-1-1 0 0 0,0-1 1 0 0,-1 0-1 0 0,15-17 0 0 0,-7 5 182 0 0,-1-1 0 0 0,18-34 0 0 0,-26 41-376 0 0,0 0 0 0 0,-1 0 0 0 0,-1-1 0 0 0,0 0 0 0 0,-1 0-1 0 0,3-23 1 0 0,-5 27-149 0 0,-2 0-1 0 0,1-1 1 0 0,-1 1-1 0 0,-1 0 1 0 0,0 0-1 0 0,-1 0 1 0 0,0 0-1 0 0,0 0 1 0 0,-8-19-1 0 0,1 9-47 0 0,-2 1 0 0 0,0 0 0 0 0,-1 0 0 0 0,-1 1 0 0 0,0 1 0 0 0,-30-30 0 0 0,21 26 3 0 0,-1 2 0 0 0,-1 1 0 0 0,-1 0 0 0 0,-41-23 0 0 0,41 29 165 0 0,0 2-1 0 0,0 0 0 0 0,-1 1 1 0 0,-52-11-1 0 0,56 17 19 0 0,0 0 0 0 0,-1 2 0 0 0,1 1-1 0 0,-1 0 1 0 0,1 2 0 0 0,-35 5 0 0 0,40-2-124 0 0,1 0-1 0 0,0 1 1 0 0,-1 1 0 0 0,2 1 0 0 0,-1 0-1 0 0,1 1 1 0 0,0 0 0 0 0,1 2 0 0 0,0 0-1 0 0,0 0 1 0 0,-21 22 0 0 0,18-15-50 0 0,1 1 0 0 0,1 1 0 0 0,0 1 0 0 0,1 0 0 0 0,2 1 0 0 0,0 0 1 0 0,-16 39-1 0 0,22-43-76 0 0,1 0 1 0 0,0 1 0 0 0,1 0-1 0 0,0-1 1 0 0,2 1 0 0 0,-1 31-1 0 0,3-40 20 0 0,1 0 0 0 0,0 1 0 0 0,0-1 1 0 0,1 0-1 0 0,0 0 0 0 0,0 0 0 0 0,1 0 0 0 0,0-1 0 0 0,1 1 0 0 0,0-1 0 0 0,0 1 0 0 0,1-1 0 0 0,0-1 0 0 0,11 14 0 0 0,-6-11 6 0 0,0-1 0 0 0,1 0 0 0 0,0-1 0 0 0,0 1 1 0 0,1-2-1 0 0,15 7 0 0 0,78 31-1308 0 0,-103-45 1262 0 0,47 18-2407 0 0,-15-9-4392 0 0,-19-5-1639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4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593 639 11322 0 0,'0'0'3210'0'0,"20"-8"-3126"0"0,63-25-28 0 0,-75 30-40 0 0,-1 0 0 0 0,0 0-1 0 0,0-1 1 0 0,-1 0 0 0 0,8-5 0 0 0,-6 3 23 0 0,8-6 301 0 0,0 0 1 0 0,-1-1-1 0 0,0-1 0 0 0,-1 0 1 0 0,-1-1-1 0 0,0-1 0 0 0,10-16 1 0 0,-18 24-154 0 0,-1 1 0 0 0,0-1 1 0 0,-1 0-1 0 0,0 0 0 0 0,0-1 1 0 0,-1 1-1 0 0,0 0 0 0 0,1-10 0 0 0,-2 11-146 0 0,-1 1-1 0 0,0-1 0 0 0,0 1 0 0 0,-1 0 0 0 0,0-1 0 0 0,0 1 0 0 0,0 0 1 0 0,-1-1-1 0 0,0 1 0 0 0,0 0 0 0 0,-1 0 0 0 0,-3-6 0 0 0,-2 0-45 0 0,0 0 1 0 0,0 0-1 0 0,-2 1 0 0 0,1 0 0 0 0,-1 0 1 0 0,-1 1-1 0 0,0 1 0 0 0,-21-15 1 0 0,3 6-36 0 0,-1 1 0 0 0,-51-21 0 0 0,35 19 5 0 0,-90-22 0 0 0,102 34 83 0 0,0 1 0 0 0,-1 1-1 0 0,-52 1 1 0 0,74 4-12 0 0,0 1 0 0 0,1 1 1 0 0,-1 0-1 0 0,1 0 0 0 0,-1 1 1 0 0,1 1-1 0 0,-18 7 0 0 0,21-6-28 0 0,0 0 0 0 0,0 0 0 0 0,0 0 0 0 0,1 1 0 0 0,0 1 0 0 0,0-1 0 0 0,1 1 1 0 0,-1 1-1 0 0,-11 15 0 0 0,12-12-12 0 0,0 0 0 0 0,0 1 0 0 0,1 0 0 0 0,1 1 1 0 0,0-1-1 0 0,0 1 0 0 0,1 0 0 0 0,1 0 0 0 0,0 0 1 0 0,1 1-1 0 0,-1 17 0 0 0,3-15-8 0 0,0-1 0 0 0,1 0 0 0 0,1 1 0 0 0,0-1 0 0 0,1 0 0 0 0,1 0 0 0 0,0-1 0 0 0,1 1 0 0 0,13 25 0 0 0,-6-19-110 0 0,1 1-1 0 0,1-2 1 0 0,0 0 0 0 0,2 0-1 0 0,0-1 1 0 0,20 16-1 0 0,-13-14-929 0 0,32 20-1 0 0,30 10-4379 0 0,-53-34-479 0 0,-9-4 316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7453 392 12699 0 0,'0'0'2818'0'0,"11"26"-2508"0"0,30 83 49 0 0,-38-101-299 0 0,0 0-1 0 0,-1 0 0 0 0,0-1 1 0 0,-1 1-1 0 0,0 0 1 0 0,0 1-1 0 0,-1-1 0 0 0,0 9 1 0 0,0 2 77 0 0,0 22 73 0 0,-2 0 0 0 0,-1 0-1 0 0,-12 55 1 0 0,-36 130 686 0 0,46-201-669 0 0,3-11-93 0 0,-1 0 0 0 0,0 0 0 0 0,-9 22 0 0 0,10-32-95 0 0,0 0 1 0 0,0 0-1 0 0,0-1 1 0 0,0 1 0 0 0,0-1-1 0 0,-1 0 1 0 0,0 0-1 0 0,0 0 1 0 0,0 0 0 0 0,0 0-1 0 0,0 0 1 0 0,0-1-1 0 0,-1 1 1 0 0,1-1 0 0 0,-1 0-1 0 0,0 0 1 0 0,-5 1-1 0 0,-4 0 20 0 0,0 0 0 0 0,-1-1 0 0 0,1 0 0 0 0,-1-1 0 0 0,1-1-1 0 0,-20-1 1 0 0,20 0-48 0 0,-76-8-28 0 0,35 2 81 0 0,-201-32 125 0 0,-10-1-56 0 0,-178 4 726 0 0,129 12-829 0 0,-650-32 9 0 0,808 50-41 0 0,-249-19-142 0 0,43 3 69 0 0,-59 14 95 0 0,0 17 6 0 0,213-4-21 0 0,-390-4 93 0 0,-91 4 23 0 0,291-2-147 0 0,343-5 50 0 0,0-2-1 0 0,-57-11 1 0 0,71 6 38 0 0,0-1 0 0 0,0-3 1 0 0,-48-21-1 0 0,77 29-34 0 0,0-1 1 0 0,1-1-1 0 0,0 0 0 0 0,1 0 0 0 0,-1-1 0 0 0,2-1 0 0 0,-1 0 0 0 0,1 0 0 0 0,0-1 0 0 0,1 0 0 0 0,0 0 0 0 0,1-1 0 0 0,0 0 1 0 0,0 0-1 0 0,1-1 0 0 0,1 1 0 0 0,-4-14 0 0 0,-8-20-19 0 0,-4-15 30 0 0,-52-101 0 0 0,47 117-32 0 0,-2 0 0 0 0,-1 2 0 0 0,-3 2 0 0 0,-1 0 0 0 0,-2 2 0 0 0,-1 2 0 0 0,-2 1 0 0 0,-57-39 1 0 0,89 69-40 0 0,-14-9 38 0 0,-23-12 1 0 0,37 23-104 0 0,0 0 1 0 0,0 1 0 0 0,-1-1-1 0 0,1 1 1 0 0,-1 1-1 0 0,1-1 1 0 0,-1 1-1 0 0,-12-1 1 0 0,20 3-474 0 0,0 0 327 0 0,0 1 0 0 0,0-1 1 0 0,0 0-1 0 0,0 0 0 0 0,0 0 0 0 0,0 0 0 0 0,0 0 1 0 0,0 0-1 0 0,2 1 0 0 0,2 1-1332 0 0,3 5-2178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5:07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121 222 2632 0 0,'0'0'5846'0'0,"0"0"-3687"0"0,0 0-1874 0 0,0 0-283 0 0,0 0-49 0 0,0 0-120 0 0,0 0 47 0 0,0 0-44 0 0,29-11-489 0 0,-25 11 747 0 0,0 0 0 0 0,0 1-1 0 0,0-1 1 0 0,0 1 0 0 0,0 0 0 0 0,0 0 0 0 0,0 0 0 0 0,0 0 0 0 0,-1 1 0 0 0,1-1-1 0 0,0 1 1 0 0,-1 0 0 0 0,1 0 0 0 0,-1 1 0 0 0,0-1 0 0 0,0 1 0 0 0,0-1-1 0 0,0 1 1 0 0,0 0 0 0 0,-1 0 0 0 0,1 0 0 0 0,-1 1 0 0 0,0-1 0 0 0,0 0-1 0 0,0 1 1 0 0,0 0 0 0 0,0-1 0 0 0,-1 1 0 0 0,0 0 0 0 0,0 0 0 0 0,0 0 0 0 0,0 0-1 0 0,0 0 1 0 0,-1 0 0 0 0,0 0 0 0 0,0 0 0 0 0,0 0 0 0 0,0 0 0 0 0,-1 0-1 0 0,1 0 1 0 0,-1 0 0 0 0,0 0 0 0 0,0-1 0 0 0,-1 1 0 0 0,1 0 0 0 0,-2 2-94 0 0,-47 38 534 0 0,27-35-3397 0 0,23-14-1785 0 0,2 1-154 0 0</inkml:trace>
  <inkml:trace contextRef="#ctx0" brushRef="#br0" timeOffset="248.78">294 241 992 0 0,'0'0'6031'0'0,"0"0"-4067"0"0,0 0-1590 0 0,6-1-156 0 0,19-1-26 0 0,-26 38 2056 0 0,-16-13-1513 0 0,14-22-720 0 0,1 1 0 0 0,0-1 0 0 0,-1 1 0 0 0,1 0-1 0 0,0-1 1 0 0,0 1 0 0 0,0 0 0 0 0,0 0 0 0 0,1 0 0 0 0,-1 1 0 0 0,1-1 0 0 0,-1 0-1 0 0,1 1 1 0 0,0-1 0 0 0,-1 0 0 0 0,1 1 0 0 0,1 0 0 0 0,-1-1 0 0 0,0 1-1 0 0,0 0 1 0 0,1-1 0 0 0,0 1 0 0 0,0 0 0 0 0,-1-1 0 0 0,1 1 0 0 0,1 0-1 0 0,-1 0 1 0 0,0-1 0 0 0,1 1 0 0 0,-1 0 0 0 0,1-1 0 0 0,0 1 0 0 0,0-1-1 0 0,0 1 1 0 0,0-1 0 0 0,1 1 0 0 0,-1-1 0 0 0,0 0 0 0 0,1 1 0 0 0,0-1-1 0 0,-1 0 1 0 0,1 0 0 0 0,1 0-15 0 0,29 13-2142 0 0,-9-10-2856 0 0,-13-4 217 0 0</inkml:trace>
  <inkml:trace contextRef="#ctx0" brushRef="#br0" timeOffset="608.17">290 573 1032 0 0,'0'0'6469'0'0,"0"0"-4546"0"0,8 1-1438 0 0,1 2-361 0 0,1-1 0 0 0,-1 0 0 0 0,1-1 0 0 0,-1 0 0 0 0,1 0 0 0 0,-1-1 1 0 0,1-1-1 0 0,0 0 0 0 0,-1 0 0 0 0,1 0 0 0 0,-1-1 0 0 0,0-1 0 0 0,0 0 0 0 0,1 0 0 0 0,-2-1 0 0 0,1 0 0 0 0,0 0 1 0 0,-1-1-1 0 0,0 0 0 0 0,0 0 0 0 0,0-1 0 0 0,-1 0 0 0 0,0-1 0 0 0,0 1 0 0 0,0-1 0 0 0,-1-1 0 0 0,0 1 0 0 0,-1-1 1 0 0,0 0-1 0 0,0 0 0 0 0,0-1 0 0 0,-1 0 0 0 0,0 1 0 0 0,2-10-124 0 0,-5-2-166 0 0,-1 1-1 0 0,-1-1 1 0 0,-1 0-1 0 0,-1 1 1 0 0,0-1 0 0 0,-2 1-1 0 0,0 0 1 0 0,-1 0 0 0 0,0 0-1 0 0,-2 1 1 0 0,0 0-1 0 0,-2 1 1 0 0,1 0 0 0 0,-2 0-1 0 0,0 1 1 0 0,-2 0-1 0 0,1 1 1 0 0,-2 0 0 0 0,0 1-1 0 0,-10-7 167 0 0,18 16 27 0 0,0 0 0 0 0,0 0 0 0 0,0 1 0 0 0,-1 0 0 0 0,0 0 0 0 0,0 0 1 0 0,0 1-1 0 0,0 0 0 0 0,-1 1 0 0 0,1-1 0 0 0,-1 2 0 0 0,0-1 0 0 0,1 1 0 0 0,-1 0 0 0 0,0 0 0 0 0,0 1 0 0 0,0 0 0 0 0,1 1 0 0 0,-1-1 0 0 0,0 1 0 0 0,0 1 0 0 0,1 0 0 0 0,-1 0 0 0 0,1 0 0 0 0,-1 1 0 0 0,1 0 0 0 0,-3 2-27 0 0,-4 2 87 0 0,1 1-1 0 0,1 0 1 0 0,-1 1-1 0 0,1 0 1 0 0,1 1-1 0 0,-1 0 1 0 0,2 1-1 0 0,0 0 1 0 0,0 0 0 0 0,1 1-1 0 0,0 1 1 0 0,1-1-1 0 0,-5 11-86 0 0,6-10-29 0 0,1 1 1 0 0,0 0-1 0 0,0 0 0 0 0,2 0 0 0 0,0 0 0 0 0,0 1 0 0 0,1-1 1 0 0,1 1-1 0 0,1 0 0 0 0,0 0 0 0 0,1 0 0 0 0,0 0 0 0 0,1 0 1 0 0,1 0-1 0 0,0-1 0 0 0,1 1 0 0 0,2 1 29 0 0,1-6-30 0 0,1 0-1 0 0,1 0 1 0 0,0-1-1 0 0,0 0 1 0 0,1-1-1 0 0,0 0 1 0 0,1 0-1 0 0,-1-1 1 0 0,1-1-1 0 0,1 1 1 0 0,-1-1-1 0 0,1-1 1 0 0,9 3 30 0 0,-10-3-609 0 0,9 3-3640 0 0,2-6-2662 0 0</inkml:trace>
  <inkml:trace contextRef="#ctx0" brushRef="#br0" timeOffset="3438.42">352 108 1800 0 0,'0'0'4436'0'0,"0"0"-1631"0"0,0 0-1523 0 0,0 0-482 0 0,0 0-49 0 0,0 0-60 0 0,0 0-169 0 0,0 0-194 0 0,39 9-874 0 0,-38-9 553 0 0,0 0 1 0 0,0 0-1 0 0,0 0 1 0 0,0 0-1 0 0,0 1 1 0 0,1-1 0 0 0,-1 0-1 0 0,0 0 1 0 0,0 1-1 0 0,0-1 1 0 0,0 1-1 0 0,0-1 1 0 0,0 1 0 0 0,0 0-1 0 0,0-1 1 0 0,-1 1-1 0 0,1 0 1 0 0,0 0-1 0 0,0-1 1 0 0,0 1 0 0 0,-1 0-1 0 0,1 0 1 0 0,0 0-1 0 0,-1 0 1 0 0,1 0-1 0 0,-1 0 1 0 0,1 0 0 0 0,-1 0-1 0 0,0 0 1 0 0,1 0-1 0 0,-1 0 1 0 0,0 0-1 0 0,0 0 1 0 0,1 1 0 0 0,-1-1-1 0 0,0 0 1 0 0,0 0-1 0 0,0 0 1 0 0,-1 0-1 0 0,1 0 1 0 0,0 0 0 0 0,0 0-1 0 0,-1 1 1 0 0,1-1-1 0 0,0 0 1 0 0,-1 0-1 0 0,1 0 1 0 0,-1 0 0 0 0,1 0-1 0 0,-1 0 1 0 0,0-1-1 0 0,1 1 1 0 0,-1 0-1 0 0,0 0 1 0 0,0 0 0 0 0,0 0-1 0 0,0-1 1 0 0,1 1-1 0 0,-1-1 1 0 0,0 1-1 0 0,-1 0-7 0 0,-13 39 304 0 0,91-10-1338 0 0,6-12-3129 0 0,-54-16-1402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07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19356 0 0,'0'0'1696'0'0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0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190 364 10394 0 0,'0'0'12883'0'0,"4"0"-12472"0"0,-2 1-386 0 0,-1-1-3 0 0,0 0-1 0 0,-1 0 1 0 0,1 0 0 0 0,0 0-1 0 0,0 0 1 0 0,-1 0 0 0 0,1 0-1 0 0,0 0 1 0 0,0 0 0 0 0,-1 0-1 0 0,1 0 1 0 0,0-1 0 0 0,1 1-1 0 0,-2-1-3 0 0,1 1 0 0 0,-1-1 0 0 0,1 0 0 0 0,-1 1-1 0 0,0-1 1 0 0,1 0 0 0 0,-1 1 0 0 0,0-1 0 0 0,1 0 0 0 0,-1 0 0 0 0,0 1-1 0 0,0-1 1 0 0,0 0 0 0 0,1 0 0 0 0,-1 1 0 0 0,0-1 0 0 0,0 0-1 0 0,0 0 1 0 0,-1-1 0 0 0,1-37 45 0 0,-2 0 0 0 0,-10-56 0 0 0,8 77-117 0 0,0 1-1 0 0,-1 0 1 0 0,-1 0-1 0 0,0 0 1 0 0,-1 0-1 0 0,-1 1 1 0 0,-16-24-1 0 0,21 36 30 0 0,3 3 5 0 0,-1 0-1 0 0,1 0 1 0 0,-1 0 0 0 0,0 0-1 0 0,0 0 1 0 0,0 0 0 0 0,1 0-1 0 0,-1 0 1 0 0,0 1 0 0 0,0-1-1 0 0,-2-1 1 0 0,0 17-361 0 0,-3 21 403 0 0,-2 1 1 0 0,-1-1 0 0 0,-2-1-1 0 0,-2 0 1 0 0,-1-1 0 0 0,-25 45-1 0 0,35-73-133 0 0,2-3-58 0 0,1-1 0 0 0,-1 1 1 0 0,1-1-1 0 0,0 1 0 0 0,0 0 0 0 0,0-1 1 0 0,0 1-1 0 0,0 0 0 0 0,-1 4 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0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29 15867 0 0,'0'0'4169'0'0,"-118"-16"-4169"0"0,96 14-224 0 0,2 1-336 0 0,-1 1-512 0 0,1-1-712 0 0,2 1-1105 0 0,2 0-2080 0 0</inkml:trace>
  <inkml:trace contextRef="#ctx0" brushRef="#br0" timeOffset="1">625 69 18284 0 0,'0'0'1946'0'0,"-23"-3"-1929"0"0,-74-8-126 0 0,74 8 10 0 0,6 1-541 0 0,-17-4-1 0 0,31 6 524 0 0,-1-1-358 0 0,1 0-1 0 0,-1 0 1 0 0,1 0-1 0 0,-1-1 0 0 0,1 1 1 0 0,0-1-1 0 0,-1 0 0 0 0,1 0 1 0 0,-3-3-1 0 0,4 4-613 0 0,0-1-1 0 0,1 1 0 0 0,-1-1 1 0 0,1 0-1 0 0,-1 0 0 0 0,1 0 1 0 0,0 0-1 0 0,-1 0 0 0 0,0-3 1 0 0,1 1-1900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0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3169 0 0,'0'0'14787'0'0,"16"23"-13570"0"0,47 75-195 0 0,-59-91-865 0 0,-1-1-1 0 0,1 1 1 0 0,2 9 0 0 0,-6-15-89 0 0,1 1 0 0 0,-1-1 0 0 0,0 1 1 0 0,0-1-1 0 0,0 1 0 0 0,1-1 0 0 0,-2 1 0 0 0,1 2 1 0 0,-1 5 256 0 0,1 1-86 0 0,-1-1 1 0 0,0 0-1 0 0,-1 1 1 0 0,0-1 0 0 0,-1 0-1 0 0,0 0 1 0 0,0 0 0 0 0,-8 14-1 0 0,10-20-263 0 0,0-1 0 0 0,0 1 0 0 0,0-1 0 0 0,1 1 0 0 0,-1 0 0 0 0,1 2 0 0 0,1 10-3034 0 0,-1-15 2689 0 0,1 1-1 0 0,-1-1 1 0 0,0 0-1 0 0,6 4-4432 0 0,-6-3 4433 0 0,1-1-1 0 0,-1 0 1 0 0,1 0-1 0 0,-1 0 1 0 0,2 0-1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1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12283 0 0,'0'0'8958'0'0,"7"22"-8560"0"0,20 68-72 0 0,-26-85-287 0 0,0-1 1 0 0,0 1-1 0 0,0-1 1 0 0,0 8-1 0 0,-2-11-21 0 0,1 0 0 0 0,0 0 0 0 0,0 1-1 0 0,0-1 1 0 0,-1 0 0 0 0,1 0-1 0 0,0 0 1 0 0,-1 0 0 0 0,1 0 0 0 0,-2 1-1 0 0,-1 4 80 0 0,-9 17 223 0 0,9-19-242 0 0,0 1 1 0 0,0 0-1 0 0,-3 10 1 0 0,14-54 74 0 0,2 0-832 0 0,-2 0 0 0 0,5-56 0 0 0,-11 76 629 0 0,-1 11 88 0 0,0 0-1 0 0,0 1 1 0 0,0-1 0 0 0,1 0-1 0 0,1 1 1 0 0,-1-1 0 0 0,7-12-1 0 0,-8 19-25 0 0,0 0-1 0 0,0 0 0 0 0,-1 0 1 0 0,1 1-1 0 0,0-1 0 0 0,1 0 1 0 0,-1 0-1 0 0,0 1 0 0 0,0-1 1 0 0,0 0-1 0 0,0 1 0 0 0,0-1 1 0 0,1 1-1 0 0,-1 0 0 0 0,0-1 1 0 0,0 1-1 0 0,1 0 0 0 0,-1 0 1 0 0,0 0-1 0 0,1 0 0 0 0,-1 0 1 0 0,0 0-1 0 0,0 0 0 0 0,1 0 1 0 0,-1 0-1 0 0,2 1 0 0 0,2 0 4 0 0,-1 1 0 0 0,0-1 0 0 0,0 1 0 0 0,0 0 0 0 0,0 0 0 0 0,6 4 0 0 0,-6-3 7 0 0,-1 0 0 0 0,1 0 0 0 0,0 0 0 0 0,-1 1 0 0 0,0-1 0 0 0,0 1 0 0 0,0 0 0 0 0,0 0 0 0 0,-1 0 0 0 0,0 0 0 0 0,0 0 0 0 0,3 9 0 0 0,-4-10-13 0 0,0 0-1 0 0,0 0 1 0 0,-1 0-1 0 0,1 0 1 0 0,-1 0-1 0 0,0 0 1 0 0,0 0-1 0 0,0 0 0 0 0,0 0 1 0 0,-1 0-1 0 0,1 1 1 0 0,-1-1-1 0 0,0 0 1 0 0,1 0-1 0 0,-1-1 1 0 0,-1 1-1 0 0,1 0 1 0 0,0 0-1 0 0,-1 0 1 0 0,-2 3-1 0 0,2-3-39 0 0,-11 12 78 0 0,12-14-108 0 0,0-1 0 0 0,1 1 0 0 0,-1 0 0 0 0,0 0 0 0 0,0-1 0 0 0,0 1 0 0 0,0-1 0 0 0,0 1 0 0 0,0-1 0 0 0,0 1 0 0 0,0-1 0 0 0,0 0 0 0 0,0 1 0 0 0,-2-1 0 0 0,3 0-83 0 0,10 0-837 0 0,-3 1 773 0 0,0-1 1 0 0,0 1 0 0 0,0 1 0 0 0,0-1-1 0 0,0 1 1 0 0,7 3 0 0 0,40 20 372 0 0,-37-17-125 0 0,-16-8-33 0 0,63 34 719 0 0,-57-30-569 0 0,0 1 0 0 0,0 0 0 0 0,0 0 0 0 0,-1 1 0 0 0,0 0 0 0 0,8 9 0 0 0,-13-14-120 0 0,0 0 0 0 0,0 0 0 0 0,-1 1 0 0 0,1-1 0 0 0,0 0 0 0 0,0 0 0 0 0,-1 0-1 0 0,1 1 1 0 0,-1-1 0 0 0,1 0 0 0 0,-1 1 0 0 0,1-1 0 0 0,-1 1 0 0 0,0-1 0 0 0,0 0 0 0 0,1 1-1 0 0,-1-1 1 0 0,0 1 0 0 0,-1-1 0 0 0,1 0 0 0 0,0 1 0 0 0,0-1 0 0 0,0 1 0 0 0,-1-1-1 0 0,1 0 1 0 0,-1 1 0 0 0,1-1 0 0 0,-1 0 0 0 0,0 0 0 0 0,1 1 0 0 0,-1-1 0 0 0,0 0-1 0 0,0 0 1 0 0,0 0 0 0 0,0 0 0 0 0,0 0 0 0 0,0 0 0 0 0,-1 1 0 0 0,-3 1 96 0 0,1 0 0 0 0,-1 0 1 0 0,1-1-1 0 0,-1 1 0 0 0,0-1 0 0 0,0 0 1 0 0,0-1-1 0 0,-11 3 0 0 0,-8-1-29 0 0,-46 2 0 0 0,9-8-7600 0 0,53 2 1216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1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289 198 22373 0 0,'0'0'-80'0'0,"-138"-41"-128"0"0,114 36-104 0 0,1 1-208 0 0,2 0-233 0 0,1-2-231 0 0,1 2-200 0 0,3-2-352 0 0,4 1-745 0 0,3-1-1216 0 0,3 2-1736 0 0</inkml:trace>
  <inkml:trace contextRef="#ctx0" brushRef="#br0" timeOffset="1">291 50 14587 0 0,'0'0'6850'0'0,"-122"-18"-6658"0"0,94 12-112 0 0,0 1-120 0 0,1 1-224 0 0,4-1-513 0 0,-1 0-927 0 0,4 2-1689 0 0,5-1-3024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2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14931 0 0,'0'0'6643'0'0,"-10"21"-6607"0"0,-27 65-4 0 0,27-55 45 0 0,9-30-66 0 0,1 0 0 0 0,0-1 0 0 0,0 1 0 0 0,0 0 0 0 0,0 0 0 0 0,0-1-1 0 0,0 1 1 0 0,0 0 0 0 0,1 0 0 0 0,-1-1 0 0 0,0 1 0 0 0,0 0 0 0 0,1 0 0 0 0,0 2 48 0 0,0-1-8 0 0,0 0 1 0 0,0-1-1 0 0,0 1 0 0 0,0-1 0 0 0,0 1 0 0 0,0-1 0 0 0,0 0 0 0 0,1 1 1 0 0,-1-1-1 0 0,0 0 0 0 0,1 0 0 0 0,-1 0 0 0 0,1 0 0 0 0,0 0 0 0 0,2 1 1 0 0,2 1 142 0 0,1-1 0 0 0,11 3 0 0 0,-3-1-75 0 0,0-2 1 0 0,0 0 0 0 0,0 0-1 0 0,0-2 1 0 0,1 0 0 0 0,-1 0-1 0 0,25-5 1 0 0,-35 4-72 0 0,0-1 1 0 0,-1 1-1 0 0,1-1 0 0 0,-1 0 0 0 0,0-1 0 0 0,0 1 1 0 0,8-6-1 0 0,-11 7-52 0 0,1 0 0 0 0,-1 0 0 0 0,0-1 0 0 0,0 1-1 0 0,0 0 1 0 0,0 0 0 0 0,0-1 0 0 0,0 1 0 0 0,-1 0 0 0 0,1-1 0 0 0,0 1 0 0 0,0-3 0 0 0,-1 3-29 0 0,0 0 0 0 0,0 0 1 0 0,0 0-1 0 0,0 0 0 0 0,0 0 1 0 0,0 0-1 0 0,0 0 0 0 0,0 0 0 0 0,0 0 1 0 0,-1 0-1 0 0,1 0 0 0 0,0 0 0 0 0,-1 0 1 0 0,1 0-1 0 0,-1 0 0 0 0,1 0 0 0 0,-1 0 1 0 0,1 0-1 0 0,-1 0 0 0 0,-1-1 0 0 0,0 0-113 0 0,0 0-1 0 0,-1 0 0 0 0,1 0 0 0 0,-1 0 0 0 0,1 1 0 0 0,-1-1 1 0 0,0 1-1 0 0,0-1 0 0 0,0 1 0 0 0,0 0 0 0 0,0 0 0 0 0,0 0 1 0 0,-4 0-1 0 0,-6-1-3540 0 0,-24 0 0 0 0,30 2 1293 0 0,-10-1-8389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2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238 402 10474 0 0,'0'0'13636'0'0,"2"-12"-13549"0"0,6-38-36 0 0,-7 39-34 0 0,0 1 0 0 0,-1-1-1 0 0,0 0 1 0 0,0 0 0 0 0,-1 1 0 0 0,-4-18 0 0 0,2 15-12 0 0,-2-17-111 0 0,-2 2 1 0 0,-1-1 0 0 0,-1 1 0 0 0,-1 0 0 0 0,-17-32 0 0 0,25 56 87 0 0,-8-13-19 0 0,9 16 32 0 0,0 0-1 0 0,1 1 1 0 0,-1-1 0 0 0,0 0 0 0 0,0 0 0 0 0,1 1 0 0 0,-1-1 0 0 0,0 0 0 0 0,0 1 0 0 0,0-1 0 0 0,0 1 0 0 0,0-1 0 0 0,0 1 0 0 0,-1-1 0 0 0,1 1 3 0 0,1 0 0 0 0,0 0 0 0 0,0 0 0 0 0,-1 0 0 0 0,1 0 0 0 0,0 0 0 0 0,0 0 0 0 0,-1 0 0 0 0,1 0 0 0 0,0 0 0 0 0,0 0 0 0 0,-1 1 0 0 0,1-1 0 0 0,0 0 0 0 0,0 0 0 0 0,0 0 0 0 0,-1 0 0 0 0,1 1 0 0 0,0-1 0 0 0,0 0 0 0 0,0 0 0 0 0,0 0 0 0 0,-1 1 0 0 0,1-1 0 0 0,0 0 0 0 0,0 0 0 0 0,0 1 0 0 0,0-1 0 0 0,0 0 0 0 0,-3 11 20 0 0,2-8-12 0 0,-16 52 83 0 0,-2-1 1 0 0,-52 102-1 0 0,67-149-261 0 0,-16 36 192 0 0,18-39-438 0 0,1-1 0 0 0,0 1 0 0 0,0 0 0 0 0,0 0 0 0 0,0 0 0 0 0,1 0 0 0 0,-1 0 0 0 0,1 0 0 0 0,0 5 1 0 0,1-8-68 0 0,-1-1 1 0 0,0 1-1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2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23 15811 0 0,'0'0'7090'0'0,"-124"-18"-6978"0"0,102 17-112 0 0,0 0-152 0 0,2 1-288 0 0,0-1-464 0 0,2 1-713 0 0,4-2-1087 0 0,1 2-2001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3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306 131 22581 0 0,'0'0'497'0'0,"-20"-2"-421"0"0,-63-9-129 0 0,68 9-3 0 0,-13-1-1134 0 0,0-1 0 0 0,1-1-1 0 0,-34-11 1 0 0,57 15 420 0 0,-1-1 1 0 0,1 0 0 0 0,-1 0-1 0 0,-5-4 1 0 0,0-3-3272 0 0,5-5-4029 0 0,5 9 5744 0 0</inkml:trace>
  <inkml:trace contextRef="#ctx0" brushRef="#br0" timeOffset="1">160 0 5417 0 0,'0'0'14455'0'0,"10"23"-13465"0"0,32 72-138 0 0,-39-90-728 0 0,-2 0 0 0 0,1 0 0 0 0,0 0-1 0 0,1 11 1 0 0,-3-15-78 0 0,0 0-1 0 0,0 0 1 0 0,0 1 0 0 0,-1-1-1 0 0,1 0 1 0 0,0 0 0 0 0,0 0-1 0 0,-1 0 1 0 0,1 1 0 0 0,-1-1-1 0 0,0 2 1 0 0,-2 2 141 0 0,-2 8 355 0 0,-14 20 1 0 0,12-22-585 0 0,-10 24 0 0 0,16-29-1135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35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1913 155 1800 0 0,'0'0'1547'0'0,"0"0"-939"0"0,-6-3-406 0 0,-60-26 426 0 0,-2 3-1 0 0,0 3 1 0 0,-2 4-1 0 0,0 2 1 0 0,-1 3 0 0 0,-1 4-1 0 0,0 2 1 0 0,0 4 0 0 0,-33 3-628 0 0,-89 0 392 0 0,0 8 1 0 0,0 9 0 0 0,2 8-1 0 0,-45 17-392 0 0,210-36-120 0 0,18-5-56 0 0,-1 1-1 0 0,0 0 1 0 0,1 1 0 0 0,-1 0-1 0 0,1 1 1 0 0,-1 0 0 0 0,1 0-1 0 0,0 1 1 0 0,0 0 0 0 0,1 1-1 0 0,-1-1 1 0 0,1 2-1 0 0,-3 1 177 0 0,7 5-3841 0 0,3-6-265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3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44 20204 0 0,'0'0'2898'0'0,"-21"-9"-2614"0"0,-64-22-106 0 0,83 30-170 0 0,0 0 0 0 0,0 1 0 0 0,-1-1 0 0 0,1 1 0 0 0,-1 0 0 0 0,1 0 0 0 0,0-1 0 0 0,-1 2 0 0 0,1-1 0 0 0,-1 0 0 0 0,1 0 0 0 0,-4 2 0 0 0,4-1 0 0 0,1-1 0 0 0,-1 1 1 0 0,1 0-1 0 0,-1 0 0 0 0,1 0 0 0 0,-1 1 1 0 0,1-1-1 0 0,0 0 0 0 0,-2 3 1 0 0,-3 1 20 0 0,-2 3 8 0 0,1 1 0 0 0,0-1-1 0 0,0 1 1 0 0,0 1 0 0 0,1-1 0 0 0,0 1 0 0 0,-5 14 0 0 0,8-16-10 0 0,0 1 1 0 0,0-1 0 0 0,1 1-1 0 0,0-1 1 0 0,0 1 0 0 0,1 0-1 0 0,1-1 1 0 0,-1 1-1 0 0,1 0 1 0 0,1 9 0 0 0,0-15-1 0 0,0 1 1 0 0,-1-1-1 0 0,1 0 1 0 0,0 0 0 0 0,1 0-1 0 0,-1 0 1 0 0,0 0-1 0 0,1 0 1 0 0,0 0 0 0 0,0 0-1 0 0,0-1 1 0 0,3 5-1 0 0,-1-4 17 0 0,0 1 0 0 0,0-1 0 0 0,0 1 0 0 0,1-1 0 0 0,-1 0 0 0 0,1-1 0 0 0,5 3 0 0 0,1-1 1 0 0,0 0-1 0 0,0-1 1 0 0,0 0-1 0 0,1-1 0 0 0,-1 0 1 0 0,19 0-1 0 0,-18-1-225 0 0,0-2 1 0 0,1 0-1 0 0,-1 0 0 0 0,0-1 0 0 0,16-5 0 0 0,0-3-3329 0 0,-1-3-4579 0 0</inkml:trace>
  <inkml:trace contextRef="#ctx0" brushRef="#br0" timeOffset="0.98">991 388 24661 0 0,'0'0'-176'0'0,"-21"-6"128"0"0,-70-20-73 0 0,-10-2-1809 0 0,95 26 1408 0 0,1 1-1 0 0,0-2 0 0 0,-7-2 1 0 0,0-5-3291 0 0,5-1-5619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4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37 21357 0 0,'0'0'2192'0'0,"-127"-14"-2048"0"0,103 11-184 0 0,-3-2-320 0 0,1 1-512 0 0,0 1-721 0 0,3-1-1167 0 0,6 2-2281 0 0,3 1-6554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5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36 3465 0 0,'0'0'17809'0'0,"-2"-3"-17598"0"0,1 0-193 0 0,0 2-6 0 0,1 1 0 0 0,0-1 0 0 0,-1 1 0 0 0,1-1 0 0 0,0 1 1 0 0,-1-1-1 0 0,1 1 0 0 0,0-1 0 0 0,0 0 0 0 0,-1 1 0 0 0,1-1 0 0 0,0 1 0 0 0,0-1 0 0 0,0-1 1 0 0,0 2-3 0 0,1 0 0 0 0,0-1 0 0 0,-1 1 1 0 0,1 0-1 0 0,-1 0 0 0 0,1 0 1 0 0,-1-1-1 0 0,1 1 0 0 0,-1 0 1 0 0,1 0-1 0 0,0 0 0 0 0,-1 0 1 0 0,1 0-1 0 0,-1 0 0 0 0,1 0 1 0 0,-1 0-1 0 0,1 0 0 0 0,0 0 1 0 0,-1 0-1 0 0,1 1 0 0 0,-1-1 1 0 0,2 0-1 0 0,12 3 129 0 0,1-1 1 0 0,0-1-1 0 0,0 0 0 0 0,0-1 1 0 0,25-3-1 0 0,-18-4 158 0 0,-21 6-247 0 0,0 1-1 0 0,0 0 1 0 0,0-1 0 0 0,0 1 0 0 0,-1 0 0 0 0,1-1 0 0 0,0 1-1 0 0,0-1 1 0 0,-1 1 0 0 0,1-1 0 0 0,0 0 0 0 0,-1 1 0 0 0,1-1 0 0 0,-1 0-1 0 0,1 1 1 0 0,0-1 0 0 0,-1 0 0 0 0,0 0 0 0 0,1 1 0 0 0,-1-1-1 0 0,1 0 1 0 0,-1-1 406 0 0,0 12-362 0 0,-2 10 149 0 0,-7 29-1 0 0,0-2 71 0 0,-1 13-18 0 0,3-22-58 0 0,-3 75 0 0 0,10-109-457 0 0,1 8-3386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6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31 12995 0 0,'0'0'9058'0'0,"-138"-28"-9554"0"0,110 27-641 0 0,2 0-1383 0 0,7 1-2537 0 0,5 0-6658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7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237 366 11867 0 0,'0'0'12817'0'0,"1"-3"-12533"0"0,2-16-234 0 0,-1 0-1 0 0,0-1 1 0 0,-2 1-1 0 0,0 0 1 0 0,-1 0-1 0 0,-1 0 1 0 0,-1-1 0 0 0,-1 2-1 0 0,0-1 1 0 0,-2 0-1 0 0,-7-18 1 0 0,8 24-55 0 0,-20-43-65 0 0,22 51 76 0 0,0-1-1 0 0,-1 1 1 0 0,0 0 0 0 0,0-1-1 0 0,0 2 1 0 0,0-1 0 0 0,-6-4-1 0 0,10 8-4 0 0,0 1 0 0 0,-1 0 0 0 0,1 0 0 0 0,0 0 0 0 0,0 0-1 0 0,-1 0 1 0 0,1 0 0 0 0,0 0 0 0 0,-1 0 0 0 0,1-1-1 0 0,0 1 1 0 0,-1 0 0 0 0,1 0 0 0 0,0 0 0 0 0,0 0-1 0 0,-1 0 1 0 0,1 1 0 0 0,0-1 0 0 0,-1 0 0 0 0,1 0-1 0 0,0 0 1 0 0,-1 0 0 0 0,1 0 0 0 0,0 0 0 0 0,0 0-1 0 0,-1 1 1 0 0,1-1 0 0 0,0 0 0 0 0,0 0 0 0 0,-1 0-1 0 0,1 1 1 0 0,0-1 0 0 0,0 0 0 0 0,0 0 0 0 0,-1 0-1 0 0,1 1 1 0 0,0-1 0 0 0,0 0 0 0 0,0 1 0 0 0,0-1-1 0 0,0 0 1 0 0,-1 1 0 0 0,-6 16-2 0 0,4-10 10 0 0,-69 126 70 0 0,32-65-455 0 0,39-66 38 0 0,-1 2 133 0 0,0 1 1 0 0,-1-1 0 0 0,-1 8 0 0 0,3 2-3877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7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243 14 19012 0 0,'0'0'3921'0'0,"-135"-7"-4097"0"0,111 6-416 0 0,1 0-689 0 0,-2 0-847 0 0,5-2-1385 0 0,4 2-2616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7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355 207 15523 0 0,'0'0'5065'0'0,"-123"-34"-4817"0"0,97 29-56 0 0,3 0-71 0 0,-4 1-89 0 0,-1-1-112 0 0,2 1-305 0 0,0 1-495 0 0,3-2-728 0 0,3 0-1577 0 0,6 2-2832 0 0</inkml:trace>
  <inkml:trace contextRef="#ctx0" brushRef="#br0" timeOffset="1">361 36 21789 0 0,'0'0'2088'0'0,"-139"-12"-2008"0"0,108 7-120 0 0,0 1-160 0 0,1 0-368 0 0,3 2-488 0 0,0-1-617 0 0,3 1-911 0 0,0 0-1305 0 0,7 0-2368 0 0,7 2-1433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8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39 18116 0 0,'0'0'5280'0'0,"-3"-7"-5171"0"0,-10-25-16 0 0,14 32-139 0 0,0 0 23 0 0,-1 0 0 0 0,1 0 1 0 0,0 0-1 0 0,-1 0 0 0 0,1 0 1 0 0,0 1-1 0 0,0-1 0 0 0,-1 0 1 0 0,1 0-1 0 0,0 1 0 0 0,-1-1 1 0 0,1 0-1 0 0,0 1 0 0 0,0 0 1 0 0,24 14 125 0 0,28 22 1 0 0,-45-30-66 0 0,0 0-1 0 0,0 1 1 0 0,-1 0 0 0 0,0 0-1 0 0,0 1 1 0 0,9 15-1 0 0,-13-19-22 0 0,0 1 0 0 0,0 0-1 0 0,-1 1 1 0 0,0-1 0 0 0,0 0-1 0 0,0 1 1 0 0,1 11 0 0 0,-3-14-3 0 0,1 1 1 0 0,-1-1 0 0 0,-1 0-1 0 0,1 0 1 0 0,-1 0 0 0 0,1 0-1 0 0,-1 0 1 0 0,0 0-1 0 0,0-1 1 0 0,-1 1 0 0 0,1 0-1 0 0,-1 0 1 0 0,0-1 0 0 0,-3 5-1 0 0,-8 8 47 0 0,-1 1 0 0 0,0-2 0 0 0,-2 0 0 0 0,-18 14 0 0 0,34-29-59 0 0,-2 2 4 0 0,0-1 1 0 0,0 1 0 0 0,0 0-1 0 0,0 0 1 0 0,1 0 0 0 0,-1 0-1 0 0,1 0 1 0 0,-2 3-1 0 0,3-4 1 0 0,0-1 0 0 0,-1 1 0 0 0,1-1 0 0 0,0 1 0 0 0,0 0 0 0 0,0-1 0 0 0,0 1 0 0 0,0 0 0 0 0,0-1-1 0 0,0 1 1 0 0,0-1 0 0 0,0 1 0 0 0,0 0 0 0 0,0-1 0 0 0,0 1 0 0 0,1 0 0 0 0,-1-1 0 0 0,0 1 0 0 0,0-1 0 0 0,1 1-1 0 0,-1-1 1 0 0,0 1 0 0 0,1-1 0 0 0,-1 1 0 0 0,0-1 0 0 0,1 1 0 0 0,-1-1 0 0 0,1 1 0 0 0,-1-1 0 0 0,1 1 0 0 0,-1-1-1 0 0,1 0 1 0 0,-1 1 0 0 0,1-1 0 0 0,0 0 0 0 0,-1 0 0 0 0,2 1 0 0 0,15 6 118 0 0,1-1 0 0 0,-1 0-1 0 0,1-2 1 0 0,22 4 0 0 0,-38-8-116 0 0,87 9 297 0 0,-16-3-1276 0 0,-57-3-1557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19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 14627 0 0,'0'0'5009'0'0,"-8"17"-4615"0"0,-25 58 56 0 0,30-68-365 0 0,1 0-1 0 0,0 1 0 0 0,0 0 0 0 0,1-1 0 0 0,0 1 0 0 0,0 0 1 0 0,1 0-1 0 0,0 12 0 0 0,1-1 80 0 0,2 48 565 0 0,21 120 1 0 0,2 10-387 0 0,-24-164-317 0 0,-1 0 0 0 0,-2 0 1 0 0,-1 0-1 0 0,-12 54 1 0 0,10-69-26 0 0,-1-1 0 0 0,0 0 0 0 0,-2 0 0 0 0,0 0 0 0 0,-1-1-1 0 0,-1 0 1 0 0,0 0 0 0 0,-1-1 0 0 0,-1 0 0 0 0,-12 13 0 0 0,15-19-44 0 0,-1-1 0 0 0,1 0 0 0 0,-16 10-1 0 0,20-15 78 0 0,0 0-1 0 0,0-1 0 0 0,0 0 0 0 0,0 0 0 0 0,-1-1 1 0 0,1 1-1 0 0,-1-1 0 0 0,1 0 0 0 0,-1 0 0 0 0,0 0 1 0 0,-7 0 212 0 0,13 0-61 0 0,3 1-158 0 0,0 1 0 0 0,-1 0-1 0 0,1 0 1 0 0,-1 0-1 0 0,0 0 1 0 0,0 1-1 0 0,4 4 1 0 0,18 31-11 0 0,-19-30 12 0 0,11 20-1 0 0,-2 1 0 0 0,0 0 0 0 0,-2 1 0 0 0,-1 1 0 0 0,-2 0 0 0 0,-1 1 1 0 0,-1 0-1 0 0,-2 0 0 0 0,-1 0 0 0 0,0 40 0 0 0,-16 112-30 0 0,7-153-2 0 0,-1 64-407 0 0,5-33-7168 0 0,0-50-3320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0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 14107 0 0,'0'0'587'0'0,"3"23"136"0"0,9 78 97 0 0,-7-57-90 0 0,-2 52 0 0 0,-3-59-475 0 0,-1 51 157 0 0,-22 149 0 0 0,22-231-423 0 0,-6 34 14 0 0,6-37-24 0 0,0 1 1 0 0,-1-1-1 0 0,1 0 1 0 0,0 1 0 0 0,-1-1-1 0 0,0 0 1 0 0,0 0-1 0 0,-3 4 1 0 0,5-6-8 0 0,0-1-1 0 0,0 0 1 0 0,0 0-1 0 0,-1 1 1 0 0,1-1-1 0 0,0 0 1 0 0,0 0-1 0 0,-1 1 1 0 0,1-1-1 0 0,0 0 1 0 0,0 0 0 0 0,-1 0-1 0 0,1 0 1 0 0,0 0-1 0 0,-1 1 1 0 0,1-1-1 0 0,0 0 1 0 0,-1 0-1 0 0,1 0 1 0 0,0 0-1 0 0,-1 0 1 0 0,1 0 0 0 0,0 0-1 0 0,-1 0 1 0 0,1 0-1 0 0,0 0 1 0 0,0 0-1 0 0,-1 0 1 0 0,1 0-1 0 0,0 0 1 0 0,-1-1-1 0 0,1 1 1 0 0,0 0 0 0 0,-1 0-1 0 0,1 0 1 0 0,0 0-1 0 0,0-1 1 0 0,-1 1-1 0 0,1 0 1 0 0,0 0-1 0 0,0 0 1 0 0,-1-1-1 0 0,1 1 1 0 0,0 0 0 0 0,0 0-1 0 0,0-1 1 0 0,-1 1-1 0 0,-7-17-1971 0 0,8 15 1699 0 0,-13-31-7915 0 0,10 19 1515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36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10 1812 0 0,'0'0'5139'0'0,"0"0"-2894"0"0,0 0-870 0 0,0 0-92 0 0,0 0-297 0 0,0 0-92 0 0,0 0-43 0 0,0 0-27 0 0,-6 1-158 0 0,-156 3-388 0 0,145-13-6249 0 0,17 3 517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1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2835 317 15883 0 0,'0'0'144'0'0,"-24"-3"265"0"0,-77-13 11 0 0,-20 5 118 0 0,75 8-452 0 0,-876-94 785 0 0,635 55-529 0 0,-526-71-263 0 0,768 107-107 0 0,-153-14-95 0 0,0 14 53 0 0,191 7 63 0 0,0-1 1 0 0,0 1 0 0 0,0 0-1 0 0,1 0 1 0 0,-11 4 0 0 0,16-5 6 0 0,-1 1 1 0 0,0 0-1 0 0,1-1 0 0 0,-1 1 1 0 0,1 0-1 0 0,-1 0 0 0 0,1 0 1 0 0,-1 0-1 0 0,1 0 1 0 0,0 0-1 0 0,0 1 0 0 0,-1-1 1 0 0,1 0-1 0 0,0 1 0 0 0,0-1 1 0 0,0 1-1 0 0,0-1 0 0 0,1 1 1 0 0,-1-1-1 0 0,0 1 0 0 0,1 0 1 0 0,-1-1-1 0 0,1 1 1 0 0,-1 0-1 0 0,1 0 0 0 0,-1 2 1 0 0,2 13 170 0 0,0 0 0 0 0,1 0 0 0 0,0 0 0 0 0,8 24 0 0 0,1 12-19 0 0,4 33 162 0 0,4 140 1 0 0,-20-135-213 0 0,0-38 24 0 0,10 96-1 0 0,-8-139-61 0 0,0-1 0 0 0,1 1 0 0 0,1-1 0 0 0,0 1 0 0 0,0-1 0 0 0,1 0 0 0 0,0-1 0 0 0,0 1 1 0 0,1-1-1 0 0,0 1 0 0 0,1-1 0 0 0,-1-1 0 0 0,2 1 0 0 0,-1-1 0 0 0,1 0 0 0 0,0-1 0 0 0,0 1 0 0 0,1-1 0 0 0,12 7 0 0 0,4 0 126 0 0,1-1 1 0 0,0-1-1 0 0,0-1 1 0 0,33 7-1 0 0,109 16 274 0 0,333 14 159 0 0,4-36-356 0 0,-356-9-274 0 0,-19 1-484 0 0,56 0-1685 0 0,-123-3-2359 0 0,-1-2-3318 0 0,-42 0-1184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2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457 86 11234 0 0,'0'0'10727'0'0,"-22"-6"-10515"0"0,-73-20-86 0 0,72 20-106 0 0,-1 2-1 0 0,-30-4 0 0 0,29 6-62 0 0,-27-3-232 0 0,-87-15-4538 0 0,137 20 4356 0 0,-13-4-2037 0 0,10 0-767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2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343 101 2192 0 0,'0'0'16820'0'0,"-22"-5"-16516"0"0,-75-15-169 0 0,-33 1-748 0 0,54 10-4593 0 0,65 7 2219 0 0,4 1-1750 0 0</inkml:trace>
  <inkml:trace contextRef="#ctx0" brushRef="#br0" timeOffset="1">419 0 10274 0 0,'0'0'6004'0'0,"22"15"-5066"0"0,68 48-241 0 0,-84-58-599 0 0,-1-1 0 0 0,1 1 0 0 0,6 7 0 0 0,-11-11-71 0 0,0 0 0 0 0,-1 0-1 0 0,1 1 1 0 0,0-1 0 0 0,-1 0 0 0 0,1 0 0 0 0,-1 0 0 0 0,1 1 0 0 0,-1-1 0 0 0,1 3 0 0 0,0 1 45 0 0,0-1-58 0 0,-1 0 0 0 0,1 0 0 0 0,-1 1 0 0 0,1-1-1 0 0,-1 1 1 0 0,0-1 0 0 0,-1 0 0 0 0,1 1 0 0 0,-1-1-1 0 0,0 0 1 0 0,0 0 0 0 0,0 1 0 0 0,-3 3 0 0 0,1-2 79 0 0,0 0-1 0 0,0 0 1 0 0,-1-1 0 0 0,0 1 0 0 0,0-1 0 0 0,-1 0 0 0 0,-8 8 0 0 0,1-3-655 0 0,0-1-1 0 0,-21 12 1 0 0,-25 10-6534 0 0,51-27 5450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3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14139 0 0,'0'0'6300'0'0,"13"14"-5936"0"0,38 45-6 0 0,-49-56-326 0 0,-1-1 0 0 0,1 1 0 0 0,0 0 0 0 0,-1-1 1 0 0,0 1-1 0 0,1 0 0 0 0,-1 0 0 0 0,0 3 0 0 0,0-4 0 0 0,-1 0 1 0 0,0 0-1 0 0,0-1 0 0 0,0 1 0 0 0,0 0 0 0 0,0 0 0 0 0,-1 3 0 0 0,-1 1 56 0 0,1 4-6 0 0,-2 0-1 0 0,0 0 0 0 0,0 0 0 0 0,0-1 0 0 0,-2 1 1 0 0,1-1-1 0 0,-1 0 0 0 0,-9 14 0 0 0,13-25-154 0 0,1-4-198 0 0,3-10-370 0 0,3-1-329 0 0,17-31 1 0 0,-6 13 374 0 0,-11 22 463 0 0,1 0 0 0 0,12-19 0 0 0,-17 29 165 0 0,1-1-1 0 0,-1 1 1 0 0,1 0 0 0 0,0 0 0 0 0,0 0-1 0 0,0 0 1 0 0,0 1 0 0 0,0-1 0 0 0,1 1-1 0 0,-1 0 1 0 0,1 0 0 0 0,-1 0 0 0 0,7-2-1 0 0,-6 3 44 0 0,0 1 0 0 0,0-1 0 0 0,-1 1 0 0 0,1 0 0 0 0,0 0 0 0 0,0 1 0 0 0,-1-1-1 0 0,1 1 1 0 0,5 1 0 0 0,-7-2-46 0 0,-1 1-1 0 0,0-1 0 0 0,1 1 1 0 0,-1-1-1 0 0,0 1 1 0 0,0 0-1 0 0,0 0 1 0 0,1-1-1 0 0,-1 1 0 0 0,0 0 1 0 0,0 0-1 0 0,1 2 1 0 0,-1-2-25 0 0,-1 0 0 0 0,0 0 1 0 0,1-1-1 0 0,-1 1 0 0 0,0 0 1 0 0,1 0-1 0 0,-1 0 0 0 0,0 0 1 0 0,0 0-1 0 0,0 0 1 0 0,0-1-1 0 0,0 1 0 0 0,0 0 1 0 0,0 0-1 0 0,0 0 0 0 0,0 0 1 0 0,0 0-1 0 0,-1 0 0 0 0,1 0 1 0 0,0-1-1 0 0,-1 3 0 0 0,0-1 0 0 0,-1 1 0 0 0,1-1 1 0 0,-1 0-1 0 0,0 1 0 0 0,0-1 0 0 0,0 0 0 0 0,0 0 0 0 0,0 0 0 0 0,0 0 0 0 0,-4 2 0 0 0,-29 16-134 0 0,22-13-67 0 0,13-7 189 0 0,0 1 0 0 0,0-1 1 0 0,0 0-1 0 0,0 0 0 0 0,0 1 0 0 0,0-1 0 0 0,0 0 1 0 0,0 0-1 0 0,0 1 0 0 0,0-1 0 0 0,1 0 0 0 0,-1 0 1 0 0,0 1-1 0 0,0-1 0 0 0,0 0 0 0 0,0 0 1 0 0,1 0-1 0 0,-1 0 0 0 0,0 1 0 0 0,0-1 0 0 0,0 0 1 0 0,1 0-1 0 0,-1 0 0 0 0,0 0 0 0 0,0 0 0 0 0,1 0 1 0 0,-1 0-1 0 0,0 0 0 0 0,0 1 0 0 0,1-1 0 0 0,12 6-99 0 0,-11-5 62 0 0,25 12 2 0 0,-1 1 0 0 0,27 20 0 0 0,-45-29 97 0 0,0 1-1 0 0,-1 0 1 0 0,0 1 0 0 0,0-1-1 0 0,-1 2 1 0 0,0-1 0 0 0,0 1 0 0 0,-1-1-1 0 0,1 1 1 0 0,6 16 0 0 0,-11-21-20 0 0,0 0 0 0 0,1 1 0 0 0,-2-1 0 0 0,1 0 0 0 0,0 0 0 0 0,-1 1 1 0 0,1-1-1 0 0,-1 0 0 0 0,0 1 0 0 0,0-1 0 0 0,0 0 0 0 0,-2 7 0 0 0,1-8-3 0 0,1 0 0 0 0,-1 0 0 0 0,0 0 0 0 0,0 0 1 0 0,0-1-1 0 0,0 1 0 0 0,-1 0 0 0 0,1-1 0 0 0,0 1 0 0 0,-1-1 0 0 0,1 1 0 0 0,-1-1 0 0 0,1 1 0 0 0,-1-1 0 0 0,0 0 0 0 0,1 0 0 0 0,-1 0 0 0 0,0 0 0 0 0,0 0 0 0 0,0-1 0 0 0,-3 2 0 0 0,-4 0-38 0 0,0 0 0 0 0,-1 0 1 0 0,1-1-1 0 0,-17 0 0 0 0,-16-4-3800 0 0,33 1 532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3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261 170 21301 0 0,'0'0'48'0'0,"-122"-28"-401"0"0,96 24-415 0 0,3 0-504 0 0,-3-1-648 0 0,5 1-729 0 0,1-1-1216 0 0,5 0-1856 0 0,7 3 920 0 0</inkml:trace>
  <inkml:trace contextRef="#ctx0" brushRef="#br0" timeOffset="1">302 83 19308 0 0,'0'0'2441'0'0,"-125"-48"-2417"0"0,98 39-208 0 0,-1 2-417 0 0,5 1-687 0 0,-1 2-984 0 0,3 0-1489 0 0,5 2-2448 0 0,7 0-1249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4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90 19108 0 0,'0'0'640'0'0,"-144"-53"-1456"0"0,118 47-8 0 0,1 0-352 0 0,2 1-545 0 0,-1-1-767 0 0,4 0-1193 0 0,6 1-1432 0 0,3 3 1184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4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0 175 19804 0 0,'0'0'586'0'0,"6"-4"-4071"0"0,19-13 3437 0 0,-24 17 68 0 0,1-1 0 0 0,0 1-1 0 0,0 0 1 0 0,0-1 0 0 0,-1 1 0 0 0,1 0 0 0 0,0 0 0 0 0,0 0 0 0 0,0 0-1 0 0,0 1 1 0 0,-1-1 0 0 0,1 0 0 0 0,0 1 0 0 0,0-1 0 0 0,-1 1-1 0 0,1 0 1 0 0,0 0 0 0 0,-1-1 0 0 0,1 1 0 0 0,2 2 0 0 0,3 1 140 0 0,1 0 90 0 0,0 1 0 0 0,0 0-1 0 0,0 0 1 0 0,-1 1 0 0 0,0-1-1 0 0,12 14 1 0 0,-16-16-175 0 0,0 1 0 0 0,0 0 0 0 0,0 0 0 0 0,0 0 0 0 0,-1 0 0 0 0,0 0 0 0 0,0 1 0 0 0,0-1 0 0 0,0 1 0 0 0,-1-1 0 0 0,1 1 0 0 0,-1 0 0 0 0,0-1 0 0 0,0 8 0 0 0,-1-8-15 0 0,0 0 0 0 0,0 0 0 0 0,0 0 0 0 0,-1 0 0 0 0,0 0 0 0 0,0 0 0 0 0,0 0 0 0 0,0 0-1 0 0,0 0 1 0 0,-1-1 0 0 0,0 1 0 0 0,0-1 0 0 0,0 1 0 0 0,0-1 0 0 0,0 1 0 0 0,-1-1 0 0 0,1 0 0 0 0,-4 3 0 0 0,-6 5 188 0 0,-13 9-1 0 0,-11 10 56 0 0,32-26-283 0 0,0 0 1 0 0,1-1-1 0 0,0 1 0 0 0,0 1 0 0 0,0-1 0 0 0,-4 8 0 0 0,7-11-4 0 0,0 0 0 0 0,-1-1 0 0 0,1 1 0 0 0,0 0 0 0 0,-1 0 0 0 0,1 0 0 0 0,0 0 0 0 0,0 0 0 0 0,0 0 0 0 0,0-1 0 0 0,0 1 0 0 0,0 0 0 0 0,0 0 0 0 0,0 0 0 0 0,0 0 0 0 0,0 0 0 0 0,1 0 0 0 0,-1 0 0 0 0,0-1 0 0 0,1 1 0 0 0,0 1 0 0 0,0 0 13 0 0,0-1 0 0 0,0 0 0 0 0,0 0 0 0 0,0 1 0 0 0,1-1 1 0 0,-1 0-1 0 0,0 0 0 0 0,1 0 0 0 0,-1 0 0 0 0,3 1 1 0 0,4 1 57 0 0,0 0 0 0 0,0-1 0 0 0,14 4 0 0 0,-19-6-85 0 0,12 3-174 0 0,29 2 0 0 0,-36-5-920 0 0,0-1-1 0 0,16-1 1 0 0,-14-2-2260 0 0</inkml:trace>
  <inkml:trace contextRef="#ctx0" brushRef="#br0" timeOffset="1">700 1 22389 0 0,'0'0'-203'0'0,"6"26"226"0"0,19 87 161 0 0,-23-101-146 0 0,0 1 1 0 0,0 0 0 0 0,-1-1-1 0 0,-1 1 1 0 0,-1 16 0 0 0,0-14-14 0 0,-4 29 34 0 0,-20 84 0 0 0,15-89-201 0 0,2-1 0 0 0,-5 75 0 0 0,12-102-107 0 0,1 0 200 0 0,1 19 0 0 0,-1-28-245 0 0,1 1 0 0 0,-1-1 0 0 0,0 0 0 0 0,1 0 0 0 0,0 0 0 0 0,0 1 0 0 0,-1-1 0 0 0,1 0 0 0 0,0 0 0 0 0,1 0 0 0 0,-1 0 0 0 0,0 0 0 0 0,0-1 0 0 0,3 4 0 0 0,1-2-3369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4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2327 326 21413 0 0,'0'0'-107'0'0,"-26"-13"278"0"0,-83-41 17 0 0,88 44-112 0 0,-1 1 0 0 0,-30-9 0 0 0,34 12-54 0 0,-75-19 21 0 0,-129-19 0 0 0,-100 5-24 0 0,175 23-10 0 0,140 15-12 0 0,-482-53-31 0 0,-2 18-189 0 0,296 35 216 0 0,190 1 0 0 0,0 0 1 0 0,0 1-1 0 0,0 0 1 0 0,0 0-1 0 0,0 0 1 0 0,1 0-1 0 0,-1 1 0 0 0,-9 4 1 0 0,12-5-1 0 0,0 1 1 0 0,0 0-1 0 0,0-1 1 0 0,0 1-1 0 0,0 0 0 0 0,0 0 1 0 0,0 0-1 0 0,0 0 1 0 0,1 0-1 0 0,-1 1 1 0 0,1-1-1 0 0,-1 1 0 0 0,1-1 1 0 0,0 1-1 0 0,0-1 1 0 0,0 1-1 0 0,0 3 1 0 0,-1 6 37 0 0,0 0 0 0 0,2 0 0 0 0,0 21 0 0 0,0-9 21 0 0,8 124 184 0 0,-7 184-39 0 0,-4-291-147 0 0,-12 68 0 0 0,8-71 33 0 0,-4 78-1 0 0,11-111-15 0 0,0 0-1 0 0,1 0 0 0 0,0 0 0 0 0,-1 0 0 0 0,2 0 0 0 0,-1-1 0 0 0,1 1 0 0 0,-1 0 1 0 0,1 0-1 0 0,0-1 0 0 0,1 1 0 0 0,5 7 0 0 0,-4-7 33 0 0,0-1 0 0 0,0 1 0 0 0,0-1 0 0 0,1 0 1 0 0,0 0-1 0 0,0-1 0 0 0,0 1 0 0 0,0-1 0 0 0,1 0 0 0 0,8 3 0 0 0,9 3 101 0 0,0-2 0 0 0,1 0 0 0 0,35 4 1 0 0,76 2 172 0 0,-88-9-265 0 0,330 26-7 0 0,119 10-847 0 0,-168-5-9553 0 0,-292-30-559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5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28 7290 0 0,'0'0'11293'0'0,"-1"1"-10741"0"0,-2 0-466 0 0,0 0 1 0 0,0 0 0 0 0,0 0-1 0 0,-1 0 1 0 0,1-1-1 0 0,0 0 1 0 0,0 1-1 0 0,-1-1 1 0 0,1 0 0 0 0,0-1-1 0 0,-5 0 1 0 0,-7 0 85 0 0,-121-5 608 0 0,68-2-2605 0 0,3-6-5847 0 0,55 11 2508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6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410 93 15355 0 0,'0'0'6039'0'0,"-21"-3"-5830"0"0,-71-9-78 0 0,-26-1-86 0 0,-13-3-1993 0 0,89 6-1642 0 0,41 10 3483 0 0,1 0 0 0 0,0 0 0 0 0,0 0 0 0 0,-1 0 0 0 0,1 0 0 0 0,0 0 0 0 0,0 0 0 0 0,-1 0 0 0 0,1 0 0 0 0,0 0 0 0 0,0-1 0 0 0,0 1 0 0 0,-1 0 0 0 0,1 0 0 0 0,0 0 0 0 0,0 0 0 0 0,0-1 0 0 0,0 1 0 0 0,-1 0 0 0 0,1 0 0 0 0,0 0 0 0 0,0-1 0 0 0,0 1 0 0 0,0 0 0 0 0,0 0 1 0 0,0-1-1 0 0</inkml:trace>
  <inkml:trace contextRef="#ctx0" brushRef="#br0" timeOffset="1">427 1 12403 0 0,'0'0'6465'0'0,"19"22"-6204"0"0,58 69-59 0 0,-60-67-109 0 0,-15-14 2 0 0,-2-2-10 0 0,-1-1 1 0 0,0 0 0 0 0,0 1-1 0 0,-1-1 1 0 0,0 0 0 0 0,0 0-1 0 0,-1 0 1 0 0,0 0-1 0 0,0 0 1 0 0,0-1 0 0 0,-5 7-1 0 0,-7 8-1186 0 0,-32 36 1 0 0,9-13-7503 0 0,31-33-1139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36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10 8053 0 0,'0'0'1812'0'0,"0"0"-444"0"0,0 0-224 0 0,0 0-48 0 0,0 0-372 0 0,0 0-356 0 0,0 0 88 0 0,-47-10-128 0 0,20 10-220 0 0,-1 1-108 0 0,-3 1-88 0 0,3 2-708 0 0,1-1-768 0 0,7-2-1404 0 0,-3-1-3461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6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1 16339 0 0,'0'0'3560'0'0,"-20"9"-3255"0"0,-63 30-42 0 0,79-37-234 0 0,0 1 1 0 0,0 0-1 0 0,0-1 0 0 0,0 1 0 0 0,-6 7 1 0 0,9-8-12 0 0,-1 0 0 0 0,0 0 0 0 0,1 0 1 0 0,0 0-1 0 0,0 1 0 0 0,-1 2 1 0 0,-2 3 24 0 0,0 0 6 0 0,1 1 0 0 0,0-1 1 0 0,0 0-1 0 0,1 1 0 0 0,0 0 1 0 0,0 0-1 0 0,0 10 1 0 0,2-17 8 0 0,0 0 1 0 0,0 0 0 0 0,1-1-1 0 0,-1 1 1 0 0,0 0 0 0 0,1 0-1 0 0,-1-1 1 0 0,1 1 0 0 0,-1 0 0 0 0,1-1-1 0 0,0 1 1 0 0,0 0 0 0 0,0-1-1 0 0,0 1 1 0 0,1 1 0 0 0,1-1 50 0 0,-1 1 1 0 0,1-1-1 0 0,-1 0 1 0 0,1 1-1 0 0,0-1 1 0 0,0-1-1 0 0,4 3 1 0 0,4 1 73 0 0,0-1 0 0 0,1 0 1 0 0,16 4-1 0 0,61 6-585 0 0,-51-9-4156 0 0,0 1-8064 0 0,-30-5 6447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6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285 242 19948 0 0,'0'0'2081'0'0,"-139"-41"-2929"0"0,113 35-105 0 0,1 0-535 0 0,1 1-760 0 0,4-1-1089 0 0,6 1-2112 0 0</inkml:trace>
  <inkml:trace contextRef="#ctx0" brushRef="#br0" timeOffset="1">306 82 17148 0 0,'0'0'4939'0'0,"-20"-7"-4803"0"0,-69-23-96 0 0,62 22-738 0 0,-56-10-1 0 0,36 9-2951 0 0,26 5-1215 0 0,9 0-2428 0 0,6 3 2235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7.1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266 101 22421 0 0,'0'0'-212'0'0,"-21"-9"-319"0"0,-67-28 282 0 0,75 31-139 0 0,0 1 0 0 0,-24-5 0 0 0,15 4-532 0 0,-22-8-2154 0 0,17 0-5430 0 0</inkml:trace>
  <inkml:trace contextRef="#ctx0" brushRef="#br0" timeOffset="1">507 118 22341 0 0,'0'0'331'0'0,"1"21"-213"0"0,3 66 1 0 0,-5-57-55 0 0,-3-18-17 0 0,1-5-29 0 0,0 1-32 0 0,1 0-1 0 0,-1 0 1 0 0,1 0-1 0 0,-1 14 1 0 0,3-18-320 0 0,0 1 0 0 0,0-1 0 0 0,0 0 0 0 0,2 6 0 0 0,-1-7-559 0 0,-1 1 0 0 0,2-1 0 0 0,-1 0 1 0 0,0 1-1 0 0,4 4 0 0 0,-1-2-4345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7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21301 0 0,'0'0'81'0'0,"8"27"2"0"0,25 87 23 0 0,-30-105-85 0 0,-1 0-1 0 0,0 0 0 0 0,0 1 1 0 0,-1-1-1 0 0,0 0 0 0 0,-1 1 1 0 0,0 9-1 0 0,-1-8 4 0 0,-1 16-1 0 0,-2-1 1 0 0,-14 48-1 0 0,-2 14-346 0 0,20-85 208 0 0,0 0-131 0 0,-1 0 0 0 0,1 0 0 0 0,-1 1 0 0 0,0-1 0 0 0,0 0 0 0 0,0 0 0 0 0,-2 5-1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27.8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2219 229 19244 0 0,'0'0'93'0'0,"-22"-10"53"0"0,-73-37 90 0 0,-44-12 469 0 0,111 49-609 0 0,-38-12 2 0 0,-1 3-1 0 0,-1 4 1 0 0,0 2-1 0 0,-89-5 1 0 0,-280 7-52 0 0,323 12-46 0 0,61-1-14 0 0,-656-5-1527 0 0,669 4 1303 0 0,-81 2-584 0 0,118-1 807 0 0,1 0 0 0 0,-1 0 0 0 0,1 1 0 0 0,0-1 0 0 0,-1 1 0 0 0,1-1 1 0 0,0 1-1 0 0,-1 0 0 0 0,1 0 0 0 0,-2 2 0 0 0,3-3 34 0 0,1 1 1 0 0,-1-1-1 0 0,1 1 0 0 0,-1-1 0 0 0,1 1 0 0 0,-1-1 1 0 0,1 1-1 0 0,0 0 0 0 0,-1-1 0 0 0,1 1 1 0 0,0 0-1 0 0,0-1 0 0 0,-1 1 0 0 0,1 0 1 0 0,0-1-1 0 0,0 1 0 0 0,0 0 0 0 0,0-1 1 0 0,0 1-1 0 0,0 0 0 0 0,0-1 0 0 0,0 1 0 0 0,0 0 1 0 0,0 0-1 0 0,0-1 0 0 0,0 1 0 0 0,1 0 1 0 0,-1-1-1 0 0,0 1 0 0 0,0 0 0 0 0,1-1 1 0 0,-1 1-1 0 0,0-1 0 0 0,1 1 0 0 0,-1 0 1 0 0,2 0-1 0 0,18 31 969 0 0,21 43 1 0 0,-35-61-827 0 0,0 0 0 0 0,-1 0 0 0 0,-1 1 0 0 0,0 0 0 0 0,-1 0 0 0 0,1 17 0 0 0,-2 3 221 0 0,-5 61-1 0 0,-13 34-142 0 0,8-72-221 0 0,3-14 1 0 0,1 80-1 0 0,5-119 18 0 0,-1 1 1 0 0,1-1-1 0 0,0-1 1 0 0,0 1-1 0 0,1 0 1 0 0,-1 0-1 0 0,1 0 0 0 0,0-1 1 0 0,0 1-1 0 0,1-1 1 0 0,0 1-1 0 0,-1-1 1 0 0,1 0-1 0 0,1 0 1 0 0,-1 0-1 0 0,0-1 0 0 0,1 1 1 0 0,0-1-1 0 0,0 0 1 0 0,0 0-1 0 0,6 4 1 0 0,4 0 88 0 0,1 0 1 0 0,-1-1-1 0 0,1 0 1 0 0,0-1-1 0 0,26 5 1 0 0,153 20 203 0 0,3-13-245 0 0,-100-10-80 0 0,407 38 132 0 0,-2 18-3268 0 0,-418-49-460 0 0,-31-4-2853 0 0,-15-3-4763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31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33 13355 0 0,'0'0'9414'0'0,"-6"0"-8782"0"0,-53 1 55 0 0,8 0-1310 0 0,-82-8 0 0 0,124 6-26 0 0,0-1-1 0 0,-10-3 0 0 0,2-2-2798 0 0,3-6-5614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31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887 200 9450 0 0,'0'0'11242'0'0,"-133"-1"-11114"0"0,96 1-248 0 0,-2 0-264 0 0,-3 0-416 0 0,1 0-744 0 0,-4-1-1161 0 0,15 0-2336 0 0,9-2-5185 0 0</inkml:trace>
  <inkml:trace contextRef="#ctx0" brushRef="#br0" timeOffset="1">0 0 17956 0 0,'0'0'4073'0'0,"8"21"-3755"0"0,22 65-148 0 0,-26-73-134 0 0,0-1 1 0 0,-1 1-1 0 0,-1-1 0 0 0,2 17 1 0 0,-2-8-4 0 0,2 10-29 0 0,0 2-212 0 0,1 0 0 0 0,11 35-1 0 0,-8-48-830 0 0,-1-12-2295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32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 0 16932 0 0,'0'0'3960'0'0,"-125"4"-3687"0"0,95-1-185 0 0,-1 2-136 0 0,3 0-209 0 0,-1 1-311 0 0,2-1-480 0 0,4 1-776 0 0,1 0-1233 0 0,9-2-2488 0 0</inkml:trace>
  <inkml:trace contextRef="#ctx0" brushRef="#br0" timeOffset="1">422 399 13251 0 0,'0'0'5793'0'0,"-140"29"-5121"0"0,97-28-352 0 0,-1 1-248 0 0,0 1-296 0 0,-4-2-560 0 0,3 1-968 0 0,9-1-1801 0 0,14 0-7249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0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460 15 14347 0 0,'0'0'7951'0'0,"-24"-3"-7662"0"0,-76-7-88 0 0,88 9-154 0 0,0 1 1 0 0,-1 0-1 0 0,-21 2 1 0 0,17 0-14 0 0,-201 6 274 0 0,215-8-167 0 0,-1 0 0 0 0,0 0 0 0 0,1 0 0 0 0,-1-1 1 0 0,1 0-1 0 0,-6-1 1424 0 0,16 10-1482 0 0,-1 16-1 0 0,-1 0 0 0 0,-2 0-1 0 0,0 0 1 0 0,0 26 0 0 0,0 1 144 0 0,5 240 549 0 0,-7-130-665 0 0,-4 140 102 0 0,-1-82-218 0 0,4-214 2 0 0,3 109 9 0 0,-1-94 11 0 0,1 0 1 0 0,0 0 0 0 0,11 31 0 0 0,-12-45-10 0 0,0 0 0 0 0,1 0 0 0 0,0 0 0 0 0,0-1 0 0 0,0 1 1 0 0,1-1-1 0 0,0 0 0 0 0,0 1 0 0 0,0-2 0 0 0,1 1 1 0 0,6 5-1 0 0,-4-5 7 0 0,0 0 0 0 0,1-1 0 0 0,-1 1 1 0 0,1-1-1 0 0,0-1 0 0 0,0 0 0 0 0,16 4 1 0 0,-9-2-176 0 0,1-2 1 0 0,0 0 0 0 0,-1 0 0 0 0,1-2-1 0 0,0 0 1 0 0,21-1 0 0 0,-35-1-78 0 0,0 1 0 0 0,-1 0 0 0 0,1-1 0 0 0,-1 1 0 0 0,1-1 0 0 0,-1 0 0 0 0,1 1 0 0 0,-1-1 0 0 0,1 0 0 0 0,2-1 0 0 0,1-3-3371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4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346 103 18004 0 0,'0'0'7505'0'0,"-122"-56"-7433"0"0,88 48-56 0 0,0 2-112 0 0,4 0-240 0 0,-2 0-360 0 0,2 0-520 0 0,4 1-792 0 0,3 0-1489 0 0,8 0-3337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37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91 5917 0 0,'0'0'2321'0'0,"3"-6"-1255"0"0,-2 5-990 0 0,0-1 0 0 0,1 0 0 0 0,-1 0 1 0 0,0 1-1 0 0,0-1 0 0 0,0 0 1 0 0,0 0-1 0 0,0 0 0 0 0,0 0 0 0 0,0 0 1 0 0,-1 0-1 0 0,1 0 0 0 0,-1 0 1 0 0,1-1-1 0 0,-1 1 0 0 0,0 0 1 0 0,0 0-1 0 0,0 0 0 0 0,0 0 0 0 0,-1-1 1 0 0,1 1-1 0 0,0 0 0 0 0,-1 0 1 0 0,0 0-1 0 0,1 0 0 0 0,-1 0 1 0 0,0 0-1 0 0,0 0 0 0 0,0 0 0 0 0,0 0 1 0 0,0 0-1 0 0,-1 1 0 0 0,1-1 1 0 0,0 0-1 0 0,-1 1 0 0 0,1-1 1 0 0,-1 1-1 0 0,0 0 0 0 0,0-1 0 0 0,1 1 1 0 0,-1 0-1 0 0,0 0 0 0 0,0 0 1 0 0,0 0-1 0 0,0 0 0 0 0,0 1 1 0 0,0-1-1 0 0,0 1 0 0 0,-1-1 0 0 0,1 1 1 0 0,0 0-1 0 0,0 0 0 0 0,0 0 1 0 0,0 0-1 0 0,-1 0-76 0 0,-4 4 37 0 0,0 1 0 0 0,1-1 0 0 0,-1 2 0 0 0,1-1 0 0 0,1 1 1 0 0,-1-1-1 0 0,1 2 0 0 0,0-1 0 0 0,0 0 0 0 0,1 1 0 0 0,0 0 0 0 0,0 0 0 0 0,1 0 0 0 0,0 1 1 0 0,0-1-1 0 0,0 1 0 0 0,1 0 0 0 0,0 0 0 0 0,1 0 0 0 0,0 0 0 0 0,0 0 0 0 0,0 0 0 0 0,1 0 0 0 0,1 0 1 0 0,-1 0-1 0 0,1 0 0 0 0,1 0 0 0 0,-1-1 0 0 0,2 3-37 0 0,51 229 1064 0 0,-42-203-836 0 0,-1-1 0 0 0,-2 2 0 0 0,-1 0 1 0 0,-2 0-1 0 0,-2 0 0 0 0,-1 0 0 0 0,-2 1 1 0 0,-1 1-229 0 0,-2-28 55 0 0,0-1 0 0 0,0 0 0 0 0,-1 0 1 0 0,0 0-1 0 0,-1 0 0 0 0,0 0 1 0 0,-1-1-1 0 0,0 1 0 0 0,-1-1 0 0 0,1-1 1 0 0,-2 1-1 0 0,1-1 0 0 0,-1 0 1 0 0,0 0-1 0 0,-2 0-55 0 0,6-5 3 0 0,-1 1 0 0 0,0-1 0 0 0,0 0 0 0 0,0 0 0 0 0,0-1 0 0 0,0 1 0 0 0,0-1 0 0 0,-1 0 0 0 0,1 0 0 0 0,-1-1 0 0 0,1 1 0 0 0,-1-1 0 0 0,0 0 0 0 0,0 0 0 0 0,0-1 0 0 0,1 1 0 0 0,-1-1 0 0 0,0 0 0 0 0,0 0 0 0 0,0-1 0 0 0,0 1 0 0 0,1-1 0 0 0,-1 0 0 0 0,0-1 0 0 0,1 1 0 0 0,-1-1 0 0 0,1 0 0 0 0,-1 0 0 0 0,1 0 0 0 0,0-1 0 0 0,0 1 0 0 0,0-1 0 0 0,-1 0-3 0 0,-16-26-2181 0 0,22 4-6593 0 0,7 13 1335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4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32 17684 0 0,'0'0'3080'0'0,"-136"-9"-3032"0"0,100 2-536 0 0,-2 0-1328 0 0,9 2-3001 0 0,10 1-6858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9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 9618 0 0,'0'0'14456'0'0,"-9"1"-13914"0"0,-77 6 487 0 0,-39-9-490 0 0,116 1-845 0 0,8 1-478 0 0,6 0-87 0 0,11-2-2852 0 0,-8 1-327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0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53 0 0 0,'0'0'19400'0'0,"-6"-5"-18777"0"0,-18-19-94 0 0,23 23-494 0 0,0 0 0 0 0,0 0 0 0 0,1 0 0 0 0,-1 0 0 0 0,0 1 0 0 0,1-1 0 0 0,-1 0 0 0 0,1 0 0 0 0,-1 0 0 0 0,1 0 0 0 0,-1-2 0 0 0,1 3-11 0 0,0-1 0 0 0,0 1-1 0 0,0 0 1 0 0,0-1 0 0 0,0 1-1 0 0,0 0 1 0 0,0 0-1 0 0,0-1 1 0 0,0 1 0 0 0,0 0-1 0 0,0-1 1 0 0,1 1 0 0 0,-1 0-1 0 0,0 0 1 0 0,0-1 0 0 0,0 1-1 0 0,0 0 1 0 0,0 0-1 0 0,1-1 1 0 0,-1 1 0 0 0,0 0-1 0 0,0 0 1 0 0,0 0 0 0 0,1-1-1 0 0,-1 1 1 0 0,2-1 56 0 0,-1 1-1 0 0,0-1 1 0 0,0 1 0 0 0,1 0-1 0 0,-1-1 1 0 0,0 1 0 0 0,1 0-1 0 0,-1 0 1 0 0,3 0-1 0 0,0 0-46 0 0,1 1 0 0 0,0-1-1 0 0,-1 1 1 0 0,1 0 0 0 0,-1 1-1 0 0,1-1 1 0 0,-1 1 0 0 0,1 0-1 0 0,-1 0 1 0 0,0 0-1 0 0,0 1 1 0 0,0-1 0 0 0,0 1-1 0 0,0 0 1 0 0,-1 0 0 0 0,7 7-1 0 0,-6-5 12 0 0,-1-1-1 0 0,1 1 1 0 0,-1-1 0 0 0,0 1-1 0 0,0 0 1 0 0,0 1 0 0 0,-1-1-1 0 0,0 0 1 0 0,0 1 0 0 0,0-1-1 0 0,-1 1 1 0 0,0-1-1 0 0,1 10 1 0 0,-1-9 6 0 0,-1-1-1 0 0,0 0 1 0 0,-1 0 0 0 0,1 0 0 0 0,-1 1-1 0 0,0-1 1 0 0,0 0 0 0 0,-1 0 0 0 0,0 0-1 0 0,1 0 1 0 0,-2-1 0 0 0,1 1-1 0 0,0 0 1 0 0,-1-1 0 0 0,0 1 0 0 0,0-1-1 0 0,0 0 1 0 0,-1 0 0 0 0,1-1 0 0 0,-6 5-1 0 0,-18 15 54 0 0,-21 18-54 0 0,47-39-47 0 0,0-2-2 0 0,1 1 1 0 0,-1 0 0 0 0,0-1-1 0 0,1 1 1 0 0,-1 0-1 0 0,1-1 1 0 0,-1 1-1 0 0,1 0 1 0 0,-1 0-1 0 0,1 0 1 0 0,-1-1-1 0 0,1 1 1 0 0,0 0-1 0 0,-1 0 1 0 0,1 0-1 0 0,0 1 1 0 0,0-2 11 0 0,1 1 0 0 0,0-1 0 0 0,-1 0 0 0 0,1 1 0 0 0,0-1-1 0 0,-1 0 1 0 0,1 1 0 0 0,0-1 0 0 0,0 0 0 0 0,-1 0 0 0 0,1 0 0 0 0,0 0 0 0 0,0 0 0 0 0,1 0 0 0 0,0 1 13 0 0,22 2 41 0 0,0-2 0 0 0,29 0 0 0 0,5-1-87 0 0,-20 1 50 0 0,24 2-510 0 0,-62-3 421 0 0,0 0 0 0 0,-1 0-1 0 0,1 0 1 0 0,0 0 0 0 0,0 0 0 0 0,0 0-1 0 0,0 0 1 0 0,0 0 0 0 0,0 0-1 0 0,-1 0 1 0 0,1 0 0 0 0,0 0 0 0 0,0 1-1 0 0,0-1 1 0 0,0 0 0 0 0,0 0 0 0 0,0 0-1 0 0,0 0 1 0 0,0 0 0 0 0,0 0-1 0 0,0 0 1 0 0,0 1 0 0 0,0-1 0 0 0,0 0-1 0 0,-1 0 1 0 0,1 0 0 0 0,0 0-1 0 0,0 0 1 0 0,0 1 0 0 0,0-1 0 0 0,0 0-1 0 0,0 0 1 0 0,0 0 0 0 0,1 0-1 0 0,-1 0 1 0 0,0 0 0 0 0,0 1 0 0 0,0-1-1 0 0,0 0 1 0 0,0 0 0 0 0,0 0 0 0 0,0 0-1 0 0,0 0 1 0 0,0 0 0 0 0,0 1-1 0 0,0-1 1 0 0,0 0 0 0 0,0 0 0 0 0,1 0-1 0 0,-1 0 1 0 0,0 0 0 0 0,0 0-1 0 0,0 0 1 0 0,0 0 0 0 0,0 0 0 0 0,0 0-1 0 0,0 0 1 0 0,1 1 0 0 0,-1-1 0 0 0,0 0-1 0 0,0 0 1 0 0,0 0 0 0 0,0 0-1 0 0,0 0 1 0 0,0 0 0 0 0,1 0 0 0 0,-1 0-1 0 0,-8 5-6247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1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 8 13571 0 0,'0'0'5905'0'0,"-25"0"-5550"0"0,-77 1-88 0 0,-19-5 335 0 0,64 1-116 0 0,13 2 575 0 0,43 1-359 0 0,1 3-1 0 0,23 44 248 0 0,-14-29-711 0 0,10 25 0 0 0,-10-13 0 0 0,-1 0 0 0 0,7 57 1 0 0,-5 64 185 0 0,-7-94-316 0 0,2 39 14 0 0,6 86 52 0 0,-10-170-161 0 0,42 445 263 0 0,-40-390-174 0 0,-2-30-43 0 0,11 69 0 0 0,-3-66 23 0 0,-3-18 62 0 0,-1 1-1 0 0,-2 0 1 0 0,2 28-1 0 0,-5-51-137 0 0,1 1-1 0 0,-1 0 1 0 0,0 0 0 0 0,1 0-1 0 0,-1 0 1 0 0,1-1-1 0 0,-1 1 1 0 0,1 0-1 0 0,-1-1 1 0 0,1 1-1 0 0,-1 0 1 0 0,1-1 0 0 0,0 1-1 0 0,-1 0 1 0 0,1-1-1 0 0,0 1 1 0 0,0-1-1 0 0,-1 0 1 0 0,1 1-1 0 0,0-1 1 0 0,0 1 0 0 0,0-1-1 0 0,0 0 1 0 0,1 1-1 0 0,24 5 62 0 0,-22-5-54 0 0,29 4-1 0 0,60 2 0 0 0,32-9-4054 0 0,-103 0 618 0 0,-8-1-5075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1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8530 0 0,'0'0'12797'0'0,"11"-7"-12714"0"0,35-20 33 0 0,-44 27-103 0 0,-1-1 0 0 0,1 0-1 0 0,-1 1 1 0 0,1-1 0 0 0,-1 1 0 0 0,1 0 0 0 0,-1-1 0 0 0,1 1 0 0 0,-1 0-1 0 0,1 0 1 0 0,-1 0 0 0 0,1 0 0 0 0,-1 0 0 0 0,1 0 0 0 0,0 0 0 0 0,-1 1-1 0 0,1-1 1 0 0,-1 1 0 0 0,0-1 0 0 0,1 1 0 0 0,-1-1 0 0 0,1 1-1 0 0,-1 0 1 0 0,2 1 0 0 0,2 1 69 0 0,4 1 90 0 0,-1 1-1 0 0,1 0 1 0 0,-1 1 0 0 0,-1 0 0 0 0,1 0 0 0 0,-1 1 0 0 0,0-1 0 0 0,6 9 0 0 0,-10-11-96 0 0,0 0 0 0 0,-1-1 0 0 0,1 1 1 0 0,-1 1-1 0 0,0-1 0 0 0,0 0 1 0 0,-1 0-1 0 0,1 1 0 0 0,-1-1 1 0 0,0 1-1 0 0,0-1 0 0 0,0 1 0 0 0,-1 0 1 0 0,0-1-1 0 0,1 1 0 0 0,-2 0 1 0 0,1-1-1 0 0,-2 10 0 0 0,0-8-6 0 0,0 0-1 0 0,0-1 0 0 0,-1 1 0 0 0,0 0 1 0 0,0-1-1 0 0,0 1 0 0 0,-1-1 1 0 0,-7 8-1 0 0,-38 36 133 0 0,36-37-190 0 0,4-4-11 0 0,5-5 7 0 0,1 0-1 0 0,-1 0 0 0 0,1 1 1 0 0,0-1-1 0 0,0 1 0 0 0,0 0 1 0 0,-3 5-1 0 0,6-8-4 0 0,0-1-1 0 0,0 0 1 0 0,0 1 0 0 0,0-1 0 0 0,0 1 0 0 0,0-1-1 0 0,0 1 1 0 0,0-1 0 0 0,0 0 0 0 0,0 1 0 0 0,0-1-1 0 0,0 1 1 0 0,0-1 0 0 0,0 0 0 0 0,0 1-1 0 0,0-1 1 0 0,1 1 0 0 0,-1-1 0 0 0,0 0 0 0 0,0 1-1 0 0,1-1 1 0 0,-1 0 0 0 0,0 1 0 0 0,0-1 0 0 0,1 0-1 0 0,-1 1 1 0 0,0-1 0 0 0,1 0 0 0 0,-1 0 0 0 0,0 1-1 0 0,1-1 1 0 0,-1 0 0 0 0,1 0 0 0 0,-1 0-1 0 0,0 1 1 0 0,1-1 0 0 0,-1 0 0 0 0,1 0 0 0 0,-1 0-1 0 0,1 0 1 0 0,21 4 78 0 0,-20-3-73 0 0,53 4-277 0 0,81-4 1 0 0,-75-1-3074 0 0,-53-1 554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2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 14803 0 0,'0'0'9275'0'0,"-22"4"-8952"0"0,-67 18-27 0 0,87-22-283 0 0,0 1 0 0 0,0-1 1 0 0,0 1-1 0 0,0 0 0 0 0,0 0 0 0 0,1-1 0 0 0,-1 1 0 0 0,0 1 0 0 0,1-1 0 0 0,-1 0 0 0 0,0 0 0 0 0,1 1 0 0 0,0-1 0 0 0,-1 0 1 0 0,1 1-1 0 0,0 0 0 0 0,0-1 0 0 0,-1 1 0 0 0,1 0 0 0 0,0 1 0 0 0,-5 10 89 0 0,1 1 1 0 0,1-1-1 0 0,0 1 0 0 0,1 0 1 0 0,1 0-1 0 0,-1 15 0 0 0,1-4 13 0 0,2 1-1 0 0,4 39 0 0 0,1-33-3 0 0,2 0-1 0 0,10 32 1 0 0,26 62 338 0 0,-37-111-381 0 0,16 46 169 0 0,-2-11-33 0 0,24 97 0 0 0,-42-136-198 0 0,0-1 0 0 0,0 1 0 0 0,-1 0 0 0 0,-1 0 0 0 0,0-1 1 0 0,0 1-1 0 0,-3 13 0 0 0,3-23-9 0 0,0 0 1 0 0,-1 0-1 0 0,1 0 1 0 0,-1 0-1 0 0,1 0 1 0 0,-1 1 0 0 0,0-1-1 0 0,1 0 1 0 0,-1 0-1 0 0,0 0 1 0 0,0-1-1 0 0,0 1 1 0 0,1 0-1 0 0,-1 0 1 0 0,0 0-1 0 0,0-1 1 0 0,0 1-1 0 0,-2 0 1 0 0,1 0-12 0 0,-1 0 0 0 0,1 0 1 0 0,-1 0-1 0 0,0 0 0 0 0,1-1 1 0 0,-1 1-1 0 0,0-1 0 0 0,-2 0 0 0 0,-2 0-85 0 0,-1 0-1 0 0,1-1 0 0 0,0 0 0 0 0,0-1 0 0 0,-10-2 0 0 0,0-2-725 0 0,0-1-1 0 0,-30-17 0 0 0,32 14-3086 0 0,-17-13-1 0 0,19 11-7068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2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 14667 0 0,'0'0'8611'0'0,"0"20"-8097"0"0,2 64-138 0 0,7 14 215 0 0,-2-38-367 0 0,-6-46-178 0 0,1 0 0 0 0,1 0 0 0 0,0 0 0 0 0,8 20 0 0 0,-9-29-13 0 0,-1 0-71 0 0,-10-13 1 0 0,-4-5 31 0 0,-1 1 0 0 0,-1 0 1 0 0,0 1-1 0 0,0 0 0 0 0,-1 1 0 0 0,-32-14 1 0 0,44 23 5 0 0,-1-1 1 0 0,1 1-1 0 0,-1 0 1 0 0,0 0-1 0 0,0 0 1 0 0,0 0-1 0 0,1 1 0 0 0,-1 0 1 0 0,0 0-1 0 0,-8 1 1 0 0,11 0 2 0 0,0-1 0 0 0,0 1 1 0 0,1 0-1 0 0,-1-1 0 0 0,0 1 0 0 0,0 0 1 0 0,1 0-1 0 0,-1 0 0 0 0,0 0 1 0 0,1 1-1 0 0,-1-1 0 0 0,1 0 0 0 0,-1 1 1 0 0,1-1-1 0 0,0 1 0 0 0,0-1 0 0 0,-1 1 1 0 0,1 0-1 0 0,0-1 0 0 0,1 1 1 0 0,-1 0-1 0 0,0 0 0 0 0,0 0 0 0 0,1-1 1 0 0,-1 1-1 0 0,1 0 0 0 0,-1 0 0 0 0,1 3 1 0 0,0-2 2 0 0,-1 1 1 0 0,1-1-1 0 0,0 1 0 0 0,0 0 1 0 0,0-1-1 0 0,1 1 0 0 0,-1-1 1 0 0,1 1-1 0 0,0 0 1 0 0,0-1-1 0 0,0 0 0 0 0,0 1 1 0 0,1-1-1 0 0,0 0 1 0 0,3 6-1 0 0,-1-4 0 0 0,0-1-1 0 0,0 1 1 0 0,0-1 0 0 0,0-1-1 0 0,1 1 1 0 0,0 0 0 0 0,0-1-1 0 0,0 0 1 0 0,6 3-1 0 0,5 1-55 0 0,0-1 0 0 0,0 0 0 0 0,1-1-1 0 0,-1-1 1 0 0,26 3 0 0 0,-24-5-1378 0 0,-1-1-1 0 0,32-2 1 0 0,-28-3-6350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3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 10450 0 0,'0'0'12164'0'0,"5"-10"-12101"0"0,-1 0-49 0 0,12-18 0 0 0,-15 27-13 0 0,-1 1 1 0 0,0 0-1 0 0,1-1 0 0 0,-1 1 1 0 0,0-1-1 0 0,1 1 0 0 0,-1 0 1 0 0,1-1-1 0 0,-1 1 1 0 0,0 0-1 0 0,1 0 0 0 0,-1 0 1 0 0,1-1-1 0 0,-1 1 1 0 0,1 0-1 0 0,-1 0 0 0 0,1 0 1 0 0,-1 0-1 0 0,1 0 0 0 0,-1 0 1 0 0,1 0-1 0 0,-1 0 1 0 0,1 0-1 0 0,-1 0 0 0 0,1 0 1 0 0,-1 0-1 0 0,1 0 0 0 0,-1 0 1 0 0,1 0-1 0 0,0 0 1 0 0,12 9 66 0 0,-8-5-34 0 0,4 2 83 0 0,0 1 0 0 0,-1 0 0 0 0,1 1 0 0 0,-1 0 0 0 0,-1 0 0 0 0,13 18 0 0 0,-16-20-53 0 0,-1 0 1 0 0,1-1-1 0 0,-2 2 1 0 0,1-1-1 0 0,-1 0 1 0 0,1 0-1 0 0,-2 1 0 0 0,1-1 1 0 0,-1 1-1 0 0,0 0 1 0 0,0-1-1 0 0,-1 14 1 0 0,0-18-50 0 0,-1 1 0 0 0,1-1 1 0 0,0 0-1 0 0,-1 0 1 0 0,0 1-1 0 0,0-1 0 0 0,1 0 1 0 0,-1 0-1 0 0,-1 0 1 0 0,1 0-1 0 0,0 0 0 0 0,0 0 1 0 0,-1 0-1 0 0,-1 2 1 0 0,0-1 15 0 0,0 0 1 0 0,0-1 0 0 0,0 0-1 0 0,0 0 1 0 0,-1 0 0 0 0,1 0-1 0 0,0 0 1 0 0,-5 1-1 0 0,1-1-251 0 0,0 0 0 0 0,0 0 0 0 0,0-1 0 0 0,0 0 0 0 0,0 0 0 0 0,0 0-1 0 0,0-1 1 0 0,0 0 0 0 0,-9-2 0 0 0,15 2-34 0 0,0 0 0 0 0,0-1 0 0 0,0 1 0 0 0,0 0 0 0 0,-1-1 0 0 0,1 1 0 0 0,0-1 1 0 0,0 1-1 0 0,0-1 0 0 0,0 1 0 0 0,1-1 0 0 0,-3-1 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3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576 0 12819 0 0,'0'0'11110'0'0,"-2"20"-10816"0"0,-9 63-92 0 0,10-76-154 0 0,0 1-1 0 0,0-1 1 0 0,1 14-1 0 0,1-15-21 0 0,-1-3-26 0 0,1 1 0 0 0,0-1 0 0 0,0 0-1 0 0,0 1 1 0 0,0-1 0 0 0,0 0 0 0 0,1 0 0 0 0,-1 0-1 0 0,1 0 1 0 0,0 0 0 0 0,0 0 0 0 0,0-1-1 0 0,0 1 1 0 0,4 3 0 0 0,5 3-755 0 0,0 0 1 0 0,15 10-1 0 0,-2-2-3962 0 0</inkml:trace>
  <inkml:trace contextRef="#ctx0" brushRef="#br0" timeOffset="1">780 445 13083 0 0,'0'0'8438'0'0,"-24"-1"-7485"0"0,-78-6-317 0 0,-60-11 401 0 0,53 6-857 0 0,-6 2-301 0 0,-24-2-1469 0 0,47 3-2395 0 0,67 5 194 0 0,13 2-1039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4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38 7394 0 0,'0'0'15854'0'0,"-4"-5"-15557"0"0,-11-17-76 0 0,15 22-216 0 0,-1 0-1 0 0,1 0 0 0 0,0-1 1 0 0,0 1-1 0 0,0 0 0 0 0,0 0 0 0 0,0 0 1 0 0,0-1-1 0 0,0 1 0 0 0,-1 0 1 0 0,1 0-1 0 0,0-1 0 0 0,0 1 0 0 0,0 0 1 0 0,0-1-1 0 0,0 1 0 0 0,0 0 0 0 0,0 0 1 0 0,1-1-1 0 0,-1 1 0 0 0,0 0 1 0 0,0 0-1 0 0,0-1 0 0 0,0 1 0 0 0,0 0 1 0 0,0 0-1 0 0,0-1 0 0 0,0 1 1 0 0,1 0-1 0 0,-1 0 0 0 0,0 0 0 0 0,0-1 1 0 0,0 1-1 0 0,0 0 0 0 0,1 0 1 0 0,-1 0-1 0 0,0 0 0 0 0,0-1 0 0 0,1 1 1 0 0,-1 0-1 0 0,0 0 0 0 0,0 0 0 0 0,1 0 1 0 0,-1 0-1 0 0,0 0 0 0 0,0 0 1 0 0,1 0-1 0 0,-1 0 0 0 0,0 0 0 0 0,1 0 1 0 0,14-1-41 0 0,-13 1 17 0 0,4 0-6 0 0,-1 1 0 0 0,1 0 0 0 0,0 0 0 0 0,-1 1-1 0 0,1-1 1 0 0,-1 1 0 0 0,1 0 0 0 0,-1 1 0 0 0,10 5-1 0 0,0 2 76 0 0,-1 0 0 0 0,14 12 0 0 0,-24-18 4 0 0,0 0 0 0 0,-1 0 0 0 0,1 0 0 0 0,-1 0 1 0 0,0 0-1 0 0,0 1 0 0 0,0 0 0 0 0,3 7 0 0 0,-5-10-40 0 0,-1-1 0 0 0,1 0 0 0 0,-1 1 0 0 0,1-1 0 0 0,-1 1 1 0 0,1-1-1 0 0,-1 1 0 0 0,0-1 0 0 0,0 1 0 0 0,0-1 0 0 0,0 1 0 0 0,0-1 0 0 0,0 1 0 0 0,-1-1 0 0 0,1 1 0 0 0,0-1 0 0 0,-1 0 0 0 0,1 1 0 0 0,-1-1 0 0 0,1 1 0 0 0,-1-1 0 0 0,0 0 1 0 0,1 1-1 0 0,-1-1 0 0 0,0 0 0 0 0,0 0 0 0 0,0 0 0 0 0,0 0 0 0 0,0 0 0 0 0,0 0 0 0 0,-1 0 0 0 0,1 0 0 0 0,0 0 0 0 0,0 0 0 0 0,-3 1 0 0 0,-3 1 19 0 0,0 0-1 0 0,0-1 0 0 0,0 0 0 0 0,-9 2 0 0 0,11-3-238 0 0,1 0 0 0 0,0-1 0 0 0,0 1 0 0 0,-1-1 0 0 0,1 0 0 0 0,0-1 0 0 0,-1 1 0 0 0,-7-3 0 0 0,11 3-40 0 0,1 0 0 0 0,-1-1 1 0 0,0 1-1 0 0,1 0 0 0 0,-1-1 1 0 0,1 1-1 0 0,-1-1 0 0 0,0 1 1 0 0,1-1-1 0 0,-1 1 1 0 0,1-1-1 0 0,0 1 0 0 0,-1-1 1 0 0,1 0-1 0 0,-1 1 0 0 0,1-1 1 0 0,0 0-1 0 0,-1 1 0 0 0,1-1 1 0 0,0 0-1 0 0,-1-1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50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0 8385 0 0,'0'0'6964'0'0,"0"9"-5720"0"0,10 287-225 0 0,5-259-493 0 0,-27-61-510 0 0,-63-38-1042 0 0,73 61 1028 0 0,0 0-1 0 0,0 0 1 0 0,0 0-1 0 0,0 1 0 0 0,0-1 1 0 0,0 1-1 0 0,0-1 1 0 0,0 1-1 0 0,0 0 1 0 0,0 0-1 0 0,0 0 0 0 0,0 0 1 0 0,0 0-1 0 0,0 0 1 0 0,0 0-1 0 0,0 1 0 0 0,0-1 1 0 0,0 1-1 0 0,0 0 1 0 0,1-1-1 0 0,-1 1 1 0 0,0 0-1 0 0,0 0 0 0 0,0 0 1 0 0,1 0-1 0 0,-1 0 1 0 0,0 1-1 0 0,1-1 1 0 0,0 1-1 0 0,-1-1 0 0 0,1 1 1 0 0,0-1-1 0 0,-1 1 1 0 0,1-1-1 0 0,0 1 0 0 0,0 0 1 0 0,0 0-1 0 0,1 0 1 0 0,-1 0-1 0 0,0 0 1 0 0,1-1-1 0 0,-1 1 0 0 0,1 0 1 0 0,-1 0-1 0 0,1 1-1 0 0,-1-1 33 0 0,0 0 0 0 0,0 1 0 0 0,0-1 0 0 0,0 0 0 0 0,1 0-1 0 0,-1 1 1 0 0,1-1 0 0 0,-1 0 0 0 0,1 1 0 0 0,0-1 0 0 0,0 1 0 0 0,0-1 0 0 0,0 0-1 0 0,0 1 1 0 0,1-1 0 0 0,-1 1 0 0 0,1-1 0 0 0,-1 0 0 0 0,1 0 0 0 0,0 1-1 0 0,0-1 1 0 0,0 0 0 0 0,0 0 0 0 0,0 0 0 0 0,1 0 0 0 0,-1 0 0 0 0,1 0 0 0 0,-1 0-1 0 0,1 0 1 0 0,0-1 0 0 0,-1 1 0 0 0,1-1 0 0 0,0 1 0 0 0,0-1 0 0 0,0 0-1 0 0,0 1 1 0 0,0-1 0 0 0,1 0 0 0 0,-1 0 0 0 0,0-1 0 0 0,1 1 0 0 0,-1 0-1 0 0,0-1 1 0 0,1 0 0 0 0,-1 1 0 0 0,0-1 0 0 0,1 0 0 0 0,-1 0 0 0 0,1 0 0 0 0,-1-1-1 0 0,0 1 1 0 0,1 0 0 0 0,-1-1 0 0 0,1 0-33 0 0,51-7-889 0 0,-33-3-8243 0 0,-13 5 314 0 0</inkml:trace>
  <inkml:trace contextRef="#ctx0" brushRef="#br0" timeOffset="251.34">331 280 14101 0 0,'0'0'1704'0'0,"0"0"-1087"0"0,0 0-390 0 0,0 0-100 0 0,0 0-101 0 0,0 0-22 0 0,0 0-24 0 0,0 0-150 0 0,4-1-179 0 0,4 3 381 0 0,-1 0 0 0 0,0 1 1 0 0,0 0-1 0 0,0 0 0 0 0,0 1 0 0 0,0-1 1 0 0,-1 2-1 0 0,0-1 0 0 0,0 1 0 0 0,0 0 1 0 0,0 0-1 0 0,-1 0 0 0 0,0 1 0 0 0,0 0 1 0 0,0 0-1 0 0,-1 0 0 0 0,0 1 0 0 0,0-1 1 0 0,-1 1-1 0 0,0 0 0 0 0,0 0 0 0 0,0 0 1 0 0,-1 1-1 0 0,0-1 0 0 0,0 1 0 0 0,-1-1 1 0 0,0 1-33 0 0,-45 45 414 0 0,16-46-2899 0 0,27-8-442 0 0,1-1-2620 0 0</inkml:trace>
  <inkml:trace contextRef="#ctx0" brushRef="#br0" timeOffset="511.99">556 300 12553 0 0,'0'0'2024'0'0,"0"0"-2024"0"0,0 0 0 0 0,0 0 252 0 0,0 0 140 0 0,-39 48 76 0 0,28-32-68 0 0,2 4-208 0 0,3 0-128 0 0,4 1-15 0 0,2-3 51 0 0,6 1 24 0 0,5-1 100 0 0,8-3 40 0 0,4 0-264 0 0,2-3-789 0 0,-3-4-1735 0 0,14-5-5092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24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0 12147 0 0,'0'0'12960'0'0,"-12"20"-12896"0"0,-40 63-56 0 0,50-78-11 0 0,-1-1 0 0 0,1 0-1 0 0,0 1 1 0 0,-2 5 0 0 0,4-9 1 0 0,0-1-1 0 0,0 1 1 0 0,0-1 0 0 0,0 1-1 0 0,0-1 1 0 0,0 0 0 0 0,0 1-1 0 0,0-1 1 0 0,0 1 0 0 0,0-1-1 0 0,0 1 1 0 0,0-1-1 0 0,0 0 1 0 0,0 1 0 0 0,1-1-1 0 0,-1 1 1 0 0,0-1 0 0 0,0 0-1 0 0,0 1 1 0 0,1-1-1 0 0,-1 0 1 0 0,1 1 0 0 0,1 2-35 0 0,0 1-57 0 0,0-1 1 0 0,1 0-1 0 0,0 0 0 0 0,-1-1 0 0 0,1 1 1 0 0,0-1-1 0 0,1 1 0 0 0,-1-1 1 0 0,5 3-1 0 0,37 16-2086 0 0,-26-12 512 0 0,-8-4 329 0 0,20 9-6977 0 0,-16-7-2252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36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11 6673 0 0,'0'0'17213'0'0,"6"0"-16704"0"0,0 1-394 0 0,8 0 389 0 0,-29 0 533 0 0,-90-8 547 0 0,-3 0-1256 0 0,105 7-347 0 0,-44 2 108 0 0,42-1-228 0 0,1 0 0 0 0,-1 0-1 0 0,0 0 1 0 0,0 0-1 0 0,1 1 1 0 0,-1 0-1 0 0,-6 3 1 0 0,10-4-137 0 0,1 0 1 0 0,-1-1 0 0 0,0 1-1 0 0,0 0 1 0 0,0-1 0 0 0,0 1-1 0 0,1 0 1 0 0,-1 0-1 0 0,0 0 1 0 0,1 0 0 0 0,-1 1-1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38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32 7514 0 0,'0'0'13901'0'0,"-16"-7"-13346"0"0,-2 0-305 0 0,-28-9 0 0 0,45 16-231 0 0,0-1 0 0 0,0 1 0 0 0,0 0-1 0 0,0 0 1 0 0,-1 0 0 0 0,1 0 0 0 0,0 0 0 0 0,0 0-1 0 0,0 0 1 0 0,0 0 0 0 0,0 0 0 0 0,-1 1 0 0 0,1-1-1 0 0,0 0 1 0 0,0 1 0 0 0,0-1 0 0 0,0 1 0 0 0,0 0-1 0 0,0-1 1 0 0,0 1 0 0 0,0 0 0 0 0,-1 0 0 0 0,1 1 30 0 0,-1 0 1 0 0,1 0-1 0 0,-1 0 1 0 0,1 1-1 0 0,0-1 1 0 0,-2 5-1 0 0,0-2 50 0 0,-4 12 80 0 0,0 0 1 0 0,1 0-1 0 0,1 1 1 0 0,1 0-1 0 0,0 0 1 0 0,-1 22-1 0 0,3-5-6 0 0,1-1 0 0 0,6 49 0 0 0,2-31 53 0 0,25 93 0 0 0,28 47 81 0 0,42 67 48 0 0,-30-80-20 0 0,-24-36-47 0 0,-42-122-251 0 0,-2 0 0 0 0,-1 0 0 0 0,0 0 1 0 0,-2 0-1 0 0,0 23 0 0 0,-1-40-32 0 0,-1-1 0 0 0,1 0 0 0 0,0 1 0 0 0,-1-1 1 0 0,0 1-1 0 0,0-1 0 0 0,0 0 0 0 0,0 0 0 0 0,0 1 0 0 0,-1-1 0 0 0,1 0 0 0 0,-1 0 0 0 0,0 0 0 0 0,0 0 0 0 0,0-1 0 0 0,0 1 0 0 0,-1 0 0 0 0,1-1 1 0 0,-1 0-1 0 0,1 1 0 0 0,-1-1 0 0 0,0 0 0 0 0,0-1 0 0 0,0 1 0 0 0,0 0 0 0 0,0-1 0 0 0,0 1 0 0 0,0-1 0 0 0,-1 0 0 0 0,-4 1 0 0 0,-2-1 7 0 0,-1 0 0 0 0,1-1 0 0 0,-1 0 0 0 0,1-1-1 0 0,-1 0 1 0 0,1 0 0 0 0,0-1 0 0 0,0 0-1 0 0,0-1 1 0 0,0 0 0 0 0,-17-8 0 0 0,13 3-1113 0 0,-1 1 0 0 0,-19-15 0 0 0,19 11-5097 0 0,-23-24-1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39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27 10634 0 0,'0'0'11316'0'0,"-1"-4"-11167"0"0,-3-13-14 0 0,4 16-128 0 0,0 1 0 0 0,0 0 0 0 0,0 0-1 0 0,0-1 1 0 0,0 1 0 0 0,0 0 0 0 0,0 0 0 0 0,0-1 0 0 0,1 1 0 0 0,-1 0-1 0 0,0 0 1 0 0,0 0 0 0 0,0-1 0 0 0,0 1 0 0 0,1 0 0 0 0,-1 0 0 0 0,0 0-1 0 0,0 0 1 0 0,0 0 0 0 0,1-1 0 0 0,-1 1 0 0 0,0 0 0 0 0,0 0 0 0 0,1 0-1 0 0,-1 0 1 0 0,0 0 0 0 0,0 0 0 0 0,1 0 0 0 0,-1 0 0 0 0,0 0 0 0 0,0 0-1 0 0,1 0 1 0 0,-1 0 0 0 0,0 0 0 0 0,0 0 0 0 0,1 0 0 0 0,11 0 133 0 0,-10 1-108 0 0,2-1 22 0 0,0 1 1 0 0,0 0-1 0 0,0 0 1 0 0,0 1 0 0 0,0-1-1 0 0,0 1 1 0 0,0 0 0 0 0,0 0-1 0 0,4 3 1 0 0,3 3 216 0 0,17 16 0 0 0,-22-19-204 0 0,-1 1 0 0 0,0 0 1 0 0,0 1-1 0 0,0-1 0 0 0,0 1 0 0 0,-1 0 1 0 0,0 0-1 0 0,-1 0 0 0 0,0 1 0 0 0,0-1 1 0 0,0 1-1 0 0,-1 0 0 0 0,0-1 0 0 0,1 11 1 0 0,-3-12-25 0 0,1 0 1 0 0,-1 0-1 0 0,-1 0 1 0 0,1 0 0 0 0,-1 0-1 0 0,0 0 1 0 0,0 0-1 0 0,0 0 1 0 0,-1-1-1 0 0,0 1 1 0 0,0 0 0 0 0,-1-1-1 0 0,0 1 1 0 0,0-1-1 0 0,0 0 1 0 0,0 0-1 0 0,-1 0 1 0 0,0-1 0 0 0,-7 8-1 0 0,-10 6 146 0 0,-27 18 0 0 0,48-36-186 0 0,0 0 0 0 0,0 0 1 0 0,-1 0-1 0 0,1 1 0 0 0,0-1 1 0 0,0 0-1 0 0,0 0 1 0 0,0 0-1 0 0,0 0 0 0 0,-1 0 1 0 0,1 0-1 0 0,0 0 1 0 0,0 1-1 0 0,0-1 0 0 0,0 0 1 0 0,0 0-1 0 0,0 0 1 0 0,0 0-1 0 0,0 0 0 0 0,0 1 1 0 0,-1-1-1 0 0,1 0 0 0 0,0 0 1 0 0,0 0-1 0 0,0 0 1 0 0,0 1-1 0 0,0-1 0 0 0,0 0 1 0 0,0 0-1 0 0,0 0 1 0 0,0 1-1 0 0,0-1 0 0 0,0 0 1 0 0,0 0-1 0 0,1 0 1 0 0,5 4 49 0 0,13 1-25 0 0,-16-4-14 0 0,31 4 7 0 0,54 4 0 0 0,-36-8-3233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39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15003 0 0,'0'0'6740'0'0,"12"0"-6602"0"0,37 2 27 0 0,-47-2-151 0 0,-1 0 0 0 0,0 1-1 0 0,1-1 1 0 0,-1 0 0 0 0,0 1 0 0 0,1-1-1 0 0,-1 1 1 0 0,0 0 0 0 0,0-1 0 0 0,1 1-1 0 0,-1 0 1 0 0,0 0 0 0 0,0-1 0 0 0,0 1-1 0 0,0 0 1 0 0,0 0 0 0 0,0 0 0 0 0,0 0-1 0 0,0 1 1 0 0,-1-1 0 0 0,1 0 0 0 0,0 0 0 0 0,0 2-1 0 0,3 4 64 0 0,2 2 51 0 0,0 2 0 0 0,0-1 0 0 0,-1 1 0 0 0,6 15 1 0 0,-9-20-86 0 0,-1 0 1 0 0,1 0 0 0 0,-1 0 0 0 0,0 0 0 0 0,0 1-1 0 0,-1-1 1 0 0,0 0 0 0 0,0 1 0 0 0,-2 11 0 0 0,1-15-13 0 0,0 0 1 0 0,0-1 0 0 0,0 1-1 0 0,-1 0 1 0 0,1-1 0 0 0,-1 1-1 0 0,1-1 1 0 0,-1 0 0 0 0,0 0-1 0 0,0 1 1 0 0,0-1 0 0 0,0 0-1 0 0,0-1 1 0 0,0 1 0 0 0,-1 0-1 0 0,-4 2 1 0 0,4-3-297 0 0,1 1 0 0 0,-1-1 0 0 0,0 0 0 0 0,0 0 0 0 0,1 0 0 0 0,-1-1 0 0 0,-4 1 0 0 0,5 0-506 0 0,0-1-1 0 0,0 0 0 0 0,0 0 0 0 0,1-1 1 0 0,-1 1-1 0 0,0 0 0 0 0,0-1 0 0 0,0 1 1 0 0,1-1-1 0 0,-1 1 0 0 0,-3-2 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0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15363 0 0,'0'0'7148'0'0,"-2"20"-6855"0"0,-5 64-93 0 0,4-9 83 0 0,3-61-288 0 0,0-12-54 0 0,0 0 0 0 0,0 0-1 0 0,1 0 1 0 0,-1 0 0 0 0,0 0-1 0 0,1 0 1 0 0,0-1 0 0 0,-1 1-1 0 0,1 0 1 0 0,0 0 0 0 0,0-1 0 0 0,0 1-1 0 0,0 0 1 0 0,0-1 0 0 0,0 1-1 0 0,1-1 1 0 0,2 3 0 0 0,12 7-3508 0 0,1-3-5336 0 0</inkml:trace>
  <inkml:trace contextRef="#ctx0" brushRef="#br0" timeOffset="1">490 220 14363 0 0,'0'0'10113'0'0,"-22"-6"-9996"0"0,-70-18-42 0 0,18 8-238 0 0,42 11-441 0 0,15 2-520 0 0,8 1 164 0 0,1 1 1 0 0,-10-4-1 0 0,16 4-570 0 0,0 0 0 0 0,0 0-1 0 0,0 0 1 0 0,0 0 0 0 0,0 0 0 0 0,0 0 0 0 0,-3-3-1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0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0 101 11522 0 0,'0'0'10715'0'0,"5"20"-10066"0"0,13 62-194 0 0,-13-56-232 0 0,-5-19-80 0 0,-1-1-78 0 0,-3 17 154 0 0,2-16-1193 0 0,1-1 1 0 0,-1 14-1 0 0,2-18 144 0 0</inkml:trace>
  <inkml:trace contextRef="#ctx0" brushRef="#br0" timeOffset="1">351 1 15147 0 0,'0'0'7598'0'0,"7"19"-7158"0"0,20 65-105 0 0,-25-79-291 0 0,0 1 1 0 0,0 0 0 0 0,-1-1-1 0 0,0 1 1 0 0,0 0 0 0 0,0 0-1 0 0,-1 0 1 0 0,0 10 0 0 0,-1 0 27 0 0,0 23-1254 0 0,-10 58-1 0 0,10-79-1545 0 0,1-6-2651 0 0,0-8 1683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2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2478 86 0 0 0,'0'0'11430'0'0,"-3"0"-10376"0"0,-71 3 4215 0 0,-43-6-2590 0 0,32 0-1842 0 0,-279-18 907 0 0,91 3-1209 0 0,-73 6 435 0 0,-156-8-284 0 0,-80 8-148 0 0,576 12-539 0 0,-56 3 57 0 0,54-2-70 0 0,1 0-1 0 0,-1 1 1 0 0,1-1 0 0 0,0 2-1 0 0,-15 5 1 0 0,22-8 0 0 0,0 0 0 0 0,0 0 0 0 0,-1 0 0 0 0,1 0 0 0 0,0 0-1 0 0,0 0 1 0 0,-1 1 0 0 0,1-1 0 0 0,0 0 0 0 0,0 0 0 0 0,-1 0 0 0 0,1 1 0 0 0,0-1 0 0 0,0 0 0 0 0,0 0 0 0 0,-1 0 0 0 0,1 1 0 0 0,0-1 0 0 0,0 0 0 0 0,0 0 0 0 0,0 1 0 0 0,0-1 0 0 0,0 0-1 0 0,0 1 1 0 0,-1-1 0 0 0,1 0 0 0 0,0 0 0 0 0,0 1 0 0 0,0-1 0 0 0,0 0 0 0 0,0 1 0 0 0,0-1 0 0 0,0 0 0 0 0,0 1 0 0 0,1-1 0 0 0,-1 0 0 0 0,0 0 0 0 0,0 1 0 0 0,0-1 0 0 0,0 0 0 0 0,0 0-1 0 0,0 1 1 0 0,1-1 0 0 0,-1 0 0 0 0,0 0 0 0 0,0 1 0 0 0,0-1 0 0 0,0 0 0 0 0,1 0 0 0 0,-1 0 0 0 0,0 1 0 0 0,0-1 0 0 0,1 0 0 0 0,-1 0 0 0 0,0 0 0 0 0,0 0 0 0 0,1 0 0 0 0,-1 1 0 0 0,17 7-1411 0 0,13 0-2888 0 0,-16-5-1758 0 0,-11-3 3950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2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11122 0 0,'0'0'13413'0'0,"3"-7"-13353"0"0,10-21-86 0 0,-13 28 24 0 0,0-1 0 0 0,1 1 0 0 0,-1-1 0 0 0,1 1 0 0 0,0-1 0 0 0,-1 1 1 0 0,1-1-1 0 0,-1 1 0 0 0,1 0 0 0 0,0-1 0 0 0,-1 1 0 0 0,1 0 0 0 0,0-1 0 0 0,-1 1 0 0 0,1 0 0 0 0,0 0 0 0 0,-1 0 0 0 0,1 0 0 0 0,0 0 0 0 0,-1-1 0 0 0,1 1 0 0 0,0 1 0 0 0,0-1 0 0 0,-1 0 0 0 0,1 0 0 0 0,0 0 0 0 0,-1 0 0 0 0,1 0 0 0 0,0 1 0 0 0,-1-1 1 0 0,1 0-1 0 0,0 0 0 0 0,-1 1 0 0 0,1-1 0 0 0,0 1 0 0 0,0 0 0 0 0,2 0-2 0 0,13 7 25 0 0,0 0 0 0 0,0 1-1 0 0,-1 0 1 0 0,26 21 0 0 0,-32-22 27 0 0,-1 0 1 0 0,1 1-1 0 0,-1 0 1 0 0,-1 0-1 0 0,0 0 1 0 0,0 1-1 0 0,-1 0 1 0 0,7 14-1 0 0,-12-20-39 0 0,1-1 0 0 0,-1 1 0 0 0,0 0-1 0 0,0 0 1 0 0,0 0 0 0 0,0 0 0 0 0,-1-1-1 0 0,1 1 1 0 0,-1 0 0 0 0,0 0 0 0 0,0 0-1 0 0,-1 0 1 0 0,-1 7 0 0 0,1-8-7 0 0,0 0 0 0 0,0-1 0 0 0,0 1 0 0 0,0-1 0 0 0,-1 0 0 0 0,1 1 0 0 0,-1-1 0 0 0,0 0 0 0 0,0 0 0 0 0,0 0 0 0 0,0 0 0 0 0,0 0 0 0 0,0 0 0 0 0,0-1 1 0 0,0 1-1 0 0,-1-1 0 0 0,1 1 0 0 0,-1-1 0 0 0,1 0 0 0 0,-4 1 0 0 0,-3 1-206 0 0,-1-1 0 0 0,1 0 0 0 0,-1 0 0 0 0,1-1 1 0 0,-1-1-1 0 0,-16 0 0 0 0,-2-3-3909 0 0,3-5-5170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2.8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14563 0 0,'0'0'8105'0'0,"-4"20"-7943"0"0,-16 63-50 0 0,18-78-96 0 0,1 0 0 0 0,0 0 0 0 0,0 0 0 0 0,1 0 0 0 0,-1 0 0 0 0,2 8 1 0 0,-1-6 9 0 0,1-2-82 0 0,-1-1 0 0 0,1 1 0 0 0,0-1 0 0 0,0 0 0 0 0,1 1 0 0 0,-1-1 0 0 0,1 0 0 0 0,0 0 0 0 0,0 0 0 0 0,1 0 0 0 0,-1 0 0 0 0,1-1 0 0 0,-1 1 0 0 0,5 3 0 0 0,5 3-4369 0 0,0-3-4176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38.595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30 11041 0 0,'0'0'2992'0'0,"0"0"-1740"0"0,0 0-748 0 0,0 0-168 0 0,-39-11 69 0 0,17 8-141 0 0,-2 1-92 0 0,-4 0-172 0 0,1 2-40 0 0,-1 0-348 0 0,2 0-881 0 0,1 0-799 0 0,7 1-2680 0 0,-2-3-2197 0 0</inkml:trace>
  <inkml:trace contextRef="#ctx0" brushRef="#br1" timeOffset="3058.99">273 20 4424 0 0,'0'0'7653'0'0,"0"0"-6517"0"0,0 0-652 0 0,0 0 280 0 0,-44-8 660 0 0,26 6-471 0 0,-1 0-417 0 0,-3-1-288 0 0,0 2-236 0 0,-1 1-12 0 0,2 0-8 0 0,0 0-128 0 0,4 0-600 0 0,1 0-405 0 0,4 0-1051 0 0,4 0-2308 0 0,2-4-1573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3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18164 0 0,'0'0'2816'0'0,"6"2"-2697"0"0,20 6 45 0 0,-25-7-149 0 0,-1-1-1 0 0,1 0 0 0 0,0 1 0 0 0,-1 0 1 0 0,1-1-1 0 0,-1 1 0 0 0,1-1 1 0 0,0 1-1 0 0,-1 0 0 0 0,0-1 0 0 0,1 1 1 0 0,-1 0-1 0 0,1-1 0 0 0,-1 1 1 0 0,0 0-1 0 0,0 0 0 0 0,1-1 1 0 0,-1 1-1 0 0,0 1 0 0 0,1 16 303 0 0,-2-13-172 0 0,1 2-9 0 0,0 0 1 0 0,-1 0-1 0 0,0-1 0 0 0,-1 1 0 0 0,1 0 0 0 0,-4 7 0 0 0,-18 35 347 0 0,11-26-394 0 0,10-19-79 0 0,1 0 0 0 0,-1 0 0 0 0,0 0 0 0 0,1 0 0 0 0,0 1-1 0 0,-1 7 1 0 0,2-11-9 0 0,0 1-1 0 0,0-1 0 0 0,0 0 0 0 0,0 1 0 0 0,0-1 1 0 0,0 1-1 0 0,1-1 0 0 0,-1 1 0 0 0,1-1 0 0 0,-1 0 1 0 0,1 1-1 0 0,-1-1 0 0 0,1 0 0 0 0,0 0 0 0 0,-1 1 1 0 0,1-1-1 0 0,0 0 0 0 0,0 0 0 0 0,0 0 0 0 0,0 0 1 0 0,0 0-1 0 0,0 0 0 0 0,0 0 0 0 0,2 1 0 0 0,4 2-38 0 0,1 0-1 0 0,0-1 1 0 0,0 0-1 0 0,0 0 1 0 0,0-1-1 0 0,1 0 0 0 0,-1-1 1 0 0,0 1-1 0 0,1-2 1 0 0,-1 1-1 0 0,1-1 1 0 0,10-1-1 0 0,-17 1-119 0 0,-1-1 0 0 0,1 1 0 0 0,0-1 1 0 0,-1 1-1 0 0,1-1 0 0 0,0 0 0 0 0,-1 0 0 0 0,1 0 1 0 0,-1 1-1 0 0,1-2 0 0 0,-1 1 0 0 0,1 0 0 0 0,-1 0 1 0 0,0 0-1 0 0,3-3 0 0 0</inkml:trace>
  <inkml:trace contextRef="#ctx0" brushRef="#br0" timeOffset="1">644 362 17532 0 0,'0'0'5189'0'0,"-21"-4"-4946"0"0,-65-15-90 0 0,55 13-570 0 0,0-2-1 0 0,-30-11 1 0 0,56 17-292 0 0,-1 0 0 0 0,1-1 0 0 0,0 0 0 0 0,0 1 1 0 0,-4-5-1 0 0,0-2-4003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3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5433 0 0,'0'0'12321'0'0,"9"21"-11190"0"0,28 65-194 0 0,-27-55-312 0 0,-10-18-111 0 0,-1-4-254 0 0,1 3-175 0 0,-1 0 1 0 0,0-1 0 0 0,-4 20-1 0 0,3-18-1365 0 0,2-8-2937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3.9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17820 0 0,'0'0'1465'0'0,"17"3"-1242"0"0,52 13 88 0 0,-67-15-289 0 0,-1-1-1 0 0,1 1 1 0 0,0 0-1 0 0,-1-1 1 0 0,1 1 0 0 0,-1 0-1 0 0,1 0 1 0 0,-1 0-1 0 0,0 0 1 0 0,1 0 0 0 0,-1 0-1 0 0,0 1 1 0 0,2 0-1 0 0,-3-1 10 0 0,1 1-1 0 0,0-1 0 0 0,-1 0 0 0 0,1 1 1 0 0,-1-1-1 0 0,0 0 0 0 0,1 1 1 0 0,-1-1-1 0 0,0 3 0 0 0,1 2 108 0 0,2 5 82 0 0,0 0-1 0 0,-1 0 1 0 0,0 1 0 0 0,-1-1 0 0 0,-1 20-1 0 0,0-27-180 0 0,0 0 0 0 0,-1 0 0 0 0,0 0 0 0 0,1-1 0 0 0,-1 1 0 0 0,-1 0 0 0 0,1-1 0 0 0,0 1 0 0 0,-1-1 0 0 0,0 1 0 0 0,0-1 0 0 0,0 1 0 0 0,0-1 0 0 0,0 0 0 0 0,-1 0 1 0 0,1 0-1 0 0,-1-1 0 0 0,0 1 0 0 0,0 0 0 0 0,-5 2 0 0 0,2-1 64 0 0,0-1 0 0 0,0-1 0 0 0,-9 4 0 0 0,-4-2-2696 0 0,1-5-8787 0 0</inkml:trace>
  <inkml:trace contextRef="#ctx0" brushRef="#br0" timeOffset="1">217 42 13867 0 0,'0'0'6749'0'0,"-3"20"-6509"0"0,-10 64-69 0 0,9-62-92 0 0,3-17-57 0 0,0 0 0 0 0,0 0 0 0 0,1 0 0 0 0,-1 1 1 0 0,1-1-1 0 0,0 0 0 0 0,2 10 0 0 0,-1-12-86 0 0,-1-1 0 0 0,1 1-1 0 0,0 0 1 0 0,0-1 0 0 0,0 1-1 0 0,0-1 1 0 0,1 1 0 0 0,-1-1-1 0 0,1 1 1 0 0,0-1 0 0 0,-1 0-1 0 0,1 0 1 0 0,0 0 0 0 0,0 0-1 0 0,0 0 1 0 0,4 3 0 0 0,17 8-3276 0 0,0-3-4865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4.3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78 18572 0 0,'0'0'4456'0'0,"-21"-1"-3968"0"0,-64-3-131 0 0,63 3-200 0 0,-41-8-1 0 0,46 6-182 0 0,3 1-161 0 0,0-2-1 0 0,-25-8 1 0 0,32 9-554 0 0,1 0 1 0 0,-1-1-1 0 0,1 0 1 0 0,-7-5-1 0 0,4-1-3138 0 0,4 1-3182 0 0</inkml:trace>
  <inkml:trace contextRef="#ctx0" brushRef="#br0" timeOffset="1">202 6 16011 0 0,'0'0'5962'0'0,"7"22"-5079"0"0,22 69-377 0 0,-27-86-459 0 0,-1 0 1 0 0,1 1-1 0 0,-1-1 0 0 0,0 1 0 0 0,0-1 0 0 0,0 10 0 0 0,-2-7 7 0 0,0 51 940 0 0,0-36-4007 0 0,0-2-7402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4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17084 0 0,'0'0'4473'0'0,"-2"21"-3824"0"0,-6 70-181 0 0,2-27 80 0 0,-3 66-196 0 0,9-113-759 0 0,1 26-1110 0 0,2-17-5459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5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0 18004 0 0,'0'0'4223'0'0,"2"21"-3677"0"0,3 67-101 0 0,-2 53 514 0 0,4 24-568 0 0,-5-155-372 0 0,0 0 0 0 0,0 0 0 0 0,1 0 1 0 0,1-1-1 0 0,6 15 0 0 0,-6-16-50 0 0,-4-7-64 0 0,0-3 63 0 0,-1 1-1 0 0,0-1 0 0 0,1 1 0 0 0,-1 0 1 0 0,0-1-1 0 0,0 1 0 0 0,0 0 1 0 0,0 0-1 0 0,-1-1 0 0 0,-1 0 0 0 0,-1-2 3 0 0,-11-14 20 0 0,0 1 0 0 0,-33-28 0 0 0,43 41 18 0 0,0 1 0 0 0,0-1 0 0 0,0 1 0 0 0,0 0 0 0 0,0 0 0 0 0,-1 1 0 0 0,0-1 0 0 0,1 1 0 0 0,-1 1 0 0 0,0-1 0 0 0,0 1 0 0 0,0 0 0 0 0,0 0 0 0 0,0 1 0 0 0,0-1 0 0 0,-8 2 0 0 0,12-1 11 0 0,0 1-1 0 0,0-1 1 0 0,1 1 0 0 0,-1-1-1 0 0,0 1 1 0 0,0 0 0 0 0,0 0-1 0 0,1 0 1 0 0,-1 0 0 0 0,0 0-1 0 0,1 1 1 0 0,-1-1-1 0 0,1 0 1 0 0,-1 1 0 0 0,1-1-1 0 0,0 1 1 0 0,-1-1 0 0 0,1 1-1 0 0,0 0 1 0 0,0-1 0 0 0,0 1-1 0 0,-1 3 1 0 0,1-2 15 0 0,0 0 0 0 0,0 0 0 0 0,1 0 0 0 0,-1 0 0 0 0,0 0 0 0 0,1 0 1 0 0,0 0-1 0 0,0 0 0 0 0,0 1 0 0 0,0-1 0 0 0,0 0 0 0 0,1 0 0 0 0,-1 0 0 0 0,2 4 0 0 0,0-5-12 0 0,-1 1 0 0 0,1-1 0 0 0,-1 1 0 0 0,1-1-1 0 0,0 1 1 0 0,0-1 0 0 0,0 0 0 0 0,0 0 0 0 0,0 0 0 0 0,0 0-1 0 0,1 0 1 0 0,3 1 0 0 0,5 4-112 0 0,17 6 0 0 0,-21-9-366 0 0,1-1 1 0 0,0-1-1 0 0,0 1 0 0 0,0-1 0 0 0,10 1 0 0 0,7-3-10874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5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 9874 0 0,'0'0'13062'0'0,"12"12"-12901"0"0,35 42 18 0 0,-45-51-160 0 0,0-1 1 0 0,0 1 0 0 0,-1 0 0 0 0,1 0 0 0 0,-1 0-1 0 0,3 4 1 0 0,-4-5-5 0 0,0 0 0 0 0,1-1 1 0 0,-1 1-1 0 0,0-1 0 0 0,0 1 0 0 0,0 0 0 0 0,-1 2 0 0 0,1 3 36 0 0,0-2-12 0 0,-1 0-1 0 0,1 0 0 0 0,-1 0 1 0 0,0-1-1 0 0,0 1 1 0 0,-1 0-1 0 0,1-1 0 0 0,-1 1 1 0 0,0-1-1 0 0,0 1 0 0 0,-1-1 1 0 0,1 0-1 0 0,-1 0 0 0 0,0 0 1 0 0,-7 7-1 0 0,7-8-178 0 0,0 0 0 0 0,-1 0 0 0 0,1-1-1 0 0,-1 1 1 0 0,0-1 0 0 0,0 0 0 0 0,-7 3 0 0 0,7-4-412 0 0,0 0 0 0 0,1 0 0 0 0,-1 0 0 0 0,0 0 0 0 0,0-1 0 0 0,0 0 0 0 0,0 0 1 0 0,1 0-1 0 0,-7-1 0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5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11306 0 0,'0'0'11594'0'0,"-5"21"-11214"0"0,-15 64-99 0 0,7-36 5 0 0,11-44-275 0 0,1 0 0 0 0,-1 0 1 0 0,1 0-1 0 0,0 0 0 0 0,1 1 0 0 0,-1 8 0 0 0,1-11-187 0 0,0 0-1 0 0,1 0 1 0 0,-1 0-1 0 0,0 0 1 0 0,1 0-1 0 0,0 0 1 0 0,1 5-1 0 0,9 9-8026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6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53 18196 0 0,'0'0'4669'0'0,"18"-9"-5289"0"0,53-25 541 0 0,-44 25 47 0 0,-15 9 20 0 0,-4 0 11 0 0,-1 0 14 0 0,0 0-1 0 0,1 1 1 0 0,-1 0 0 0 0,0 0 0 0 0,0 0 0 0 0,11 5 0 0 0,-14-5 16 0 0,-1 1 1 0 0,1-1 0 0 0,-1 1 0 0 0,0 0-1 0 0,0 0 1 0 0,0 1 0 0 0,0-1 0 0 0,-1 1-1 0 0,1-1 1 0 0,0 1 0 0 0,-1 0 0 0 0,0 0-1 0 0,0 0 1 0 0,4 6 0 0 0,-1 3 120 0 0,1 1 1 0 0,-2-1 0 0 0,7 23-1 0 0,3 43 240 0 0,-8-41-203 0 0,25 197 637 0 0,-13 2-203 0 0,-7-81-275 0 0,-2-41-206 0 0,24 499 68 0 0,-33-592-228 0 0,0-1 0 0 0,-2 1 0 0 0,0-1 0 0 0,-11 39 0 0 0,11-52 15 0 0,0 0 0 0 0,-1 0 1 0 0,0 0-1 0 0,0-1 0 0 0,-1 1 1 0 0,0-1-1 0 0,0 0 0 0 0,-1 0 0 0 0,1 0 1 0 0,-1 0-1 0 0,0-1 0 0 0,-1 0 1 0 0,0 0-1 0 0,1 0 0 0 0,-1-1 1 0 0,-12 7-1 0 0,13-9-44 0 0,1 0 1 0 0,0-1-1 0 0,-1 1 1 0 0,1-1 0 0 0,-1 0-1 0 0,1-1 1 0 0,-1 1-1 0 0,0-1 1 0 0,1 0-1 0 0,-1 0 1 0 0,0 0-1 0 0,-7-2 1 0 0,-21-6-2210 0 0,2-4-3909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49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1008 1853 2385 0 0,'0'0'6392'0'0,"21"-1"-5808"0"0,65-3-179 0 0,-58 0-185 0 0,-17-1-57 0 0,-5 1-84 0 0,49-22 14 0 0,75-41 725 0 0,-112 56-590 0 0,-1 0-1 0 0,0-2 0 0 0,-1 0 0 0 0,-1-1 0 0 0,15-16 1 0 0,-18 17-114 0 0,-1-1 1 0 0,-1 0-1 0 0,0-1 0 0 0,-1 0 1 0 0,-1 0-1 0 0,0-1 1 0 0,-2 0-1 0 0,1 0 0 0 0,4-19 1 0 0,-2-8 199 0 0,-1 0 1 0 0,2-49-1 0 0,-8-88 375 0 0,-5 126-630 0 0,-3 1 0 0 0,-2 0-1 0 0,-2 0 1 0 0,-2 1 0 0 0,-3 0-1 0 0,-25-59 1 0 0,13 49-11 0 0,-3 1-1 0 0,-2 1 1 0 0,-3 2 0 0 0,-64-79 0 0 0,-18 1 380 0 0,90 110-270 0 0,0 1 0 0 0,-56-39-1 0 0,70 56-158 0 0,0-1-1 0 0,0 2 1 0 0,-1 0-1 0 0,0 1 1 0 0,0 0 0 0 0,0 1-1 0 0,-1 0 1 0 0,1 2-1 0 0,-1-1 1 0 0,0 2-1 0 0,-24-2 1 0 0,25 4-22 0 0,0 1 1 0 0,0 0-1 0 0,1 1 0 0 0,-1 1 0 0 0,-19 5 1 0 0,13-1-21 0 0,1 1 0 0 0,-36 20 1 0 0,14-3-15 0 0,-41 33 0 0 0,-33 35 26 0 0,11-8 71 0 0,69-57-25 0 0,0 1 0 0 0,-51 57 0 0 0,75-73-31 0 0,0 1-1 0 0,1 0 0 0 0,1 1 1 0 0,0 0-1 0 0,1 0 0 0 0,0 1 1 0 0,1 0-1 0 0,1 0 0 0 0,1 1 1 0 0,-4 18-1 0 0,-2 25-65 0 0,3 1 0 0 0,2 0 0 0 0,4 0 1 0 0,4 64-1 0 0,2-93 63 0 0,1 1 0 0 0,2 0 1 0 0,17 51-1 0 0,46 89 196 0 0,-56-143-14 0 0,1 0 0 0 0,2-2-1 0 0,1 0 1 0 0,1-1-1 0 0,39 42 1 0 0,-20-30 135 0 0,2-3-1 0 0,75 55 1 0 0,-88-72-258 0 0,50 34 187 0 0,-67-47-368 0 0,1 0 0 0 0,0-1-1 0 0,0 0 1 0 0,1-1 0 0 0,17 5 0 0 0,-4-6-2185 0 0,-8-4-5088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38.345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38 4744 0 0,'0'0'6417'0'0,"0"0"-4969"0"0,0 0-796 0 0,-38-4-332 0 0,21 1 300 0 0,-5 0 180 0 0,1 1-236 0 0,-4 0-200 0 0,4-1-224 0 0,-1 2-136 0 0,3-1-4 0 0,1 0-4 0 0,4 0-400 0 0,5 0-716 0 0,2-4-1020 0 0,6 1-3880 0 0</inkml:trace>
  <inkml:trace contextRef="#ctx0" brushRef="#br1" timeOffset="3121.63">285 47 168 0 0,'0'0'1100'0'0,"0"0"-414"0"0,0 0 822 0 0,0 0 3222 0 0,0 0-1950 0 0,0 0-1419 0 0,0 0-523 0 0,0 0-198 0 0,-29 7 2355 0 0,-199-17-1068 0 0,240 2-5801 0 0,-2 4-876 0 0,8-7-2575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0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422 526 6841 0 0,'0'0'11586'0'0,"-7"-20"-11096"0"0,-26-63-39 0 0,31 78-388 0 0,0 0 0 0 0,0 0 0 0 0,-1 0 0 0 0,0 1-1 0 0,0-1 1 0 0,0 1 0 0 0,0 0 0 0 0,-8-8 0 0 0,1 2 90 0 0,-61-70 536 0 0,-81-87-80 0 0,129 146-586 0 0,0 1 1 0 0,-46-30-1 0 0,69 50-24 0 0,0 0-1 0 0,0 0 1 0 0,0 0-1 0 0,0 0 1 0 0,0 0-1 0 0,0 0 0 0 0,0 0 1 0 0,-1 0-1 0 0,1 0 1 0 0,0 0-1 0 0,0 0 1 0 0,0 0-1 0 0,0 0 1 0 0,0 0-1 0 0,0 0 1 0 0,0 0-1 0 0,0 0 1 0 0,0 0-1 0 0,0 0 0 0 0,0 0 1 0 0,-1 0-1 0 0,1-1 1 0 0,0 1-1 0 0,0 0 1 0 0,0 0-1 0 0,0 0 1 0 0,0 0-1 0 0,0 0 1 0 0,0 0-1 0 0,0 0 1 0 0,0 0-1 0 0,0 0 0 0 0,0 0 1 0 0,0-1-1 0 0,0 1 1 0 0,0 0-1 0 0,0 0 1 0 0,0 0-1 0 0,0 0 1 0 0,0 0-1 0 0,0 0 1 0 0,0 0-1 0 0,0 0 1 0 0,0-1-1 0 0,0 1 0 0 0,0 0 1 0 0,0 0-1 0 0,0 0 1 0 0,0 0-1 0 0,0 0 1 0 0,0 0-1 0 0,0 0 1 0 0,1 0-1 0 0,-1 0 1 0 0,0 0-1 0 0,0 0 1 0 0,0-1-1 0 0,0 1 0 0 0,0 0 1 0 0,0 0-1 0 0,0 0 1 0 0,0 0-1 0 0,0 0 1 0 0,0 0-1 0 0,0 0 1 0 0,1 0-1 0 0,10-1-222 0 0,18 2-350 0 0,11 8-140 0 0,-11-3 568 0 0,0 0 0 0 0,57 2-1 0 0,-86-8 175 0 0,1 0 0 0 0,0 0 0 0 0,-1 0 0 0 0,1 0 0 0 0,0 0 0 0 0,-1 0 0 0 0,1 0 0 0 0,0 0 0 0 0,-1 0 0 0 0,1 0 0 0 0,0 0 0 0 0,-1 0 0 0 0,1-1 0 0 0,-1 1 0 0 0,1 0 0 0 0,0-1 0 0 0,-10-4 411 0 0,2 2-471 0 0,-17-7 217 0 0,-29-9-1 0 0,43 16-143 0 0,0 0-1 0 0,0 1 0 0 0,1 1 0 0 0,-1 0 0 0 0,0 0 0 0 0,-12 1 0 0 0,21 0-30 0 0,0 0 1 0 0,-1 0-1 0 0,1 1 0 0 0,0-1 1 0 0,0 0-1 0 0,0 1 0 0 0,0-1 1 0 0,-1 1-1 0 0,1-1 0 0 0,0 1 1 0 0,0-1-1 0 0,0 1 1 0 0,0 0-1 0 0,0 0 0 0 0,1-1 1 0 0,-1 1-1 0 0,0 0 0 0 0,0 0 1 0 0,0 0-1 0 0,1 0 1 0 0,-1 0-1 0 0,0 0 0 0 0,1 0 1 0 0,-1 0-1 0 0,1 0 0 0 0,0 0 1 0 0,-1 1-1 0 0,1 0 0 0 0,-2 4 48 0 0,1 0-1 0 0,1 0 0 0 0,-1-1 1 0 0,2 10-1 0 0,-1-8-19 0 0,1 5 62 0 0,0 1 0 0 0,1-1 0 0 0,1 0-1 0 0,0-1 1 0 0,1 1 0 0 0,0 0 0 0 0,7 12-1 0 0,2 8-2697 0 0,-3 0-4498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1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87 452 11282 0 0,'0'0'10945'0'0,"8"0"-10774"0"0,26-1-42 0 0,-33 0-123 0 0,0 1 0 0 0,0 0 0 0 0,0 0 0 0 0,-1 0-1 0 0,1-1 1 0 0,0 1 0 0 0,0 0 0 0 0,0-1 0 0 0,-1 1-1 0 0,1-1 1 0 0,0 1 0 0 0,0-1 0 0 0,-1 1 0 0 0,1-1-1 0 0,0 1 1 0 0,-1-1 0 0 0,1 0 0 0 0,-1 1 0 0 0,1-1-1 0 0,-1 0 1 0 0,1 0 0 0 0,-1 1 0 0 0,0-1 0 0 0,1 0-1 0 0,-1-1 1 0 0,3-3 24 0 0,3-7-1 0 0,1-1 0 0 0,-1 0 0 0 0,-1 0 1 0 0,0-1-1 0 0,-1 0 0 0 0,-1 1 0 0 0,0-1 1 0 0,-1-1-1 0 0,0 1 0 0 0,-1 0 0 0 0,-1 0 1 0 0,0-1-1 0 0,-1 1 0 0 0,-1 0 1 0 0,0 0-1 0 0,0 0 0 0 0,-2 0 0 0 0,-7-21 1 0 0,3 15-35 0 0,-2 0 1 0 0,1 2 0 0 0,-2-1 0 0 0,-22-29-1 0 0,31 46 4 0 0,0-1 0 0 0,-1 1 0 0 0,1 0 0 0 0,0 0-1 0 0,-1 0 1 0 0,1 0 0 0 0,-1 1 0 0 0,-4-3 0 0 0,6 3 1 0 0,0 1 0 0 0,0 0 1 0 0,1-1-1 0 0,-1 1 1 0 0,0 0-1 0 0,0 0 1 0 0,0 0-1 0 0,0 0 1 0 0,0 0-1 0 0,0 0 1 0 0,0 0-1 0 0,0 0 1 0 0,1 0-1 0 0,-1 0 1 0 0,0 0-1 0 0,0 0 1 0 0,0 1-1 0 0,0-1 1 0 0,0 0-1 0 0,0 1 0 0 0,1-1 1 0 0,-1 1-1 0 0,0-1 1 0 0,0 1-1 0 0,1-1 1 0 0,-1 1-1 0 0,0-1 1 0 0,1 1-1 0 0,-1 0 1 0 0,0-1-1 0 0,1 1 1 0 0,-1 0-1 0 0,0 1 1 0 0,-2 4 18 0 0,0 0 0 0 0,0 0 0 0 0,1 0 0 0 0,-1 1 0 0 0,-1 12 0 0 0,-5 36 95 0 0,8-45-94 0 0,-16 238 122 0 0,17-238-136 0 0,0 0-1 0 0,1 1 0 0 0,1-1 0 0 0,0 0 0 0 0,0 1 0 0 0,1-1 1 0 0,0 0-1 0 0,1-1 0 0 0,5 12 0 0 0,-6-16 13 0 0,-1-1 1 0 0,1 0-1 0 0,0 0 0 0 0,0 0 0 0 0,0 0 1 0 0,0-1-1 0 0,1 1 0 0 0,-1-1 0 0 0,1 0 1 0 0,0 0-1 0 0,0 0 0 0 0,0 0 0 0 0,1-1 1 0 0,-1 1-1 0 0,1-1 0 0 0,-1 0 0 0 0,1-1 1 0 0,0 1-1 0 0,-1-1 0 0 0,1 0 1 0 0,8 1-1 0 0,-9-1-4 0 0,-1-1 1 0 0,0 0-1 0 0,0 0 1 0 0,0 0-1 0 0,0 0 1 0 0,0 0-1 0 0,0-1 1 0 0,0 1-1 0 0,0-1 1 0 0,0 0-1 0 0,0 0 1 0 0,0 0 0 0 0,0 0-1 0 0,0 0 1 0 0,-1-1-1 0 0,1 1 1 0 0,-1-1-1 0 0,1 0 1 0 0,-1 0-1 0 0,1 0 1 0 0,-1 0-1 0 0,0 0 1 0 0,0 0-1 0 0,0-1 1 0 0,3-3-1 0 0,-1-1-15 0 0,0 0 1 0 0,-1 0-1 0 0,0 0 0 0 0,0 0 1 0 0,0-1-1 0 0,-1 1 0 0 0,0-1 0 0 0,1-14 1 0 0,-3 22-1 0 0,0-1 1 0 0,0 1-1 0 0,0 0 1 0 0,0 0 0 0 0,0 0-1 0 0,0 0 1 0 0,0 0-1 0 0,0-1 1 0 0,0 1-1 0 0,0 0 1 0 0,0 0 0 0 0,0 0-1 0 0,0 0 1 0 0,0 0-1 0 0,0-1 1 0 0,1 1 0 0 0,-1 0-1 0 0,0 0 1 0 0,0 0-1 0 0,0 0 1 0 0,0 0-1 0 0,0 0 1 0 0,0 0 0 0 0,0 0-1 0 0,0-1 1 0 0,1 1-1 0 0,-1 0 1 0 0,0 0 0 0 0,0 0-1 0 0,0 0 1 0 0,0 0-1 0 0,0 0 1 0 0,0 0 0 0 0,1 0-1 0 0,-1 0 1 0 0,0 0-1 0 0,0 0 1 0 0,0 0-1 0 0,0 0 1 0 0,0 0 0 0 0,1 0-1 0 0,-1 0 1 0 0,0 0-1 0 0,0 0 1 0 0,0 0 0 0 0,0 0-1 0 0,0 0 1 0 0,1 0-1 0 0,-1 0 1 0 0,0 0 0 0 0,0 0-1 0 0,0 0 1 0 0,0 0-1 0 0,0 0 1 0 0,0 1-1 0 0,1-1 1 0 0,5 6-15 0 0,3 9 29 0 0,-2 1-1 0 0,0-1 1 0 0,0 1 0 0 0,-2 1 0 0 0,5 20 0 0 0,-9-34-5 0 0,0 0 0 0 0,0 0 0 0 0,0 0 0 0 0,0 0 0 0 0,0-1 0 0 0,3 5 0 0 0,-4-7-1 0 0,0 1 0 0 0,0-1-1 0 0,1 1 1 0 0,-1-1 0 0 0,0 0 0 0 0,1 1-1 0 0,-1-1 1 0 0,1 0 0 0 0,-1 1 0 0 0,0-1-1 0 0,1 0 1 0 0,-1 0 0 0 0,1 1-1 0 0,-1-1 1 0 0,1 0 0 0 0,-1 0 0 0 0,1 0-1 0 0,-1 0 1 0 0,1 1 0 0 0,-1-1 0 0 0,1 0-1 0 0,-1 0 1 0 0,1 0 0 0 0,-1 0-1 0 0,1 0 1 0 0,-1 0 0 0 0,1 0 0 0 0,-1-1-1 0 0,1 1 1 0 0,-1 0 0 0 0,1 0-1 0 0,-1 0 1 0 0,1 0 0 0 0,-1-1 0 0 0,0 1-1 0 0,1 0 1 0 0,-1 0 0 0 0,1-1 0 0 0,-1 1-1 0 0,0 0 1 0 0,1-1 0 0 0,-1 1-1 0 0,1-1 1 0 0,-1 1 0 0 0,0 0 0 0 0,1-1-1 0 0,6-8-4 0 0,0 1 0 0 0,0-1 0 0 0,5-10 0 0 0,-6 9-3 0 0,0 1 0 0 0,0 0-1 0 0,12-11 1 0 0,-17 19 1 0 0,0 0 0 0 0,0 0 0 0 0,0 0 0 0 0,0 1 0 0 0,0-1 0 0 0,0 0 0 0 0,0 1 0 0 0,0-1 0 0 0,0 1 0 0 0,1-1 0 0 0,-1 1 0 0 0,0 0 0 0 0,0-1 0 0 0,1 1 1 0 0,-1 0-1 0 0,0 0 0 0 0,0 0 0 0 0,1 0 0 0 0,-1 0 0 0 0,0 0 0 0 0,1 0 0 0 0,-1 1 0 0 0,0-1 0 0 0,0 0 0 0 0,1 1 0 0 0,-1-1 0 0 0,0 1 0 0 0,0-1 0 0 0,0 1 0 0 0,0-1 0 0 0,0 1 0 0 0,2 1 0 0 0,2 2 9 0 0,1 1 1 0 0,0 0-1 0 0,-1 0 0 0 0,7 9 0 0 0,-5-6 21 0 0,-4-3 3 0 0,1-1 0 0 0,-1 1 1 0 0,1 1-1 0 0,-1-1 0 0 0,-1 0 0 0 0,5 12 0 0 0,-6-14-267 0 0,1 1 0 0 0,-1 0-1 0 0,-1 0 1 0 0,1 0-1 0 0,0-1 1 0 0,-1 1-1 0 0,0 0 1 0 0,0 0-1 0 0,0 0 1 0 0,0 0 0 0 0,-2 6-1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1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14171 0 0,'0'0'7459'0'0,"10"24"-6556"0"0,31 73-188 0 0,-29-58-255 0 0,-10-20-61 0 0,-3-8-221 0 0,2-2-94 0 0,-2-1 0 0 0,1 1-1 0 0,-1 0 1 0 0,0 0 0 0 0,-1-1-1 0 0,0 1 1 0 0,-1-1 0 0 0,0 1-1 0 0,0-1 1 0 0,0 0 0 0 0,-8 11-1 0 0,8-13-1014 0 0,-12 23 2507 0 0,12-18-5312 0 0,2 0-5753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2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18012 0 0,'0'0'3285'0'0,"20"-7"-3412"0"0,63-17 119 0 0,-80 23 11 0 0,1 0-1 0 0,-1 0 1 0 0,1 1 0 0 0,-1 0 0 0 0,1 0 0 0 0,-1 0 0 0 0,6 0-1 0 0,-8 1 5 0 0,1-1 0 0 0,-1 1 0 0 0,1-1 0 0 0,0 1-1 0 0,-1-1 1 0 0,1 1 0 0 0,-1 0 0 0 0,3 2 0 0 0,2 1 37 0 0,3 1 88 0 0,-1 0-1 0 0,0 1 1 0 0,-1-1-1 0 0,1 2 1 0 0,-1-1 0 0 0,0 1-1 0 0,10 13 1 0 0,-14-15-53 0 0,0-1 0 0 0,0 1-1 0 0,-1-1 1 0 0,1 1 0 0 0,-1 0 0 0 0,0 0-1 0 0,1 5 1 0 0,-3-7-44 0 0,1 1 0 0 0,-1-1-1 0 0,1 0 1 0 0,-1 0 0 0 0,0 1 0 0 0,0-1-1 0 0,-1 0 1 0 0,1 1 0 0 0,0-1 0 0 0,-1 0 0 0 0,0 0-1 0 0,-1 4 1 0 0,0-4-17 0 0,1-1 0 0 0,-1 1 0 0 0,0-1 0 0 0,0 1-1 0 0,0-1 1 0 0,0 1 0 0 0,0-1 0 0 0,0 0 0 0 0,0 0 0 0 0,-1 0 0 0 0,1-1 0 0 0,-1 1-1 0 0,-5 2 1 0 0,2-1 1 0 0,-1 0-1 0 0,0 0 0 0 0,0-1 0 0 0,-13 3 0 0 0,7-3-59 0 0,-1 0 0 0 0,-25 0-1 0 0,31-3-832 0 0,1 1 1 0 0,-12-4-1 0 0,15 3-748 0 0,-1 0-1 0 0,1-1 1 0 0,0 1 0 0 0,0-1 0 0 0,-5-3 0 0 0</inkml:trace>
  <inkml:trace contextRef="#ctx0" brushRef="#br0" timeOffset="1">352 42 15507 0 0,'0'0'7113'0'0,"-14"21"-7037"0"0,-43 68-38 0 0,40-59-31 0 0,16-29-7 0 0,1 0 0 0 0,0 0 0 0 0,-1 0 0 0 0,1 0-1 0 0,0 0 1 0 0,0 0 0 0 0,0-1 0 0 0,0 1 0 0 0,-1 0 0 0 0,1 0 0 0 0,1 1-1 0 0,-1 5-1 0 0,0-5-9 0 0,0 0 0 0 0,0 0 1 0 0,0 0-1 0 0,0 0 0 0 0,0 0 0 0 0,1 0 1 0 0,-1 0-1 0 0,1 0 0 0 0,-1 0 0 0 0,1 0 0 0 0,0 0 1 0 0,0 0-1 0 0,0 0 0 0 0,0 0 0 0 0,0 0 1 0 0,2 1-1 0 0,0 0-82 0 0,-1-1 1 0 0,1 0-1 0 0,-1 0 1 0 0,1 0-1 0 0,0-1 1 0 0,0 1-1 0 0,0 0 1 0 0,0-1-1 0 0,4 2 1 0 0,-3-2-254 0 0,-1 0 0 0 0,1 0 0 0 0,0 0 0 0 0,-1-1 0 0 0,1 1 0 0 0,5-1 0 0 0,5-3-3445 0 0,-13 3 2859 0 0,1-1 0 0 0,-1 1 1 0 0,0-1-1 0 0,0 0 0 0 0,0 0 0 0 0,0 1 0 0 0,3-4-932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2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17108 0 0,'0'0'5785'0'0,"22"140"-5225"0"0,-22-112-224 0 0,0 1-152 0 0,-2 1-72 0 0,-5-3-80 0 0,2-2-96 0 0,-1 0-216 0 0,-3-2-512 0 0,1 2-1016 0 0,4-6-2833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0,'0'0'0'0'0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0 0 0,'0'0'0'0'0,"124"-58"0"0"0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57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04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2325 1211 0 0 0,'105'1'0'0'0,"-81"0"1881"0"0,0-2 1 0 0,42-7-1 0 0,-41 4-1116 0 0,3 1 58 0 0,-1-2-1 0 0,1-1 1 0 0,-1-1-1 0 0,-1-2 0 0 0,31-13 1 0 0,24-21 784 0 0,-66 34-1314 0 0,-1-1 0 0 0,0 0 0 0 0,17-16 0 0 0,-7 0 42 0 0,0-1-1 0 0,-2 0 1 0 0,-2-2 0 0 0,0-1 0 0 0,20-42-1 0 0,-35 62-208 0 0,-1 1 0 0 0,0-1 0 0 0,-1 0-1 0 0,0 0 1 0 0,0-1 0 0 0,-2 1-1 0 0,3-18 1 0 0,-4 14-68 0 0,0-1 0 0 0,-1 1-1 0 0,-1 0 1 0 0,0 0 0 0 0,-5-16 0 0 0,5 19-14 0 0,-1 0 0 0 0,-1 0 1 0 0,0 1-1 0 0,0-1 0 0 0,-1 1 1 0 0,0 0-1 0 0,-10-12 0 0 0,3 6-55 0 0,-2 1 0 0 0,0 0-1 0 0,-25-20 1 0 0,-55-31-20 0 0,38 34 35 0 0,-2 1-1 0 0,0 4 0 0 0,-90-30 1 0 0,23 16 18 0 0,-227-41 1 0 0,134 44-1 0 0,-128-18-3 0 0,332 55-24 0 0,-358-31-4 0 0,115 41-3 0 0,113-1 36 0 0,-62 6-27 0 0,165-8-26 0 0,1 0 0 0 0,0 3 0 0 0,-39 13 0 0 0,56-13 36 0 0,0 1 0 0 0,0 1 0 0 0,1 1 0 0 0,1 0 0 0 0,0 2 0 0 0,1 1 0 0 0,0 0 0 0 0,-30 32 0 0 0,37-34-15 0 0,1 1 1 0 0,0 0-1 0 0,-11 18 0 0 0,19-25 5 0 0,0 0 1 0 0,1 0-1 0 0,-1 1 0 0 0,1 0 0 0 0,1-1 0 0 0,-1 1 1 0 0,1 0-1 0 0,1 0 0 0 0,-2 12 0 0 0,3-11 26 0 0,-1 0 0 0 0,1 1 0 0 0,1-1 0 0 0,0 1 0 0 0,0-1-1 0 0,0 0 1 0 0,1 1 0 0 0,1-1 0 0 0,0 0 0 0 0,0 0 0 0 0,5 9 0 0 0,75 116 402 0 0,-68-115-375 0 0,0 0 0 0 0,2-2-1 0 0,0 1 1 0 0,23 17 0 0 0,81 53 141 0 0,-1-1-84 0 0,-106-76-106 0 0,1 0-1 0 0,1-2 0 0 0,0 1 1 0 0,1-2-1 0 0,24 10 1 0 0,92 22 0 0 0,-103-32-1 0 0,172 32 191 0 0,5-17 21 0 0,-29-14-145 0 0,-45-3-96 0 0,180 11 632 0 0,-232-14-511 0 0,-16 0-12 0 0,420 13 1230 0 0,-483-16-1728 0 0,8 0 706 0 0,-6-2-2229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05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0 0 0,'0'0'17165'0'0,"-1"1"-16569"0"0,0 4-340 0 0,0-1-1 0 0,0 1 1 0 0,0 0-1 0 0,1 0 1 0 0,0 0-1 0 0,0 0 1 0 0,0 0-1 0 0,1 7 1 0 0,0 5 17 0 0,-1 0-102 0 0,-1-3-91 0 0,1 0 0 0 0,1 0-1 0 0,0 0 1 0 0,1 0 0 0 0,5 20-1 0 0,-6-31-38 0 0,0 0 0 0 0,1 0-1 0 0,-1 0 1 0 0,1 0 0 0 0,0 0 0 0 0,0 0 0 0 0,0 0-1 0 0,0-1 1 0 0,0 1 0 0 0,1-1 0 0 0,-1 0 0 0 0,1 0-1 0 0,-1 0 1 0 0,1 0 0 0 0,0 0 0 0 0,0 0-1 0 0,0-1 1 0 0,5 3 0 0 0,-3-3 11 0 0,0 1 0 0 0,0-1 0 0 0,0 0 0 0 0,0 0 0 0 0,0-1-1 0 0,0 1 1 0 0,0-1 0 0 0,0-1 0 0 0,0 1 0 0 0,0 0 0 0 0,9-3 0 0 0,-10 2-38 0 0,0-1 0 0 0,0 1 0 0 0,0-1 0 0 0,0 0 0 0 0,-1 0 1 0 0,1-1-1 0 0,-1 1 0 0 0,1-1 0 0 0,-1 1 0 0 0,0-1 0 0 0,0 0 1 0 0,0 0-1 0 0,0-1 0 0 0,-1 1 0 0 0,1 0 0 0 0,-1-1 0 0 0,0 0 0 0 0,0 1 1 0 0,2-6-1 0 0,0 0-5 0 0,-1 0 0 0 0,0-1 0 0 0,-1 1 0 0 0,0-1 0 0 0,-1 1 0 0 0,1-1 0 0 0,-2-12 0 0 0,0 22 21 0 0,0 8 116 0 0,0-6-137 0 0,-5 124 538 0 0,5-121-551 0 0,1-1 1 0 0,-1 0-1 0 0,1 0 1 0 0,0 0-1 0 0,0 0 1 0 0,0 0-1 0 0,1 0 1 0 0,0 0-1 0 0,-1 0 1 0 0,1-1-1 0 0,0 1 1 0 0,1-1-1 0 0,-1 1 1 0 0,1-1-1 0 0,4 5 1 0 0,-4-5-703 0 0,-1-1 1 0 0,1 0 0 0 0,0 0 0 0 0,0 0 0 0 0,0 0 0 0 0,6 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4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20 3860 0 0,'0'0'7240'0'0,"0"0"-4877"0"0,0 0-1573 0 0,0 0-212 0 0,0 0-26 0 0,0 0-49 0 0,0 0-209 0 0,0 0-225 0 0,-17 2 167 0 0,14-2-257 0 0,-68 3 121 0 0,27-11-4548 0 0,35 3-661 0 0,5-6-1898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49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1364 446 12597 0 0,'0'0'3108'0'0,"0"0"-2820"0"0,18 45 28 0 0,-17-24-3 0 0,-1 2 23 0 0,0 1-96 0 0,0-3-68 0 0,0-1-36 0 0,0-1-72 0 0,-1-1 20 0 0,-2-3-8 0 0,2-3-76 0 0,-2-3-176 0 0,3-3-368 0 0,0-4-513 0 0,3-2-1203 0 0,-2-4-2464 0 0,10-15-4245 0 0</inkml:trace>
  <inkml:trace contextRef="#ctx0" brushRef="#br0" timeOffset="249.7">1671 414 14321 0 0,'0'0'2317'0'0,"0"0"-2289"0"0,38 52 32 0 0,-33-27 152 0 0,-1 3-36 0 0,-1 1-16 0 0,-3 0-96 0 0,-8 1-52 0 0,-4 1 60 0 0,-7 1-72 0 0,-9 2-200 0 0,-15 1-200 0 0,-16-2-353 0 0,7-10-1367 0 0,-3-11-4584 0 0</inkml:trace>
  <inkml:trace contextRef="#ctx0" brushRef="#br0" timeOffset="-408.74">1155 519 9473 0 0,'0'0'6260'0'0,"0"0"-6096"0"0,0 0-164 0 0,0 0 0 0 0,0 0 180 0 0,0 0 173 0 0,0 0-41 0 0,-43 6-100 0 0,25-6-160 0 0,-3 0-52 0 0,0 0-4 0 0,0 0-296 0 0,3 0-457 0 0,1-4-539 0 0,1 0-804 0 0,6-1-2432 0 0,4-5-1717 0 0</inkml:trace>
  <inkml:trace contextRef="#ctx0" brushRef="#br0" timeOffset="-250.39">1070 457 9673 0 0,'0'0'2612'0'0,"0"0"-1832"0"0,0 0 152 0 0,25 43 92 0 0,-21-25-408 0 0,-1-1-264 0 0,-3-1-60 0 0,0 2-31 0 0,-3 0-121 0 0,2-3-28 0 0,-4 0 12 0 0,1-2-12 0 0,0-2-112 0 0,1-4-336 0 0,2-4-757 0 0,1-3-1379 0 0,0-1-3396 0 0</inkml:trace>
  <inkml:trace contextRef="#ctx0" brushRef="#br0" timeOffset="-1088.34">203 275 13061 0 0,'0'0'1183'0'0,"-7"-2"-998"0"0,-40-4-85 0 0,89 11-425 0 0,-32-6 468 0 0,0 1 1 0 0,-1 1-1 0 0,1 0 1 0 0,0 0 0 0 0,0 1-1 0 0,-1 1 1 0 0,1-1-1 0 0,-1 1 1 0 0,0 1 0 0 0,1 0-1 0 0,-2 0 1 0 0,1 1 0 0 0,0 0-1 0 0,0 2-143 0 0,-7-5 8 0 0,-1 1 1 0 0,0 0-1 0 0,0 0 0 0 0,-1 0 0 0 0,1-1 0 0 0,0 1 0 0 0,-1 0 1 0 0,0 0-1 0 0,0 0 0 0 0,0 0 0 0 0,0 0 0 0 0,0 0 1 0 0,-1 0-1 0 0,1 0 0 0 0,-1 0 0 0 0,0 0 0 0 0,1 0 0 0 0,-2-1 1 0 0,1 1-1 0 0,0 0 0 0 0,0-1 0 0 0,-1 1 0 0 0,1-1 1 0 0,-1 1-1 0 0,0-1 0 0 0,0 0 0 0 0,0 1 0 0 0,0-1 0 0 0,0 0 1 0 0,-1-1-1 0 0,1 1 0 0 0,0 0 0 0 0,-3 1-8 0 0,-27 42-10 0 0,97-33 1649 0 0,31-25-1080 0 0,-57-1-8433 0 0,-32 9-864 0 0</inkml:trace>
  <inkml:trace contextRef="#ctx0" brushRef="#br0" timeOffset="-655.89">580 369 11581 0 0,'0'0'653'0'0,"0"0"-391"0"0,0 0-6 0 0,0 0 54 0 0,0 0-160 0 0,0 0-25 0 0,0 0 79 0 0,0 0-268 0 0,5-4-143 0 0,-4 3 234 0 0,0 0 0 0 0,1 0 0 0 0,-1 1 0 0 0,1-1 0 0 0,-1 0 0 0 0,1 1 0 0 0,-1-1 0 0 0,1 1 0 0 0,-1-1 0 0 0,1 1 0 0 0,0 0 0 0 0,-1-1 0 0 0,1 1 0 0 0,0 0 0 0 0,-1 0 0 0 0,1 0 1 0 0,0 1-1 0 0,-1-1 0 0 0,1 0 0 0 0,-1 0 0 0 0,1 1 0 0 0,0-1 0 0 0,-1 1 0 0 0,1 0 0 0 0,-1-1 0 0 0,1 1 0 0 0,-1 0 0 0 0,0 0 0 0 0,1 0 0 0 0,-1 0 0 0 0,0 0 0 0 0,1 0 0 0 0,-1 0 0 0 0,0 1 0 0 0,0-1 0 0 0,0 0 0 0 0,0 1 0 0 0,0-1 0 0 0,-1 0 0 0 0,1 1 0 0 0,0-1 0 0 0,-1 1 1 0 0,1 0-1 0 0,0-1 0 0 0,-1 1 0 0 0,0-1 0 0 0,1 1-27 0 0,25 115 1664 0 0,-26-117-1496 0 0,11-36-109 0 0,18-30-434 0 0,-6 145 1631 0 0,-22-73-1351 0 0,-2-3 69 0 0,1-1 1 0 0,-1 1-1 0 0,1 0 0 0 0,0-1 0 0 0,0 1 1 0 0,0 0-1 0 0,1-1 0 0 0,-1 1 0 0 0,1-1 0 0 0,-1 1 1 0 0,1 0-1 0 0,0-1 0 0 0,0 1 0 0 0,0-1 1 0 0,0 0-1 0 0,0 1 0 0 0,1-1 0 0 0,-1 0 1 0 0,1 0-1 0 0,-1 0 0 0 0,1 0 0 0 0,0 0 1 0 0,0 0-1 0 0,0 0 0 0 0,0 0 0 0 0,0-1 0 0 0,0 1 1 0 0,0-1-1 0 0,1 0 0 0 0,-1 0 0 0 0,0 0 1 0 0,1 0-1 0 0,-1 0 0 0 0,1 0 0 0 0,-1 0 1 0 0,1-1-1 0 0,2 1 26 0 0,3-4-2993 0 0,1-7-3142 0 0</inkml:trace>
  <inkml:trace contextRef="#ctx0" brushRef="#br0" timeOffset="500.68">10 245 9293 0 0,'0'0'7277'0'0,"0"0"-7277"0"0,-2 40-201 0 0,-2-18 201 0 0,2 7 261 0 0,0 2-61 0 0,2 0 12 0 0,2-2-36 0 0,6 0-28 0 0,2 1-24 0 0,5-3 0 0 0,5-1 36 0 0,3-2 16 0 0,5-4-176 0 0,2 0-348 0 0,1-4-1217 0 0,-5-6-3015 0 0,7-6-6265 0 0</inkml:trace>
  <inkml:trace contextRef="#ctx0" brushRef="#br0" timeOffset="174849.45">1877 752 1228 0 0,'0'0'260'0'0,"0"0"64"0"0,0 0-428 0 0,0 0 104 0 0,-46-4-560 0 0,37 4-588 0 0</inkml:trace>
  <inkml:trace contextRef="#ctx0" brushRef="#br0" timeOffset="175190.35">1763 829 520 0 0,'0'0'678'0'0,"0"0"-391"0"0,6 0-158 0 0,1 0 54 0 0,-1 0 0 0 0,0 0 0 0 0,0 0-1 0 0,0-1 1 0 0,0 0 0 0 0,0 0 0 0 0,-1-1 0 0 0,1 1-1 0 0,0-1 1 0 0,-1-1 0 0 0,1 1 0 0 0,-1-1 0 0 0,1 0-1 0 0,-1 0 1 0 0,0 0 0 0 0,0-1 0 0 0,-1 0 0 0 0,1 0 0 0 0,-1 0-1 0 0,0 0 1 0 0,1-2-183 0 0,-1 1 38 0 0,0-1-1 0 0,-1-1 1 0 0,1 1 0 0 0,-1 0-1 0 0,0-1 1 0 0,-1 0 0 0 0,0 0-1 0 0,0 1 1 0 0,0-1-1 0 0,-1 0 1 0 0,0 0 0 0 0,-1-1-1 0 0,1 1 1 0 0,-1 0 0 0 0,-1 0-1 0 0,1 0 1 0 0,-1 0 0 0 0,0 0-1 0 0,-1 0 1 0 0,0 0-1 0 0,0 0 1 0 0,0 0 0 0 0,-4-5-38 0 0,-84-146-1820 0 0,63 123 1228 0 0,-1 0 0 0 0,-1 2 0 0 0,-2 1 0 0 0,-2 2 0 0 0,-26-19 592 0 0,19 19 48 0 0,-1 3 0 0 0,-2 1 0 0 0,-1 2 0 0 0,0 2 0 0 0,-2 1 1 0 0,0 3-1 0 0,-1 2 0 0 0,-1 2 0 0 0,-1 2 0 0 0,0 2 0 0 0,0 3 0 0 0,-49-2-48 0 0,32 7-226 0 0,1 4-1 0 0,-1 2 0 0 0,1 3 0 0 0,0 3 1 0 0,1 3-1 0 0,0 2 0 0 0,-31 14 227 0 0,38-8-513 0 0</inkml:trace>
  <inkml:trace contextRef="#ctx0" brushRef="#br0" timeOffset="175438.66">67 523 272 0 0,'15'28'394'0'0,"0"-1"-1"0"0,2-1 1 0 0,0 0 0 0 0,2-2-1 0 0,1 0 1 0 0,1-1-1 0 0,1-1 1 0 0,1-1 0 0 0,0-1-1 0 0,2-1 1 0 0,0-1 0 0 0,1-1-1 0 0,1-1 1 0 0,19 7-394 0 0,11 4 540 0 0,2-3 0 0 0,0-2 1 0 0,1-3-1 0 0,2-2 0 0 0,-1-4 0 0 0,48 5-540 0 0,-15-8 368 0 0,0-3-1 0 0,1-5 1 0 0,-1-4-1 0 0,66-11-367 0 0,-22-23-3605 0 0,-127 28 564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06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876 885 0 0 0,'114'18'413'0'0,"55"-1"4925"0"0,-21-17-3494 0 0,-120 0-1769 0 0,59-4 357 0 0,0-3 1 0 0,86-20-1 0 0,-145 21 47 0 0,0-1 0 0 0,29-12 0 0 0,-40 13-207 0 0,-1-2-1 0 0,1 0 0 0 0,-2-1 1 0 0,24-17-1 0 0,-33 20-192 0 0,1 0 0 0 0,-1 0 1 0 0,1-1-1 0 0,-2 0 0 0 0,1 0 0 0 0,-1-1 0 0 0,0 1 0 0 0,-1-1 0 0 0,0 0 1 0 0,0-1-1 0 0,0 1 0 0 0,-1-1 0 0 0,3-12 0 0 0,-3 4-35 0 0,0 1 1 0 0,-1-1-1 0 0,-1 0 0 0 0,0 0 0 0 0,-2 0 1 0 0,-2-22-1 0 0,1 23-26 0 0,-1 0-1 0 0,-1 0 1 0 0,-1 1 0 0 0,0-1-1 0 0,-1 1 1 0 0,0 0 0 0 0,-17-26-1 0 0,11 22-2 0 0,-1 1 0 0 0,-1 0 0 0 0,-1 1 0 0 0,0 1 0 0 0,-21-16 0 0 0,1 4 36 0 0,-1 3 1 0 0,-2 1 0 0 0,-1 1 0 0 0,0 3-1 0 0,-53-21 1 0 0,35 20 18 0 0,0 3-1 0 0,-2 2 1 0 0,-74-11-1 0 0,42 16-56 0 0,-136 0-1 0 0,8 19-14 0 0,154-1-24 0 0,-90 21 0 0 0,114-18 104 0 0,0 3 0 0 0,1 1 0 0 0,-46 22 0 0 0,59-22 104 0 0,1 2 0 0 0,0 0-1 0 0,1 1 1 0 0,1 2 0 0 0,-26 25-1 0 0,40-34-114 0 0,2 0 1 0 0,-1 0-1 0 0,2 0 0 0 0,-1 1 0 0 0,2 1 0 0 0,-1-1 0 0 0,1 1 0 0 0,1 0 0 0 0,0 0 1 0 0,1 1-1 0 0,0-1 0 0 0,1 1 0 0 0,1 0 0 0 0,0 0 0 0 0,-1 15 0 0 0,3-14-25 0 0,0 0 1 0 0,1 0-1 0 0,0 0 0 0 0,1 0 0 0 0,1 0 0 0 0,0-1 1 0 0,1 1-1 0 0,0-1 0 0 0,1 0 0 0 0,1 0 1 0 0,0 0-1 0 0,0-1 0 0 0,1 0 0 0 0,10 12 0 0 0,1-3 166 0 0,0-1 1 0 0,2 0-1 0 0,0-2 0 0 0,1 0 0 0 0,1-1 0 0 0,0-2 0 0 0,42 22 0 0 0,-16-13 287 0 0,1-2-1 0 0,101 28 0 0 0,-106-38-553 0 0,-1-3 0 0 0,65 6 0 0 0,-77-13-2138 0 0,1-1 1 0 0,35-5-1 0 0,-42 0-3558 0 0,-7 1-1949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0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0 0 0,'0'0'17777'0'0,"-1"13"-17127"0"0,-1-1-511 0 0,0 7 69 0 0,1-1 0 0 0,2 28-1 0 0,1 22 147 0 0,-3-42-278 0 0,2 1 0 0 0,2 0 1 0 0,9 47-1 0 0,-11-69 28 0 0,1 0-1 0 0,0 0 0 0 0,0 0 0 0 0,1 0 1 0 0,-1 0-1 0 0,1-1 0 0 0,0 1 1 0 0,5 4-1 0 0,-13-23 570 0 0,-4-5-656 0 0,0 1-1 0 0,-2-1 1 0 0,-14-19 0 0 0,18 30-28 0 0,0 0 0 0 0,0 0 0 0 0,0 1 0 0 0,-1-1 0 0 0,0 2 0 0 0,0-1 0 0 0,-1 1 0 0 0,-11-6 0 0 0,19 11 6 0 0,-1 0 0 0 0,1 0 0 0 0,-1 1-1 0 0,1-1 1 0 0,-1 1 0 0 0,1-1 0 0 0,-1 1 0 0 0,1 0 0 0 0,-1 0-1 0 0,1 0 1 0 0,-1-1 0 0 0,0 1 0 0 0,1 1 0 0 0,-1-1-1 0 0,1 0 1 0 0,-1 0 0 0 0,1 1 0 0 0,-1-1 0 0 0,1 0-1 0 0,-1 1 1 0 0,1 0 0 0 0,-1-1 0 0 0,1 1 0 0 0,0 0-1 0 0,-1 0 1 0 0,1 0 0 0 0,-2 1 0 0 0,-2 3 11 0 0,1 0 0 0 0,0 0-1 0 0,0 0 1 0 0,0 1 0 0 0,-3 7 0 0 0,5-10 2 0 0,-4 7-6 0 0,1 0 1 0 0,-6 18 0 0 0,10-23-23 0 0,-1 0 0 0 0,1 0 1 0 0,0 0-1 0 0,0 0 0 0 0,1 0 0 0 0,-1 0 1 0 0,1 0-1 0 0,1 7 0 0 0,-1-10 12 0 0,1-1 0 0 0,-1 1 0 0 0,1-1 0 0 0,-1 1 0 0 0,1-1 0 0 0,0 1 0 0 0,-1-1 0 0 0,1 1 0 0 0,0-1 0 0 0,0 0 0 0 0,0 1 0 0 0,0-1 0 0 0,0 0 0 0 0,2 1 0 0 0,0 1-33 0 0,0-1-1 0 0,0 0 1 0 0,0 0-1 0 0,1 0 1 0 0,5 3-1 0 0,4-1-615 0 0,0 0 0 0 0,19 4 0 0 0,-28-8 326 0 0,30 4-4016 0 0,-12-4-3496 0 0,-21 0 7276 0 0,7 0-5152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0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11634 0 0,'0'0'8065'0'0,"-4"21"-7970"0"0,-11 67-22 0 0,13-82-47 0 0,1 0 1 0 0,0 1 0 0 0,1-1-1 0 0,-1 11 1 0 0,2-11 33 0 0,-1-4-26 0 0,0 0 0 0 0,0-1 0 0 0,1 1-1 0 0,-1 0 1 0 0,0-1 0 0 0,1 1 0 0 0,-1 0 0 0 0,1-1-1 0 0,0 1 1 0 0,0-1 0 0 0,-1 1 0 0 0,1-1-1 0 0,0 1 1 0 0,0-1 0 0 0,0 0 0 0 0,3 3 0 0 0,-2-3 3 0 0,0 1 0 0 0,1 0 0 0 0,-1-1 0 0 0,1 1 1 0 0,-1-1-1 0 0,1 0 0 0 0,0 0 0 0 0,-1 0 0 0 0,4 1 1 0 0,4 0 16 0 0,-1-1 1 0 0,1 0 0 0 0,0 0 0 0 0,16-2 0 0 0,-25 1-57 0 0,1 0 0 0 0,0 0 1 0 0,-1 0-1 0 0,1-1 0 0 0,0 1 1 0 0,-1-1-1 0 0,1 1 0 0 0,-1-1 1 0 0,1 0-1 0 0,-1 0 0 0 0,1 1 0 0 0,-1-1 1 0 0,0 0-1 0 0,1 0 0 0 0,-1 0 1 0 0,0-1-1 0 0,0 1 0 0 0,0 0 1 0 0,0 0-1 0 0,0-1 0 0 0,0 1 1 0 0,2-3-1 0 0,-1-2-28 0 0,1 0-1 0 0,-1 0 0 0 0,0 0 1 0 0,2-9-1 0 0,-2 6-13 0 0,0 7-33 0 0,-1 6-29 0 0,2 8-76 0 0,-3-10 161 0 0,2 4-388 0 0,13 53 701 0 0,-8-40-3286 0 0,0-1-4396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11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2927 495 0 0 0,'0'0'3498'0'0,"2"-4"-2730"0"0,6-12 31 0 0,-8 15-690 0 0,0 0 0 0 0,0 0 0 0 0,0-1 0 0 0,0 1 0 0 0,0 0 0 0 0,0 0 0 0 0,0 0 0 0 0,0-1 0 0 0,0 1 0 0 0,-1 0-1 0 0,1 0 1 0 0,0 0 0 0 0,-1 0 0 0 0,1-1 0 0 0,-1 1 0 0 0,0 0 0 0 0,1 0 0 0 0,-1 0 0 0 0,0 0 0 0 0,1 0 0 0 0,-1 1 0 0 0,-1-2 0 0 0,-3-4 364 0 0,-1-4 99 0 0,-1 1-1 0 0,-1 0 1 0 0,0 0-1 0 0,-11-10 0 0 0,-39-28 1165 0 0,16 19-637 0 0,-67-34-1 0 0,75 44-887 0 0,-28-13 64 0 0,-1 2 1 0 0,-1 3-1 0 0,-72-17 1 0 0,37 18 131 0 0,-146-18 0 0 0,-109 15-71 0 0,-2 22 16 0 0,264 7-157 0 0,0 5 0 0 0,0 3 0 0 0,0 5 0 0 0,2 3 1 0 0,0 5-1 0 0,-132 49 0 0 0,-204 96 179 0 0,418-164-860 0 0,-22 9-952 0 0,12-2-6681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12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1 412 368 0 0,'0'0'18643'0'0,"11"-2"-17779"0"0,-2-1-775 0 0,-1-1 1 0 0,0-1 0 0 0,0 0-1 0 0,0 0 1 0 0,-1 0-1 0 0,0-1 1 0 0,0 0 0 0 0,0-1-1 0 0,-1 1 1 0 0,0-1-1 0 0,0-1 1 0 0,0 1-1 0 0,-1-1 1 0 0,0 0 0 0 0,-1 0-1 0 0,0 0 1 0 0,0-1-1 0 0,-1 1 1 0 0,0-1-1 0 0,0 0 1 0 0,-1 0 0 0 0,0 0-1 0 0,1-18 1 0 0,-3 12-115 0 0,0-1 0 0 0,-2 1 0 0 0,1 0 0 0 0,-2 0 1 0 0,0 0-1 0 0,0 0 0 0 0,-2 0 0 0 0,0 1 0 0 0,0-1 0 0 0,-1 1 1 0 0,-1 1-1 0 0,-9-14 0 0 0,16 27 24 0 0,-12-15-10 0 0,11 14 9 0 0,1 1 0 0 0,0 0 0 0 0,0-1 0 0 0,0 1 0 0 0,-1 0 0 0 0,1 0 0 0 0,0-1 0 0 0,-1 1 0 0 0,1 0 0 0 0,0 0-1 0 0,0 0 1 0 0,-1-1 0 0 0,1 1 0 0 0,0 0 0 0 0,-1 0 0 0 0,1 0 0 0 0,0 0 0 0 0,-1 0 0 0 0,1-1 0 0 0,0 1 0 0 0,-1 0 0 0 0,1 0 0 0 0,0 0 0 0 0,-1 0 0 0 0,1 0 0 0 0,0 0 0 0 0,-1 0 0 0 0,1 0 0 0 0,0 1 0 0 0,-1-1 0 0 0,1 0 0 0 0,0 0 0 0 0,-1 0 0 0 0,1 0 0 0 0,0 0 0 0 0,-1 0 0 0 0,1 1 0 0 0,0-1 0 0 0,-1 0 0 0 0,1 0 0 0 0,0 0 0 0 0,0 1 0 0 0,-1-1 0 0 0,1 0 0 0 0,0 1 0 0 0,0-1 0 0 0,0 0 0 0 0,-1 0 0 0 0,1 1 0 0 0,0-1 0 0 0,0 1 0 0 0,-4 12 58 0 0,0 0 1 0 0,1 0-1 0 0,1 0 1 0 0,-1 19-1 0 0,1-13 12 0 0,-21 335 352 0 0,23-346-379 0 0,0-1 0 0 0,1 1-1 0 0,0-1 1 0 0,1 0 0 0 0,0 1-1 0 0,3 7 1 0 0,-4-12 33 0 0,1 1 1 0 0,-1-1 0 0 0,1 0-1 0 0,0 1 1 0 0,0-1-1 0 0,0 0 1 0 0,1 0-1 0 0,-1 0 1 0 0,1 0-1 0 0,-1-1 1 0 0,1 1 0 0 0,0-1-1 0 0,6 4 1 0 0,-7-5-45 0 0,-1 0-1 0 0,1-1 1 0 0,0 1 0 0 0,0-1 0 0 0,-1 1 0 0 0,1-1 0 0 0,0 0 0 0 0,0 0 0 0 0,0 0-1 0 0,0 0 1 0 0,-1 0 0 0 0,1 0 0 0 0,0 0 0 0 0,0-1 0 0 0,0 1 0 0 0,-1 0 0 0 0,1-1-1 0 0,0 0 1 0 0,0 1 0 0 0,-1-1 0 0 0,1 0 0 0 0,-1 0 0 0 0,1 0 0 0 0,0 0 0 0 0,-1 0-1 0 0,0 0 1 0 0,3-2 0 0 0,2-3-49 0 0,0-1 1 0 0,-1 1-1 0 0,1-1 0 0 0,6-10 1 0 0,5-13-21 0 0,-12 21 28 0 0,0 0 0 0 0,0 1 0 0 0,1 0 0 0 0,0-1 0 0 0,0 2 0 0 0,9-8 0 0 0,-15 14 4 0 0,1 0 0 0 0,0 0 1 0 0,0 1-1 0 0,0-1 1 0 0,0 1-1 0 0,0-1 1 0 0,0 0-1 0 0,0 1 1 0 0,0 0-1 0 0,0-1 1 0 0,0 1-1 0 0,0 0 0 0 0,0 0 1 0 0,1-1-1 0 0,-1 1 1 0 0,0 0-1 0 0,0 0 1 0 0,0 0-1 0 0,0 0 1 0 0,0 0-1 0 0,0 1 1 0 0,1-1-1 0 0,-1 0 1 0 0,0 0-1 0 0,0 1 0 0 0,0-1 1 0 0,0 1-1 0 0,0-1 1 0 0,0 1-1 0 0,0-1 1 0 0,0 1-1 0 0,0 0 1 0 0,-1-1-1 0 0,1 1 1 0 0,1 1-1 0 0,2 3-35 0 0,1 0 0 0 0,-1 0 0 0 0,0 0 0 0 0,5 11 0 0 0,-5-9 50 0 0,6 12 20 0 0,-1 1 0 0 0,0 1 0 0 0,-2 0 0 0 0,0 0 0 0 0,3 26 0 0 0,-2-26 133 0 0,-7-21-138 0 0,-1 1 0 0 0,0-1 1 0 0,0 1-1 0 0,1 0 0 0 0,-1-1 0 0 0,0 1 0 0 0,1-1 0 0 0,-1 1 0 0 0,0-1 0 0 0,1 0 0 0 0,-1 1 1 0 0,1-1-1 0 0,-1 1 0 0 0,1-1 0 0 0,-1 0 0 0 0,1 1 0 0 0,-1-1 0 0 0,1 0 0 0 0,-1 1 0 0 0,1-1 1 0 0,-1 0-1 0 0,1 0 0 0 0,0 0 0 0 0,-1 0 0 0 0,1 1 0 0 0,-1-1 0 0 0,1 0 0 0 0,0 0 0 0 0,-1 0 1 0 0,1 0-1 0 0,0 0 0 0 0,-1 0 0 0 0,2-1 0 0 0,-1 0-25 0 0,1-1 1 0 0,-1 1-1 0 0,0-1 1 0 0,1 1-1 0 0,-1-1 0 0 0,0 0 1 0 0,0 0-1 0 0,0 1 1 0 0,1-4-1 0 0,0 1-27 0 0,10-25-133 0 0,-9 22 120 0 0,1-1-1 0 0,-1 1 0 0 0,6-9 1 0 0,-9 15 40 0 0,1 1 1 0 0,-1-1 0 0 0,1 1 0 0 0,-1-1-1 0 0,0 1 1 0 0,1-1 0 0 0,-1 1 0 0 0,1 0 0 0 0,-1-1-1 0 0,1 1 1 0 0,-1 0 0 0 0,1-1 0 0 0,-1 1 0 0 0,1 0-1 0 0,0-1 1 0 0,-1 1 0 0 0,1 0 0 0 0,-1 0-1 0 0,1 0 1 0 0,0 0 0 0 0,-1 0 0 0 0,1 0 0 0 0,0 0-1 0 0,1 0-16 0 0,-1 0 0 0 0,0 0 1 0 0,0 1-1 0 0,0-1 0 0 0,0 1 0 0 0,0-1 0 0 0,1 1 0 0 0,-1-1 0 0 0,0 1 0 0 0,0 0 0 0 0,1 0 0 0 0,2 3-77 0 0,0 1-1 0 0,0-1 0 0 0,6 9 1 0 0,-10-13 93 0 0,3 4-317 0 0,-1 1-1 0 0,0-1 0 0 0,0 0 0 0 0,0 1 0 0 0,-1 0 0 0 0,3 8 1 0 0,-3-4-3971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14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0 0 0,'0'0'20143'0'0,"0"18"-19406"0"0,1 57-158 0 0,-1-29 380 0 0,-11 66 0 0 0,2 11 124 0 0,9-117-1015 0 0,1 0 0 0 0,0 0 1 0 0,0 1-1 0 0,4 10 0 0 0,-4-12-44 0 0,5 3-80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14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3233 0 0,'0'0'16362'0'0,"-1"17"-16121"0"0,-5 54 37 0 0,5-67-147 0 0,1 0 0 0 0,0 0 0 0 0,0 0 1 0 0,0 0-1 0 0,0 0 0 0 0,1 0 1 0 0,1 6-1 0 0,-2-9-82 0 0,1 0 0 0 0,-1-1 0 0 0,1 1-1 0 0,-1 0 1 0 0,1 0 0 0 0,-1-1 0 0 0,1 1 0 0 0,0 0 0 0 0,0-1 0 0 0,-1 1 0 0 0,1 0 0 0 0,0-1-1 0 0,0 1 1 0 0,0-1 0 0 0,0 0 0 0 0,-1 1 0 0 0,3 0 0 0 0,3 2 56 0 0,0 0-30 0 0,1-1 0 0 0,0 1 0 0 0,0-1 0 0 0,0-1 0 0 0,0 1 0 0 0,0-1 0 0 0,9 0 0 0 0,-10 0-59 0 0,0-1 0 0 0,0 0-1 0 0,0-1 1 0 0,0 1 0 0 0,0-1-1 0 0,-1 0 1 0 0,1-1 0 0 0,0 1 0 0 0,6-4-1 0 0,-9 4-25 0 0,-1-1 0 0 0,1 0-1 0 0,-1 1 1 0 0,1-1 0 0 0,-1 0 0 0 0,0 0-1 0 0,0 0 1 0 0,0 0 0 0 0,0-1 0 0 0,0 1-1 0 0,-1-1 1 0 0,1 1 0 0 0,-1-1 0 0 0,0 1-1 0 0,1-1 1 0 0,-1 0 0 0 0,0 0-1 0 0,1-5 1 0 0,0-3 18 0 0,-1 0 0 0 0,0 0 0 0 0,-1-18 1 0 0,0 20 135 0 0,0 9 22 0 0,1 16-216 0 0,-3 177 352 0 0,2-190-544 0 0,1 0 1 0 0,-1 0-1 0 0,1 0 0 0 0,-1 0 0 0 0,1 0 0 0 0,0 0 1 0 0,0 0-1 0 0,0 0 0 0 0,0-1 0 0 0,1 1 0 0 0,2 4 0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15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18676 0 0,'0'0'2134'0'0,"3"21"-1505"0"0,9 64-194 0 0,-9-64-238 0 0,-2-1 1 0 0,0 32-1 0 0,-2-21-89 0 0,-4 81-112 0 0,1-49-3365 0 0,3-42-2480 0 0,0-6-4998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0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64 8866 0 0,'0'0'16009'0'0,"-15"-4"-15644"0"0,-52-15-76 0 0,58 17-210 0 0,0 0 0 0 0,0 1-1 0 0,-1 0 1 0 0,-16 0 0 0 0,6 1-16 0 0,-4-1-18 0 0,3 0-71 0 0,0 0 0 0 0,-32-7 1 0 0,53 8-53 0 0,-1 0 0 0 0,1 0 0 0 0,-1 0 1 0 0,1 0-1 0 0,-1-1 0 0 0,1 1 0 0 0,-1 0 1 0 0,1 0-1 0 0,-1-1 0 0 0,1 1 0 0 0,0 0 1 0 0,-1 0-1 0 0,1-1 0 0 0,-1 1 0 0 0,1-1 1 0 0,0 1-1 0 0,-1 0 0 0 0,1-1 0 0 0,0 1 1 0 0,-1-1-1 0 0,1 1 0 0 0,0-1 0 0 0,0 1 1 0 0,0-1-1 0 0,-1 1 0 0 0,1-1 0 0 0,0 1 1 0 0,0-1-1 0 0,0 1 0 0 0,0-1 0 0 0,0 1 1 0 0,0-1-1 0 0,0 0 0 0 0,2-8-4771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0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26 14651 0 0,'0'0'8383'0'0,"-22"-4"-7799"0"0,-71-13-169 0 0,82 15-326 0 0,1 1-1 0 0,-1 0 1 0 0,-19 0 0 0 0,14 2-28 0 0,-12-1-479 0 0,-43 0 560 0 0,25 4-7973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7:46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4156 381 11805 0 0,'0'0'2656'0'0,"0"0"-2656"0"0,0 0 0 0 0,7 43 620 0 0,-5-21-76 0 0,-2 0-92 0 0,2 2-47 0 0,-2 0-81 0 0,0-2-88 0 0,0 1-160 0 0,0-2 12 0 0,0 0-88 0 0,0-1-12 0 0,6-2-524 0 0,0-1-965 0 0,-1-6-3659 0 0,11-5-4737 0 0</inkml:trace>
  <inkml:trace contextRef="#ctx0" brushRef="#br0" timeOffset="929.68">4394 998 5977 0 0,'0'0'4878'0'0,"0"0"-3341"0"0,-7 0-1698 0 0,-677-10 1857 0 0,-1152-71 1113 0 0,1067 93-2246 0 0,-98-29-248 0 0,647 2-935 0 0,247 18-8379 0 0,-8-2 1004 0 0</inkml:trace>
  <inkml:trace contextRef="#ctx0" brushRef="#br0" timeOffset="-391.12">3927 549 4576 0 0,'0'0'2339'0'0,"0"0"-1572"0"0,0 0-723 0 0,0 0 189 0 0,0 0 817 0 0,0 0 387 0 0,4 3-205 0 0,2 11 700 0 0,-45-14-36 0 0,23-1-1992 0 0,-1 0-102 0 0,-96-6 855 0 0,44-11-4701 0 0,61 14-856 0 0,7-5-2025 0 0</inkml:trace>
  <inkml:trace contextRef="#ctx0" brushRef="#br0" timeOffset="-202.47">3823 501 10797 0 0,'0'0'1089'0'0,"4"6"-637"0"0,1 4-177 0 0,-1 0 0 0 0,0 0-1 0 0,0 0 1 0 0,-1 1-1 0 0,-1-1 1 0 0,0 1 0 0 0,0 0-1 0 0,-1-1 1 0 0,0 1-1 0 0,-1 0 1 0 0,0 0 0 0 0,-1 0-1 0 0,0 0 1 0 0,-1 0 0 0 0,-1 5-275 0 0,3-16-203 0 0,0 3-249 0 0,1-4-6208 0 0,6-4-127 0 0</inkml:trace>
  <inkml:trace contextRef="#ctx0" brushRef="#br0" timeOffset="-2653.91">2970 559 10905 0 0,'0'0'2984'0'0,"0"0"-2984"0"0,0 0 256 0 0,0 0-232 0 0,0 0 556 0 0,-41 12-88 0 0,22-12-212 0 0,-4 0-180 0 0,0 0-100 0 0,-1 0-56 0 0,1 0-736 0 0,2-2-300 0 0,4-2-236 0 0,1-2-716 0 0,8-1-548 0 0,3 1-2193 0 0,2-8 1853 0 0</inkml:trace>
  <inkml:trace contextRef="#ctx0" brushRef="#br0" timeOffset="-2402.93">2832 490 7021 0 0,'0'0'2391'0'0,"0"0"-799"0"0,7 6-363 0 0,-3-2-1039 0 0,0 0-1 0 0,0 1 0 0 0,0-1 1 0 0,-1 0-1 0 0,1 1 1 0 0,-1 0-1 0 0,0 0 0 0 0,-1 0 1 0 0,1 0-1 0 0,-1 0 1 0 0,0 1-1 0 0,0-1 0 0 0,-1 1 1 0 0,1-1-1 0 0,-1 1 1 0 0,-1 0-1 0 0,1 0 0 0 0,-1-1 1 0 0,0 1-1 0 0,0 0 1 0 0,-1-1-1 0 0,1 1 0 0 0,-1 0 1 0 0,0-1-1 0 0,-2 6-189 0 0,1-7-601 0 0,-5 16 1798 0 0,5-16-3520 0 0,1-1-3342 0 0,9-12-1783 0 0</inkml:trace>
  <inkml:trace contextRef="#ctx0" brushRef="#br0" timeOffset="-2151.56">3075 480 10289 0 0,'0'0'1578'0'0,"0"0"-925"0"0,5 9 8 0 0,0 1-396 0 0,0 0-1 0 0,-1 1 1 0 0,-1 0-1 0 0,0 0 1 0 0,0 0-1 0 0,-1 0 1 0 0,0 1-1 0 0,-1-1 1 0 0,0 0-1 0 0,-1 1 1 0 0,0-1-1 0 0,-1 1 1 0 0,0 2-265 0 0,-1 9-3 0 0,10-20-6079 0 0,-3-9 151 0 0</inkml:trace>
  <inkml:trace contextRef="#ctx0" brushRef="#br0" timeOffset="-1902.74">3318 371 12165 0 0,'0'0'1010'0'0,"0"0"-726"0"0,6 4-182 0 0,1 1 32 0 0,0 1 0 0 0,-1 0 0 0 0,1 0 0 0 0,-1 0 0 0 0,-1 1 0 0 0,1 0 0 0 0,-1 0 0 0 0,0 1 0 0 0,-1-1 0 0 0,0 1 0 0 0,0 0 0 0 0,0 0 0 0 0,-1 0 0 0 0,0 1 0 0 0,-1-1 0 0 0,0 1 0 0 0,-1-1 0 0 0,1 1 0 0 0,-1 0 0 0 0,-1-1 0 0 0,0 1 0 0 0,0 0 0 0 0,-1 0 0 0 0,0 0 0 0 0,0-1 0 0 0,-1 1-134 0 0,0 1-182 0 0,-1 0 0 0 0,0-1 0 0 0,0 1-1 0 0,-1-1 1 0 0,0 0 0 0 0,-1 0 0 0 0,0-1 0 0 0,0 1-1 0 0,-1-1 1 0 0,0 0 0 0 0,0 0 0 0 0,-1-1-1 0 0,0 0 1 0 0,0 0 0 0 0,-7 4 182 0 0,-2-1-3542 0 0,-3-4-3780 0 0</inkml:trace>
  <inkml:trace contextRef="#ctx0" brushRef="#br0" timeOffset="-3447.16">1920 210 4120 0 0,'0'0'6434'0'0,"0"0"-4947"0"0,0 0-1332 0 0,-4 8 333 0 0,-5 18-61 0 0,0 0-1 0 0,2 1 1 0 0,2 0 0 0 0,0 0-1 0 0,2 1 1 0 0,0-1 0 0 0,2 1-1 0 0,1 0 1 0 0,3 11-427 0 0,8-2-1010 0 0,1-33-7347 0 0,-5-8 1200 0 0</inkml:trace>
  <inkml:trace contextRef="#ctx0" brushRef="#br0" timeOffset="-3185">2021 355 5641 0 0,'0'0'6536'0'0,"0"0"-5151"0"0,0 0-1445 0 0,0 0 275 0 0,0 0 49 0 0,0 0-390 0 0,5 0-218 0 0,-3-1 382 0 0,1 0-1 0 0,0 0 0 0 0,-1 1 1 0 0,1-1-1 0 0,0 1 1 0 0,0-1-1 0 0,-1 1 0 0 0,1 0 1 0 0,0 0-1 0 0,0 0 0 0 0,0 1 1 0 0,-1-1-1 0 0,1 1 1 0 0,0-1-1 0 0,0 1 0 0 0,-1 0 1 0 0,1 0-1 0 0,-1 0 1 0 0,1 0-1 0 0,-1 1 0 0 0,1-1 1 0 0,-1 1-1 0 0,0-1 0 0 0,1 1 1 0 0,-1 0-1 0 0,0 0 1 0 0,0 0-1 0 0,-1 0 0 0 0,1 0 1 0 0,0 0-1 0 0,-1 1 1 0 0,1-1-1 0 0,-1 1 0 0 0,1-1 1 0 0,-1 1-1 0 0,0-1 1 0 0,0 1-1 0 0,-1 0 0 0 0,1-1 1 0 0,0 1-1 0 0,-1 0 0 0 0,0 0 1 0 0,1-1-1 0 0,-1 1 1 0 0,0 0-1 0 0,-1 0 0 0 0,1 0 1 0 0,0-1-1 0 0,-1 1 1 0 0,0 0-1 0 0,1 0 0 0 0,-1-1 1 0 0,0 1-1 0 0,0-1 0 0 0,-2 3-37 0 0,-52 56 819 0 0,107-46 93 0 0,-32-13-1330 0 0,65 4 826 0 0,-59-8-3290 0 0,-3-5-3396 0 0,-12 0-1598 0 0</inkml:trace>
  <inkml:trace contextRef="#ctx0" brushRef="#br0" timeOffset="-2825.44">2318 477 496 0 0,'0'0'9043'0'0,"0"0"-6528"0"0,0 0-2269 0 0,0 0-155 0 0,0 0 236 0 0,0 0-4 0 0,0 0-74 0 0,0 0-60 0 0,0-5-106 0 0,0 4-85 0 0,0-1 1 0 0,0 1 0 0 0,0 0-1 0 0,0-1 1 0 0,0 1-1 0 0,0 0 1 0 0,1 0-1 0 0,-1-1 1 0 0,0 1 0 0 0,1 0-1 0 0,-1 0 1 0 0,1-1-1 0 0,-1 1 1 0 0,1 0-1 0 0,0 0 1 0 0,0 0-1 0 0,-1 0 1 0 0,1 0 0 0 0,0 0-1 0 0,0 0 1 0 0,0 0-1 0 0,0 0 1 0 0,0 1-1 0 0,0-1 1 0 0,0 0 0 0 0,0 1-1 0 0,0-1 1 0 0,1 0-1 0 0,-1 1 1 0 0,0-1-1 0 0,0 1 1 0 0,1 0-1 0 0,-1-1 1 0 0,0 1 0 0 0,0 0-1 0 0,1 0 1 0 0,-1 0-1 0 0,0 0 1 0 0,1 0-1 0 0,-1 0 1 0 0,0 0 0 0 0,1 0-1 0 0,-1 1 1 0 0,0-1-1 0 0,0 0 1 0 0,1 1-1 0 0,-1-1 1 0 0,0 1-1 0 0,0 0 1 0 0,0-1 0 0 0,0 1-1 0 0,0 0 1 0 0,0-1-1 0 0,0 1 1 0 0,0 0-1 0 0,0 0 1 0 0,0 0 0 0 0,0 0-1 0 0,0 0 1 0 0,0 0-1 0 0,-1 0 1 0 0,1 0-1 0 0,0 1 1 0 0,0 0 1 0 0,39 81 3282 0 0,-16-115-3571 0 0,-24 31 293 0 0,0 0 1 0 0,1 0-1 0 0,-1 0 1 0 0,0 0-1 0 0,1 0 1 0 0,-1 0-1 0 0,0 0 1 0 0,1 0 0 0 0,0 0-1 0 0,-1 0 1 0 0,1 0-1 0 0,-1 0 1 0 0,1 0-1 0 0,0 0 1 0 0,0 0-1 0 0,-1 1 1 0 0,1-1-1 0 0,0 0 1 0 0,0 1-1 0 0,0-1 1 0 0,0 0-1 0 0,0 1 1 0 0,0-1-1 0 0,0 1 1 0 0,0 0-1 0 0,0-1 1 0 0,0 1-1 0 0,0 0 1 0 0,0-1-1 0 0,0 1 1 0 0,1 0-1 0 0,-1 0 1 0 0,0 0-1 0 0,0 0 1 0 0,0 0 0 0 0,0 0-1 0 0,0 0 1 0 0,0 1-1 0 0,0-1 1 0 0,1 0-1 0 0,-1 1 1 0 0,0-1-1 0 0,0 1 1 0 0,0-1-1 0 0,0 1 1 0 0,0-1-1 0 0,0 1 1 0 0,-1-1-1 0 0,1 1 1 0 0,0 0-1 0 0,0 0 1 0 0,0 0-1 0 0,-1-1 1 0 0,1 1-1 0 0,0 0 1 0 0,-1 0-1 0 0,1 0 1 0 0,-1 0-1 0 0,1 0 1 0 0,-1 0 0 0 0,1 0-1 0 0,-1 0 1 0 0,0 0-1 0 0,1 1-4 0 0,27 70 815 0 0,-28-70-844 0 0,11 14-922 0 0,7-12-3646 0 0,-7-4-612 0 0</inkml:trace>
  <inkml:trace contextRef="#ctx0" brushRef="#br0" timeOffset="-4224.95">1067 442 9037 0 0,'0'0'896'0'0,"0"0"-474"0"0,0 0-220 0 0,0 0-67 0 0,0 0-101 0 0,3-6-55 0 0,-2 3-11 0 0,1 0 1 0 0,0 1-1 0 0,0-1 1 0 0,0 1-1 0 0,0 0 1 0 0,0-1-1 0 0,1 1 1 0 0,-1 0-1 0 0,0 0 1 0 0,1 1-1 0 0,0-1 1 0 0,-1 1-1 0 0,1-1 1 0 0,0 1-1 0 0,0 0 1 0 0,0 0-1 0 0,0 0 1 0 0,0 0-1 0 0,0 0 1 0 0,0 1-1 0 0,0-1 1 0 0,0 1-1 0 0,1 0 1 0 0,-1 0-1 0 0,0 0 1 0 0,0 1-1 0 0,0-1 0 0 0,0 1 1 0 0,0-1-1 0 0,0 1 1 0 0,0 0-1 0 0,0 0 1 0 0,2 1 31 0 0,-2-2 110 0 0,0 0 1 0 0,0 0-1 0 0,0 0 1 0 0,0 0 0 0 0,0 0-1 0 0,0 1 1 0 0,-1-1-1 0 0,1 1 1 0 0,0 0-1 0 0,0 0 1 0 0,0 0-1 0 0,0 0 1 0 0,-1 0-1 0 0,1 1 1 0 0,0-1-1 0 0,-1 1 1 0 0,0 0-1 0 0,1 0 1 0 0,-1-1-1 0 0,0 2 1 0 0,0-1-1 0 0,0 0 1 0 0,0 0 0 0 0,0 1-1 0 0,0-1 1 0 0,-1 1-1 0 0,1-1 1 0 0,-1 1-1 0 0,0 0 1 0 0,0 0-1 0 0,0-1 1 0 0,0 1-1 0 0,0 0 1 0 0,-1 0-1 0 0,1 0 1 0 0,-1 0-1 0 0,0 0 1 0 0,0 0-1 0 0,0 0 1 0 0,0 0-1 0 0,0 0 1 0 0,-1 0 0 0 0,1 0-1 0 0,-1 0 1 0 0,0 0-1 0 0,0-1 1 0 0,0 1-1 0 0,0 0 1 0 0,0 0-1 0 0,-1-1 1 0 0,1 1-1 0 0,-1-1 1 0 0,0 1-111 0 0,-55 36 920 0 0,15-26-4512 0 0,37-14-278 0 0,4-2-1927 0 0</inkml:trace>
  <inkml:trace contextRef="#ctx0" brushRef="#br0" timeOffset="-3975.35">1356 386 744 0 0,'0'0'9549'0'0,"0"0"-6536"0"0,0 0-2578 0 0,0 0-263 0 0,0 0 188 0 0,-4 6 30 0 0,-30 86 1275 0 0,46-52-2268 0 0,43-34-5504 0 0,-45-10 897 0 0</inkml:trace>
  <inkml:trace contextRef="#ctx0" brushRef="#br0" timeOffset="-3713.1">1546 244 11597 0 0,'6'4'821'0'0,"2"1"-690"0"0,-1 0-1 0 0,1 0 1 0 0,-1 1 0 0 0,-1 0-1 0 0,1 0 1 0 0,-1 1-1 0 0,0-1 1 0 0,0 1-1 0 0,-1 1 1 0 0,0-1-1 0 0,0 1 1 0 0,-1 0-1 0 0,0 0 1 0 0,-1 1-1 0 0,1-1 1 0 0,-1 1-1 0 0,-1-1 1 0 0,0 1-1 0 0,0 0 1 0 0,-1 0-1 0 0,0 0 1 0 0,0 0-1 0 0,-1 0 1 0 0,0 0-1 0 0,-1 0 1 0 0,0 0-1 0 0,0 0 1 0 0,-1 0-1 0 0,0 0 1 0 0,-1-1-1 0 0,0 1 1 0 0,-4 7-131 0 0,-41 60-280 0 0,2-40-6841 0 0,30-33 175 0 0</inkml:trace>
  <inkml:trace contextRef="#ctx0" brushRef="#br0" timeOffset="-5809.17">20 239 1160 0 0,'0'0'5814'0'0,"0"0"-3430"0"0,0 0-855 0 0,0 0-376 0 0,0 0-521 0 0,0 0-481 0 0,0 0 16 0 0,-2 7 178 0 0,-3 14 4 0 0,1 0 1 0 0,0 0-1 0 0,2 1 0 0 0,0 0 0 0 0,2-1 1 0 0,0 1-1 0 0,2 0 0 0 0,0-1 0 0 0,1 1 1 0 0,5 12-350 0 0,14-1 20 0 0,-10-28-2833 0 0,1-5-4175 0 0,-8-3-59 0 0</inkml:trace>
  <inkml:trace contextRef="#ctx0" brushRef="#br0" timeOffset="-5546.95">134 390 9081 0 0,'0'0'1065'0'0,"0"0"-448"0"0,0 0-333 0 0,0 0-227 0 0,6-4-166 0 0,-1 1 135 0 0,-1 1-1 0 0,1 0 1 0 0,-1 0-1 0 0,1 0 1 0 0,0 1-1 0 0,0-1 1 0 0,0 1 0 0 0,0 0-1 0 0,0 0 1 0 0,0 1-1 0 0,0 0 1 0 0,0 0-1 0 0,0 0 1 0 0,0 0 0 0 0,0 1-1 0 0,0-1 1 0 0,0 2-1 0 0,0-1 1 0 0,0 0-1 0 0,0 1 1 0 0,-1 0-1 0 0,1 0 1 0 0,1 1-26 0 0,-4-2 37 0 0,1-1 0 0 0,-1 1 0 0 0,0 0 0 0 0,0 0 0 0 0,1 1-1 0 0,-1-1 1 0 0,0 0 0 0 0,0 1 0 0 0,0 0 0 0 0,0-1 0 0 0,0 1 0 0 0,-1 0 0 0 0,1 0 0 0 0,0 0-1 0 0,-1 0 1 0 0,0 0 0 0 0,1 0 0 0 0,-1 0 0 0 0,0 0 0 0 0,0 1 0 0 0,0-1 0 0 0,0 1 0 0 0,-1-1-1 0 0,1 0 1 0 0,0 1 0 0 0,-1-1 0 0 0,0 1 0 0 0,0-1 0 0 0,0 1 0 0 0,0 0 0 0 0,0-1 0 0 0,0 1 0 0 0,-1-1-1 0 0,1 1 1 0 0,-1-1 0 0 0,1 0 0 0 0,-1 1 0 0 0,0-1 0 0 0,0 0 0 0 0,0 1 0 0 0,-1-1 0 0 0,1 0-1 0 0,0 0 1 0 0,-1 0 0 0 0,1 0 0 0 0,-1 0 0 0 0,0 0 0 0 0,0 0 0 0 0,0-1 0 0 0,0 1 0 0 0,0-1-1 0 0,0 1 1 0 0,0-1 0 0 0,0 0 0 0 0,0 0 0 0 0,-1 0 0 0 0,-1 1-37 0 0,1 0-308 0 0,-14 7-1528 0 0,4-4-3420 0 0,6-5-1030 0 0</inkml:trace>
  <inkml:trace contextRef="#ctx0" brushRef="#br0" timeOffset="-5391.52">347 370 6005 0 0,'0'0'3520'0'0,"0"0"-1887"0"0,0 0-651 0 0,0 0-383 0 0,0 0-424 0 0,0 0 24 0 0,0 0 234 0 0,0 0 66 0 0,-2 8-175 0 0,0 2-444 0 0,0-8 97 0 0,1 1 0 0 0,-1 0 1 0 0,1 0-1 0 0,0 0 0 0 0,0-1 0 0 0,0 1 0 0 0,0 0 1 0 0,0 0-1 0 0,1 0 0 0 0,-1 1 0 0 0,1-1 1 0 0,0 0-1 0 0,0 0 0 0 0,0 0 0 0 0,0 0 0 0 0,1 0 1 0 0,-1 0-1 0 0,1 0 0 0 0,0 0 0 0 0,-1 0 0 0 0,1 0 1 0 0,1 0-1 0 0,-1 0 0 0 0,0 0 0 0 0,1-1 1 0 0,0 1-1 0 0,-1-1 0 0 0,1 1 0 0 0,0-1 0 0 0,0 1 1 0 0,0-1-1 0 0,1 0 0 0 0,-1 0 0 0 0,0 0 1 0 0,1 0-1 0 0,0-1 0 0 0,-1 1 0 0 0,1-1 0 0 0,0 1 1 0 0,0-1-1 0 0,0 0 0 0 0,0 0 0 0 0,0 0 1 0 0,0 0 22 0 0,9-1-2425 0 0,-2 0-2032 0 0</inkml:trace>
  <inkml:trace contextRef="#ctx0" brushRef="#br0" timeOffset="-5080.89">487 228 6385 0 0,'0'0'3558'0'0,"0"0"-2221"0"0,0 0-561 0 0,0 0 23 0 0,0 0-183 0 0,3-6-352 0 0,-3 5-205 0 0,0 0-75 0 0,0 0-1 0 0,0 0 1 0 0,1 0 0 0 0,-1 0 0 0 0,0 0 0 0 0,0 0 0 0 0,0 0-1 0 0,1 1 1 0 0,-1-1 0 0 0,1 0 0 0 0,-1 0 0 0 0,1 0 0 0 0,-1 0-1 0 0,1 1 1 0 0,-1-1 0 0 0,1 0 0 0 0,-1 1 0 0 0,1-1 0 0 0,0 0-1 0 0,0 1 1 0 0,-1-1 0 0 0,1 1 0 0 0,0-1 0 0 0,0 1 0 0 0,0-1-1 0 0,-1 1 1 0 0,1 0 0 0 0,0-1 0 0 0,0 1 0 0 0,0 0 0 0 0,0 0 0 0 0,0-1-1 0 0,0 1 1 0 0,0 0 0 0 0,0 0 0 0 0,0 0 0 0 0,-1 0 0 0 0,1 0-1 0 0,0 1 1 0 0,0-1 0 0 0,0 0 0 0 0,0 0 0 0 0,0 1 0 0 0,0-1-1 0 0,0 0 1 0 0,0 1 0 0 0,-1-1 0 0 0,1 1 0 0 0,0-1 0 0 0,0 1-1 0 0,-1-1 1 0 0,1 1 0 0 0,0-1 0 0 0,-1 1 0 0 0,1 0 0 0 0,0 0-1 0 0,-1-1 1 0 0,1 1 0 0 0,-1 0 0 0 0,1 0 0 0 0,-1 0 0 0 0,1-1-1 0 0,-1 1 1 0 0,0 0 16 0 0,1 2 62 0 0,1-1 0 0 0,-1 0-1 0 0,-1 0 1 0 0,1 1 0 0 0,0-1 0 0 0,0 1-1 0 0,-1-1 1 0 0,0 1 0 0 0,1-1 0 0 0,-1 1-1 0 0,0-1 1 0 0,0 1 0 0 0,0-1 0 0 0,-1 1-1 0 0,1-1 1 0 0,-1 1 0 0 0,1-1 0 0 0,-1 1-1 0 0,0-1 1 0 0,0 1 0 0 0,0-1 0 0 0,0 0-1 0 0,0 0 1 0 0,0 1 0 0 0,-1-1 0 0 0,1 0-1 0 0,-1 0 1 0 0,0 0 0 0 0,1-1 0 0 0,-3 3-62 0 0,-19 46 300 0 0,101-34 1747 0 0,-69-16-2029 0 0,-5 0-50 0 0,3 1-1574 0 0,-5 4-4494 0 0,-2-2 1289 0 0</inkml:trace>
  <inkml:trace contextRef="#ctx0" brushRef="#br0" timeOffset="-4863.01">901 494 5276 0 0,'0'0'5102'0'0,"0"0"-3549"0"0,0 0-868 0 0,0 0 74 0 0,0 0-127 0 0,0 0-168 0 0,-8-1-71 0 0,-42 1-209 0 0,-43-1-75 0 0,39-8-2946 0 0,46 5-311 0 0,4 1-2508 0 0</inkml:trace>
  <inkml:trace contextRef="#ctx0" brushRef="#br0" timeOffset="-4519.96">826 407 4772 0 0,'0'0'2181'0'0,"0"0"-1109"0"0,0 0-314 0 0,0 0 397 0 0,0 0 84 0 0,0 0-66 0 0,0 0-62 0 0,-1 6-263 0 0,-18 139 1076 0 0,20-123-3066 0 0,9-13-3795 0 0,-3-8-41 0 0</inkml:trace>
  <inkml:trace contextRef="#ctx0" brushRef="#br0" timeOffset="176886.56">2521 861 2080 0 0,'8'3'337'0'0,"18"10"-238"0"0,1-2 0 0 0,0-1 0 0 0,1-2 0 0 0,0 0 0 0 0,0-2 0 0 0,0-1 0 0 0,1-1 0 0 0,0-2 0 0 0,0 0 0 0 0,0-2 0 0 0,0-1 0 0 0,0-2 0 0 0,0-1 0 0 0,-1-1 0 0 0,1-1 0 0 0,-1-2 0 0 0,-1 0 0 0 0,0-2 0 0 0,0-1 0 0 0,-1-2 0 0 0,0 0 0 0 0,-1-1 0 0 0,0-2 0 0 0,-1-1 0 0 0,20-18-99 0 0,110-151 374 0 0,-149 178-326 0 0,-1 0 0 0 0,0 0 0 0 0,0-1 0 0 0,0 1 0 0 0,-1-1 0 0 0,-1 0 0 0 0,1 0 0 0 0,-1 0 0 0 0,-1-1 0 0 0,0 1 0 0 0,0 0 0 0 0,-1-1 0 0 0,0 1 0 0 0,-1 0 0 0 0,0 0 0 0 0,0-1 0 0 0,-1 1 0 0 0,0 0 0 0 0,-1 0 0 0 0,0 0 0 0 0,0 1 0 0 0,-1-1 0 0 0,0 1 0 0 0,-3-6-48 0 0,-11-11 7 0 0,-1 1 0 0 0,-1 1 0 0 0,-1 1 0 0 0,0 0 0 0 0,-2 2 0 0 0,-1 0 0 0 0,0 2 0 0 0,-2 0 0 0 0,0 2 0 0 0,0 1 0 0 0,-2 1 0 0 0,1 1 0 0 0,-22-5-7 0 0,-8-2 4 0 0,0 3 1 0 0,-2 2-1 0 0,0 3 1 0 0,0 2-1 0 0,-1 3 1 0 0,-32 1-5 0 0,54 6-86 0 0,-1 1-1 0 0,0 1 1 0 0,1 3 0 0 0,-1 1-1 0 0,1 1 1 0 0,1 3-1 0 0,0 1 1 0 0,0 1 0 0 0,-25 14 86 0 0,42-17-56 0 0,0 1 0 0 0,0 2 0 0 0,1 0 0 0 0,1 1 0 0 0,0 0 0 0 0,1 2 0 0 0,0 0 0 0 0,1 1 0 0 0,1 0 0 0 0,0 2 0 0 0,1-1 0 0 0,1 2 1 0 0,1 0-1 0 0,1 0 0 0 0,1 1 0 0 0,0 1 0 0 0,-2 8 56 0 0,6-8 35 0 0,1 0 0 0 0,1 0 0 0 0,1 0-1 0 0,0 1 1 0 0,2-1 0 0 0,1 1 0 0 0,0 0 0 0 0,2-1 0 0 0,0 1 0 0 0,1-1 0 0 0,2 0 0 0 0,0 0 0 0 0,1 0 0 0 0,1-1 0 0 0,1 0-1 0 0,1 0 1 0 0,0-1 0 0 0,2 0 0 0 0,7 11-35 0 0,-3-16 159 0 0,1 0-1 0 0,0-1 0 0 0,0 0 1 0 0,1-2-1 0 0,1 0 0 0 0,0-1 1 0 0,0 0-1 0 0,1-2 0 0 0,1 0 1 0 0,-1-1-1 0 0,1-1 0 0 0,0-1 1 0 0,0-1-1 0 0,1 0 0 0 0,-1-2 1 0 0,1 0-1 0 0,0-2 0 0 0,0 0-158 0 0,2 2-183 0 0,30 2-154 0 0,-17-6-4405 0 0,-21-2 1683 0 0</inkml:trace>
  <inkml:trace contextRef="#ctx0" brushRef="#br0" timeOffset="187658.77">4093 829 236 0 0,'6'0'2750'0'0,"16"-5"-2425"0"0,0 0 0 0 0,0-1 0 0 0,-1-2-1 0 0,0 0 1 0 0,0-1 0 0 0,-1-1-1 0 0,0-1 1 0 0,0 0 0 0 0,-2-2 0 0 0,1 0-1 0 0,-2-1 1 0 0,1-1 0 0 0,-2-1 0 0 0,11-12-325 0 0,-24 22-35 0 0,1-1 0 0 0,-1 1 0 0 0,0-1 0 0 0,0 1 0 0 0,-1-1 0 0 0,0 0 0 0 0,-1 0 0 0 0,1 0 1 0 0,-1 0-1 0 0,0 0 0 0 0,-1 0 0 0 0,0-1 0 0 0,0 1 0 0 0,0 0 0 0 0,-1 0 0 0 0,0 0 0 0 0,-1 0 0 0 0,1 0 1 0 0,-1 0-1 0 0,-1 0 0 0 0,1 1 0 0 0,-1-1 0 0 0,0 1 0 0 0,-1-1 0 0 0,1 1 0 0 0,-4-3 35 0 0,-125-142-4014 0 0,109 132 4160 0 0,-1 1-1 0 0,0 1 1 0 0,-1 1 0 0 0,-1 2-1 0 0,-1 0 1 0 0,0 2-1 0 0,-1 0 1 0 0,0 2 0 0 0,0 2-1 0 0,-6-1-145 0 0,20 6 244 0 0,0 0 0 0 0,0 1-1 0 0,0 1 1 0 0,0 0-1 0 0,-1 1 1 0 0,1 1-1 0 0,0 0 1 0 0,0 1 0 0 0,0 1-1 0 0,0 0 1 0 0,0 0-1 0 0,1 1 1 0 0,0 1 0 0 0,-1 1-1 0 0,2 0 1 0 0,-1 0-1 0 0,1 1 1 0 0,0 1-1 0 0,0 0 1 0 0,1 1 0 0 0,0 0-1 0 0,0 1-243 0 0,-3 3 142 0 0,0 1 1 0 0,1 0-1 0 0,1 1 0 0 0,1 0 0 0 0,0 1 1 0 0,1 1-1 0 0,0-1 0 0 0,2 2 0 0 0,0-1 1 0 0,0 1-1 0 0,2 0 0 0 0,0 0 0 0 0,2 1 1 0 0,0 0-1 0 0,1 0 0 0 0,0 0 0 0 0,2 0 1 0 0,0 0-1 0 0,1 1 0 0 0,3 12-142 0 0,4-19 114 0 0,1 1 1 0 0,0-1-1 0 0,1 0 0 0 0,1-1 1 0 0,0 0-1 0 0,1 0 0 0 0,0-1 1 0 0,1-1-1 0 0,0 0 1 0 0,0-1-1 0 0,1 0 0 0 0,0 0 1 0 0,1-2-1 0 0,0 0 0 0 0,0 0 1 0 0,1-1-1 0 0,6 1-114 0 0,-15-4 25 0 0,98 43 54 0 0,-31-24-6343 0 0,-44-18-1791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3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0 0 0,'0'0'18681'0'0,"0"3"-17752"0"0,3 20 526 0 0,-2 1 1 0 0,-2 33-1 0 0,1-36-1023 0 0,-5 47 401 0 0,-1 12-614 0 0,6-19-2683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4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15 16708 0 0,'0'0'6934'0'0,"-23"-2"-6772"0"0,-76-7-101 0 0,84 7-131 0 0,1 1 1 0 0,0 1-1 0 0,-29 2 1 0 0,37-1 6 0 0,4-1-179 0 0,-11 1-165 0 0,-24 6-1 0 0,33-5-260 0 0,0-1 0 0 0,0 1 1 0 0,0-1-1 0 0,-3 3 0 0 0,5-3-218 0 0,0 0 1 0 0,1 0-1 0 0,-1 1 0 0 0,1-1 0 0 0,0 0 0 0 0,-1 1 1 0 0,1-1-1 0 0,0 0 0 0 0,0 1 0 0 0,-2 1 1 0 0</inkml:trace>
  <inkml:trace contextRef="#ctx0" brushRef="#br0" timeOffset="1">311 385 16355 0 0,'0'0'6935'0'0,"-23"0"-6700"0"0,-73 0-94 0 0,76 0-105 0 0,-29 4 0 0 0,29-1-110 0 0,-52 7-2093 0 0,57-7-2677 0 0,0 1-4167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4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61 17444 0 0,'0'0'5253'0'0,"-21"-6"-5161"0"0,-69-16-145 0 0,27 9-616 0 0,53 12-215 0 0,0-2 0 0 0,1 1 1 0 0,-11-4-1 0 0,6-2-2818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5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11 6825 0 0,'0'0'15588'0'0,"-119"-10"-15508"0"0,87 10-232 0 0,-3 0-336 0 0,5 0-593 0 0,0 0-855 0 0,3 0-1321 0 0,7 0-2688 0 0,7 0-3689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5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8 16692 0 0,'0'0'7258'0'0,"-22"-1"-7046"0"0,-72-4-45 0 0,43 3-596 0 0,-65 6 1 0 0,115-4 417 0 0,-6 1-1740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45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63 6577 0 0,'0'0'13743'0'0,"2"-11"-13540"0"0,4-29-19 0 0,-6 39-177 0 0,0 1-1 0 0,0-1 1 0 0,0 1-1 0 0,0 0 1 0 0,0-1-1 0 0,1 1 1 0 0,-1-1-1 0 0,0 1 1 0 0,0-1-1 0 0,0 1 1 0 0,0 0-1 0 0,0-1 1 0 0,1 1-1 0 0,-1-1 1 0 0,0 1-1 0 0,0 0 1 0 0,1-1-1 0 0,-1 1 1 0 0,0 0-1 0 0,1-1 1 0 0,-1 1-1 0 0,0 0 1 0 0,1 0-1 0 0,-1-1 1 0 0,0 1-1 0 0,1 0 1 0 0,-1 0 0 0 0,1-1-1 0 0,-1 1 1 0 0,0 0-1 0 0,1 0 1 0 0,-1 0-1 0 0,1 0 1 0 0,-1 0-1 0 0,1 0 1 0 0,-1 0-1 0 0,1 0 1 0 0,-1 0-1 0 0,0 0 1 0 0,1 0-1 0 0,-1 0 1 0 0,1 0-1 0 0,-1 0 1 0 0,1 0-1 0 0,-1 0 1 0 0,1 1-1 0 0,-1-1 1 0 0,0 0-1 0 0,1 0 1 0 0,0 1-1 0 0,1 0 41 0 0,5 2 150 0 0,1 0 1 0 0,-1 1 0 0 0,0 0-1 0 0,0 1 1 0 0,0-1 0 0 0,0 2-1 0 0,-1-1 1 0 0,0 0 0 0 0,9 11-1 0 0,-12-12-125 0 0,-1 0 0 0 0,1 0 0 0 0,-1 1 1 0 0,0-1-1 0 0,0 0 0 0 0,0 1 0 0 0,0-1 0 0 0,-1 1 0 0 0,0 0 0 0 0,0-1 0 0 0,0 1 0 0 0,-1 0 0 0 0,0 0 0 0 0,1 0 0 0 0,-2-1 0 0 0,1 1 0 0 0,0 0 1 0 0,-1 0-1 0 0,0 0 0 0 0,0-1 0 0 0,-1 1 0 0 0,1-1 0 0 0,-3 6 0 0 0,-26 36 298 0 0,-1 4-296 0 0,30-48-72 0 0,-1 1 1 0 0,1 0-1 0 0,0 0 0 0 0,0 0 0 0 0,0 0 0 0 0,0 0 1 0 0,0 0-1 0 0,1 5 0 0 0,0-7 1 0 0,0-1 0 0 0,0 1 0 0 0,0-1 0 0 0,1 1 0 0 0,-1-1-1 0 0,0 0 1 0 0,1 1 0 0 0,-1-1 0 0 0,1 1 0 0 0,-1-1 0 0 0,0 1 0 0 0,1-1 0 0 0,-1 0 0 0 0,1 1-1 0 0,-1-1 1 0 0,1 0 0 0 0,-1 0 0 0 0,1 1 0 0 0,-1-1 0 0 0,1 0 0 0 0,-1 0 0 0 0,1 0 0 0 0,-1 0 0 0 0,1 1-1 0 0,0-1 1 0 0,19 3 59 0 0,-18-3-54 0 0,177 5-265 0 0,-126-5-2318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3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50 3185 0 0,'0'0'14952'0'0,"-5"-6"-14362"0"0,-14-20-121 0 0,19 25-454 0 0,0 1-1 0 0,0 0 1 0 0,-1 0 0 0 0,1-1-1 0 0,0 1 1 0 0,0 0 0 0 0,0 0 0 0 0,-1-1-1 0 0,1 1 1 0 0,0 0 0 0 0,0-1-1 0 0,0 1 1 0 0,0 0 0 0 0,0-1-1 0 0,-1 1 1 0 0,1 0 0 0 0,0-1-1 0 0,0 1 1 0 0,0 0 0 0 0,0-1-1 0 0,0 1 1 0 0,0 0 0 0 0,0-1-1 0 0,0 1 1 0 0,0 0 0 0 0,1-1-1 0 0,-1 1 1 0 0,0 0 0 0 0,0-1-1 0 0,0 1 1 0 0,0 0 0 0 0,0-1-1 0 0,1 1 1 0 0,-1 0 0 0 0,0-1-1 0 0,0 1 1 0 0,0 0 0 0 0,1 0 0 0 0,-1-1-1 0 0,0 1 1 0 0,0 0 0 0 0,1 0-1 0 0,-1-1 1 0 0,12-1 93 0 0,-11 1-80 0 0,10 1 13 0 0,0-1 0 0 0,1 1 0 0 0,-1 1 1 0 0,0 0-1 0 0,0 0 0 0 0,17 5 0 0 0,-7 0 286 0 0,0 1 0 0 0,27 13 0 0 0,-43-18-208 0 0,-1 1 0 0 0,1-1 0 0 0,0 1 0 0 0,-1 0 0 0 0,1 0-1 0 0,7 8 1 0 0,-11-9-67 0 0,1 0 0 0 0,0 0 0 0 0,-1 0-1 0 0,1 1 1 0 0,-1-1 0 0 0,0 1 0 0 0,0-1-1 0 0,0 1 1 0 0,0-1 0 0 0,0 1 0 0 0,-1-1-1 0 0,1 1 1 0 0,-1 0 0 0 0,1-1 0 0 0,-1 5 0 0 0,0-2 7 0 0,-1-1 0 0 0,1 1 1 0 0,-1-1-1 0 0,0 0 0 0 0,-1 1 1 0 0,1-1-1 0 0,-1 0 1 0 0,1 0-1 0 0,-1 0 0 0 0,0 0 1 0 0,-1 0-1 0 0,1-1 1 0 0,-1 1-1 0 0,-3 3 0 0 0,-6 6 68 0 0,-1 0-1 0 0,-19 14 0 0 0,1-1-51 0 0,26-21-65 0 0,-20 20-11 0 0,24-23-3 0 0,-1-1 1 0 0,1 1 0 0 0,0 0-1 0 0,0 0 1 0 0,0-1 0 0 0,0 1 0 0 0,0 0-1 0 0,0 0 1 0 0,0 0 0 0 0,1 0-1 0 0,-1 0 1 0 0,1 1 0 0 0,-1 1 0 0 0,1-4 6 0 0,0 1 0 0 0,0-1 1 0 0,0 0-1 0 0,1 1 1 0 0,-1-1-1 0 0,0 1 0 0 0,0-1 1 0 0,1 0-1 0 0,-1 1 1 0 0,0-1-1 0 0,1 0 0 0 0,-1 1 1 0 0,0-1-1 0 0,1 0 1 0 0,-1 0-1 0 0,0 1 1 0 0,1-1-1 0 0,-1 0 0 0 0,0 0 1 0 0,1 0-1 0 0,-1 1 1 0 0,1-1-1 0 0,-1 0 0 0 0,1 0 1 0 0,0 0-1 0 0,13 3 73 0 0,-12-3-64 0 0,78 5 204 0 0,-17-3-162 0 0,-43 0-54 0 0,-10-2-40 0 0,0 1-1 0 0,-1 0 0 0 0,1 0 1 0 0,-1 1-1 0 0,13 4 0 0 0,-21-6-82 0 0,-1 1-1 0 0,1-1 1 0 0,-1 0-1 0 0,1 0 0 0 0,-1 0 1 0 0,1 1-1 0 0,-1-1 1 0 0,0 0-1 0 0,1 0 1 0 0,-1 1-1 0 0,1-1 0 0 0,-1 0 1 0 0,0 1-1 0 0,1-1 1 0 0,-1 0-1 0 0,0 1 1 0 0,0-1-1 0 0,1 1 1 0 0,-1-1-1 0 0,0 1 0 0 0,0-1 1 0 0,0 0-1 0 0,1 2 1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4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201 153 568 0 0,'0'0'15718'0'0,"-2"-21"-14642"0"0,-10-66-109 0 0,6 62-314 0 0,6 24-610 0 0,0 1 0 0 0,0-1 0 0 0,-1 1 0 0 0,1-1-1 0 0,0 1 1 0 0,-1 0 0 0 0,1-1 0 0 0,0 1 0 0 0,0 0-1 0 0,-1-1 1 0 0,1 1 0 0 0,-1 0 0 0 0,1-1 0 0 0,0 1-1 0 0,-1 0 1 0 0,0-1 0 0 0,-2-1 261 0 0,1 1-145 0 0,0 0 0 0 0,-1-1 1 0 0,1 1-1 0 0,0 0 0 0 0,-1 0 0 0 0,0 0 1 0 0,1 1-1 0 0,-1-1 0 0 0,1 1 1 0 0,-1-1-1 0 0,0 1 0 0 0,1 0 1 0 0,-4 0-1 0 0,4 0-95 0 0,0 0-1 0 0,0 0 1 0 0,0 1 0 0 0,1-1 0 0 0,-1 1 0 0 0,0-1-1 0 0,0 1 1 0 0,1 0 0 0 0,-1-1 0 0 0,0 1 0 0 0,1 0-1 0 0,-1 0 1 0 0,0 0 0 0 0,1 0 0 0 0,-1 0 0 0 0,1 1-1 0 0,0-1 1 0 0,-1 0 0 0 0,0 3 0 0 0,-3 3 69 0 0,1 1 0 0 0,1-1 1 0 0,-1 1-1 0 0,2 0 1 0 0,-1 0-1 0 0,1 0 0 0 0,-2 10 1 0 0,-4 60 552 0 0,8-77-679 0 0,-1 26 98 0 0,0 0 1 0 0,2 1-1 0 0,1-1 0 0 0,1 0 1 0 0,2 0-1 0 0,0 0 1 0 0,2 0-1 0 0,1-1 0 0 0,18 41 1 0 0,21 28 188 0 0,-9-22 13 0 0,32 93 1 0 0,-65-151-287 0 0,-1 1 1 0 0,0-1-1 0 0,-1 1 0 0 0,-1 0 1 0 0,1 25-1 0 0,-3-33-17 0 0,0 1 1 0 0,-1-1-1 0 0,0 0 1 0 0,0 0-1 0 0,-1 0 1 0 0,0 0-1 0 0,-1 0 0 0 0,0 0 1 0 0,0-1-1 0 0,0 1 1 0 0,-1-1-1 0 0,-7 11 1 0 0,4-10 1 0 0,1 1 1 0 0,-1-2 0 0 0,-1 1-1 0 0,1-1 1 0 0,-1 0 0 0 0,0-1-1 0 0,-1 1 1 0 0,-15 7 0 0 0,17-10-93 0 0,-1-1 1 0 0,1 0 0 0 0,-1 0 0 0 0,0-1 0 0 0,0 0 0 0 0,-1-1 0 0 0,1 1 0 0 0,0-1-1 0 0,0-1 1 0 0,-1 0 0 0 0,-11-1 0 0 0,17 1-88 0 0,-1-1-1 0 0,1 0 1 0 0,0 1-1 0 0,0-2 1 0 0,-1 1-1 0 0,1 0 1 0 0,0 0 0 0 0,0-1-1 0 0,0 0 1 0 0,0 1-1 0 0,1-1 1 0 0,-1 0 0 0 0,0-1-1 0 0,1 1 1 0 0,-4-5-1 0 0,3 4-1068 0 0,0-1 0 0 0,1 1-1 0 0,0-1 1 0 0,0 0 0 0 0,0 0-1 0 0,0 0 1 0 0,-1-5 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5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495 34 11939 0 0,'0'0'8889'0'0,"-24"-2"-8159"0"0,-80-6-101 0 0,-69-2 984 0 0,113 7-1323 0 0,-74-6-771 0 0,161 8-8042 0 0,-5 1-782 0 0,-13 2 3524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6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65 0 0 0,'0'0'13322'0'0,"0"-4"-12610"0"0,-4-12-232 0 0,-2 7 7329 0 0,6 5-7112 0 0,0 3-695 0 0,0 0 1 0 0,0 0-1 0 0,0 0 1 0 0,0 0-1 0 0,0-1 1 0 0,1 1-1 0 0,-1 0 1 0 0,0 0 0 0 0,1 0-1 0 0,-1 0 1 0 0,1 0-1 0 0,-1 0 1 0 0,1 0-1 0 0,-1 0 1 0 0,1 1-1 0 0,0-1 1 0 0,0 0 0 0 0,-1 0-1 0 0,2-1 1 0 0,0 1-11 0 0,0 0 1 0 0,0 0 0 0 0,0 0-1 0 0,0 0 1 0 0,0 0 0 0 0,0 0-1 0 0,0 1 1 0 0,0-1 0 0 0,3 0-1 0 0,1 0 2 0 0,-1 1-1 0 0,1 0 1 0 0,-1 0 0 0 0,1 0-1 0 0,-1 1 1 0 0,1 0 0 0 0,8 2-1 0 0,-5 0 41 0 0,-1 0 0 0 0,1 1 0 0 0,0 0-1 0 0,-1 0 1 0 0,0 1 0 0 0,0 0 0 0 0,12 10-1 0 0,-17-12 4 0 0,1 0-1 0 0,-1 0 0 0 0,0 0 0 0 0,-1 0 0 0 0,1 1 0 0 0,-1-1 1 0 0,1 1-1 0 0,-1 0 0 0 0,0-1 0 0 0,0 1 0 0 0,-1 0 1 0 0,1 0-1 0 0,-1 0 0 0 0,0 1 0 0 0,0-1 0 0 0,0 0 0 0 0,-1 0 1 0 0,1 9-1 0 0,-2-11-14 0 0,1 0 1 0 0,-1 0-1 0 0,1 0 1 0 0,-1 0-1 0 0,0 0 1 0 0,0 0-1 0 0,0 0 1 0 0,0 0-1 0 0,0 0 1 0 0,-1-1-1 0 0,1 1 1 0 0,0 0-1 0 0,-1-1 1 0 0,1 1-1 0 0,-1-1 1 0 0,0 0 0 0 0,1 1-1 0 0,-1-1 1 0 0,0 0-1 0 0,0 0 1 0 0,-3 1-1 0 0,-5 3-81 0 0,0-1 1 0 0,-18 5-1 0 0,27-9 48 0 0,-25 7-1803 0 0,15-7-6116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53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66 6037 0 0,'0'0'10361'0'0,"0"0"-9217"0"0,0 0-1144 0 0,0 0-36 0 0,0 0 36 0 0,-42 2 360 0 0,18-7-124 0 0,1-1-152 0 0,-5 0-84 0 0,-2 0-4 0 0,3 0-104 0 0,2 0-292 0 0,0-1-344 0 0,7 0-461 0 0,3 2-1531 0 0,4-9-4504 0 0</inkml:trace>
  <inkml:trace contextRef="#ctx0" brushRef="#br0" timeOffset="264.24">158 41 6917 0 0,'0'0'8408'0'0,"14"40"-7576"0"0,-11-20-656 0 0,-3 0 53 0 0,0 3-17 0 0,-3-2-64 0 0,-2-1 52 0 0,4-4-200 0 0,-3-3-560 0 0,1-3-1217 0 0,3-3-2355 0 0,0-7-4713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6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16155 0 0,'0'0'7413'0'0,"-20"20"-7417"0"0,-59 64-64 0 0,62-62 6 0 0,14-14-22 0 0,4-6 39 0 0,-1 0-1 0 0,0 0 0 0 0,1-1 0 0 0,0 1 0 0 0,-1 0 1 0 0,1 0-1 0 0,0-1 0 0 0,0 1 0 0 0,0-1 0 0 0,0 1 1 0 0,0-1-1 0 0,0 1 0 0 0,0-1 0 0 0,1 0 0 0 0,-1 1 1 0 0,1-1-1 0 0,-1 0 0 0 0,1 0 0 0 0,-1 0 0 0 0,1 0 1 0 0,-1 0-1 0 0,1 0 0 0 0,0-1 0 0 0,2 2 0 0 0,7 2-321 0 0,-1-1-1 0 0,0-1 1 0 0,12 2-1 0 0,-15-3 68 0 0,52 9-3487 0 0,-19-7-4406 0 0,-25-2-262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6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0 13115 0 0,'0'0'10315'0'0,"0"22"-9757"0"0,1 73-153 0 0,9 109 521 0 0,-10-196-926 0 0,1 17 41 0 0,-1-23-29 0 0,0-1 0 0 0,1 0 0 0 0,-1 1 0 0 0,0-1 0 0 0,1 0 0 0 0,-1 0 0 0 0,1 1 0 0 0,-1-1 0 0 0,1 0 0 0 0,0 0 0 0 0,-1 0 0 0 0,1 0 0 0 0,0 0 0 0 0,0 0 0 0 0,1 1 0 0 0,-2-2-2 0 0,0 0 0 0 0,0-1-1 0 0,0 1 1 0 0,0 0 0 0 0,1-1-1 0 0,-1 1 1 0 0,0 0 0 0 0,0-1-1 0 0,0 1 1 0 0,0-1 0 0 0,0 1 0 0 0,-1 0-1 0 0,1-1 1 0 0,0 1 0 0 0,0 0-1 0 0,0-1 1 0 0,0 1 0 0 0,0 0-1 0 0,0-1 1 0 0,-1 1 0 0 0,1-1 0 0 0,-4-5-19 0 0,-1 1 1 0 0,1-1 0 0 0,-1 1 0 0 0,0 0 0 0 0,-1 0 0 0 0,1 0 0 0 0,-1 1 0 0 0,0 0 0 0 0,0 0 0 0 0,0 0 0 0 0,-1 1 0 0 0,1 0 0 0 0,-1 0 0 0 0,0 1 0 0 0,1-1-1 0 0,-1 2 1 0 0,0-1 0 0 0,-1 1 0 0 0,1 0 0 0 0,-10 0 0 0 0,14 1 13 0 0,0 0-1 0 0,1 1 1 0 0,-1-1-1 0 0,0 1 1 0 0,1-1-1 0 0,-1 1 0 0 0,1 0 1 0 0,-1 0-1 0 0,1 0 1 0 0,0 1-1 0 0,-1-1 1 0 0,1 0-1 0 0,0 1 1 0 0,0 0-1 0 0,0-1 1 0 0,0 1-1 0 0,0 0 1 0 0,0 0-1 0 0,1 0 1 0 0,-1 0-1 0 0,0 0 1 0 0,1 1-1 0 0,0-1 1 0 0,0 0-1 0 0,-2 5 1 0 0,0 0 5 0 0,1-1 1 0 0,0 1-1 0 0,0 1 0 0 0,0-1 1 0 0,1 0-1 0 0,0 0 1 0 0,1 1-1 0 0,0 7 1 0 0,0-13-14 0 0,0 0 1 0 0,0-1 0 0 0,0 1-1 0 0,1 0 1 0 0,-1-1-1 0 0,1 1 1 0 0,-1 0-1 0 0,1-1 1 0 0,0 1 0 0 0,0-1-1 0 0,0 1 1 0 0,0-1-1 0 0,0 1 1 0 0,0-1-1 0 0,1 2 1 0 0,1-1-1 0 0,-1 0-1 0 0,1 0 1 0 0,-1 0-1 0 0,1 0 1 0 0,0-1-1 0 0,0 1 1 0 0,4 1 0 0 0,3 0-13 0 0,0 0-1 0 0,0 0 1 0 0,1-1 0 0 0,10 0 0 0 0,6 1-483 0 0,48-3 0 0 0,-60-1-1856 0 0,20-5-1 0 0,-24 4-2342 0 0,0-2 0 0 0,15-5 0 0 0,-18 5-1159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7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18388 0 0,'0'0'3215'0'0,"13"1"-3227"0"0,45 6 116 0 0,-55-6-73 0 0,0 0 0 0 0,1 0-1 0 0,-1 0 1 0 0,0 0 0 0 0,1 1-1 0 0,-1 0 1 0 0,0-1 0 0 0,0 1-1 0 0,0 0 1 0 0,-1 1 0 0 0,1-1-1 0 0,0 0 1 0 0,-1 1 0 0 0,0-1-1 0 0,1 1 1 0 0,-1 0 0 0 0,2 4-1 0 0,4 3 128 0 0,0 1 54 0 0,0 0 1 0 0,-1 0-1 0 0,11 23 1 0 0,-15-29-144 0 0,-1 1 1 0 0,0 0-1 0 0,0 0 0 0 0,-1 0 1 0 0,1 0-1 0 0,-1 1 1 0 0,0-1-1 0 0,-1 0 1 0 0,0 1-1 0 0,0 8 0 0 0,-1-12-40 0 0,0 1 1 0 0,0 0-1 0 0,-1-1 0 0 0,1 1 0 0 0,-1-1 0 0 0,0 0 0 0 0,0 1 0 0 0,0-1 0 0 0,0 0 0 0 0,0 0 0 0 0,-1 0 0 0 0,1 0 0 0 0,-1-1 0 0 0,-4 4 0 0 0,2-2-222 0 0,0 0 1 0 0,0-1 0 0 0,0 0-1 0 0,-1 0 1 0 0,1 0-1 0 0,-1 0 1 0 0,0-1 0 0 0,-6 2-1 0 0,-8-1-3485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7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19404 0 0,'0'0'4302'0'0,"-3"21"-4187"0"0,-9 68-47 0 0,11-82-57 0 0,0 0-1 0 0,0 0 1 0 0,1-1-1 0 0,0 14 1 0 0,1-13-8 0 0,0-2 4 0 0,0 0 0 0 0,0 0 0 0 0,0 0 0 0 0,1 0 0 0 0,0 0 0 0 0,0 0 0 0 0,0-1-1 0 0,1 1 1 0 0,-1-1 0 0 0,1 1 0 0 0,7 7 0 0 0,16 14-3303 0 0,3-4-8914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8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29 16692 0 0,'0'0'7881'0'0,"-24"0"-7783"0"0,-79-2-42 0 0,-3-1-179 0 0,86 2-188 0 0,-25-1-591 0 0,40 1 333 0 0,0 0-1 0 0,1 1 1 0 0,-1-2 0 0 0,1 1 0 0 0,-1 0 0 0 0,1-1 0 0 0,-5-3-1 0 0,0-2-4368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8:58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5025 0 0,'0'0'16174'0'0,"5"23"-15204"0"0,15 73-146 0 0,-19-89-679 0 0,1 0 0 0 0,-1 0 0 0 0,0 0 0 0 0,-1 0 0 0 0,0 0 1 0 0,0 0-1 0 0,0 0 0 0 0,-1 0 0 0 0,-3 12 0 0 0,-1 5 124 0 0,3-11-764 0 0,0 0 756 0 0,1-1 0 0 0,0 17 0 0 0,1-25-1053 0 0,0 0 1 0 0,1 1-1 0 0,2 7 1 0 0,-2-9-568 0 0,0 0 0 0 0,0 0-1 0 0,0 0 1 0 0,1 0 0 0 0,-1-1 0 0 0,3 4 0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2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173 106 4817 0 0,'0'0'15067'0'0,"-21"-18"-14427"0"0,-62-52-55 0 0,80 68-528 0 0,0-1 1 0 0,0 1 0 0 0,0 0 0 0 0,0 0 0 0 0,-1 0 0 0 0,-5-2-1 0 0,8 4-42 0 0,1-1 1 0 0,0 1-1 0 0,-1 0 0 0 0,1 0 0 0 0,-1 0 0 0 0,1 0 0 0 0,-1 0 0 0 0,1 0 0 0 0,0 0 0 0 0,-1 1 0 0 0,1-1 0 0 0,-1 0 0 0 0,1 0 0 0 0,-1 0 0 0 0,1 0 0 0 0,0 0 0 0 0,-1 1 0 0 0,1-1 0 0 0,0 0 0 0 0,-1 0 0 0 0,1 1 0 0 0,0-1 0 0 0,-1 0 0 0 0,1 0 0 0 0,-1 1 0 0 0,-2 2 130 0 0,1-2-79 0 0,0 1 1 0 0,0 0 0 0 0,0 0-1 0 0,1-1 1 0 0,-1 1-1 0 0,0 0 1 0 0,1 0 0 0 0,0 1-1 0 0,-1-1 1 0 0,1 0-1 0 0,0 0 1 0 0,0 1 0 0 0,0-1-1 0 0,0 1 1 0 0,1-1-1 0 0,-2 4 1 0 0,1 4 186 0 0,0 0-1 0 0,1 19 1 0 0,0-17-96 0 0,1 14 73 0 0,1 1 0 0 0,1-1 0 0 0,2 1 0 0 0,9 29 0 0 0,39 101 193 0 0,-38-117-324 0 0,38 100 164 0 0,31 90 360 0 0,-66-172-447 0 0,-3 0 0 0 0,9 64 0 0 0,-20-95-124 0 0,-2 0 1 0 0,0 0 0 0 0,-5 52 0 0 0,2-74-55 0 0,0 0 1 0 0,0 1 0 0 0,0-1-1 0 0,-1 0 1 0 0,0-1 0 0 0,0 1-1 0 0,0 0 1 0 0,0 0 0 0 0,-1-1-1 0 0,0 0 1 0 0,0 1 0 0 0,0-1-1 0 0,-1 0 1 0 0,1 0 0 0 0,-1-1-1 0 0,0 1 1 0 0,0-1 0 0 0,0 0-1 0 0,0 0 1 0 0,-1 0 0 0 0,1-1-1 0 0,-1 1 1 0 0,0-1 0 0 0,0 0-1 0 0,0 0 1 0 0,-8 1 0 0 0,6-2-84 0 0,1-1 1 0 0,-1 1 0 0 0,1-1 0 0 0,-1-1 0 0 0,0 1 0 0 0,1-1 0 0 0,-1-1 0 0 0,1 1-1 0 0,-1-1 1 0 0,1 0 0 0 0,0 0 0 0 0,0-1 0 0 0,0 0 0 0 0,0 0 0 0 0,-6-5 0 0 0,7 5-489 0 0,0-1 0 0 0,0 0 0 0 0,0-1 0 0 0,-3-4 0 0 0,4 4-658 0 0,1 1 0 0 0,-1-2 0 0 0,1 1-1 0 0,-3-7 1 0 0,2 1-5800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4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4 15595 0 0,'0'0'8964'0'0,"-20"0"-8822"0"0,-65 0-50 0 0,11-2 215 0 0,26 1-3437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4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4177 0 0,'0'0'14622'0'0,"5"-5"-14502"0"0,15-16 8 0 0,-19 20-98 0 0,0 0 0 0 0,0 0 0 0 0,1 0 0 0 0,-1 1 1 0 0,0-1-1 0 0,1 1 0 0 0,-1-1 0 0 0,0 1 0 0 0,1 0 0 0 0,-1-1 1 0 0,1 1-1 0 0,-1 0 0 0 0,1 0 0 0 0,-1 0 0 0 0,0 0 0 0 0,1 0 0 0 0,-1 0 1 0 0,1 0-1 0 0,-1 1 0 0 0,1-1 0 0 0,-1 0 0 0 0,0 1 0 0 0,2 0 1 0 0,-3-1-26 0 0,10 4 273 0 0,-1 1-1 0 0,0-1 0 0 0,0 1 1 0 0,-1 1-1 0 0,0 0 1 0 0,1 0-1 0 0,-2 1 0 0 0,1 0 1 0 0,6 8-1 0 0,-12-13-220 0 0,0 1 0 0 0,0-1 0 0 0,-1 1 0 0 0,1-1 1 0 0,-1 1-1 0 0,1 0 0 0 0,-1-1 0 0 0,0 1 0 0 0,0 0 0 0 0,0 0 0 0 0,-1 0 0 0 0,1 0 0 0 0,-1 0 0 0 0,1 0 0 0 0,-1 0 0 0 0,0 0 0 0 0,0 0 0 0 0,0 0 0 0 0,-1 0 1 0 0,1 0-1 0 0,-1 0 0 0 0,1 0 0 0 0,-1-1 0 0 0,0 1 0 0 0,0 0 0 0 0,-1 0 0 0 0,1-1 0 0 0,0 1 0 0 0,-1 0 0 0 0,0-1 0 0 0,0 1 0 0 0,1-1 0 0 0,-5 4 1 0 0,-61 48 640 0 0,33-28-659 0 0,34-26-42 0 0,-1 1 1 0 0,0-1-1 0 0,1 1 0 0 0,-1-1 1 0 0,1 1-1 0 0,-1-1 0 0 0,1 1 1 0 0,-1-1-1 0 0,1 1 0 0 0,0-1 1 0 0,-1 1-1 0 0,1 0 0 0 0,0-1 1 0 0,-1 1-1 0 0,1 0 0 0 0,0-1 0 0 0,0 2 1 0 0,0-2 3 0 0,0 1 0 0 0,0-1-1 0 0,0 0 1 0 0,0 1 0 0 0,1-1 0 0 0,-1 1 0 0 0,0-1 0 0 0,0 0 0 0 0,0 1 0 0 0,1-1-1 0 0,-1 0 1 0 0,0 1 0 0 0,1-1 0 0 0,-1 0 0 0 0,0 0 0 0 0,1 1 0 0 0,-1-1 0 0 0,0 0 0 0 0,1 0-1 0 0,-1 1 1 0 0,0-1 0 0 0,1 0 0 0 0,-1 0 0 0 0,1 0 0 0 0,-1 0 0 0 0,0 0 0 0 0,1 0 0 0 0,-1 0-1 0 0,1 0 1 0 0,-1 0 0 0 0,1 0 0 0 0,19 2-48 0 0,1-1 1 0 0,-1-1-1 0 0,0-1 0 0 0,28-5 1 0 0,-4 1-1183 0 0,-37 4 476 0 0,7 0-1359 0 0,-5 1-5215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5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13859 0 0,'0'0'4641'0'0,"20"3"-4077"0"0,63 7 71 0 0,-79-9-553 0 0,0 0 0 0 0,0 0 0 0 0,0 0 0 0 0,0 0 0 0 0,6 4 1 0 0,-9-5-30 0 0,0 1 1 0 0,0 0 0 0 0,1 0-1 0 0,-1 0 1 0 0,0 0 0 0 0,0 0-1 0 0,0 1 1 0 0,1 0 0 0 0,2 3 135 0 0,-2-3-103 0 0,0 1-1 0 0,0-1 1 0 0,0 1 0 0 0,0 0-1 0 0,-1 0 1 0 0,1-1-1 0 0,-1 1 1 0 0,0 0-1 0 0,1 0 1 0 0,-1 1-1 0 0,-1-1 1 0 0,1 0-1 0 0,0 0 1 0 0,-1 0-1 0 0,0 0 1 0 0,1 1-1 0 0,-1-1 1 0 0,-1 0-1 0 0,1 0 1 0 0,-1 4-1 0 0,0-3-15 0 0,0-1 0 0 0,0 1 0 0 0,-1 0 1 0 0,1-1-1 0 0,-1 0 0 0 0,0 1 0 0 0,0-1 0 0 0,0 0 0 0 0,0 0 0 0 0,-1 0 0 0 0,0 0 0 0 0,1 0 0 0 0,-1-1 0 0 0,0 1 1 0 0,0-1-1 0 0,-5 4 0 0 0,-1-1-228 0 0,0-1 1 0 0,0 0-1 0 0,0 0 1 0 0,-1-1 0 0 0,1 0-1 0 0,-1 0 1 0 0,-12 1-1 0 0,3-2-3952 0 0,0-2-3627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54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11221 0 0,'0'0'6077'0'0,"0"0"-6077"0"0,0 0-208 0 0,13 44 208 0 0,-9-23 0 0 0,-3 2 236 0 0,-1 0-100 0 0,0 0 12 0 0,-1 0-60 0 0,-3 1-28 0 0,-1 0-8 0 0,1-1-52 0 0,1-1-304 0 0,3 0-592 0 0,7-3-1245 0 0,-2-5-3811 0 0,15-4-2565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5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13651 0 0,'0'0'9093'0'0,"-6"21"-9013"0"0,-16 67-38 0 0,17-57-21 0 0,5-30-21 0 0,0-1 0 0 0,0 1 1 0 0,0 0-1 0 0,0-1 0 0 0,1 1 1 0 0,-1-1-1 0 0,0 1 0 0 0,0 0 1 0 0,0-1-1 0 0,1 1 0 0 0,-1-1 1 0 0,0 1-1 0 0,1 0 0 0 0,-1-1 1 0 0,1 1-1 0 0,2 4-2 0 0,0-1-14 0 0,0 0 0 0 0,0 0-1 0 0,0 0 1 0 0,0-1-1 0 0,0 0 1 0 0,1 1 0 0 0,-1-1-1 0 0,1-1 1 0 0,0 1 0 0 0,0 0-1 0 0,7 2 1 0 0,6 3-1007 0 0,29 9 1 0 0,-18-7-1774 0 0,-4-1-5916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5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30 19156 0 0,'0'0'5327'0'0,"-24"-4"-5159"0"0,-74-14-60 0 0,85 15-85 0 0,1 1 0 0 0,-1 1 0 0 0,-21 0 0 0 0,17 1-31 0 0,-2 0-80 0 0,7-1-913 0 0,-18 2 0 0 0,30-1 879 0 0,0 0 0 0 0,0 0-1 0 0,0 0 1 0 0,-1 0 0 0 0,1 0 0 0 0,0 0 0 0 0,0 0 0 0 0,0 0 0 0 0,-1 1-1 0 0,1-1 1 0 0,0 0 0 0 0,0 0 0 0 0,0 0 0 0 0,0 0 0 0 0,-1 0 0 0 0,1 0 0 0 0,0 0-1 0 0,0 0 1 0 0,-1 1-488 0 0,1-1 487 0 0,0 0 1 0 0,0 1 0 0 0,0-1 0 0 0,0 0 0 0 0,0 0 0 0 0,0 0 0 0 0,0 0-1 0 0,0 1 1 0 0,0-1 0 0 0,0 0 0 0 0,0 0 0 0 0,0 0 0 0 0,0 1 0 0 0,0-1 0 0 0,0 0-1 0 0,0 0 1 0 0,0 0 0 0 0,0 1 0 0 0,0-1 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6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14819 0 0,'0'0'9279'0'0,"0"21"-8748"0"0,1 65-97 0 0,-2-55 40 0 0,-4 34 1 0 0,3-48-573 0 0,1 35 0 0 0,1-44-706 0 0,1-1 0 0 0,3 12 0 0 0,-1-8-3566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6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2169 166 16003 0 0,'0'0'4771'0'0,"-26"-2"-4099"0"0,-85-7-97 0 0,-100-11 1054 0 0,-20-1-640 0 0,-5 8-412 0 0,-168-12-165 0 0,-240-8-65 0 0,614 32-343 0 0,-98-4 52 0 0,92 2-55 0 0,-52-12-1 0 0,85 15-16 0 0,-12-5 36 0 0,14 4-24 0 0,1 1 0 0 0,-1-1 0 0 0,1 1 0 0 0,0-1 0 0 0,-1 1 0 0 0,1-1 0 0 0,0 1 0 0 0,-1-1 0 0 0,1 1 1 0 0,0-1-1 0 0,-1 1 0 0 0,1-1 0 0 0,0 1 0 0 0,0-1 0 0 0,0 0 0 0 0,0 1 0 0 0,-1-1 0 0 0,1 1 0 0 0,0-1 0 0 0,0 0 0 0 0,0 0 1 0 0,0 1-145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8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32 0 0 0,'0'0'17772'0'0,"0"-3"-17005"0"0,-2-14 534 0 0,2 16-1253 0 0,0 1-1 0 0,1-1 0 0 0,-1 1 1 0 0,0-1-1 0 0,1 1 1 0 0,-1-1-1 0 0,0 1 0 0 0,1-1 1 0 0,-1 1-1 0 0,0-1 1 0 0,1 1-1 0 0,-1-1 0 0 0,1 1 1 0 0,-1 0-1 0 0,1-1 0 0 0,-1 1 1 0 0,1 0-1 0 0,-1-1 1 0 0,1 1-1 0 0,-1 0 0 0 0,1-1 1 0 0,-1 1-1 0 0,1 0 1 0 0,0 0-1 0 0,-1 0 0 0 0,1 0 1 0 0,-1 0-1 0 0,1 0 1 0 0,0 0-1 0 0,21-2 85 0 0,-21 2-68 0 0,8 0 112 0 0,-1 1-1 0 0,1-1 1 0 0,-1 2 0 0 0,0-1 0 0 0,0 1 0 0 0,1 0-1 0 0,-1 1 1 0 0,-1 0 0 0 0,1 0 0 0 0,0 0 0 0 0,-1 1-1 0 0,1 1 1 0 0,-1-1 0 0 0,0 1 0 0 0,10 10 0 0 0,-15-14-142 0 0,-1 0 0 0 0,0 1 0 0 0,0-1 1 0 0,0 1-1 0 0,0-1 0 0 0,0 1 1 0 0,-1-1-1 0 0,1 1 0 0 0,0-1 0 0 0,-1 1 1 0 0,1-1-1 0 0,-1 1 0 0 0,1 0 1 0 0,-1-1-1 0 0,0 1 0 0 0,0 0 1 0 0,0 0-1 0 0,0-1 0 0 0,0 1 0 0 0,0 0 1 0 0,0-1-1 0 0,-1 1 0 0 0,1 0 1 0 0,0-1-1 0 0,-1 1 0 0 0,-1 2 0 0 0,1-1 7 0 0,-1 0 0 0 0,0 0 0 0 0,0 0 0 0 0,0 0 0 0 0,0 0 0 0 0,0-1 0 0 0,0 1 0 0 0,-1-1 0 0 0,0 1 0 0 0,1-1 0 0 0,-7 4 0 0 0,2-2-40 0 0,-1-1 1 0 0,0 0-1 0 0,0 0 0 0 0,0 0 0 0 0,-1-1 0 0 0,1 0 1 0 0,-11 1-1 0 0,-16 3-1463 0 0,27-2-193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8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10130 0 0,'0'0'13554'0'0,"-5"18"-13378"0"0,-13 58-58 0 0,17-72-106 0 0,0 0-1 0 0,0-1 1 0 0,0 1-1 0 0,1 0 1 0 0,-1 0-1 0 0,1 5 0 0 0,0-4 3 0 0,0-4-19 0 0,0 0 1 0 0,1 0 0 0 0,-1 1-1 0 0,0-1 1 0 0,0 0 0 0 0,1 0-1 0 0,-1 0 1 0 0,1 0-1 0 0,-1 0 1 0 0,1 0 0 0 0,-1 1-1 0 0,1-1 1 0 0,0 0 0 0 0,-1-1-1 0 0,1 1 1 0 0,1 2 0 0 0,1-1-63 0 0,-1 0 0 0 0,1-1 0 0 0,-1 1 0 0 0,1 0 0 0 0,-1-1 0 0 0,5 2 0 0 0,2 1-1058 0 0,1-2 1 0 0,19 5-1 0 0,-10-5-3018 0 0,-6-2-3859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9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21 11018 0 0,'0'0'6431'0'0,"5"-4"-6003"0"0,19-12 56 0 0,-24 16-448 0 0,1 0 1 0 0,0-1-1 0 0,-1 1 0 0 0,1 0 0 0 0,0 0 0 0 0,-1 0 0 0 0,1 0 1 0 0,0 0-1 0 0,-1 0 0 0 0,1 0 0 0 0,0 0 0 0 0,-1 1 0 0 0,1-1 1 0 0,0 0-1 0 0,-1 0 0 0 0,1 1 0 0 0,0-1 0 0 0,-1 0 0 0 0,1 0 1 0 0,-1 1-1 0 0,1-1 0 0 0,-1 1 0 0 0,1-1 0 0 0,0 1 0 0 0,-1-1 0 0 0,0 1 1 0 0,1-1-1 0 0,-1 1 0 0 0,1-1 0 0 0,-1 1 0 0 0,0-1 0 0 0,1 1 1 0 0,-1 0-1 0 0,0-1 0 0 0,1 2 0 0 0,0 0 139 0 0,1 0-57 0 0,-1 1 1 0 0,1-1 0 0 0,-1 0 0 0 0,0 1 0 0 0,1 0 0 0 0,-1-1 0 0 0,0 1 0 0 0,-1 0 0 0 0,1-1-1 0 0,0 1 1 0 0,-1 0 0 0 0,0 0 0 0 0,0 0 0 0 0,0 0 0 0 0,0-1 0 0 0,0 1 0 0 0,0 0 0 0 0,-1 0-1 0 0,1 0 1 0 0,-1-1 0 0 0,0 1 0 0 0,-2 5 0 0 0,-2 1 107 0 0,0 1 1 0 0,-1-1-1 0 0,0-1 0 0 0,-15 16 1 0 0,14-16-161 0 0,0 1 1 0 0,0 0 0 0 0,-7 12-1 0 0,13-20-64 0 0,1-1 0 0 0,0 1 0 0 0,-1-1 0 0 0,1 1 0 0 0,0-1 0 0 0,-1 1 0 0 0,1 0 0 0 0,0-1 0 0 0,0 1 0 0 0,0 0 0 0 0,-1-1 0 0 0,1 1-1 0 0,0 0 1 0 0,0-1 0 0 0,0 1 0 0 0,0 0 0 0 0,0-1 0 0 0,0 1 0 0 0,0 0 0 0 0,0-1 0 0 0,1 1 0 0 0,-1-1 0 0 0,0 1 0 0 0,0 0 0 0 0,0-1-1 0 0,1 1 1 0 0,-1 0 0 0 0,0-1 0 0 0,1 1 0 0 0,-1-1 0 0 0,1 1 0 0 0,-1-1 0 0 0,0 1 0 0 0,1-1 0 0 0,-1 1 0 0 0,1-1 0 0 0,-1 0-1 0 0,1 1 1 0 0,0-1 0 0 0,-1 0 0 0 0,1 1 0 0 0,-1-1 0 0 0,1 0 0 0 0,1 1 0 0 0,2 0 7 0 0,1 0 0 0 0,0 0 1 0 0,-1 0-1 0 0,1-1 0 0 0,5 0 0 0 0,-6 0-8 0 0,6 1-74 0 0,59-2 176 0 0,-59 1-418 0 0,-1-1 1 0 0,1-1-1 0 0,-1 0 0 0 0,0 0 1 0 0,12-5-1 0 0,-17 5-413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9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31 11658 0 0,'0'0'12982'0'0,"-20"-1"-12809"0"0,-63-4-58 0 0,42 2-172 0 0,-30-3-818 0 0,25-2-2634 0 0,34 4 1043 0 0,3 1-3172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09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54 8498 0 0,'0'0'15038'0'0,"0"21"-14662"0"0,1 62-123 0 0,0-79-226 0 0,-1 0 0 0 0,0 0 0 0 0,0 0 0 0 0,0 0 1 0 0,-1 0-1 0 0,0 6 0 0 0,-1-5-10 0 0,2-4-180 0 0,-5 25-500 0 0,4-17-2390 0 0,0 0-3820 0 0</inkml:trace>
  <inkml:trace contextRef="#ctx0" brushRef="#br0" timeOffset="1">344 0 17516 0 0,'0'0'2952'0'0,"20"8"-2574"0"0,61 28 91 0 0,-77-35-399 0 0,0 1 0 0 0,-1 0-1 0 0,0 0 1 0 0,1 1-1 0 0,5 4 1 0 0,-9-6-31 0 0,1 0 0 0 0,0 0 0 0 0,0 0-1 0 0,-1 0 1 0 0,1 0 0 0 0,-1 0 0 0 0,1 0 0 0 0,-1 0 0 0 0,1 1 0 0 0,-1 0-1 0 0,2 4 155 0 0,1 1 3 0 0,0 1-1 0 0,-1-1 1 0 0,0 1 0 0 0,0-1 0 0 0,-1 1 0 0 0,0-1-1 0 0,0 1 1 0 0,-1 0 0 0 0,0 0 0 0 0,-1 9 0 0 0,0-14-163 0 0,0 0 1 0 0,0 0-1 0 0,0 0 1 0 0,-1 0-1 0 0,1-1 1 0 0,-1 1 0 0 0,0 0-1 0 0,0-1 1 0 0,1 1-1 0 0,-2-1 1 0 0,1 0 0 0 0,0 0-1 0 0,0 1 1 0 0,-1-1-1 0 0,1-1 1 0 0,-1 1-1 0 0,0 0 1 0 0,1-1 0 0 0,-1 1-1 0 0,-3 0 1 0 0,-1 1-122 0 0,-1 0-1 0 0,1 0 1 0 0,-1-1 0 0 0,0 0 0 0 0,0-1 0 0 0,-13 2 0 0 0,17-3-688 0 0,0 0 660 0 0,0 0 0 0 0,1 0-1 0 0,-1 0 1 0 0,-5-1-1 0 0,-1-3-4123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0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16203 0 0,'0'0'7886'0'0,"-10"21"-7879"0"0,-28 64-26 0 0,36-81 15 0 0,1 0 0 0 0,0-1 0 0 0,-1 1 0 0 0,1 0 1 0 0,0 6-1 0 0,1-9 2 0 0,0-1 0 0 0,0 1 0 0 0,0-1 0 0 0,0 1 0 0 0,0-1 0 0 0,0 1 0 0 0,0-1 0 0 0,0 1 0 0 0,1-1 0 0 0,-1 1 0 0 0,0-1 0 0 0,0 1 0 0 0,0-1 0 0 0,1 1 0 0 0,-1-1 0 0 0,0 1 0 0 0,1-1 0 0 0,0 1 0 0 0,2 3-21 0 0,0 0-131 0 0,1 0 1 0 0,0 1-1 0 0,1-1 0 0 0,-1 0 0 0 0,1-1 0 0 0,0 1 0 0 0,-1-1 1 0 0,1 0-1 0 0,1 0 0 0 0,9 3 0 0 0,3 3-1605 0 0,3 0-1686 0 0,-10-5-2198 0 0</inkml:trace>
  <inkml:trace contextRef="#ctx0" brushRef="#br0" timeOffset="1">639 205 19380 0 0,'0'0'3644'0'0,"-19"-5"-3582"0"0,-65-14-90 0 0,-5 1-803 0 0,8 0-4248 0 0,55 9-3351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55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1028 34 8293 0 0,'0'0'5381'0'0,"-11"1"-4340"0"0,-371-14 847 0 0,144 3-1617 0 0,-1 1-734 0 0,81 6-6679 0 0,165 3 1677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0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15267 0 0,'0'0'7879'0'0,"4"21"-7143"0"0,9 65-210 0 0,-10-52-173 0 0,-5-20-120 0 0,-1 0-112 0 0,1 2-101 0 0,1-11-237 0 0,1-1-1 0 0,-1 1 0 0 0,1 0 1 0 0,-1-1-1 0 0,2 1 1 0 0,-1 0-1 0 0,1 4 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1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15011 0 0,'0'0'7476'0'0,"3"23"-6610"0"0,8 75-229 0 0,-9-79-231 0 0,0 35 0 0 0,-3-33-207 0 0,-4 52 350 0 0,1-1-2714 0 0,3-66-1187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1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 13011 0 0,'0'0'9322'0'0,"2"21"-8483"0"0,4 71-201 0 0,9 24 351 0 0,-6-57-596 0 0,-2 5-44 0 0,13 71-32 0 0,-20-135-318 0 0,0 0 0 0 0,0 0 0 0 0,0 0 0 0 0,0 0 0 0 0,0 0 1 0 0,0 0-1 0 0,0 0 0 0 0,-1 0 0 0 0,1 0 0 0 0,0 0 0 0 0,0 0 1 0 0,0 0-1 0 0,0 0 0 0 0,0 0 0 0 0,0 0 0 0 0,0 0 0 0 0,0 0 1 0 0,0 0-1 0 0,0 0 0 0 0,-1 0 0 0 0,1 0 0 0 0,0 0 0 0 0,0 0 1 0 0,0 0-1 0 0,0 0 0 0 0,0 0 0 0 0,0 0 0 0 0,0 0 0 0 0,0 0 1 0 0,0 0-1 0 0,0 0 0 0 0,0 0 0 0 0,-1 0 0 0 0,1 0 0 0 0,0 0 1 0 0,0 0-1 0 0,0 0 0 0 0,0 0 0 0 0,0 0 0 0 0,0 0 0 0 0,0 1 1 0 0,0-1-1 0 0,0 0 0 0 0,0 0 0 0 0,0 0 0 0 0,0 0 0 0 0,0 0 1 0 0,0 0-1 0 0,0 0 0 0 0,0 0 0 0 0,0 0 0 0 0,0 0 0 0 0,0 0 0 0 0,0 1 1 0 0,0-1-1 0 0,0 0 0 0 0,0 0 0 0 0,0 0 0 0 0,0 0 0 0 0,0 0 1 0 0,0 0-1 0 0,0 0 0 0 0,-8-6-25 0 0,6 4 18 0 0,-25-20-82 0 0,-1 2 1 0 0,-37-21 0 0 0,59 37 88 0 0,0 2 1 0 0,0-1-1 0 0,0 0 1 0 0,-1 1 0 0 0,1 0-1 0 0,-11-1 1 0 0,15 3 4 0 0,0-1 0 0 0,0 1 0 0 0,0 0 1 0 0,1 0-1 0 0,-1 0 0 0 0,0 0 0 0 0,0 1 1 0 0,0-1-1 0 0,1 0 0 0 0,-1 1 0 0 0,0-1 0 0 0,0 1 1 0 0,1-1-1 0 0,-1 1 0 0 0,1 0 0 0 0,-1 0 1 0 0,0 0-1 0 0,1 0 0 0 0,-1 0 0 0 0,1 0 1 0 0,0 0-1 0 0,-1 0 0 0 0,1 1 0 0 0,0-1 1 0 0,0 0-1 0 0,0 1 0 0 0,0-1 0 0 0,0 1 1 0 0,-1 2-1 0 0,0 1 21 0 0,0 0 0 0 0,0 0 0 0 0,1 0 0 0 0,0 0 0 0 0,0 1 0 0 0,0-1 0 0 0,1 0 0 0 0,-1 1 0 0 0,1-1 0 0 0,1 6 0 0 0,-1-8-22 0 0,1-1 0 0 0,-1 1-1 0 0,1-1 1 0 0,0 1 0 0 0,0-1-1 0 0,0 1 1 0 0,0-1-1 0 0,0 0 1 0 0,0 1 0 0 0,0-1-1 0 0,1 0 1 0 0,0 0 0 0 0,-1 0-1 0 0,1 0 1 0 0,0 0-1 0 0,0 0 1 0 0,0-1 0 0 0,0 1-1 0 0,0-1 1 0 0,0 1 0 0 0,0-1-1 0 0,4 2 1 0 0,11 4-522 0 0,0-2 0 0 0,0 1 1 0 0,20 2-1 0 0,-6-3-4900 0 0,-1-2-6036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2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12947 0 0,'0'0'9004'0'0,"20"3"-8770"0"0,62 10 66 0 0,-77-12-253 0 0,-1 0 1 0 0,1 0-1 0 0,-1 1 0 0 0,0-1 1 0 0,6 4-1 0 0,-8-4-3 0 0,0 1 0 0 0,0-1-1 0 0,0 1 1 0 0,-1-1 0 0 0,1 1-1 0 0,1 2 1 0 0,3 2 90 0 0,0 1 14 0 0,1 0 0 0 0,-1 1 0 0 0,-1-1 0 0 0,0 1 0 0 0,0 0-1 0 0,5 12 1 0 0,-8-15-93 0 0,0 0-1 0 0,0 1 1 0 0,0-1-1 0 0,-1 1 0 0 0,0 0 1 0 0,0-1-1 0 0,-1 1 1 0 0,0 0-1 0 0,0-1 0 0 0,0 1 1 0 0,-2 10-1 0 0,1-13-44 0 0,1-1-1 0 0,-1 1 0 0 0,0-1 0 0 0,0 1 0 0 0,-1-1 1 0 0,1 0-1 0 0,0 1 0 0 0,-1-1 0 0 0,0 0 0 0 0,1 0 1 0 0,-1 0-1 0 0,0 0 0 0 0,0-1 0 0 0,0 1 0 0 0,0 0 1 0 0,0-1-1 0 0,-1 1 0 0 0,1-1 0 0 0,0 0 0 0 0,-1 0 1 0 0,1 0-1 0 0,-1 0 0 0 0,1 0 0 0 0,-4 1 0 0 0,-4 0-501 0 0,0 0-1 0 0,0-1 1 0 0,-1 0-1 0 0,-19-1 1 0 0,11-4-3014 0 0,8-2-4977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2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18692 0 0,'0'0'6204'0'0,"-15"22"-6125"0"0,-43 67-34 0 0,55-84-43 0 0,0 0 0 0 0,0 1 1 0 0,-3 8-1 0 0,6-13-3 0 0,0-1 1 0 0,-1 1 0 0 0,1 0-1 0 0,0 0 1 0 0,0 0-1 0 0,0 0 1 0 0,0 0 0 0 0,0 0-1 0 0,0 0 1 0 0,0 0-1 0 0,0 0 1 0 0,1 0 0 0 0,0 6-7 0 0,-1-5-7 0 0,1 0-1 0 0,-1 1 0 0 0,1-1 0 0 0,-1 0 0 0 0,1 0 1 0 0,0 0-1 0 0,0 0 0 0 0,0 0 0 0 0,0 0 0 0 0,1 0 1 0 0,-1 0-1 0 0,0 0 0 0 0,1-1 0 0 0,-1 1 0 0 0,1 0 0 0 0,0-1 1 0 0,-1 1-1 0 0,1-1 0 0 0,0 0 0 0 0,0 1 0 0 0,2 0 1 0 0,6 3-881 0 0,0-1 1 0 0,0 0 0 0 0,13 3 0 0 0,-4-1-3351 0 0,-9-2-2536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2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11618 0 0,'0'0'11906'0'0,"15"23"-11513"0"0,49 76-41 0 0,-56-87-220 0 0,0 0-1 0 0,-2 1 1 0 0,9 18-1 0 0,-11-18-29 0 0,3 2 29 0 0,-2 1 0 0 0,0 0 0 0 0,0 0 0 0 0,3 29 0 0 0,-8-37-178 0 0,1 0 1 0 0,-1 0 0 0 0,-1 0-1 0 0,1 0 1 0 0,-1 0 0 0 0,-1 0-1 0 0,1 0 1 0 0,-1 0 0 0 0,-1 0 0 0 0,1-1-1 0 0,-8 15 1 0 0,3-11-589 0 0,0 0-1 0 0,0-1 1 0 0,-1 0-1 0 0,-12 12 1 0 0,0-4-3183 0 0,-1-1-3533 0 0,9-8-3299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3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14995 0 0,'0'0'9085'0'0,"-6"24"-8644"0"0,-22 80-114 0 0,22-81-165 0 0,1 1 1 0 0,-4 33-1 0 0,8-40-116 0 0,-1-3-17 0 0,1 0 0 0 0,1 1 0 0 0,0-1 0 0 0,1 0-1 0 0,4 24 1 0 0,-3-30-103 0 0,1 0 1 0 0,-1-1-1 0 0,1 1 0 0 0,1 0 0 0 0,-1-1 0 0 0,1 0 0 0 0,0 0 0 0 0,1 0 1 0 0,0 0-1 0 0,0-1 0 0 0,8 8 0 0 0,39 31-1990 0 0,-15-18-2498 0 0,-26-19 1889 0 0,5 3-8055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19:13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37 15211 0 0,'0'0'7180'0'0,"5"-6"-7346"0"0,-3 1 145 0 0,0 2 12 0 0,-1 1 0 0 0,1-1 1 0 0,-1 1-1 0 0,1 0 0 0 0,4-5 1 0 0,-6 7 4 0 0,1-1 0 0 0,0 0 0 0 0,0 0 0 0 0,0 1 0 0 0,1-1 0 0 0,-1 1 0 0 0,0-1 1 0 0,0 1-1 0 0,0-1 0 0 0,0 1 0 0 0,0 0 0 0 0,1 0 0 0 0,-1-1 0 0 0,0 1 0 0 0,0 0 1 0 0,0 0-1 0 0,1 0 0 0 0,-1 0 0 0 0,0 0 0 0 0,2 1 0 0 0,66 11 11 0 0,-46-9 200 0 0,1 1 1 0 0,-1 1-1 0 0,0 1 0 0 0,24 10 0 0 0,-44-14-152 0 0,0-1 1 0 0,1 2-1 0 0,-1-1 1 0 0,0 0-1 0 0,0 1 1 0 0,0-1-1 0 0,-1 1 1 0 0,1 0-1 0 0,-1 0 1 0 0,1 0-1 0 0,-1 0 0 0 0,0 0 1 0 0,0 0-1 0 0,-1 1 1 0 0,1-1-1 0 0,-1 1 1 0 0,2 3-1 0 0,1 8 205 0 0,0 1-1 0 0,3 28 1 0 0,-5-28-113 0 0,67 568 2307 0 0,-42-322-1790 0 0,-25-237-583 0 0,-1-1 0 0 0,-1 1-1 0 0,-1-1 1 0 0,-5 27 0 0 0,4-41-73 0 0,0-1 1 0 0,0 1-1 0 0,-1-1 0 0 0,0 1 1 0 0,-1-1-1 0 0,0 0 0 0 0,-1 0 1 0 0,1-1-1 0 0,-2 1 0 0 0,1-1 1 0 0,-1 0-1 0 0,-13 13 0 0 0,14-17-8 0 0,1-1 0 0 0,-1 0-1 0 0,0 0 1 0 0,0 0 0 0 0,0-1-1 0 0,0 1 1 0 0,0-1-1 0 0,-1-1 1 0 0,1 1 0 0 0,-1-1-1 0 0,1 0 1 0 0,-9 1-1 0 0,-7-1-249 0 0,-40-2 0 0 0,59 1 225 0 0,-23-2-1100 0 0,-35-9 1 0 0,32 5-2716 0 0,2-1-4340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3.2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 25 0 0 0,'0'0'16662'0'0,"-12"-2"-15474"0"0,-37-4-107 0 0,17 0 1018 0 0,27 5-1679 0 0,1 1 1 0 0,-1-1-1 0 0,0 0 0 0 0,-5 1 1 0 0,-79 5 2000 0 0,-1 1-1783 0 0,-13-5-1274 0 0,103-1 521 0 0,0-1 0 0 0,-1 1 1 0 0,1 0-1 0 0,0-1 0 0 0,0 1 0 0 0,0 0 1 0 0,0 0-1 0 0,-1-1 0 0 0,1 1 1 0 0,0 0-1 0 0,0-1 0 0 0,0 1 0 0 0,0-1 1 0 0,0 1-1 0 0,0 0 0 0 0,0-1 1 0 0,0 1-1 0 0,0 0 0 0 0,0-1 0 0 0,0 1 1 0 0,0 0-1 0 0,0-1 0 0 0,0 1 0 0 0,0-1 1 0 0,3-10-6430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3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18 14115 0 0,'0'0'9805'0'0,"-20"0"-9636"0"0,-66-1-43 0 0,-20-7-26 0 0,46 2-609 0 0,18 4-1665 0 0,24 1-5838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57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14929 0 0,'0'0'916'0'0,"0"0"-1882"0"0,0 0 38 0 0,0 0 13 0 0,0 0 487 0 0,8 1 324 0 0,47 3 823 0 0,0 3-1 0 0,-1 3 0 0 0,-1 2 0 0 0,48 17-718 0 0,-97-25 65 0 0,0 0 0 0 0,0 1 1 0 0,-1-1-1 0 0,0 1 0 0 0,0 0 1 0 0,0 0-1 0 0,0 1 0 0 0,-1-1 1 0 0,0 0-1 0 0,0 1 0 0 0,0 0 1 0 0,-1-1-1 0 0,0 1 0 0 0,0 0 1 0 0,0 0-1 0 0,-1-1 0 0 0,0 1 1 0 0,0 0-1 0 0,0 0 0 0 0,-1 0 1 0 0,0-1-1 0 0,0 1 1 0 0,0 0-1 0 0,-2 3-65 0 0,1 15 101 0 0,-4 190 1088 0 0,10 1 0 0 0,14 62-1189 0 0,-12-242 105 0 0,-2 0 0 0 0,-2 0 0 0 0,-1 1 0 0 0,-2-1 0 0 0,-1 0 0 0 0,-2 1 0 0 0,-1-1 0 0 0,-2-1 0 0 0,-1 1 0 0 0,-3 2-105 0 0,-18-3-1616 0 0,14-37-6258 0 0,9-10-1242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4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26 16716 0 0,'0'0'7564'0'0,"-21"-1"-7404"0"0,-64-4-32 0 0,-14-4 100 0 0,65 6-411 0 0,9-1-1078 0 0,17 1-2937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5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31 2369 0 0,'0'0'15103'0'0,"0"-5"-14604"0"0,4-15-2 0 0,-4 20-469 0 0,0 0 0 0 0,0-1 0 0 0,0 1 1 0 0,0 0-1 0 0,0-1 0 0 0,1 1 0 0 0,-1 0 0 0 0,0 0 1 0 0,0-1-1 0 0,0 1 0 0 0,0 0 0 0 0,1 0 0 0 0,-1 0 1 0 0,0-1-1 0 0,0 1 0 0 0,0 0 0 0 0,1 0 0 0 0,-1 0 0 0 0,0-1 1 0 0,0 1-1 0 0,1 0 0 0 0,-1 0 0 0 0,0 0 0 0 0,1 0 1 0 0,-1 0-1 0 0,0 0 0 0 0,0 0 0 0 0,1-1 0 0 0,-1 1 0 0 0,0 0 1 0 0,1 0-1 0 0,-1 0 0 0 0,0 0 0 0 0,0 0 0 0 0,1 0 1 0 0,-1 1-1 0 0,0-1 0 0 0,1 0 0 0 0,-1 0 0 0 0,0 0 0 0 0,1 0 1 0 0,0 0 34 0 0,5 1 41 0 0,1-1 0 0 0,-1 1-1 0 0,1 1 1 0 0,-1-1 0 0 0,0 1 0 0 0,1 0 0 0 0,-1 0 0 0 0,9 5 0 0 0,-3 0 268 0 0,0 1 0 0 0,22 16 0 0 0,-32-23-319 0 0,0 1 1 0 0,0 0-1 0 0,0 0 1 0 0,0 0-1 0 0,0 0 1 0 0,0 0-1 0 0,0 0 1 0 0,-1 0-1 0 0,1 1 1 0 0,-1-1-1 0 0,0 0 1 0 0,0 1-1 0 0,0 0 1 0 0,0-1-1 0 0,0 1 1 0 0,0 0-1 0 0,0-1 1 0 0,-1 1-1 0 0,0 0 1 0 0,1-1-1 0 0,-1 1 1 0 0,0 0-1 0 0,-1 0 1 0 0,1 0-1 0 0,0-1 1 0 0,-1 1-1 0 0,1 0 1 0 0,-1-1-1 0 0,0 1 1 0 0,0 0-1 0 0,0-1 1 0 0,0 1-1 0 0,0-1 1 0 0,-3 4-1 0 0,-4 4 128 0 0,-1 0 0 0 0,0 0 0 0 0,0 0-1 0 0,-1-1 1 0 0,-14 10 0 0 0,9-8-131 0 0,-22 24 0 0 0,29-27-61 0 0,-13 17 5 0 0,20-23 2 0 0,-1-1 0 0 0,1 1-1 0 0,1 0 1 0 0,-1 0 0 0 0,0-1-1 0 0,0 1 1 0 0,1 0-1 0 0,-1 0 1 0 0,1 0 0 0 0,-1 0-1 0 0,1 0 1 0 0,0 0 0 0 0,0 3-1 0 0,0-4 6 0 0,0-1 0 0 0,0 1 0 0 0,1 0 0 0 0,-1-1 0 0 0,1 1 1 0 0,-1-1-1 0 0,0 0 0 0 0,1 1 0 0 0,-1-1 0 0 0,1 1 0 0 0,-1-1 0 0 0,1 0 0 0 0,-1 1 0 0 0,1-1 0 0 0,-1 0 0 0 0,1 1 0 0 0,0-1 0 0 0,-1 0 0 0 0,1 0 0 0 0,-1 0 0 0 0,1 1 0 0 0,0-1 0 0 0,-1 0 0 0 0,2 0 0 0 0,18 2 27 0 0,-19-2-27 0 0,35-1 29 0 0,0-1-1 0 0,58-11 1 0 0,9-2-20 0 0,-74 13-1915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5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13 13467 0 0,'0'0'6731'0'0,"-21"-2"-6346"0"0,-71-3-129 0 0,-96 0 230 0 0,153 5-429 0 0,35 0-35 0 0,0 0 0 0 0,0 0 0 0 0,0 0 0 0 0,0 0 0 0 0,0 0 0 0 0,0 0 0 0 0,0 0 0 0 0,0 0-1 0 0,0 0 1 0 0,-1 0 0 0 0,1 0 0 0 0,0 1 0 0 0,0-1 0 0 0,0 0 0 0 0,0 0 0 0 0,0 0 0 0 0,0 0 0 0 0,0 0 0 0 0,0 0 0 0 0,0 0 0 0 0,0 0 0 0 0,0 0 0 0 0,0 0 0 0 0,0 0 0 0 0,0 0 0 0 0,0 1 0 0 0,0-1 0 0 0,0 0 0 0 0,0 0 0 0 0,0 0-1 0 0,0 0 1 0 0,0 0 0 0 0,0 0 0 0 0,0 0 0 0 0,0 0 0 0 0,0 0 0 0 0,0 1 0 0 0,0-1 0 0 0,0 0 0 0 0,0 0 0 0 0,0 0 0 0 0,0 0 0 0 0,0 0 0 0 0,0 0 0 0 0,0 0 0 0 0,0 0 0 0 0,0 0 0 0 0,0 0 0 0 0,5 9 521 0 0,11 16-298 0 0,-4-8-22 0 0,-2 2-81 0 0,-1-1 0 0 0,-1 1 1 0 0,0 1-1 0 0,-1-1 0 0 0,-1 1 0 0 0,-2 0 1 0 0,5 35-1 0 0,-1 149 1105 0 0,-8-170-962 0 0,-1 64 71 0 0,3 117-4 0 0,-1-207-352 0 0,0 1 0 0 0,0-1 0 0 0,1 0-1 0 0,0 0 1 0 0,0 0 0 0 0,1 0 0 0 0,0 0 0 0 0,5 9 0 0 0,-7-15 14 0 0,1 0-1 0 0,0 0 1 0 0,-1 0 0 0 0,1-1 0 0 0,0 1 0 0 0,0 0 0 0 0,0-1 0 0 0,0 1 0 0 0,0-1-1 0 0,1 1 1 0 0,-1-1 0 0 0,0 0 0 0 0,0 0 0 0 0,1 0 0 0 0,-1-1 0 0 0,1 1-1 0 0,4 0 1 0 0,4 1 14 0 0,1-1 0 0 0,19-1 0 0 0,-19 0-51 0 0,5 0 306 0 0,-1-1-1 0 0,25-5 1 0 0,-32 5-1266 0 0,0-2 0 0 0,9-3 1 0 0,-1-2-4276 0 0,-3-2-3643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6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43 8266 0 0,'0'0'11356'0'0,"-2"-7"-11080"0"0,-5-20-110 0 0,7 26-162 0 0,0 1-1 0 0,0 0 1 0 0,0-1 0 0 0,0 1-1 0 0,0 0 1 0 0,0 0-1 0 0,0-1 1 0 0,0 1 0 0 0,0 0-1 0 0,0-1 1 0 0,0 1-1 0 0,0 0 1 0 0,0 0 0 0 0,0-1-1 0 0,1 1 1 0 0,-1 0-1 0 0,0 0 1 0 0,0-1 0 0 0,0 1-1 0 0,0 0 1 0 0,1 0-1 0 0,-1-1 1 0 0,0 1 0 0 0,0 0-1 0 0,0 0 1 0 0,1 0-1 0 0,-1-1 1 0 0,0 1 0 0 0,0 0-1 0 0,1 0 1 0 0,-1 0-1 0 0,0 0 1 0 0,1 0 0 0 0,-1 0-1 0 0,0 0 1 0 0,0-1-1 0 0,1 1 1 0 0,11 1 80 0 0,-8-1-47 0 0,3 0 96 0 0,0 1 1 0 0,0 0-1 0 0,0 0 1 0 0,0 1 0 0 0,0 0-1 0 0,0 0 1 0 0,0 1-1 0 0,-1 0 1 0 0,1 0 0 0 0,-1 0-1 0 0,0 1 1 0 0,0 0-1 0 0,8 7 1 0 0,-10-8-48 0 0,1 1 1 0 0,-1 0-1 0 0,-1 0 1 0 0,1 0-1 0 0,0 0 1 0 0,-1 1 0 0 0,0-1-1 0 0,0 1 1 0 0,0 0-1 0 0,-1 0 1 0 0,0 0-1 0 0,0 0 1 0 0,0 0-1 0 0,0 1 1 0 0,-1-1-1 0 0,0 1 1 0 0,1 10-1 0 0,-2-12-22 0 0,0 0 0 0 0,0 0 0 0 0,-1 0 0 0 0,0 0 1 0 0,1 1-1 0 0,-1-1 0 0 0,-1 0 0 0 0,1 0 0 0 0,-1-1 0 0 0,1 1 0 0 0,-1 0 0 0 0,0 0 0 0 0,0-1 0 0 0,-1 1 0 0 0,1-1 0 0 0,-1 0 1 0 0,-4 5-1 0 0,-35 29 261 0 0,31-30-296 0 0,1 2 1 0 0,1-1-1 0 0,0 1 0 0 0,0 0 1 0 0,-8 13-1 0 0,17-22-25 0 0,0 0-1 0 0,0 0 0 0 0,0 0 1 0 0,-1 0-1 0 0,1 0 1 0 0,0 0-1 0 0,0 1 1 0 0,0-1-1 0 0,0 0 1 0 0,0 0-1 0 0,0 0 1 0 0,0 0-1 0 0,0 0 1 0 0,0 0-1 0 0,0 0 0 0 0,0 1 1 0 0,0-1-1 0 0,0 0 1 0 0,0 0-1 0 0,0 0 1 0 0,0 0-1 0 0,0 0 1 0 0,0 0-1 0 0,0 1 1 0 0,0-1-1 0 0,0 0 1 0 0,0 0-1 0 0,0 0 0 0 0,0 0 1 0 0,1 0-1 0 0,-1 0 1 0 0,0 0-1 0 0,0 1 1 0 0,0-1-1 0 0,0 0 1 0 0,0 0-1 0 0,0 0 1 0 0,6 2 73 0 0,12-2-7 0 0,-14 0-50 0 0,20-2 20 0 0,0 0-1 0 0,33-8 1 0 0,3-1-79 0 0,-46 10-411 0 0,29-6 109 0 0,-16 0-6254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7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2 294 4569 0 0,'0'0'17146'0'0,"6"1"-16754"0"0,22 2-44 0 0,-25-4-287 0 0,1 1-1 0 0,-1 0 0 0 0,0-1 0 0 0,0 0 0 0 0,0 0 0 0 0,0 0 0 0 0,0 0 0 0 0,0 0 0 0 0,0 0 0 0 0,0-1 0 0 0,0 0 0 0 0,0 1 0 0 0,4-5 0 0 0,-4 4-19 0 0,6-5 22 0 0,-1 0 0 0 0,0 0 0 0 0,0-1 0 0 0,-1 1 0 0 0,0-2 0 0 0,7-9 0 0 0,-10 13-50 0 0,-1-1 0 0 0,0 1-1 0 0,0-1 1 0 0,0 0-1 0 0,-1 0 1 0 0,0 0-1 0 0,0 0 1 0 0,-1-1-1 0 0,1 1 1 0 0,-1 0 0 0 0,0-10-1 0 0,-1 9-19 0 0,-1 1 0 0 0,1 0-1 0 0,-1 0 1 0 0,0 0 0 0 0,-1 0 0 0 0,0 0 0 0 0,1 0-1 0 0,-2 0 1 0 0,1 0 0 0 0,-1 1 0 0 0,0-1 0 0 0,0 1-1 0 0,0 0 1 0 0,-1 0 0 0 0,0 0 0 0 0,0 0-1 0 0,0 0 1 0 0,-1 1 0 0 0,1 0 0 0 0,-1 0 0 0 0,-7-4-1 0 0,10 6 11 0 0,0 1 0 0 0,0 0 0 0 0,0 0-1 0 0,1 0 1 0 0,-1 0 0 0 0,0 0 0 0 0,0 0-1 0 0,-1 1 1 0 0,1-1 0 0 0,0 1-1 0 0,0 0 1 0 0,0-1 0 0 0,0 1 0 0 0,0 0-1 0 0,0 0 1 0 0,-1 0 0 0 0,1 0 0 0 0,0 1-1 0 0,0-1 1 0 0,-4 2 0 0 0,4-1 5 0 0,-1 0 0 0 0,1 1 0 0 0,0-1 0 0 0,0 1 0 0 0,0 0 0 0 0,0 0 0 0 0,0 0 0 0 0,0 0 1 0 0,0 0-1 0 0,0 0 0 0 0,1 0 0 0 0,-1 0 0 0 0,1 1 0 0 0,-1-1 0 0 0,0 4 0 0 0,-3 7 42 0 0,0 0-1 0 0,1 0 0 0 0,0 1 1 0 0,2-1-1 0 0,-3 20 1 0 0,2 69 108 0 0,3-85-141 0 0,0-4-5 0 0,0-1-1 0 0,2 0 0 0 0,-1 0 1 0 0,1 1-1 0 0,1-1 0 0 0,0 0 1 0 0,1-1-1 0 0,7 17 1 0 0,-9-23 21 0 0,0-1 0 0 0,1 1 0 0 0,0-1 1 0 0,0 0-1 0 0,0 0 0 0 0,0 0 0 0 0,1 0 1 0 0,0 0-1 0 0,-1-1 0 0 0,1 0 0 0 0,1 1 0 0 0,-1-2 1 0 0,0 1-1 0 0,1 0 0 0 0,-1-1 0 0 0,1 0 1 0 0,0 0-1 0 0,0 0 0 0 0,0-1 0 0 0,0 1 1 0 0,0-1-1 0 0,9 1 0 0 0,-11-2-18 0 0,1 0 0 0 0,-1 0 0 0 0,1 0 0 0 0,-1 0 0 0 0,0-1 0 0 0,1 1 0 0 0,-1-1-1 0 0,1 0 1 0 0,-1 0 0 0 0,0 0 0 0 0,0 0 0 0 0,4-2 0 0 0,-4 0-2 0 0,1 1-1 0 0,-1-1 1 0 0,1 0 0 0 0,-1 0-1 0 0,0 0 1 0 0,0 0-1 0 0,-1 0 1 0 0,1-1 0 0 0,2-4-1 0 0,1-3-60 0 0,-1 1 0 0 0,7-19 1 0 0,1-3-39 0 0,-13 31 85 0 0,0 1 1 0 0,1-1-1 0 0,-1 0 1 0 0,1 1-1 0 0,-1-1 1 0 0,0 0-1 0 0,1 1 1 0 0,-1-1-1 0 0,1 0 1 0 0,-1 1-1 0 0,1-1 1 0 0,0 1-1 0 0,-1-1 1 0 0,1 1-1 0 0,-1-1 1 0 0,1 1-1 0 0,0 0 1 0 0,0-1-1 0 0,-1 1 1 0 0,1 0-1 0 0,0-1 1 0 0,0 1-1 0 0,-1 0 1 0 0,1 0-1 0 0,1 0 1 0 0,0 0-1 0 0,-1 0 0 0 0,1 0 0 0 0,-1 1 0 0 0,1-1 0 0 0,-1 1 0 0 0,1-1 0 0 0,-1 1 0 0 0,0 0 0 0 0,1 0 0 0 0,-1-1 0 0 0,0 1 0 0 0,2 2 0 0 0,2 1-2 0 0,0 1 0 0 0,0 0 0 0 0,-1 0 1 0 0,7 10-1 0 0,-3-1 31 0 0,0 0 1 0 0,-1 1-1 0 0,-1 0 1 0 0,-1 0 0 0 0,0 0-1 0 0,4 26 1 0 0,-9-41-23 0 0,0 0 0 0 0,0 1 0 0 0,0-1 0 0 0,0 0-1 0 0,0 1 1 0 0,1-1 0 0 0,-1 0 0 0 0,0 1 0 0 0,0-1 0 0 0,0 0 0 0 0,0 1 0 0 0,0-1 0 0 0,0 0 0 0 0,0 0 0 0 0,1 1 0 0 0,-1-1 0 0 0,0 0 0 0 0,0 1 0 0 0,0-1 0 0 0,1 0-1 0 0,-1 0 1 0 0,0 1 0 0 0,0-1 0 0 0,1 0 0 0 0,-1 0 0 0 0,1 1 0 0 0,-1-2 3 0 0,1 1 0 0 0,-1 0 0 0 0,0 0 0 0 0,1 0 0 0 0,-1 0 0 0 0,0-1 0 0 0,1 1 0 0 0,-1 0 0 0 0,0 0 0 0 0,1-1 0 0 0,-1 1 0 0 0,0 0 0 0 0,1-1 0 0 0,-1 1 0 0 0,0 0 0 0 0,0-1 0 0 0,1 0 0 0 0,7-18 22 0 0,-2-1-77 0 0,0 1 3 0 0,0 0 0 0 0,13-25-1 0 0,-18 42 41 0 0,-1 1 0 0 0,1 0 0 0 0,0-1 0 0 0,0 1 0 0 0,0 0 0 0 0,0 0 0 0 0,0-1 0 0 0,0 1 0 0 0,1 0 0 0 0,-1 0 0 0 0,0 0 0 0 0,0 0 0 0 0,1 1 0 0 0,-1-1 0 0 0,1 0 0 0 0,1 0-1 0 0,-2 0 2 0 0,1 1-1 0 0,-1 0 1 0 0,0 0-1 0 0,1 0 1 0 0,-1 0-1 0 0,0 0 1 0 0,0 0-1 0 0,1 0 0 0 0,-1 1 1 0 0,0-1-1 0 0,0 0 1 0 0,1 1-1 0 0,-1-1 1 0 0,0 1-1 0 0,0-1 1 0 0,0 1-1 0 0,0-1 0 0 0,1 1 1 0 0,-1 0-1 0 0,1 1 1 0 0,4 3-14 0 0,-1 0 1 0 0,0 1 0 0 0,-1-1-1 0 0,1 1 1 0 0,-1 0-1 0 0,0 0 1 0 0,0 0-1 0 0,-1 1 1 0 0,4 10-1 0 0,-3-7-46 0 0,-1 0 0 0 0,-1 0-1 0 0,1 0 1 0 0,-2 0 0 0 0,0 0-1 0 0,1 13 1 0 0,-2-23-77 0 0,0 1 0 0 0,0-1-1 0 0,0 1 1 0 0,0-1 0 0 0,0 1 0 0 0,-1-1 0 0 0,1 0-1 0 0,0 1 1 0 0,0-1 0 0 0,0 1 0 0 0,0-1 0 0 0,0 1-1 0 0,-1-1 1 0 0,1 1 0 0 0,0-1 0 0 0,0 0 0 0 0,-1 1-1 0 0,1-1 1 0 0,-1 1 0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7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13875 0 0,'0'0'8554'0'0,"3"22"-7663"0"0,7 74-113 0 0,-9-87-615 0 0,0 1 0 0 0,-1-1 0 0 0,0 1-1 0 0,-1 0 1 0 0,0-1 0 0 0,0 1-1 0 0,-4 10 1 0 0,1-1 41 0 0,-7 32 180 0 0,3-20-316 0 0,2 1-1 0 0,1-1 0 0 0,-1 42 1 0 0,6-73-155 0 0,-1 1 0 0 0,1-1 1 0 0,0 1-1 0 0,0 0 1 0 0,0-1-1 0 0,0 1 1 0 0,0-1-1 0 0,1 1 0 0 0,-1-1 1 0 0,0 1-1 0 0,0 0 1 0 0,0-1-1 0 0,0 1 1 0 0,1-1-1 0 0,-1 1 0 0 0,0-1 1 0 0,0 1-1 0 0,1-1 1 0 0,-1 1-1 0 0,1-1 0 0 0,-1 1 1 0 0,0-1-1 0 0,1 1 1 0 0,-1-1-1 0 0,1 0 1 0 0,-1 1-1 0 0,1-1 0 0 0,-1 0 1 0 0,1 1-1 0 0,-1-1 1 0 0,1 0-1 0 0,-1 0 0 0 0,1 0 1 0 0,-1 1-1 0 0,1-1 1 0 0,0 0-1 0 0,0 0 1 0 0,6-2-4702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7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13091 0 0,'0'0'8182'0'0,"8"-4"-8154"0"0,25-13-24 0 0,-31 16-2 0 0,-1 1 0 0 0,0-1 0 0 0,1 1 0 0 0,-1 0 1 0 0,1 0-1 0 0,-1 0 0 0 0,1 0 0 0 0,-1 0 1 0 0,1 0-1 0 0,-1 0 0 0 0,1 0 0 0 0,-1 0 0 0 0,1 1 1 0 0,-1-1-1 0 0,1 1 0 0 0,-1-1 0 0 0,0 1 1 0 0,1-1-1 0 0,-1 1 0 0 0,0 0 0 0 0,2 1 1 0 0,2 1 18 0 0,11 5 175 0 0,-1 0 0 0 0,1 1 0 0 0,-2 1 0 0 0,23 19 0 0 0,-32-24-77 0 0,0 1 0 0 0,0-1-1 0 0,0 1 1 0 0,-1 0 0 0 0,7 12-1 0 0,-9-14-56 0 0,0 1-1 0 0,0-1 0 0 0,-1 0 1 0 0,0 0-1 0 0,0 0 1 0 0,0 1-1 0 0,0-1 0 0 0,-1 1 1 0 0,1-1-1 0 0,-2 8 0 0 0,1-10-35 0 0,0 0-1 0 0,0-1 0 0 0,-1 1 1 0 0,1 0-1 0 0,-1-1 0 0 0,1 1 1 0 0,-1-1-1 0 0,0 1 0 0 0,0-1 1 0 0,0 1-1 0 0,0-1 0 0 0,0 1 0 0 0,0-1 1 0 0,0 0-1 0 0,-2 2 0 0 0,0 0 1 0 0,0-1 0 0 0,1 0 0 0 0,-1-1 0 0 0,-1 1 0 0 0,1 0 0 0 0,0-1 0 0 0,-4 2 0 0 0,-2-1-47 0 0,0 0-1 0 0,0 0 1 0 0,0-1-1 0 0,-18 1 1 0 0,26-2-56 0 0,-6 0-72 0 0,1 0 1 0 0,-1 0 0 0 0,0-1-1 0 0,-8-2 1 0 0,13 2-136 0 0,0 1 0 0 0,1-1 0 0 0,-1 1 0 0 0,1-1 0 0 0,0 0 0 0 0,-1 0 0 0 0,1 1 0 0 0,-1-1 0 0 0,1 0 0 0 0,-1-2 0 0 0,1 2-308 0 0,0 1-1 0 0,1-1 1 0 0,-1 0-1 0 0,0 0 0 0 0,1 0 1 0 0,-1 0-1 0 0,1 0 1 0 0,-1-1-1 0 0,1 1 0 0 0,0 0 1 0 0,-1 0-1 0 0,1 0 0 0 0,0 0 1 0 0,0 0-1 0 0,0-2 1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8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15843 0 0,'0'0'8053'0'0,"-15"23"-8009"0"0,-42 69-15 0 0,53-86-26 0 0,1-1-1 0 0,1 1 0 0 0,-5 10 1 0 0,7-15-3 0 0,0 0 0 0 0,0 0 0 0 0,0 0 0 0 0,-1 0 0 0 0,1 0 1 0 0,0 0-1 0 0,0 0 0 0 0,1 0 0 0 0,-1 0 0 0 0,0 0 0 0 0,0 0 0 0 0,1 2 1 0 0,0 2-2 0 0,0-2 6 0 0,0 0-1 0 0,0 0 1 0 0,1 0 0 0 0,-1 0 0 0 0,1 0 0 0 0,-1-1 0 0 0,1 1 0 0 0,0 0-1 0 0,0-1 1 0 0,0 1 0 0 0,1-1 0 0 0,-1 0 0 0 0,0 0 0 0 0,1 1 0 0 0,-1-2-1 0 0,1 1 1 0 0,0 0 0 0 0,0 0 0 0 0,0-1 0 0 0,0 0 0 0 0,0 0-1 0 0,4 2 1 0 0,2-1-448 0 0,0 1 0 0 0,1-1 0 0 0,-1-1 0 0 0,0 0 0 0 0,1 0 0 0 0,14-1 0 0 0,-10-4-3207 0 0,-6-1-3233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8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13027 0 0,'0'0'8028'0'0,"1"20"-7236"0"0,0 67-60 0 0,-2-37 506 0 0,-12 85 0 0 0,7-92-2026 0 0,-1 57 1 0 0,7-94-183 0 0,0 7-1770 0 0,0-4-3973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29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317 21 3905 0 0,'0'0'20176'0'0,"-10"0"-19646"0"0,-115-5 715 0 0,61 1-818 0 0,-35-5-154 0 0,98 9-368 0 0,-16-2 62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46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94 432 0 0,'0'0'1604'0'0,"0"0"2325"0"0,0-7-2421 0 0,1 4-1368 0 0,0 0 1 0 0,-1 0-1 0 0,0 0 1 0 0,1 0-1 0 0,-1 0 1 0 0,0 0 0 0 0,0 0-1 0 0,-1 0 1 0 0,1 0-1 0 0,-1 0 1 0 0,0 1-1 0 0,1-1 1 0 0,-1 0-1 0 0,0 0 1 0 0,-1 0 0 0 0,1 1-1 0 0,0-1 1 0 0,-1 0-1 0 0,0 1 1 0 0,1-1-1 0 0,-1 1 1 0 0,0 0-1 0 0,0 0 1 0 0,0-1 0 0 0,-1 1-1 0 0,1 1 1 0 0,-1-1-1 0 0,1 0 1 0 0,-1 1-1 0 0,1-1 1 0 0,-1 1-1 0 0,0 0 1 0 0,1-1 0 0 0,-1 1-1 0 0,0 1 1 0 0,0-1-1 0 0,0 0 1 0 0,-2 1-141 0 0,2 0 34 0 0,-1 0 0 0 0,1 1-1 0 0,-1-1 1 0 0,0 1 0 0 0,1 0 0 0 0,-1 0 0 0 0,1 0 0 0 0,0 1 0 0 0,-1-1-1 0 0,1 1 1 0 0,0 0 0 0 0,0 0 0 0 0,0 0 0 0 0,0 0 0 0 0,0 0 0 0 0,1 1-1 0 0,-1-1 1 0 0,1 1 0 0 0,-1 0 0 0 0,1 0 0 0 0,0 0 0 0 0,0 0 0 0 0,0 0-1 0 0,1 0 1 0 0,-1 0 0 0 0,1 1 0 0 0,-1-1 0 0 0,1 0 0 0 0,0 1 0 0 0,1 0-1 0 0,-1-1 1 0 0,0 1 0 0 0,1-1 0 0 0,0 2-34 0 0,2 129 341 0 0,64 150 1968 0 0,-51-243-2146 0 0,-1 1 0 0 0,-3 1 0 0 0,-1 0 0 0 0,-2 0 0 0 0,-2 0 0 0 0,-2 1 0 0 0,-2 0 0 0 0,-2 0 0 0 0,-1 0 1 0 0,-3 0-1 0 0,-2 0 0 0 0,-6 23-163 0 0,12-62 30 0 0,-1 0 1 0 0,1-1-1 0 0,-1 1 0 0 0,0-1 1 0 0,0 1-1 0 0,-1-1 1 0 0,1 1-1 0 0,-1-1 0 0 0,0 0 1 0 0,0 1-1 0 0,0-1 1 0 0,-1 0-1 0 0,0-1 0 0 0,1 1 1 0 0,-1 0-1 0 0,-1-1 1 0 0,1 0-1 0 0,0 1 0 0 0,-1-1 1 0 0,0-1-1 0 0,1 1 1 0 0,-1 0-1 0 0,0-1 0 0 0,0 0 1 0 0,-1 0-1 0 0,1 0 1 0 0,0 0-1 0 0,-1-1 0 0 0,1 0 1 0 0,-1 0-1 0 0,0 0 1 0 0,1 0-1 0 0,-1-1 0 0 0,1 0 1 0 0,-1 0-1 0 0,0 0 1 0 0,1 0-1 0 0,-2-1-30 0 0,-85-55-615 0 0,63 32-2028 0 0,8-3-3582 0 0,11 7-2447 0 0</inkml:trace>
  <inkml:trace contextRef="#ctx0" brushRef="#br0" timeOffset="4036.93">3894 326 6917 0 0,'0'0'5739'0'0,"7"9"-4177"0"0,3 4-1280 0 0,-1 0-1 0 0,0 0 1 0 0,-1 1-1 0 0,0 1 1 0 0,-1-1-1 0 0,-1 1 1 0 0,0 0 0 0 0,-1 0-1 0 0,-1 1 1 0 0,0 0-1 0 0,-1-1 1 0 0,-1 3-282 0 0,-2-8 12 0 0,0 1 0 0 0,0 0 0 0 0,-2 0 0 0 0,1-1 0 0 0,-1 1 0 0 0,-1-1 0 0 0,0 0 0 0 0,0 1 0 0 0,-1-1 0 0 0,0-1 0 0 0,-1 1 0 0 0,0 0 0 0 0,-1-1 0 0 0,0 0 0 0 0,-5 6-12 0 0,-47 36-4212 0 0,46-46-1032 0 0,-1-4-3041 0 0</inkml:trace>
  <inkml:trace contextRef="#ctx0" brushRef="#br0" timeOffset="4801.16">3993 999 5068 0 0,'0'0'5172'0'0,"0"0"-4102"0"0,-8-1-980 0 0,-511-65 3153 0 0,-749 17-1076 0 0,119 30-2057 0 0,866 16-572 0 0,309-1-8488 0 0,3 0 1442 0 0</inkml:trace>
  <inkml:trace contextRef="#ctx0" brushRef="#br0" timeOffset="5067.08">1636 1017 9249 0 0,'0'0'5582'0'0,"0"0"-4242"0"0,0 0-1140 0 0,-6 4 31 0 0,-1 2-174 0 0,0 0 1 0 0,1 1 0 0 0,0-1-1 0 0,0 1 1 0 0,1 0 0 0 0,0 1 0 0 0,0-1-1 0 0,1 1 1 0 0,0 0 0 0 0,0 0-1 0 0,1 1 1 0 0,0-1 0 0 0,0 1 0 0 0,0 1-58 0 0,-1 3 57 0 0,0 0 1 0 0,0 0 0 0 0,2 1 0 0 0,-1-1 0 0 0,2 1 0 0 0,0-1 0 0 0,0 1-1 0 0,1 0 1 0 0,1-1 0 0 0,0 1 0 0 0,1 0 0 0 0,2 6-58 0 0,49 34-2057 0 0,-39-50-1713 0 0,4-5-3891 0 0</inkml:trace>
  <inkml:trace contextRef="#ctx0" brushRef="#br0" timeOffset="5489.34">1768 1209 14661 0 0,'0'0'954'0'0,"0"0"-964"0"0,0 0 30 0 0,0 0 95 0 0,0 0-36 0 0,0 0-243 0 0,-6-15-142 0 0,73 34 545 0 0,-64-18-196 0 0,0 1-1 0 0,0-1 1 0 0,-1 1 0 0 0,1-1-1 0 0,-1 1 1 0 0,0 0-1 0 0,1 0 1 0 0,-1 0 0 0 0,0 0-1 0 0,0 0 1 0 0,0 0 0 0 0,0 1-1 0 0,-1-1 1 0 0,1 1-1 0 0,-1-1 1 0 0,1 1 0 0 0,-1 0-1 0 0,0 0 1 0 0,0-1 0 0 0,0 1-1 0 0,0 0 1 0 0,-1 0-1 0 0,1 0 1 0 0,-1 0 0 0 0,0 0-1 0 0,1 0 1 0 0,-1 0 0 0 0,-1 0-1 0 0,1 0 1 0 0,0 0-1 0 0,-1 0 1 0 0,0 0 0 0 0,1 0-1 0 0,-1 0 1 0 0,0-1-1 0 0,0 1 1 0 0,-1 0 0 0 0,1-1-1 0 0,-1 1 1 0 0,1 0 0 0 0,-1-1-1 0 0,0 0 1 0 0,0 1-1 0 0,0-1 1 0 0,0 0 0 0 0,0 0-1 0 0,-1 0 1 0 0,1 0 0 0 0,0-1-1 0 0,-1 1 1 0 0,0-1-1 0 0,1 1 1 0 0,-1-1 0 0 0,0 0-1 0 0,-1 1-42 0 0,122-3 1120 0 0,-109 1-1929 0 0,20-3 2019 0 0,-21 1-5132 0 0,-3-1-4531 0 0,-1-1 1375 0 0</inkml:trace>
  <inkml:trace contextRef="#ctx0" brushRef="#br0" timeOffset="5909.34">2143 1301 2612 0 0,'0'0'5513'0'0,"0"0"-2531"0"0,0 0-1641 0 0,0 0-123 0 0,0 0 40 0 0,0 0-257 0 0,0 0-464 0 0,15-11-616 0 0,-10 14 142 0 0,-1 0 1 0 0,1 0 0 0 0,-1 0-1 0 0,0 0 1 0 0,0 1-1 0 0,-1 0 1 0 0,1 0 0 0 0,-1 0-1 0 0,0 0 1 0 0,0 0 0 0 0,0 1-1 0 0,0-1 1 0 0,-1 1-1 0 0,0 0 1 0 0,0 0 0 0 0,0 0-1 0 0,0 0 1 0 0,-1 0-1 0 0,0 0 1 0 0,0 2-64 0 0,21 47 509 0 0,12-99-1210 0 0,-34 46 708 0 0,0 1 1 0 0,0-1-1 0 0,0 0 1 0 0,1 1-1 0 0,-1-1 1 0 0,0 0-1 0 0,1 1 1 0 0,-1-1-1 0 0,1 0 1 0 0,0 1-1 0 0,-1-1 1 0 0,1 0-1 0 0,0 0 1 0 0,-1 0-1 0 0,1 0 1 0 0,0 0-1 0 0,0 0 1 0 0,0 0-1 0 0,0 0 1 0 0,0 0-1 0 0,0 0 1 0 0,1 0-1 0 0,-1 0 1 0 0,0-1-1 0 0,0 1 1 0 0,0-1-1 0 0,1 1 1 0 0,-1-1-1 0 0,0 1 1 0 0,1-1-1 0 0,-1 0 1 0 0,0 1-1 0 0,1-1 1 0 0,-1 0-1 0 0,1 0 1 0 0,-1 0-1 0 0,0 0 1 0 0,1 0-1 0 0,-1 0 1 0 0,1-1-1 0 0,-1 1 1 0 0,0 0-1 0 0,1-1 1 0 0,-1 1-1 0 0,0-1 1 0 0,0 1-1 0 0,1-1 1 0 0,-1 0-1 0 0,0 0 1 0 0,0 1-1 0 0,0-1 1 0 0,0 0-1 0 0,0 0 1 0 0,0 0-1 0 0,0 0 1 0 0,0 0-1 0 0,0 0 1 0 0,0-1-1 0 0,-1 1 1 0 0,1 0-1 0 0,0 0 1 0 0,-1 0-1 0 0,1-1 1 0 0,-1 1-1 0 0,1 0 1 0 0,-1-1-1 0 0,0 1-7 0 0,1 15-283 0 0,3 27 1105 0 0,7-28-6762 0 0,-1-14-1083 0 0</inkml:trace>
  <inkml:trace contextRef="#ctx0" brushRef="#br0" timeOffset="6170.84">2695 1422 15381 0 0,'0'0'1881'0'0,"0"0"-1881"0"0,0 0-172 0 0,0 0 172 0 0,-39 0 248 0 0,20-2-52 0 0,-2 0-120 0 0,-2-1-76 0 0,-1-1-432 0 0,1 0-465 0 0,3-1-503 0 0,2-1-1184 0 0,7 0-2660 0 0,3-5-1809 0 0</inkml:trace>
  <inkml:trace contextRef="#ctx0" brushRef="#br0" timeOffset="6327.47">2574 1359 6341 0 0,'0'0'6944'0'0,"0"0"-5788"0"0,40 33-196 0 0,-30-17 61 0 0,-2 2-397 0 0,-3 0-276 0 0,-5 0-160 0 0,0-1-104 0 0,0-3 4 0 0,-1 0 36 0 0,-5-2 0 0 0,4-2-112 0 0,0-4-12 0 0,0-3-756 0 0,2-3-797 0 0,0-4-699 0 0,0-1-3116 0 0,9-15-2717 0 0</inkml:trace>
  <inkml:trace contextRef="#ctx0" brushRef="#br0" timeOffset="6512.03">2904 1303 13549 0 0,'0'0'2312'0'0,"0"0"-1916"0"0,13 46 101 0 0,-10-25-109 0 0,-3 3-128 0 0,-3-3-36 0 0,-1 0-64 0 0,1-3-24 0 0,-1 0-36 0 0,0-4 0 0 0,2-1-28 0 0,0-4-72 0 0,2-3-272 0 0,0-4-532 0 0,0-2-817 0 0,2-2-607 0 0,4-13-5568 0 0</inkml:trace>
  <inkml:trace contextRef="#ctx0" brushRef="#br0" timeOffset="6667.58">3154 1197 7069 0 0,'0'0'6265'0'0,"6"6"-4479"0"0,67 115 156 0 0,-70-112-1892 0 0,0 1 0 0 0,0 0-1 0 0,-1 0 1 0 0,0-1 0 0 0,-1 1-1 0 0,0 1 1 0 0,0-1 0 0 0,-1 0-1 0 0,0 0 1 0 0,-1 0-1 0 0,0 0 1 0 0,-1 0 0 0 0,0 0-1 0 0,-1-1 1 0 0,0 1 0 0 0,0 0-1 0 0,-1-1 1 0 0,0 0 0 0 0,-1 0-1 0 0,0 0 1 0 0,0-1 0 0 0,-1 1-1 0 0,0-1 1 0 0,0 0 0 0 0,-2 0-50 0 0,-55 39-166 0 0,13-28-4119 0 0,20-18-3527 0 0</inkml:trace>
  <inkml:trace contextRef="#ctx0" brushRef="#br0" timeOffset="555.27">915 114 12165 0 0,'0'0'1376'0'0,"0"0"-1014"0"0,0 0-164 0 0,-7 5 54 0 0,-44 70 1208 0 0,45-56-1267 0 0,1-1 0 0 0,0 1 0 0 0,2 0-1 0 0,0 1 1 0 0,1-1 0 0 0,1 0-1 0 0,1 1 1 0 0,0-1 0 0 0,2 0-1 0 0,0 1 1 0 0,1-1 0 0 0,6 18-193 0 0,22-6-677 0 0,-2-25-4988 0 0,-10-9-855 0 0</inkml:trace>
  <inkml:trace contextRef="#ctx0" brushRef="#br0" timeOffset="819.31">1031 306 10857 0 0,'0'0'1355'0'0,"0"0"-966"0"0,0 0-246 0 0,0 0 74 0 0,0 0 147 0 0,0 0-38 0 0,0 0-242 0 0,0 0-398 0 0,5-1-143 0 0,1 0 508 0 0,0 1 1 0 0,1-1-1 0 0,-1 2 0 0 0,0-1 1 0 0,0 1-1 0 0,0 0 0 0 0,0 0 1 0 0,0 0-1 0 0,0 1 0 0 0,0 0 1 0 0,0 0-1 0 0,-1 1 0 0 0,1 0 1 0 0,-1 0-1 0 0,1 0 0 0 0,-1 0 1 0 0,0 1-1 0 0,0 0 0 0 0,-1 0 1 0 0,1 0-1 0 0,-1 1 0 0 0,0 0 1 0 0,0-1-1 0 0,0 1 0 0 0,-1 1 1 0 0,0-1-1 0 0,0 0 0 0 0,0 1 1 0 0,0 2-52 0 0,-31 40 1066 0 0,-7-33-5815 0 0,27-14-324 0 0</inkml:trace>
  <inkml:trace contextRef="#ctx0" brushRef="#br0" timeOffset="1069.15">1208 319 10785 0 0,'0'0'1417'0'0,"0"0"-779"0"0,0 0-355 0 0,0 0 241 0 0,-1 7 130 0 0,0 0-616 0 0,4 114 1907 0 0,-2-118-2045 0 0,0-1 0 0 0,1 1 0 0 0,-1-1 0 0 0,1 0 1 0 0,-1 1-1 0 0,1-1 0 0 0,-1 0 0 0 0,1 0 0 0 0,0 0 0 0 0,0 0 0 0 0,0-1 0 0 0,1 1 0 0 0,-1 0 0 0 0,0-1 0 0 0,0 1 0 0 0,1-1 0 0 0,-1 0 0 0 0,1 0 0 0 0,-1 0 0 0 0,1 0 0 0 0,0 0 0 0 0,-1-1 0 0 0,1 1 0 0 0,0-1 0 0 0,0 0 0 0 0,-1 0 0 0 0,1 0 0 0 0,0 0 0 0 0,2 0 100 0 0,2-1-2405 0 0,-2-2-2042 0 0</inkml:trace>
  <inkml:trace contextRef="#ctx0" brushRef="#br0" timeOffset="1319.86">1313 207 13537 0 0,'0'0'1300'0'0,"0"0"-829"0"0,0 0-390 0 0,0 0-173 0 0,0 0-119 0 0,6 0-26 0 0,-4 0 250 0 0,0 0-1 0 0,0 0 0 0 0,0 0 0 0 0,0 1 1 0 0,1-1-1 0 0,-1 1 0 0 0,0-1 0 0 0,0 1 1 0 0,0-1-1 0 0,-1 1 0 0 0,1 0 1 0 0,0 0-1 0 0,0 0 0 0 0,0 0 0 0 0,-1 1 1 0 0,1-1-1 0 0,0 0 0 0 0,-1 1 0 0 0,1-1 1 0 0,-1 1-1 0 0,0-1 0 0 0,1 1 0 0 0,-1 0 1 0 0,0-1-1 0 0,0 1 0 0 0,0 0 0 0 0,0 0 1 0 0,0 0-1 0 0,-1 0 0 0 0,1 0 0 0 0,0 0 1 0 0,-1 0-1 0 0,0 0 0 0 0,1 0 1 0 0,-1 0-1 0 0,0 0 0 0 0,0 0 0 0 0,0 0 1 0 0,0 0-1 0 0,-1 0 0 0 0,1 1 0 0 0,0-1 1 0 0,-1 0-1 0 0,0 0 0 0 0,1 0 0 0 0,-2 0-12 0 0,1-1 24 0 0,0 0-1 0 0,0 0 1 0 0,0 0-1 0 0,0 0 0 0 0,0 0 1 0 0,0 0-1 0 0,0 0 0 0 0,1 0 1 0 0,-1 1-1 0 0,0-1 0 0 0,0 0 1 0 0,1 0-1 0 0,-1 1 1 0 0,1-1-1 0 0,-1 0 0 0 0,1 1 1 0 0,0-1-1 0 0,0 1 0 0 0,-1-1 1 0 0,1 1-1 0 0,0-1 0 0 0,0 0 1 0 0,0 1-1 0 0,0-1 1 0 0,1 1-1 0 0,-1-1 0 0 0,0 0 1 0 0,1 1-1 0 0,-1-1 0 0 0,1 0 1 0 0,-1 1-1 0 0,1-1 1 0 0,-1 0-1 0 0,1 1 0 0 0,0-1 1 0 0,0 0-1 0 0,0 0 0 0 0,0 0 1 0 0,0 0-1 0 0,0 0 0 0 0,0 0 1 0 0,0 0-1 0 0,0 0 1 0 0,0 0-1 0 0,0-1 0 0 0,1 1 1 0 0,-1 0-1 0 0,0-1 0 0 0,0 1 1 0 0,1-1-1 0 0,-1 1 0 0 0,0-1 1 0 0,1 0-1 0 0,-1 1 1 0 0,1-1-1 0 0,-1 0 0 0 0,1 0 1 0 0,-1 0-1 0 0,0 0 0 0 0,1 0 1 0 0,-1 0-1 0 0,1-1 1 0 0,-1 1-1 0 0,1-1-23 0 0,19 0 299 0 0,3 0-2067 0 0,-7 2-6625 0 0,-6 2 1346 0 0</inkml:trace>
  <inkml:trace contextRef="#ctx0" brushRef="#br0" timeOffset="1568.86">1746 440 12089 0 0,'0'0'1368'0'0,"0"0"-1368"0"0,0 0 0 0 0,0 0 112 0 0,-45-4 144 0 0,23 1-168 0 0,1 1-80 0 0,-2-1-8 0 0,-1 1-788 0 0,2-1-492 0 0,2 0-692 0 0,5-1-880 0 0,4 0-2317 0 0</inkml:trace>
  <inkml:trace contextRef="#ctx0" brushRef="#br0" timeOffset="1829.37">1611 386 2720 0 0,'0'0'6769'0'0,"0"0"-5605"0"0,35 23-72 0 0,-25-12 0 0 0,-2 2-36 0 0,-2 0-232 0 0,-5 2-144 0 0,-1-2-176 0 0,0 1-188 0 0,-3-2-127 0 0,-3-1-37 0 0,-2-1-152 0 0,2-1-445 0 0,2-3-899 0 0,0-2-1320 0 0,4-4-4273 0 0</inkml:trace>
  <inkml:trace contextRef="#ctx0" brushRef="#br0" timeOffset="1985.18">1869 333 1552 0 0,'0'0'10858'0'0,"0"0"-7873"0"0,0 0-2547 0 0,0 0-292 0 0,0 0-103 0 0,0 0-93 0 0,7-4-116 0 0,-5 3 140 0 0,1-1 0 0 0,-1 0 0 0 0,1 1 0 0 0,0 0 0 0 0,-1 0 0 0 0,1-1 0 0 0,0 2 0 0 0,0-1 1 0 0,0 0-1 0 0,0 0 0 0 0,0 1 0 0 0,-1 0 0 0 0,1 0 0 0 0,0-1 0 0 0,0 2 0 0 0,0-1 0 0 0,0 0 0 0 0,0 1 0 0 0,0-1 0 0 0,0 1 0 0 0,0 0 0 0 0,0 0 0 0 0,-1 0 0 0 0,1 0 0 0 0,0 0 0 0 0,-1 1 0 0 0,3 0 26 0 0,4 3-5 0 0,-5-3 62 0 0,1-1 0 0 0,-1 1 0 0 0,0 0 0 0 0,1 0 0 0 0,-1 0 0 0 0,0 1 0 0 0,0-1 0 0 0,-1 1 0 0 0,1 0 0 0 0,0 0 0 0 0,-1 0 0 0 0,0 1 0 0 0,0-1 0 0 0,0 1 0 0 0,0 0 0 0 0,0 0 0 0 0,-1 0 0 0 0,0 0 0 0 0,0 0 0 0 0,0 0 0 0 0,0 1 0 0 0,0-1 0 0 0,-1 1 0 0 0,0-1 1 0 0,0 1-58 0 0,-64 38 488 0 0,12-35-5098 0 0,43-10-272 0 0,6-4-2632 0 0</inkml:trace>
  <inkml:trace contextRef="#ctx0" brushRef="#br0" timeOffset="2171.87">2123 358 10921 0 0,'0'0'2150'0'0,"0"0"-1326"0"0,0 0-630 0 0,0 0 39 0 0,0 0 380 0 0,0 0 126 0 0,-7 5-179 0 0,-43 54-119 0 0,49-58-462 0 0,1 1-1 0 0,-1 0 1 0 0,0-1-1 0 0,0 1 1 0 0,1-1-1 0 0,-1 1 1 0 0,0 0 0 0 0,1 0-1 0 0,0-1 1 0 0,-1 1-1 0 0,1 0 1 0 0,0 0-1 0 0,0-1 1 0 0,0 1-1 0 0,0 0 1 0 0,0 0-1 0 0,1-1 1 0 0,-1 1-1 0 0,0 0 1 0 0,1 0-1 0 0,0-1 1 0 0,-1 1-1 0 0,1 0 1 0 0,0-1-1 0 0,0 1 1 0 0,-1-1-1 0 0,1 1 1 0 0,0-1-1 0 0,1 1 1 0 0,-1-1-1 0 0,0 0 1 0 0,0 0-1 0 0,1 1 1 0 0,-1-1-1 0 0,0 0 1 0 0,1 0-1 0 0,-1 0 1 0 0,1 0-1 0 0,0-1 1 0 0,-1 1-1 0 0,1 0 1 0 0,0-1 0 0 0,-1 1-1 0 0,1-1 1 0 0,0 0-1 0 0,-1 1 1 0 0,1-1-1 0 0,1 0 22 0 0,46 3-5794 0 0,-35-5 164 0 0</inkml:trace>
  <inkml:trace contextRef="#ctx0" brushRef="#br0" timeOffset="2327.73">2293 181 9925 0 0,'0'0'2577'0'0,"0"0"-1946"0"0,6 4-398 0 0,2 2-94 0 0,-1 0 0 0 0,1 0 0 0 0,-1 0 0 0 0,0 1 0 0 0,0 0 0 0 0,-1 1 1 0 0,0 0-1 0 0,0 0 0 0 0,-1 0 0 0 0,0 0 0 0 0,-1 1 0 0 0,0 0 0 0 0,0 0 0 0 0,0 0 0 0 0,-1 0 0 0 0,-1 1 1 0 0,0-1-1 0 0,0 1 0 0 0,-1 0 0 0 0,0-1 0 0 0,0 1 0 0 0,-1 0 0 0 0,-1 0 0 0 0,0-1 0 0 0,0 1 0 0 0,-1 0 0 0 0,0-1 1 0 0,0 1-1 0 0,-1-1 0 0 0,0 0 0 0 0,-1 0 0 0 0,-3 5-139 0 0,-55 64-1137 0 0,26-58-7761 0 0,24-18 1116 0 0</inkml:trace>
  <inkml:trace contextRef="#ctx0" brushRef="#br0" timeOffset="2514.12">2626 185 8837 0 0,'0'0'3781'0'0,"0"0"-2869"0"0,-2 9-537 0 0,-59 253 3752 0 0,61-259-4295 0 0,3 18-889 0 0,11-17-5569 0 0,-1-7-819 0 0</inkml:trace>
  <inkml:trace contextRef="#ctx0" brushRef="#br0" timeOffset="2827.51">2718 329 11461 0 0,'0'0'2146'0'0,"0"0"-1570"0"0,0 0-533 0 0,0 0-14 0 0,0 0 107 0 0,0 0 59 0 0,6-1-194 0 0,-1 2 58 0 0,-1-1 0 0 0,1 1 0 0 0,-1 0 0 0 0,1 0-1 0 0,-1 1 1 0 0,1-1 0 0 0,-1 1 0 0 0,0 0 0 0 0,0 0-1 0 0,0 0 1 0 0,0 1 0 0 0,0-1 0 0 0,0 1 0 0 0,-1 0-1 0 0,1 0 1 0 0,-1 1 0 0 0,0-1 0 0 0,0 1 0 0 0,0-1-1 0 0,0 1 1 0 0,-1 0 0 0 0,1 0 0 0 0,-1 0 0 0 0,0 0-1 0 0,0 1 1 0 0,0 0-59 0 0,-2-2 52 0 0,0 1-1 0 0,0-1 1 0 0,0 0-1 0 0,-1 0 1 0 0,1 0-1 0 0,-1 0 1 0 0,1 0-1 0 0,-1 0 1 0 0,0 0-1 0 0,0 0 1 0 0,-1 0-1 0 0,1 0 1 0 0,0 0-1 0 0,-1-1 1 0 0,0 1-1 0 0,0 0 1 0 0,0-1-1 0 0,0 0 1 0 0,0 1-1 0 0,0-1 1 0 0,0 0-1 0 0,-1 0 1 0 0,1 0-1 0 0,-1 0 1 0 0,0-1-1 0 0,1 1 1 0 0,-1-1-1 0 0,0 1 1 0 0,0-1-1 0 0,0 0 1 0 0,0 0-1 0 0,0-1 1 0 0,0 1-1 0 0,-1 0-51 0 0,-35 20-21 0 0,78-12 558 0 0,-9-5-1007 0 0,34 1 1627 0 0,-42-5-4289 0 0,-2-2-3650 0 0,-18 2-1042 0 0</inkml:trace>
  <inkml:trace contextRef="#ctx0" brushRef="#br0" timeOffset="3230.12">2987 398 11341 0 0,'0'0'2410'0'0,"0"0"-1738"0"0,0 0-552 0 0,0 0 26 0 0,0 0 100 0 0,0 0 64 0 0,6-3-38 0 0,-4 3-260 0 0,0-1 0 0 0,0 1 0 0 0,0-1-1 0 0,0 1 1 0 0,0 0 0 0 0,0 0 0 0 0,0 0 0 0 0,0 0 0 0 0,0 0 0 0 0,0 0 0 0 0,0 1 0 0 0,0-1 0 0 0,0 1 0 0 0,0-1 0 0 0,-1 1 0 0 0,1 0 0 0 0,0 0-1 0 0,0-1 1 0 0,0 1 0 0 0,-1 0 0 0 0,1 1 0 0 0,-1-1 0 0 0,1 0 0 0 0,-1 0 0 0 0,1 1 0 0 0,-1-1 0 0 0,0 1 0 0 0,1-1 0 0 0,-1 1 0 0 0,0 0 0 0 0,0-1-1 0 0,0 1 1 0 0,0 0 0 0 0,-1 0 0 0 0,1 0 0 0 0,0-1 0 0 0,-1 1 0 0 0,1 0 0 0 0,-1 0 0 0 0,0 0 0 0 0,0 0 0 0 0,0 0 0 0 0,0 0 0 0 0,0 0 0 0 0,0 0-1 0 0,0 2-11 0 0,15 91 1433 0 0,22-147-2956 0 0,-37 51 1539 0 0,1-1-1 0 0,-1 1 0 0 0,0 0 1 0 0,1 0-1 0 0,-1 0 0 0 0,1-1 1 0 0,-1 1-1 0 0,1 0 0 0 0,0 0 1 0 0,-1 0-1 0 0,1 0 1 0 0,0 0-1 0 0,0 0 0 0 0,0 0 1 0 0,0 0-1 0 0,0 1 0 0 0,0-1 1 0 0,0 0-1 0 0,0 0 0 0 0,0 1 1 0 0,0-1-1 0 0,0 1 0 0 0,0-1 1 0 0,0 1-1 0 0,1-1 0 0 0,-1 1 1 0 0,0 0-1 0 0,0-1 0 0 0,1 1 1 0 0,-1 0-1 0 0,0 0 0 0 0,0 0 1 0 0,1 0-1 0 0,-1 0 0 0 0,0 0 1 0 0,0 0-1 0 0,1 1 0 0 0,-1-1 1 0 0,0 0-1 0 0,0 1 0 0 0,1-1 1 0 0,-1 1-1 0 0,0-1 0 0 0,0 1 1 0 0,0 0-1 0 0,0-1 0 0 0,0 1 1 0 0,0 0-1 0 0,0 0 0 0 0,0 0 1 0 0,0 0-1 0 0,0 0 0 0 0,0 0-15 0 0,13 70 1504 0 0,-9-41-1832 0 0,6-28-2500 0 0,6-3-3457 0 0,-1-2-2294 0 0</inkml:trace>
  <inkml:trace contextRef="#ctx0" brushRef="#br0" timeOffset="3477.29">3552 579 14337 0 0,'0'0'1904'0'0,"0"0"-1904"0"0,0 0 64 0 0,0 0 261 0 0,-47-10 51 0 0,27 6-164 0 0,-2 0-212 0 0,-1 0 0 0 0,2 0-64 0 0,-2 1-432 0 0,4 0-449 0 0,3-1-419 0 0,4-2-712 0 0,4 0-1888 0 0,3 0-1257 0 0,5-4 2133 0 0</inkml:trace>
  <inkml:trace contextRef="#ctx0" brushRef="#br0" timeOffset="3756.2">3428 500 5336 0 0,'0'0'4286'0'0,"6"4"-2290"0"0,-1 0-1775 0 0,-1 0 0 0 0,0 0 1 0 0,0 1-1 0 0,0-1 0 0 0,-1 1 1 0 0,0 0-1 0 0,0 0 1 0 0,0 0-1 0 0,0 0 0 0 0,-1 0 1 0 0,1 1-1 0 0,-1-1 0 0 0,-1 1 1 0 0,1-1-1 0 0,-1 1 0 0 0,0 0 1 0 0,0 0-1 0 0,-1-1 0 0 0,0 1 1 0 0,0 0-1 0 0,0 0 1 0 0,-1 0-1 0 0,0-1 0 0 0,0 1 1 0 0,0 0-222 0 0,1-5-350 0 0,-5 18 719 0 0,6-17-6446 0 0,5-11 524 0 0</inkml:trace>
  <inkml:trace contextRef="#ctx0" brushRef="#br0" timeOffset="3757.2">3657 542 13537 0 0,'0'0'1204'0'0,"0"0"-912"0"0,0 0 412 0 0,1 46-184 0 0,-5-32-195 0 0,3-2-137 0 0,-2-2-88 0 0,-1 0-16 0 0,3-3-20 0 0,0 0 0 0 0,-2-1 8 0 0,3-3 4 0 0,-1 0-76 0 0,1-2-636 0 0,0-1-445 0 0,0-1 57 0 0,0-2-528 0 0,0-10-5840 0 0</inkml:trace>
  <inkml:trace contextRef="#ctx0" brushRef="#br0" timeOffset="10747.94">684 104 12597 0 0,'0'0'365'0'0,"0"0"-1111"0"0,-6 0 436 0 0,-206 10 1061 0 0,229 56 292 0 0,-6-23-699 0 0,-2 1 0 0 0,-2-1 0 0 0,-3 2-1 0 0,-1-1 1 0 0,-2 0 0 0 0,-1 1 0 0 0,-3-1 0 0 0,-4 16-344 0 0,-2 97 350 0 0,8-102-232 0 0,-2-14 25 0 0,2-1 0 0 0,1 1 0 0 0,3 0 0 0 0,1-1 0 0 0,2 0-1 0 0,1 0 1 0 0,2 0 0 0 0,12 30-143 0 0,-17-64 58 0 0,-1 0 0 0 0,1 0-1 0 0,-1-1 1 0 0,1 1 0 0 0,1-1-1 0 0,-1 0 1 0 0,1 0 0 0 0,0-1-1 0 0,0 0 1 0 0,0 1 0 0 0,1-2-1 0 0,0 1 1 0 0,-1-1 0 0 0,1 1-1 0 0,1-2 1 0 0,-1 1 0 0 0,0-1-1 0 0,0 0 1 0 0,1 0 0 0 0,0-1-1 0 0,-1 1 1 0 0,1-1 0 0 0,-1-1-1 0 0,1 0 1 0 0,0 0 0 0 0,0 0-1 0 0,-1 0 1 0 0,1-1 0 0 0,0 0-1 0 0,-1-1 1 0 0,1 0-58 0 0,84-27-7901 0 0,-68 16-2904 0 0</inkml:trace>
  <inkml:trace contextRef="#ctx0" brushRef="#br0" timeOffset="13766.51">2598 30 7097 0 0,'0'0'6844'0'0,"9"7"-6046"0"0,312 321-1363 0 0,284 299 2634 0 0,-596-617-2383 0 0,30 32 189 0 0,-34-14-4791 0 0,-9-22-199 0 0</inkml:trace>
  <inkml:trace contextRef="#ctx0" brushRef="#br0" timeOffset="14028.99">1916 1080 7629 0 0,'8'11'4024'0'0,"46"50"-3078"0"0,2-3 0 0 0,3-2 1 0 0,2-3-1 0 0,2-3 0 0 0,3-2 0 0 0,15 5-946 0 0,144 112 1377 0 0,-61-18-1236 0 0,-103-75-7325 0 0,-52-59 424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1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1 419 8050 0 0,'0'0'10645'0'0,"6"3"-10244"0"0,22 8-25 0 0,-26-11-335 0 0,-1 1 1 0 0,1-1-1 0 0,0 0 0 0 0,0 0 0 0 0,0 0 0 0 0,-1 0 1 0 0,1 0-1 0 0,0-1 0 0 0,0 1 0 0 0,-1 0 0 0 0,1-1 1 0 0,0 0-1 0 0,-1 1 0 0 0,1-1 0 0 0,0 0 0 0 0,-1 0 1 0 0,1 0-1 0 0,-1 0 0 0 0,2-1 0 0 0,4-2 106 0 0,5-3-20 0 0,0-1 1 0 0,-1 0-1 0 0,1-1 0 0 0,-2 0 0 0 0,1 0 1 0 0,-1-1-1 0 0,-1-1 0 0 0,0 0 0 0 0,0 0 1 0 0,9-16-1 0 0,-13 18-103 0 0,0 0-1 0 0,-1 0 1 0 0,0 0-1 0 0,0-1 1 0 0,-1 1 0 0 0,0-1-1 0 0,-1 0 1 0 0,0 0-1 0 0,0 0 1 0 0,-1 0 0 0 0,-1 0-1 0 0,1 0 1 0 0,-2-1 0 0 0,1 1-1 0 0,-3-10 1 0 0,0 11-3 0 0,1 0-1 0 0,-1 1 1 0 0,-1 0 0 0 0,1-1 0 0 0,-2 1 0 0 0,1 1 0 0 0,-1-1-1 0 0,0 1 1 0 0,0-1 0 0 0,-1 2 0 0 0,0-1 0 0 0,0 0 0 0 0,-1 1-1 0 0,0 1 1 0 0,-14-10 0 0 0,20 14 0 0 0,-1 0-1 0 0,1 0 0 0 0,0 0 1 0 0,-1 1-1 0 0,1-1 1 0 0,-1 1-1 0 0,1-1 1 0 0,-1 1-1 0 0,1 0 0 0 0,-1 0 1 0 0,1-1-1 0 0,-1 1 1 0 0,0 0-1 0 0,1 0 1 0 0,-1 0-1 0 0,1 1 0 0 0,-1-1 1 0 0,1 0-1 0 0,-1 1 1 0 0,1-1-1 0 0,-1 1 1 0 0,1-1-1 0 0,-1 1 0 0 0,1 0 1 0 0,0-1-1 0 0,-1 1 1 0 0,1 0-1 0 0,0 0 1 0 0,0 0-1 0 0,-1 0 1 0 0,1 0-1 0 0,0 0 0 0 0,0 0 1 0 0,0 1-1 0 0,0-1 1 0 0,-1 2-1 0 0,-1 4 48 0 0,-1 0 0 0 0,1 0 0 0 0,0 0 0 0 0,1 0-1 0 0,-1 1 1 0 0,0 7 0 0 0,-3 20 73 0 0,1 1 0 0 0,2 0 0 0 0,2-1 0 0 0,4 57 1 0 0,-1-72-130 0 0,1 0 0 0 0,1 0 1 0 0,1-1-1 0 0,0 0 0 0 0,2 0 1 0 0,14 31-1 0 0,-18-44 10 0 0,1 0 0 0 0,0 0 1 0 0,0 0-1 0 0,1 0 0 0 0,-1-1 0 0 0,1 0 0 0 0,0 0 0 0 0,7 5 0 0 0,-9-7 11 0 0,0-1 0 0 0,0 0 0 0 0,0 0-1 0 0,1-1 1 0 0,-1 1 0 0 0,0-1 0 0 0,1 1 0 0 0,-1-1-1 0 0,1 0 1 0 0,-1 0 0 0 0,1 0 0 0 0,-1-1 0 0 0,1 1 0 0 0,0-1-1 0 0,-1 0 1 0 0,1 0 0 0 0,6-1 0 0 0,-8 0-25 0 0,0 0 0 0 0,0 0 1 0 0,0 0-1 0 0,-1 0 1 0 0,1 0-1 0 0,0 0 0 0 0,0 0 1 0 0,0-1-1 0 0,-1 1 0 0 0,1 0 1 0 0,-1-1-1 0 0,1 0 0 0 0,-1 1 1 0 0,0-1-1 0 0,1 0 1 0 0,-1 0-1 0 0,0 0 0 0 0,1-3 1 0 0,1-2-13 0 0,1-1 0 0 0,-2 0 0 0 0,3-11 1 0 0,-2 3-35 0 0,-1 0 0 0 0,1-22 0 0 0,1-16 34 0 0,-4 54 5 0 0,0-1-1 0 0,0 1 0 0 0,0-1 0 0 0,0 1 0 0 0,0-1 0 0 0,0 1 0 0 0,0-1 0 0 0,1 0 0 0 0,-1 1 0 0 0,0-1 1 0 0,0 1-1 0 0,1-1 0 0 0,-1 1 0 0 0,0-1 0 0 0,0 1 0 0 0,1 0 0 0 0,-1-1 0 0 0,1 1 0 0 0,-1-1 0 0 0,0 1 1 0 0,1 0-1 0 0,-1-1 0 0 0,1 1 0 0 0,-1 0 0 0 0,1-1 0 0 0,-1 1 0 0 0,1 0 0 0 0,-1 0 0 0 0,1 0 0 0 0,-1-1 1 0 0,1 1-1 0 0,-1 0 0 0 0,1 0 0 0 0,0 0 0 0 0,-1 0 0 0 0,1 0 0 0 0,-1 0 0 0 0,1 0 0 0 0,-1 0 0 0 0,1 0 1 0 0,0 0-1 0 0,-1 0 0 0 0,1 1 0 0 0,-1-1 0 0 0,1 0 0 0 0,-1 0 0 0 0,1 0 0 0 0,-1 1 0 0 0,1-1 0 0 0,0 1 1 0 0,3 1 5 0 0,0 1 1 0 0,0 0 0 0 0,0-1-1 0 0,5 7 1 0 0,2 1 50 0 0,-1 0-1 0 0,0 1 0 0 0,-1 1 1 0 0,0 0-1 0 0,-1 0 1 0 0,0 0-1 0 0,-1 1 0 0 0,-1 0 1 0 0,10 27-1 0 0,-15-37-39 0 0,1 5 1 0 0,1-1 0 0 0,6 14 1 0 0,-9-20-13 0 0,1 0 0 0 0,-1 0 0 0 0,1 0 1 0 0,-1 0-1 0 0,1 0 0 0 0,0 0 0 0 0,0 0 1 0 0,-1 0-1 0 0,1 0 0 0 0,0 0 0 0 0,0 0 1 0 0,0 0-1 0 0,0-1 0 0 0,0 1 0 0 0,0 0 1 0 0,0-1-1 0 0,0 1 0 0 0,0-1 0 0 0,1 1 1 0 0,-1-1-1 0 0,0 1 0 0 0,0-1 0 0 0,0 0 1 0 0,1 0-1 0 0,-1 0 0 0 0,2 1 0 0 0,-3-2-3 0 0,1 1-1 0 0,0 0 1 0 0,-1-1-1 0 0,1 1 1 0 0,0 0-1 0 0,-1-1 1 0 0,1 1-1 0 0,-1-1 1 0 0,1 1-1 0 0,-1-1 1 0 0,1 1-1 0 0,-1-1 1 0 0,1 0-1 0 0,-1 1 1 0 0,1-1-1 0 0,-1 0 1 0 0,0 1-1 0 0,1-2 1 0 0,5-15-23 0 0,-4 13 16 0 0,6-23-74 0 0,-4 13 72 0 0,0 0 0 0 0,1 1 0 0 0,1 0 0 0 0,0 0 0 0 0,10-16 0 0 0,-16 29 9 0 0,1-1 1 0 0,-1 1 0 0 0,1-1-1 0 0,-1 0 1 0 0,1 1-1 0 0,0-1 1 0 0,-1 1 0 0 0,1-1-1 0 0,-1 1 1 0 0,1 0 0 0 0,0-1-1 0 0,0 1 1 0 0,-1 0 0 0 0,1-1-1 0 0,0 1 1 0 0,0 0-1 0 0,-1 0 1 0 0,1 0 0 0 0,0-1-1 0 0,1 1 1 0 0,0 0-1 0 0,-1 1 0 0 0,1-1 0 0 0,-1 0 0 0 0,1 1 0 0 0,-1-1 0 0 0,1 1 0 0 0,-1-1 0 0 0,1 1 0 0 0,2 1 0 0 0,1 2 1 0 0,1 0 0 0 0,-1 0 0 0 0,9 9 0 0 0,-8-6-126 0 0,1 1 1 0 0,-1 0-1 0 0,0 1 0 0 0,-1 0 0 0 0,0-1 0 0 0,0 2 0 0 0,-1-1 1 0 0,-1 0-1 0 0,1 1 0 0 0,-1 0 0 0 0,-1 0 0 0 0,0 0 0 0 0,2 14 1 0 0,-3-16-1233 0 0,0-5-1603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1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17900 0 0,'0'0'5094'0'0,"4"22"-4162"0"0,12 69-171 0 0,-14-77-469 0 0,-1 1 1 0 0,0 25 0 0 0,-2-21-72 0 0,-1 17 86 0 0,-1 0 0 0 0,-11 45 1 0 0,-3 23-185 0 0,17-101-214 0 0,-2 31 313 0 0,2-32-402 0 0,0 0-1 0 0,1 0 0 0 0,-1 0 0 0 0,0 0 1 0 0,1 0-1 0 0,-1 0 0 0 0,1 0 0 0 0,0 0 1 0 0,-1 0-1 0 0,1 0 0 0 0,0 0 0 0 0,0 0 1 0 0,2 2-1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1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13331 0 0,'0'0'7696'0'0,"11"1"-7428"0"0,4 0-106 0 0,16 4-1 0 0,-29-4-114 0 0,1-1 0 0 0,-1 2 0 0 0,1-1 1 0 0,-1 0-1 0 0,0 0 0 0 0,0 1 0 0 0,1-1 0 0 0,-1 1 1 0 0,0 0-1 0 0,-1 0 0 0 0,1-1 0 0 0,0 1 0 0 0,0 0 0 0 0,-1 1 1 0 0,1-1-1 0 0,-1 0 0 0 0,0 0 0 0 0,1 1 0 0 0,-1-1 0 0 0,1 4 1 0 0,-1-3 24 0 0,2 3 13 0 0,0 1-1 0 0,-1-1 1 0 0,0 1 0 0 0,-1 0 0 0 0,1 0 0 0 0,-1 0-1 0 0,0-1 1 0 0,-1 1 0 0 0,0 0 0 0 0,0 0 0 0 0,0 0-1 0 0,-3 12 1 0 0,2-14-79 0 0,0 0 0 0 0,-1 0 1 0 0,0-1-1 0 0,1 1 0 0 0,-2 0 0 0 0,1-1 0 0 0,-1 1 0 0 0,1-1 0 0 0,-1 0 0 0 0,0 0 0 0 0,-1 0 0 0 0,1 0 1 0 0,-1 0-1 0 0,1-1 0 0 0,-1 0 0 0 0,0 1 0 0 0,-9 4 0 0 0,8-6-474 0 0,0 1-1 0 0,0-1 1 0 0,-1 0-1 0 0,-8 2 1 0 0,6-2-4216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2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16355 0 0,'0'0'7130'0'0,"-12"21"-6877"0"0,-35 63-107 0 0,43-78-127 0 0,1 1 1 0 0,-1-1-1 0 0,1 0 1 0 0,1 1-1 0 0,-4 11 1 0 0,4-10-5 0 0,0-1-11 0 0,1-1 1 0 0,0 1-1 0 0,0 0 1 0 0,0-1 0 0 0,1 9-1 0 0,0-12-3 0 0,0-1 0 0 0,0 0 0 0 0,1 1 0 0 0,-1-1 0 0 0,1 0 0 0 0,0 1 0 0 0,-1-1 0 0 0,1 0 0 0 0,0 0 0 0 0,0 0 0 0 0,0 1 0 0 0,1-1 0 0 0,-1 0 0 0 0,0-1 0 0 0,1 1 0 0 0,0 0 0 0 0,-1 0 0 0 0,3 1 0 0 0,1 1-119 0 0,0-1 0 0 0,1 0 0 0 0,-1 0 0 0 0,1-1 0 0 0,-1 1-1 0 0,1-1 1 0 0,0 0 0 0 0,9 1 0 0 0,6 1-2702 0 0,0-3-3571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2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6889 0 0,'0'0'12122'0'0,"8"1"-11664"0"0,28 6 57 0 0,-34-7-442 0 0,-1 1 0 0 0,1-1 0 0 0,-1 1 0 0 0,0 0 0 0 0,1-1 0 0 0,-1 1-1 0 0,0 0 1 0 0,0 0 0 0 0,0 0 0 0 0,1 0 0 0 0,-1 0 0 0 0,0 0 0 0 0,0 0 0 0 0,-1 0 0 0 0,1 0-1 0 0,0 1 1 0 0,0-1 0 0 0,0 0 0 0 0,-1 1 0 0 0,1-1 0 0 0,-1 0 0 0 0,1 1 0 0 0,-1-1-1 0 0,0 1 1 0 0,1-1 0 0 0,-1 1 0 0 0,0-1 0 0 0,0 1 0 0 0,0-1 0 0 0,0 3 0 0 0,0-2 9 0 0,0 2 45 0 0,0 0-1 0 0,0-1 1 0 0,-1 1 0 0 0,1 0-1 0 0,-1 0 1 0 0,0 0-1 0 0,0-1 1 0 0,0 1 0 0 0,0 0-1 0 0,-1-1 1 0 0,-1 4-1 0 0,-1-1 12 0 0,0 0-1 0 0,0-1 0 0 0,0 0 0 0 0,0 1 0 0 0,-9 5 0 0 0,11-9-106 0 0,-25 26 153 0 0,25-26-175 0 0,1 0 0 0 0,-1 0 0 0 0,1 1 0 0 0,-1-1 0 0 0,1 0 0 0 0,0 0 0 0 0,0 1 0 0 0,0-1 0 0 0,0 0 0 0 0,0 1 0 0 0,1-1 0 0 0,-1 6 0 0 0,1-7-5 0 0,0 0 1 0 0,1 0-1 0 0,-1-1 0 0 0,0 1 0 0 0,1 0 1 0 0,-1 0-1 0 0,1 0 0 0 0,-1-1 0 0 0,1 1 1 0 0,-1 0-1 0 0,1 0 0 0 0,0-1 1 0 0,-1 1-1 0 0,1-1 0 0 0,0 1 0 0 0,0 0 1 0 0,0-1-1 0 0,-1 1 0 0 0,1-1 0 0 0,0 0 1 0 0,0 1-1 0 0,1-1 0 0 0,22 9 56 0 0,-22-9-55 0 0,11 3-157 0 0,0 0 0 0 0,-1-1 0 0 0,1-1 1 0 0,18 0-1 0 0,3-4-4000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3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48 12683 0 0,'0'0'11656'0'0,"-22"-3"-11452"0"0,-67-10-98 0 0,12 4-123 0 0,57 7-678 0 0,1 0 0 0 0,-31-9-1 0 0,32 4-2492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3.3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10546 0 0,'0'0'12234'0'0,"3"22"-11582"0"0,10 65-208 0 0,-12-83-395 0 0,0 1 0 0 0,-1 0 0 0 0,1-1 0 0 0,-1 1 0 0 0,0 0 0 0 0,0 0 0 0 0,-1-1 0 0 0,-1 9 0 0 0,-1 2 10 0 0,2 0-548 0 0,2 23 0 0 0,-1-37 251 0 0,0 0 0 0 0,1 0 0 0 0,-1 0 0 0 0,0-1-1 0 0,1 1 1 0 0,-1 0 0 0 0,0 0 0 0 0,1-1 0 0 0,-1 1-1 0 0,1 0 1 0 0,-1 0 0 0 0,1-1 0 0 0,0 1-1 0 0,-1-1 1 0 0,2 2 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3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15947 0 0,'0'0'4851'0'0,"20"12"-4520"0"0,62 38 14 0 0,-77-47-279 0 0,0 1-1 0 0,0 0 1 0 0,5 4 0 0 0,-9-7-45 0 0,-1-1 1 0 0,1 1 0 0 0,-1 0 0 0 0,1 0 0 0 0,-1-1-1 0 0,0 1 1 0 0,1 0 0 0 0,-1-1 0 0 0,0 1 0 0 0,1 0-1 0 0,-1 0 1 0 0,0 1 0 0 0,2 4 123 0 0,-1-3-65 0 0,0 1 1 0 0,0-1-1 0 0,0 1 1 0 0,0-1-1 0 0,-1 1 1 0 0,0 0-1 0 0,0-1 1 0 0,0 1-1 0 0,0 0 1 0 0,0 0-1 0 0,-1-1 1 0 0,1 1-1 0 0,-1-1 1 0 0,0 1-1 0 0,0 0 1 0 0,-1-1-1 0 0,1 0 1 0 0,-1 1-1 0 0,1-1 1 0 0,-1 0-1 0 0,0 0 1 0 0,0 0-1 0 0,-1 0 1 0 0,1 0-1 0 0,-1 0 1 0 0,1-1-1 0 0,-1 1 1 0 0,0-1-1 0 0,0 0 1 0 0,0 1-1 0 0,0-2 1 0 0,-6 4-1 0 0,0-1-117 0 0,-1-1-1 0 0,1 0 0 0 0,-1 0 0 0 0,-17 1 1 0 0,-3-2-6239 0 0</inkml:trace>
  <inkml:trace contextRef="#ctx0" brushRef="#br0" timeOffset="1">200 31 13779 0 0,'0'0'9970'0'0,"-6"23"-9878"0"0,-19 73-31 0 0,18-60-36 0 0,7-19-14 0 0,1-9-8 0 0,-1-5 18 0 0,1 1 0 0 0,0 0 0 0 0,-1-1 0 0 0,2 1 0 0 0,-1 0-1 0 0,0-1 1 0 0,1 1 0 0 0,-1-1 0 0 0,1 0 0 0 0,0 0 0 0 0,0 1 0 0 0,0-1 0 0 0,1-1-1 0 0,-1 1 1 0 0,1 0 0 0 0,0 0 0 0 0,-1-1 0 0 0,1 0 0 0 0,0 1 0 0 0,1-1 0 0 0,4 2 0 0 0,-2-1-344 0 0,0 0 1 0 0,0-1 0 0 0,0 0 0 0 0,12 3 0 0 0,-11-4-1607 0 0,1 0 0 0 0,-1 0 1 0 0,15-1-1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4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39 8418 0 0,'0'0'14296'0'0,"-15"0"-13870"0"0,-47 3-121 0 0,49-3-473 0 0,0 0-1 0 0,0 0 1 0 0,0-1-1 0 0,1-1 1 0 0,-1 0-1 0 0,0-1 1 0 0,1 0-1 0 0,-22-9 1 0 0,8 1-3075 0 0,9 3-4539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4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92 13683 0 0,'0'0'7560'0'0,"7"22"-6570"0"0,21 69-314 0 0,-26-86-590 0 0,-1 0 0 0 0,1 0 0 0 0,-1 1 0 0 0,0-1 0 0 0,0 0 0 0 0,-1 9-1 0 0,0-6 39 0 0,-2 62-28 0 0</inkml:trace>
  <inkml:trace contextRef="#ctx0" brushRef="#br0" timeOffset="1">353 0 8578 0 0,'0'0'13023'0'0,"1"22"-12153"0"0,0 68-117 0 0,-3 11 856 0 0,-1-76-1311 0 0,-7 30 0 0 0,8-43-514 0 0,0 0-1 0 0,1 0 0 0 0,0 14 1 0 0,0-20-2578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0:55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 8129 0 0,'0'0'6152'0'0,"0"0"-4646"0"0,0 0-1328 0 0,0 0 61 0 0,0 0-105 0 0,0 0-142 0 0,7-4-115 0 0,-4 1 123 0 0,0 1 0 0 0,0 0 1 0 0,1 0-1 0 0,0 0 0 0 0,-1 0 1 0 0,1 1-1 0 0,0 0 0 0 0,-1-1 0 0 0,1 1 1 0 0,0 1-1 0 0,0-1 0 0 0,0 1 1 0 0,0-1-1 0 0,0 1 0 0 0,0 0 1 0 0,0 0-1 0 0,0 1 0 0 0,0-1 0 0 0,0 1 1 0 0,0 0-1 0 0,0 0 0 0 0,-1 0 1 0 0,1 1-1 0 0,0-1 0 0 0,-1 1 1 0 0,1 0-1 0 0,2 2 0 0 0,-4-3 12 0 0,0 0-1 0 0,0 0 1 0 0,0 0 0 0 0,0 0-1 0 0,0 0 1 0 0,0 1 0 0 0,0-1-1 0 0,-1 1 1 0 0,1-1 0 0 0,0 1-1 0 0,-1 0 1 0 0,0-1 0 0 0,1 1 0 0 0,-1 0-1 0 0,0 0 1 0 0,0 0 0 0 0,0 0-1 0 0,0 0 1 0 0,0 0 0 0 0,0 1-1 0 0,-1-1 1 0 0,1 0 0 0 0,-1 0-1 0 0,0 0 1 0 0,1 1 0 0 0,-1-1 0 0 0,0 0-1 0 0,0 1 1 0 0,-1-1 0 0 0,1 0-1 0 0,0 0 1 0 0,-1 0 0 0 0,1 1-1 0 0,-1-1 1 0 0,0 0 0 0 0,0 0 0 0 0,0 0-1 0 0,0 0 1 0 0,0 0 0 0 0,0 0-1 0 0,0 0 1 0 0,-1 0 0 0 0,1-1-1 0 0,-1 1 1 0 0,1 0 0 0 0,-1-1-1 0 0,0 1 1 0 0,1-1 0 0 0,-1 0 0 0 0,-1 1-12 0 0,-7 9 94 0 0,8-10-69 0 0,0 0 0 0 0,1-1 0 0 0,-1 1 1 0 0,0 0-1 0 0,0 0 0 0 0,1 0 0 0 0,-1 0 0 0 0,0 0 0 0 0,1 1 1 0 0,-1-1-1 0 0,1 0 0 0 0,-1 1 0 0 0,1-1 0 0 0,0 1 1 0 0,0-1-1 0 0,0 1 0 0 0,0 0 0 0 0,0-1 0 0 0,0 1 0 0 0,0 0 1 0 0,0 0-1 0 0,1 0 0 0 0,-1 0 0 0 0,1 0 0 0 0,-1-1 0 0 0,1 1 1 0 0,0 0-1 0 0,0 0 0 0 0,-1 0 0 0 0,2 0 0 0 0,-1 0 0 0 0,0 0 1 0 0,0 0-1 0 0,1 0 0 0 0,-1 0 0 0 0,1 0 0 0 0,-1 0 0 0 0,1 0 1 0 0,0 0-1 0 0,0-1 0 0 0,0 1 0 0 0,0 0 0 0 0,0-1 0 0 0,0 1 1 0 0,0 0-1 0 0,0-1 0 0 0,1 1 0 0 0,-1-1 0 0 0,1 0 1 0 0,-1 0-1 0 0,2 1-25 0 0,97 11 400 0 0,-60-21-8184 0 0,-28 2 478 0 0</inkml:trace>
  <inkml:trace contextRef="#ctx0" brushRef="#br0" timeOffset="387.81">342 126 11345 0 0,'0'0'1535'0'0,"0"0"-1387"0"0,0 0 44 0 0,0 0 47 0 0,0 0-109 0 0,0 0-70 0 0,27 1 444 0 0,-22 3-329 0 0,0 1 0 0 0,0 1 0 0 0,0-1 0 0 0,-1 1 1 0 0,0-1-1 0 0,-1 1 0 0 0,1 1 0 0 0,-1-1 1 0 0,0 0-1 0 0,0 1 0 0 0,-1-1 0 0 0,0 1 0 0 0,0 0 1 0 0,-1 0-1 0 0,1 0 0 0 0,-2 0 0 0 0,1 0 0 0 0,-1 0 1 0 0,0 3-176 0 0,0-10 23 0 0,0 0 1 0 0,1 0-1 0 0,-1-1 1 0 0,0 1-1 0 0,0 0 1 0 0,1 0 0 0 0,-1-1-1 0 0,0 1 1 0 0,1 0-1 0 0,-1 0 1 0 0,0 0-1 0 0,1-1 1 0 0,-1 1 0 0 0,0 0-1 0 0,1 0 1 0 0,-1 0-1 0 0,0 0 1 0 0,1 0-1 0 0,-1 0 1 0 0,0 0 0 0 0,1 0-1 0 0,-1 0 1 0 0,0 0-1 0 0,1 0 1 0 0,-1 0-1 0 0,0 0 1 0 0,1 0 0 0 0,-1 0-1 0 0,1 0 1 0 0,-1 0-1 0 0,0 0 1 0 0,1 0-1 0 0,-1 1 1 0 0,0-1 0 0 0,0 0-1 0 0,1 0 1 0 0,-1 0-1 0 0,0 1 1 0 0,1-1-1 0 0,-1 0 1 0 0,0 0 0 0 0,0 1-1 0 0,1-1 1 0 0,-1 0-1 0 0,0 1-23 0 0,13-37-416 0 0,-14 37 417 0 0,2 1 0 0 0,-1-1 0 0 0,0 0 0 0 0,0 0 0 0 0,0 1 0 0 0,1-1 0 0 0,-1 0 0 0 0,0 0 0 0 0,1 1 0 0 0,-1-1 0 0 0,1 0 0 0 0,0 0 0 0 0,-1 0 0 0 0,1 0 0 0 0,0 0 0 0 0,0 0 0 0 0,0 0 0 0 0,0 0 0 0 0,-1 0 0 0 0,1 0 0 0 0,0 0 0 0 0,1 0 0 0 0,-1-1 0 0 0,0 1 0 0 0,0-1 0 0 0,0 1 0 0 0,0 0 0 0 0,0-1 0 0 0,1 0 0 0 0,-1 1 0 0 0,0-1 0 0 0,1 0 0 0 0,-1 0 0 0 0,0 1 0 0 0,0-1 0 0 0,1 0 0 0 0,-1 0 0 0 0,0-1 0 0 0,1 1 0 0 0,-1 0 0 0 0,0 0 0 0 0,0 0 0 0 0,1-1 0 0 0,-1 1 0 0 0,0-1 0 0 0,0 1 0 0 0,0-1 0 0 0,1 0 0 0 0,-1 1 0 0 0,0-1 0 0 0,0 0 0 0 0,0 0 0 0 0,0 1 0 0 0,0-1 0 0 0,-1 0 0 0 0,1 0 0 0 0,0 0 0 0 0,0 0 0 0 0,0-1 0 0 0,-1 1 0 0 0,1 0 0 0 0,-1 0 0 0 0,1 0 0 0 0,-1 0 0 0 0,1-1 0 0 0,-1 1 0 0 0,0 0 0 0 0,1-1-1 0 0,9 37-53 0 0,7 14 338 0 0,13-38-9071 0 0,-12-13-642 0 0</inkml:trace>
  <inkml:trace contextRef="#ctx0" brushRef="#br0" timeOffset="637.09">868 294 13565 0 0,'0'0'2684'0'0,"0"0"-2684"0"0,0 0 213 0 0,0 0-213 0 0,0 0 336 0 0,-46-2 12 0 0,29 0-112 0 0,-1-1-148 0 0,-2 0-76 0 0,0-1-12 0 0,3 0-112 0 0,0 0-436 0 0,7-4-597 0 0,2 0-927 0 0,1 2-2868 0 0,7-8-2613 0 0</inkml:trace>
  <inkml:trace contextRef="#ctx0" brushRef="#br0" timeOffset="916.52">783 213 10381 0 0,'0'0'2364'0'0,"0"0"-1432"0"0,0 0 248 0 0,22 48-100 0 0,-22-32-475 0 0,0-1-277 0 0,0-1-80 0 0,-4-1-36 0 0,0-2-76 0 0,0-1-24 0 0,2-3 0 0 0,-2-2-4 0 0,2-1-108 0 0,2-4-640 0 0,0 0-589 0 0,2-4-335 0 0,2-1-2376 0 0,6-9-5757 0 0</inkml:trace>
  <inkml:trace contextRef="#ctx0" brushRef="#br0" timeOffset="917.52">1026 227 12805 0 0,'0'0'4145'0'0,"0"0"-3969"0"0,21 43-64 0 0,-18-26 272 0 0,-2 2-136 0 0,-1-1-64 0 0,0 0-8 0 0,0-1-56 0 0,-1-1-8 0 0,-2 0-48 0 0,2 0 20 0 0,-2-3-84 0 0,2-2-332 0 0,-2-4-844 0 0,3-2-1481 0 0,0-5-4535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5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9490 0 0,'0'0'15770'0'0,"1"25"-15187"0"0,5 81-118 0 0,-4-14 231 0 0,-3-77-517 0 0,-1 0 1 0 0,-6 24-1 0 0,-14 72 123 0 0,20-94-312 0 0,1-1 1 0 0,0 0-1 0 0,1 1 0 0 0,5 30 0 0 0,-3-39-133 0 0,0 1-1 0 0,1-1 0 0 0,0 0 0 0 0,5 10 1 0 0,-3-8-1929 0 0,6 18 1 0 0,-9-20-1839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6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10258 0 0,'0'0'10469'0'0,"4"1"-10372"0"0,49 12-55 0 0,-17-4 22 0 0,50 7 0 0 0,-43-14 144 0 0,-24-2 387 0 0,18 4-1 0 0,-37-4-573 0 0,0 0-1 0 0,1 0 0 0 0,-1 0 1 0 0,0 0-1 0 0,0 0 0 0 0,0 1 1 0 0,1-1-1 0 0,-1 0 0 0 0,0 0 0 0 0,0 0 1 0 0,0 1-1 0 0,1-1 0 0 0,-1 0 1 0 0,0 0-1 0 0,0 1 0 0 0,0-1 1 0 0,0 0-1 0 0,0 1 0 0 0,1-1 0 0 0,-1 0 1 0 0,0 0-1 0 0,0 1 0 0 0,0-1 1 0 0,0 0-1 0 0,0 1 0 0 0,0-1 1 0 0,0 0-1 0 0,0 0 0 0 0,0 1 0 0 0,0-1 1 0 0,0 0-1 0 0,0 1 0 0 0,-1-1 1 0 0,1 0-1 0 0,0 0 0 0 0,0 1 1 0 0,0-1-1 0 0,0 1 0 0 0,-7 13 335 0 0,7-12-277 0 0,-8 16 219 0 0,1 1 0 0 0,1 0 0 0 0,1 0 0 0 0,0 1 0 0 0,2-1 0 0 0,-2 23 0 0 0,3 121 542 0 0,3-122-595 0 0,1 42 166 0 0,-2 137 309 0 0,-1-202-662 0 0,-7 30 0 0 0,7-40-63 0 0,-1-1 0 0 0,-1 1 0 0 0,0 0 0 0 0,0-1 0 0 0,0 1 0 0 0,-5 7 0 0 0,7-14-60 0 0,-1 1 0 0 0,1-1 0 0 0,0 0-1 0 0,-1 1 1 0 0,1-1 0 0 0,-1 0 0 0 0,1 0 0 0 0,-1 0-1 0 0,0 0 1 0 0,1 0 0 0 0,-1 0 0 0 0,0-1 0 0 0,0 1-1 0 0,0-1 1 0 0,0 1 0 0 0,1-1 0 0 0,-1 1 0 0 0,0-1-1 0 0,0 0 1 0 0,0 0 0 0 0,0 0 0 0 0,-4-1-1 0 0,-4 0-904 0 0,0-1 0 0 0,-1 0 0 0 0,-10-4 0 0 0,6 2-1742 0 0,2 1-2354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6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397 37 18508 0 0,'0'0'8024'0'0,"-21"0"-7828"0"0,-66-2-106 0 0,14-1-1675 0 0,-91-16 1 0 0,132 13-1007 0 0,12 0-4395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7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13507 0 0,'0'0'7964'0'0,"6"22"-6630"0"0,19 74-279 0 0,-23-89-876 0 0,0 0 0 0 0,-1-1 0 0 0,0 1 1 0 0,0 0-1 0 0,-1 0 0 0 0,0 9 0 0 0,-1-3 147 0 0,0 9 199 0 0,-1 0-1 0 0,-7 31 1 0 0,4-32-1938 0 0,2 1 0 0 0,-2 32-1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1:20:37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7 8626 0 0,'0'0'15859'0'0,"-21"-2"-15437"0"0,-8-1-239 0 0,-30 2 0 0 0,56 1-161 0 0,1 0-1 0 0,-1 0 1 0 0,0 1-1 0 0,1-1 1 0 0,-1 1-1 0 0,0 0 0 0 0,1 0 1 0 0,-1 0-1 0 0,1 0 1 0 0,-1 0-1 0 0,1 0 1 0 0,-1 1-1 0 0,1-1 0 0 0,0 1 1 0 0,0 0-1 0 0,0-1 1 0 0,0 1-1 0 0,0 0 1 0 0,0 0-1 0 0,0 1 0 0 0,1-1 1 0 0,-3 4-1 0 0,-2 2 53 0 0,-2 3-14 0 0,0 0 0 0 0,1 0 0 0 0,0 0-1 0 0,-7 20 1 0 0,11-25-44 0 0,0 1-1 0 0,1 0 1 0 0,0 0-1 0 0,1 0 1 0 0,0 0 0 0 0,0 0-1 0 0,0 1 1 0 0,1-1-1 0 0,1 14 1 0 0,0-17 2 0 0,0 1 0 0 0,0-1 0 0 0,1 0 0 0 0,0 0 0 0 0,0 0 0 0 0,0 0 0 0 0,0 0-1 0 0,1 0 1 0 0,-1-1 0 0 0,1 1 0 0 0,0-1 0 0 0,0 1 0 0 0,0-1 0 0 0,1 0 0 0 0,-1-1 0 0 0,1 1 0 0 0,7 4 0 0 0,2 0 39 0 0,1 0 0 0 0,-1 0 0 0 0,1-2 0 0 0,15 5 0 0 0,8 0-42 0 0,0-3-1 0 0,0 0 1 0 0,1-3 0 0 0,63 0-1 0 0,-100-4-268 0 0,16-1 460 0 0,-12-4-3099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1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29 5945 0 0,'0'0'6148'0'0,"0"0"-5112"0"0,0 0-680 0 0,0 0 104 0 0,0 0 236 0 0,0 0 236 0 0,0 0-248 0 0,-35-2-347 0 0,14 1-201 0 0,0 0-72 0 0,-3 0-60 0 0,-2 1-4 0 0,0 0-8 0 0,4 0-192 0 0,1-3-1109 0 0,5 0-847 0 0,7-1-3548 0 0,9-9-1717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2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11 5380 0 0,'0'0'8021'0'0,"0"0"-7093"0"0,0 0-864 0 0,-47-6 200 0 0,20 4 328 0 0,-3 0-312 0 0,-2 2-280 0 0,-2 0-264 0 0,3 0-1344 0 0,-1 0-1136 0 0,9 0-3065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09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 4028 0 0,'0'0'4757'0'0,"0"0"-2686"0"0,0 0-1541 0 0,0 0-375 0 0,0 0 14 0 0,7 5 235 0 0,8 4-135 0 0,0-1 0 0 0,0 0 0 0 0,1-1-1 0 0,0-1 1 0 0,1 0 0 0 0,-1-2-1 0 0,1 1 1 0 0,0-2 0 0 0,0 0-1 0 0,0-1 1 0 0,0-1 0 0 0,0-1-1 0 0,1 0 1 0 0,15-3-269 0 0,-32 3-10 0 0,0 0-1 0 0,0 0 1 0 0,0 0 0 0 0,0 0-1 0 0,0 0 1 0 0,0 0-1 0 0,0 0 1 0 0,1-1-1 0 0,-1 1 1 0 0,0-1 0 0 0,0 1-1 0 0,0-1 1 0 0,0 1-1 0 0,-1-1 1 0 0,1 1 0 0 0,0-1-1 0 0,0 0 1 0 0,0 1-1 0 0,0-1 1 0 0,-1 0 0 0 0,1 0-1 0 0,0 0 1 0 0,-1 1-1 0 0,1-1 1 0 0,0 0 0 0 0,-1 0-1 0 0,1 0 1 0 0,-1 0-1 0 0,0 0 1 0 0,1 0 0 0 0,-1 0-1 0 0,0-1 1 0 0,1 1-1 0 0,-1 0 1 0 0,0 0 0 0 0,0 0-1 0 0,0 0 1 0 0,0 0-1 0 0,0 0 1 0 0,0 0 0 0 0,-1 0-1 0 0,1 0 1 0 0,0 0-1 0 0,0-1 1 0 0,-1 1 0 0 0,1 0-1 0 0,-1 0 1 0 0,1 0-1 0 0,-1 0 1 0 0,1 1 0 0 0,-1-1-1 0 0,1 0 1 0 0,-1 0-1 0 0,0 0 1 0 0,0 0-1 0 0,1 1 1 0 0,-1-1 0 0 0,0 0-1 0 0,0 0 1 0 0,0 1-1 0 0,0-1 1 0 0,0 1 0 0 0,0-1-1 0 0,0 1 1 0 0,0 0-1 0 0,-1-1 11 0 0,-63-45-1028 0 0,64 44 1032 0 0,0 1 0 0 0,-1-1 0 0 0,1 0 0 0 0,-1 1 0 0 0,1 0 0 0 0,-1-1 0 0 0,1 1 0 0 0,-1 0 0 0 0,0 0 0 0 0,0 0 0 0 0,0 0 0 0 0,1 0-1 0 0,-1 0 1 0 0,0 1 0 0 0,0-1 0 0 0,0 1 0 0 0,0-1 0 0 0,0 1 0 0 0,0 0 0 0 0,0 0 0 0 0,0 0 0 0 0,-1 0 0 0 0,1 0 0 0 0,0 0 0 0 0,0 0 0 0 0,0 1 0 0 0,0-1-1 0 0,0 1 1 0 0,0-1 0 0 0,1 1 0 0 0,-1 0 0 0 0,0 0 0 0 0,0 0 0 0 0,0 0 0 0 0,0 0 0 0 0,1 0 0 0 0,-1 0 0 0 0,1 1 0 0 0,-1-1 0 0 0,1 1 0 0 0,-1-1 0 0 0,1 1-1 0 0,0-1 1 0 0,0 1 0 0 0,0 0 0 0 0,0 0 0 0 0,0 0 0 0 0,0-1 0 0 0,0 1 0 0 0,0 0 0 0 0,0 2-4 0 0,-29 281 1975 0 0,30-284-2355 0 0,2 16-1418 0 0,5-10-5258 0 0,3-7-47 0 0</inkml:trace>
  <inkml:trace contextRef="#ctx0" brushRef="#br0" timeOffset="264.13">249 296 7221 0 0,'0'0'6496'0'0,"0"0"-5912"0"0,0 0-584 0 0,0 0-304 0 0,-46-1 240 0 0,25 0 64 0 0,-3-1 0 0 0,-2 0-16 0 0,-1 1 16 0 0,2 0-228 0 0,-4-2-1240 0 0,12 0-1572 0 0,-5-6-4221 0 0</inkml:trace>
  <inkml:trace contextRef="#ctx0" brushRef="#br0" timeOffset="418.81">397 61 4072 0 0,'0'0'6588'0'0,"0"0"-4621"0"0,0 0-1652 0 0,-1 7 164 0 0,-12 56 1188 0 0,-5 105-11 0 0,25-147-2687 0 0,-2-15-1888 0 0,-1-7-3549 0 0,1-6 142 0 0</inkml:trace>
  <inkml:trace contextRef="#ctx0" brushRef="#br0" timeOffset="573.83">493 187 4772 0 0,'0'0'6651'0'0,"0"0"-4797"0"0,0 0-1573 0 0,0 0-107 0 0,0 0-114 0 0,0 0-122 0 0,0 0-171 0 0,7-1-201 0 0,-1 1 460 0 0,-1 1-1 0 0,1-1 0 0 0,0 1 1 0 0,0 1-1 0 0,0-1 1 0 0,-1 1-1 0 0,1 0 1 0 0,0 0-1 0 0,-1 1 1 0 0,0-1-1 0 0,0 1 0 0 0,0 0 1 0 0,0 1-1 0 0,0-1 1 0 0,0 1-1 0 0,-1 0 1 0 0,0 0-1 0 0,0 0 0 0 0,0 1 1 0 0,0 0-1 0 0,0 0-25 0 0,-3-3 50 0 0,1 0 0 0 0,-1 0 0 0 0,0 0 0 0 0,0 0-1 0 0,0 0 1 0 0,0 0 0 0 0,0 0 0 0 0,0 0 0 0 0,-1 0 0 0 0,1 0-1 0 0,-1 0 1 0 0,1 1 0 0 0,-1-1 0 0 0,0 0 0 0 0,0 0-1 0 0,0 1 1 0 0,0-1 0 0 0,0 0 0 0 0,0 0 0 0 0,-1 0 0 0 0,1 1-1 0 0,-1-1 1 0 0,1 0 0 0 0,-1 0 0 0 0,0 0 0 0 0,0 0 0 0 0,0 0-1 0 0,0 0 1 0 0,-1 0 0 0 0,1 0 0 0 0,0 0 0 0 0,-1-1-1 0 0,1 1 1 0 0,-1 0 0 0 0,1-1 0 0 0,-1 0 0 0 0,0 1 0 0 0,0-1-1 0 0,0 0 1 0 0,0 0 0 0 0,0 0 0 0 0,0 0 0 0 0,-1 1-50 0 0,-63 12-4909 0 0,57-19 328 0 0,2-8-1669 0 0</inkml:trace>
  <inkml:trace contextRef="#ctx0" brushRef="#br0" timeOffset="774.82">673 188 1264 0 0,'0'0'7396'0'0,"0"0"-5174"0"0,0 0-1980 0 0,0 0 11 0 0,0 0 238 0 0,-4 6 263 0 0,-1 4-273 0 0,2-8-416 0 0,0 1 0 0 0,0-1-1 0 0,1 0 1 0 0,-1 1 0 0 0,1 0-1 0 0,0 0 1 0 0,-1 0 0 0 0,1 0 0 0 0,1 0-1 0 0,-1 0 1 0 0,0 0 0 0 0,1 0-1 0 0,-1 1 1 0 0,1-1 0 0 0,0 1 0 0 0,0-1-1 0 0,1 1 1 0 0,-1-1 0 0 0,1 1-1 0 0,0 0 1 0 0,0-1 0 0 0,0 1 0 0 0,0-1-1 0 0,0 1 1 0 0,1 0 0 0 0,0-1-1 0 0,-1 1 1 0 0,1-1 0 0 0,1 0 0 0 0,-1 1-1 0 0,0-1 1 0 0,1 0 0 0 0,0 1 0 0 0,0-1-1 0 0,0 0 1 0 0,0 0 0 0 0,0-1-1 0 0,0 1 1 0 0,1 0 0 0 0,0-1 0 0 0,-1 1-1 0 0,1-1 1 0 0,0 0 0 0 0,0 0-1 0 0,0 0 1 0 0,0 0 0 0 0,1-1-65 0 0,29 3-823 0 0,-11-8-2581 0 0,-11 0-1753 0 0</inkml:trace>
  <inkml:trace contextRef="#ctx0" brushRef="#br0" timeOffset="1023.13">1052 352 4788 0 0,'0'0'8513'0'0,"0"0"-8081"0"0,0 0-424 0 0,0 0-8 0 0,0 0 408 0 0,-40 3-4 0 0,20-3-12 0 0,-2-1-104 0 0,-6-1-200 0 0,1 1-36 0 0,-2-3-52 0 0,-1 2-596 0 0,4-2-724 0 0,2-3-844 0 0,11 1-2416 0 0,-1-7-2133 0 0</inkml:trace>
  <inkml:trace contextRef="#ctx0" brushRef="#br0" timeOffset="1271.16">899 260 5092 0 0,'0'0'4766'0'0,"0"0"-3074"0"0,5 6-1020 0 0,-1-1-402 0 0,-1 0 1 0 0,0 0-1 0 0,0 1 1 0 0,0-1-1 0 0,0 1 1 0 0,-1 0-1 0 0,0 0 1 0 0,0 0-1 0 0,-1 0 1 0 0,0 0-1 0 0,0 0 1 0 0,0 0-1 0 0,-1 0 1 0 0,1 0-1 0 0,-2 1 1 0 0,1-1-1 0 0,-1 0 1 0 0,0 0-1 0 0,0 0 1 0 0,-2 5-271 0 0,1-3-168 0 0,-9 28 540 0 0,12-23-5329 0 0,4-14 1085 0 0,4-7-3331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4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41 8565 0 0,'0'0'2676'0'0,"0"0"-1724"0"0,0 0 364 0 0,0 0-152 0 0,0 0-596 0 0,0 0-416 0 0,0 0-152 0 0,-58-19-60 0 0,15 14-88 0 0,-15 1 136 0 0,-1 0-1420 0 0,16 2-3820 0 0,5-4-3237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6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715 57 10105 0 0,'0'0'3885'0'0,"0"0"-2892"0"0,-9-1-538 0 0,-602-49 1698 0 0,594 48-2300 0 0,-30-1-351 0 0,17 4-2572 0 0,29 2-4259 0 0,9-2 1622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7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10281 0 0,'0'0'2834'0'0,"0"0"-1627"0"0,0 0-457 0 0,0 0 79 0 0,0 0-66 0 0,0 0-607 0 0,0 0-562 0 0,0 0 166 0 0,8 3 197 0 0,-1-1 1 0 0,-3-1 57 0 0,1 0 0 0 0,0 0 0 0 0,-1 0 0 0 0,1 1 0 0 0,-1 0 0 0 0,1 0 0 0 0,-1 0 0 0 0,0 0 0 0 0,0 0 0 0 0,0 1 0 0 0,0 0 1 0 0,-1 0-1 0 0,1 0 0 0 0,-1 0 0 0 0,1 0 0 0 0,-1 1 0 0 0,0 0 0 0 0,0 0 0 0 0,-1-1 0 0 0,3 5-15 0 0,-34 9 907 0 0,39-5-1384 0 0,60 48 897 0 0,-69-59-392 0 0,0 1 1 0 0,0-1 0 0 0,0 1 0 0 0,0-1 0 0 0,0 1 0 0 0,-1-1 0 0 0,1 1 0 0 0,-1-1 0 0 0,1 1 0 0 0,-1 0-1 0 0,1 0 1 0 0,-1-1 0 0 0,0 1 0 0 0,0 0 0 0 0,0-1 0 0 0,0 1 0 0 0,0 0 0 0 0,0-1 0 0 0,-1 1-1 0 0,1 0 1 0 0,0-1 0 0 0,-1 1 0 0 0,0 0 0 0 0,1-1 0 0 0,-1 1 0 0 0,0-1 0 0 0,0 1 0 0 0,1-1-1 0 0,-1 1 1 0 0,0-1 0 0 0,-1 0 0 0 0,1 1 0 0 0,0-1 0 0 0,0 0 0 0 0,0 0 0 0 0,-1 0 0 0 0,1 0-1 0 0,-1 0 1 0 0,1 0 0 0 0,-1 0 0 0 0,1 0 0 0 0,-1-1 0 0 0,1 1 0 0 0,-1-1 0 0 0,0 1 0 0 0,1-1 0 0 0,-1 0-1 0 0,0 1 1 0 0,1-1 0 0 0,-1 0 0 0 0,-2 0-29 0 0,-118 2-31 0 0,54-40-6823 0 0,60 26 1027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8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3496 0 0,'0'0'8580'0'0,"0"0"-6259"0"0,0 0-2011 0 0,0 0 1 0 0,6-4 160 0 0,-5 2-464 0 0,0 1 0 0 0,1-1-1 0 0,-1 0 1 0 0,1 1 0 0 0,-1-1-1 0 0,1 1 1 0 0,0 0-1 0 0,-1 0 1 0 0,1 0 0 0 0,0-1-1 0 0,0 2 1 0 0,0-1 0 0 0,0 0-1 0 0,0 0 1 0 0,0 1 0 0 0,0-1-1 0 0,0 1 1 0 0,0-1-1 0 0,0 1 1 0 0,1 0 0 0 0,-1 0-1 0 0,0 0 1 0 0,0 0 0 0 0,0 0-1 0 0,0 1 1 0 0,0-1-1 0 0,0 0 1 0 0,0 1 0 0 0,0 0-1 0 0,0-1 1 0 0,0 1 0 0 0,0 0-1 0 0,0 0 1 0 0,0 0-1 0 0,0 0 1 0 0,-1 1 0 0 0,1-1-1 0 0,0 0 1 0 0,-1 1 0 0 0,1-1-1 0 0,-1 1 1 0 0,1 0 0 0 0,-1-1-1 0 0,0 1 1 0 0,0 0-1 0 0,0 0 1 0 0,0 0 0 0 0,0 0-1 0 0,0 0 1 0 0,-1 0 0 0 0,1 0-1 0 0,0 0 1 0 0,-1 0-1 0 0,0 0 1 0 0,1 0-7 0 0,-85 115 1006 0 0,141-98-350 0 0,80-24-718 0 0,-127 8-4846 0 0,-7 1-1009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8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732 22 13893 0 0,'0'0'1380'0'0,"-36"-5"-1380"0"0,-3 0 0 0 0,-15-1 552 0 0,-10 2-252 0 0,-4 3-168 0 0,1 1 5 0 0,5 3-13 0 0,0 1-72 0 0,2 0-4 0 0,5-2 4 0 0,5 1 8 0 0,11-2-60 0 0,11 1-36 0 0,9-2-581 0 0,4 0-871 0 0,6 2-1624 0 0,5-2-4853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8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7613 0 0,'0'0'6503'0'0,"0"0"-5541"0"0,0 0-1113 0 0,0 0 172 0 0,0 0-58 0 0,0 0-241 0 0,-8 11-457 0 0,58-11 580 0 0,-39-1 371 0 0,-6-1-79 0 0,0 1-1 0 0,-1 0 1 0 0,1 1 0 0 0,0-1-1 0 0,0 1 1 0 0,0 0-1 0 0,0 0 1 0 0,0 1 0 0 0,0-1-1 0 0,0 1 1 0 0,0 0 0 0 0,0 0-1 0 0,0 1 1 0 0,-1 0-1 0 0,1-1 1 0 0,0 2 0 0 0,-1-1-1 0 0,0 0 1 0 0,1 1 0 0 0,-1 0-1 0 0,2 2-136 0 0,-6-1 41 0 0,-1 0 0 0 0,0-1 0 0 0,0 1 0 0 0,-1 0 0 0 0,1-1 0 0 0,-1 1 0 0 0,1-1 0 0 0,-1 1 0 0 0,0-1 0 0 0,-1 0 0 0 0,1 1 0 0 0,0-1 0 0 0,-1-1 0 0 0,0 1 0 0 0,0 0 0 0 0,0-1 0 0 0,0 1 0 0 0,0-1-1 0 0,0 0 1 0 0,0 0 0 0 0,-1 0 0 0 0,1 0 0 0 0,-2 0-41 0 0,-3 3 24 0 0,-69 62-7 0 0,154-51 746 0 0,38-25-1171 0 0,-67-3-5884 0 0,-34 5-818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20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7081 0 0,'0'0'6335'0'0,"0"0"-5190"0"0,0 0-793 0 0,0 0-28 0 0,0 0-173 0 0,0 0-142 0 0,-1 7-213 0 0,20-4 240 0 0,79 23 1064 0 0,-96-25-1089 0 0,-1 0 1 0 0,1 0-1 0 0,0 0 1 0 0,-1 1-1 0 0,1-1 0 0 0,-1 0 1 0 0,1 1-1 0 0,-1-1 1 0 0,0 1-1 0 0,1 0 0 0 0,-1 0 1 0 0,0-1-1 0 0,0 1 1 0 0,0 0-1 0 0,-1 0 0 0 0,1 0 1 0 0,0 0-1 0 0,-1 0 1 0 0,1 0-1 0 0,-1 0 0 0 0,0 0 1 0 0,0 0-1 0 0,1 0 1 0 0,-1 0-1 0 0,0 0 0 0 0,-1 0 1 0 0,1 0-1 0 0,0 0 1 0 0,-1 0-1 0 0,1 0 1 0 0,-1 0-1 0 0,0 0 0 0 0,1 0 1 0 0,-1 0-1 0 0,0 0 1 0 0,0 0-1 0 0,0-1 0 0 0,0 1 1 0 0,-1 0-1 0 0,1-1 1 0 0,0 1-1 0 0,-1-1 0 0 0,1 1 1 0 0,-1-1-1 0 0,-1 1-11 0 0,-78 80 511 0 0,123-71 220 0 0,-22-11-1016 0 0,103-6 468 0 0,-82-4-3062 0 0,-4-5-3499 0 0,-14 0-2227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20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 5929 0 0,'0'0'9764'0'0,"0"0"-9764"0"0,0 0 172 0 0,0 0-172 0 0,-8 39 456 0 0,8-21-67 0 0,0 2-77 0 0,0 0-40 0 0,0 2-72 0 0,0 0-28 0 0,0 1-48 0 0,0-2-24 0 0,4-1-60 0 0,3 2-40 0 0,2-2-388 0 0,1-1-857 0 0,0-6-1627 0 0,5 0-4448 0 0</inkml:trace>
  <inkml:trace contextRef="#ctx0" brushRef="#br0" timeOffset="248.35">454 380 11145 0 0,'0'0'6213'0'0,"0"0"-6213"0"0,-66-5-28 0 0,18-2 28 0 0,-5-1 236 0 0,5 0-128 0 0,2 5-108 0 0,11 0 0 0 0,-3 1-48 0 0,7 2-64 0 0,4-2-136 0 0,9 2-512 0 0,0 0-765 0 0,6 0-2783 0 0,-2-1-4333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9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63 3008 0 0,'0'0'8481'0'0,"0"0"-6369"0"0,0 0-1732 0 0,0 0 128 0 0,0 0 336 0 0,0 0-64 0 0,-45 3-223 0 0,24-6-261 0 0,-4 1-168 0 0,0 0-120 0 0,-2-1-8 0 0,0 2 0 0 0,4-1-188 0 0,2-1-553 0 0,1 0-531 0 0,3 0-848 0 0,7-2-2816 0 0,-1-7-2909 0 0</inkml:trace>
  <inkml:trace contextRef="#ctx0" brushRef="#br0" timeOffset="267.15">130 1 12177 0 0,'0'0'2600'0'0,"0"0"-2120"0"0,17 46 348 0 0,-15-25-163 0 0,-2 2-213 0 0,0 1-92 0 0,-6-2-152 0 0,2 0-72 0 0,-4-2-136 0 0,3-4-36 0 0,-3 0-584 0 0,1-5-945 0 0,2-4-2399 0 0,-1-7-4957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7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 6917 0 0,'0'0'7637'0'0,"0"0"-6186"0"0,6-1-1518 0 0,-2 0 93 0 0,-1 0 0 0 0,0 1 0 0 0,0 0 0 0 0,1 0 0 0 0,-1 0 0 0 0,0 0 0 0 0,1 0 0 0 0,-1 0 0 0 0,0 1 0 0 0,0 0 0 0 0,0 0 0 0 0,1 0 0 0 0,-1 0 0 0 0,0 0 0 0 0,0 0 1 0 0,0 1-1 0 0,0-1 0 0 0,-1 1 0 0 0,1 0 0 0 0,0 0 0 0 0,-1 0 0 0 0,1 1 0 0 0,-1-1 0 0 0,0 0 0 0 0,0 1 0 0 0,0-1 0 0 0,0 1 0 0 0,0 0 0 0 0,-1 0 0 0 0,1 0 0 0 0,-1 0 0 0 0,1 2-26 0 0,0-1 33 0 0,0-1 1 0 0,-1 1 0 0 0,0 0-1 0 0,0-1 1 0 0,0 1 0 0 0,0 0-1 0 0,-1 0 1 0 0,0 0-1 0 0,0 0 1 0 0,0 0 0 0 0,0-1-1 0 0,0 1 1 0 0,-1 0 0 0 0,1 0-1 0 0,-1 0 1 0 0,0 0-1 0 0,0-1 1 0 0,-1 1 0 0 0,1 0-1 0 0,-1-1 1 0 0,0 0-1 0 0,0 1 1 0 0,0-1 0 0 0,0 0-1 0 0,-1 0 1 0 0,1 0 0 0 0,-1 0-1 0 0,1 0 1 0 0,-1 0-1 0 0,0-1 1 0 0,0 0 0 0 0,-1 1-1 0 0,-2 0-33 0 0,-52 14-4739 0 0,48-17-917 0 0</inkml:trace>
  <inkml:trace contextRef="#ctx0" brushRef="#br0" timeOffset="186.76">240 30 8657 0 0,'0'0'6472'0'0,"0"0"-5000"0"0,0 0-1356 0 0,-4 6 138 0 0,-70 137 618 0 0,75-141-917 0 0,-1 0-1 0 0,1-1 1 0 0,-1 1 0 0 0,1-1-1 0 0,-1 1 1 0 0,1 0 0 0 0,0-1-1 0 0,0 0 1 0 0,0 1 0 0 0,0-1 0 0 0,0 1-1 0 0,0-1 1 0 0,0 0 0 0 0,0 0-1 0 0,1 0 1 0 0,-1 0 0 0 0,0 0-1 0 0,1 0 1 0 0,-1 0 0 0 0,1 0-1 0 0,-1 0 1 0 0,1 0 0 0 0,-1-1-1 0 0,1 1 1 0 0,0-1 0 0 0,-1 1 0 0 0,1-1-1 0 0,0 0 1 0 0,-1 0 0 0 0,1 0-1 0 0,0 1 1 0 0,-1-2 0 0 0,1 1-1 0 0,0 0 1 0 0,0 0 0 0 0,-1 0-1 0 0,1-1 46 0 0,44-6-7830 0 0,-20-5 434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7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77 7385 0 0,'0'0'9041'0'0,"0"0"-8229"0"0,0 0-564 0 0,0 0-36 0 0,0 0 196 0 0,0 0-236 0 0,0 0-124 0 0,-47-3-48 0 0,24 3-60 0 0,0 1 12 0 0,2 1 36 0 0,-3-2-120 0 0,5 1-340 0 0,0-1-176 0 0,6-3-281 0 0,0-1-783 0 0,5-2-1304 0 0,4-8-3977 0 0</inkml:trace>
  <inkml:trace contextRef="#ctx0" brushRef="#br0" timeOffset="263.96">130 1 9741 0 0,'0'0'2932'0'0,"0"0"-2256"0"0,0 0 444 0 0,21 38-36 0 0,-20-24-364 0 0,-1-2-295 0 0,0 1-125 0 0,-4 2-100 0 0,0-1-76 0 0,-1 0-16 0 0,0 0 16 0 0,-2-3-124 0 0,1-3-332 0 0,4 0-897 0 0,0-4-815 0 0,0-2-2932 0 0,2-2-3137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4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1 11717 0 0,'0'0'1338'0'0,"0"0"-651"0"0,0 0-13 0 0,0 0-33 0 0,0 0-275 0 0,0 7-763 0 0,35 283 1863 0 0,-35-290-1174 0 0,-24-28 2130 0 0,20 23-2436 0 0,0-2-91 0 0,0 1 0 0 0,-1 0-1 0 0,1 0 1 0 0,-1 1-1 0 0,-1-1 1 0 0,1 1-1 0 0,-1 0 1 0 0,1 1-1 0 0,-1-1 1 0 0,-1 1-1 0 0,1 0 1 0 0,-1 1-1 0 0,1 0 1 0 0,-1 0-1 0 0,0 0 1 0 0,0 1-1 0 0,-1 0 1 0 0,1 0-1 0 0,0 0 1 0 0,-7 1 105 0 0,11 3 6 0 0,0 1 0 0 0,0 0 0 0 0,1 0 0 0 0,-1 1-1 0 0,1-1 1 0 0,0 1 0 0 0,0-1 0 0 0,0 1 0 0 0,0-1 0 0 0,0 1 0 0 0,1 0 0 0 0,0 0 0 0 0,0 0 0 0 0,0 0 0 0 0,0 0 0 0 0,1 0-1 0 0,-1 0 1 0 0,1 0 0 0 0,0 0 0 0 0,0 0 0 0 0,1 0 0 0 0,-1 0 0 0 0,1 1 0 0 0,0-1 0 0 0,0-1 0 0 0,0 1 0 0 0,1 0-1 0 0,-1 0 1 0 0,1 0 0 0 0,0-1 0 0 0,0 1-6 0 0,91 35 1077 0 0,-23-36-7128 0 0,-65-3 5039 0 0,23 0-5472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15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1 103 6005 0 0,'0'0'5275'0'0,"0"0"-3657"0"0,0 0-1060 0 0,0 0 163 0 0,0 0 77 0 0,0 0-338 0 0,7-1-252 0 0,104 7 253 0 0,-108-6-416 0 0,0 0 1 0 0,0 1-1 0 0,0-1 1 0 0,0 1-1 0 0,0 0 0 0 0,0 0 1 0 0,0 0-1 0 0,0 0 1 0 0,-1 0-1 0 0,1 1 1 0 0,0-1-1 0 0,-1 1 1 0 0,1 0-1 0 0,-1 0 1 0 0,0 0-1 0 0,1 0 0 0 0,-1 0 1 0 0,0 0-1 0 0,0 0 1 0 0,-1 1-1 0 0,1-1 1 0 0,0 1-1 0 0,-1 0 1 0 0,0-1-1 0 0,1 1 1 0 0,-1 0-1 0 0,0 0 0 0 0,0 0 1 0 0,-1 0-1 0 0,1-1 1 0 0,0 1-1 0 0,-1 0 1 0 0,0 0-1 0 0,0 1 1 0 0,0-1-1 0 0,0 0 0 0 0,0 0 1 0 0,-1 0-46 0 0,-72 75 111 0 0,34-62-5820 0 0,34-16-415 0 0</inkml:trace>
  <inkml:trace contextRef="#ctx0" brushRef="#br0" timeOffset="204.79">251 107 6537 0 0,'0'0'6164'0'0,"0"0"-4487"0"0,0 0-1196 0 0,0 0 8 0 0,-5 8-96 0 0,2-4-376 0 0,0 0 0 0 0,1-1 0 0 0,-1 1 0 0 0,1 0-1 0 0,-1 0 1 0 0,1 1 0 0 0,0-1 0 0 0,1 0-1 0 0,-1 1 1 0 0,1-1 0 0 0,0 1 0 0 0,0-1-1 0 0,0 1 1 0 0,1 0 0 0 0,-1-1 0 0 0,1 1 0 0 0,0 0-1 0 0,1-1 1 0 0,-1 1 0 0 0,1 0 0 0 0,0-1-1 0 0,0 1 1 0 0,0-1 0 0 0,1 1 0 0 0,-1-1-1 0 0,1 0 1 0 0,0 0 0 0 0,1 1 0 0 0,-1-1-1 0 0,1-1 1 0 0,-1 1 0 0 0,1 0 0 0 0,0-1 0 0 0,1 1-1 0 0,-1-1 1 0 0,0 0 0 0 0,1 0 0 0 0,0 0-1 0 0,0-1 1 0 0,3 3-17 0 0,42 3-2264 0 0,-15-14-3702 0 0,-11-7-644 0 0</inkml:trace>
  <inkml:trace contextRef="#ctx0" brushRef="#br0" timeOffset="609.73">462 2 14025 0 0,'0'0'1344'0'0,"0"0"-964"0"0,0 0-281 0 0,0 0 58 0 0,0 0-60 0 0,7-1-308 0 0,-5 1 222 0 0,1 0 0 0 0,0-1-1 0 0,0 1 1 0 0,0 0-1 0 0,0 0 1 0 0,0 1-1 0 0,-1-1 1 0 0,1 1-1 0 0,0-1 1 0 0,0 1 0 0 0,0 0-1 0 0,-1 0 1 0 0,1 0-1 0 0,0 0 1 0 0,-1 1-1 0 0,1-1 1 0 0,-1 1-1 0 0,0 0 1 0 0,1-1 0 0 0,-1 1-1 0 0,0 0 1 0 0,0 0-1 0 0,0 0 1 0 0,0 1-1 0 0,-1-1 1 0 0,1 0-1 0 0,-1 1 1 0 0,1-1 0 0 0,-1 1-1 0 0,0-1 1 0 0,0 1-1 0 0,0 0 1 0 0,0 0-1 0 0,0-1 1 0 0,-1 1-1 0 0,1 2-10 0 0,-29 6-554 0 0,45-16 96 0 0,-14 5 514 0 0,-1-1 0 0 0,0 0 0 0 0,1 1 0 0 0,-1 0 0 0 0,1 0 1 0 0,-1 0-1 0 0,1 0 0 0 0,-1 0 0 0 0,1 0 0 0 0,-1 0 0 0 0,1 1 0 0 0,-1-1 1 0 0,0 1-1 0 0,1 0 0 0 0,-1 0 0 0 0,0 0 0 0 0,1 0 0 0 0,-1 0 0 0 0,0 0 1 0 0,0 1-1 0 0,0-1 0 0 0,0 1 0 0 0,0-1 0 0 0,0 1 0 0 0,-1 0 1 0 0,1 0-1 0 0,0 0 0 0 0,-1 0 0 0 0,1 0 0 0 0,-1 0 0 0 0,0 0 0 0 0,0 0 1 0 0,0 0-1 0 0,0 1 0 0 0,0-1 0 0 0,0 1 0 0 0,-1-1 0 0 0,1 0 0 0 0,-1 1 1 0 0,0-1-1 0 0,1 1 0 0 0,-1-1 0 0 0,0 1 0 0 0,-1-1 0 0 0,1 1 0 0 0,0-1 1 0 0,-1 1-1 0 0,1-1 0 0 0,-1 0 0 0 0,0 1 0 0 0,0-1 0 0 0,0 0 0 0 0,0 1 1 0 0,0-1-1 0 0,0 0 0 0 0,0 0 0 0 0,-1 0 0 0 0,1 0 0 0 0,-1 0 0 0 0,0 0 1 0 0,0-1-1 0 0,-1 2-56 0 0,-96 6 691 0 0,45-38-3726 0 0,50 20 460 0 0,7 3-4503 0 0,8 1 335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23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22 5869 0 0,'0'0'4583'0'0,"0"0"-2977"0"0,0 0-1243 0 0,0 0 67 0 0,-8-5 276 0 0,5 3-618 0 0,-1 0 0 0 0,0 0 1 0 0,1 0-1 0 0,-1 0 1 0 0,0 1-1 0 0,0 0 0 0 0,0 0 1 0 0,0 0-1 0 0,0 0 1 0 0,-1 0-1 0 0,1 1 1 0 0,0 0-1 0 0,0 0 0 0 0,0 0 1 0 0,0 0-1 0 0,-1 1 1 0 0,1-1-1 0 0,0 1 0 0 0,0 0 1 0 0,0 1-1 0 0,0-1 1 0 0,0 1-1 0 0,0-1 0 0 0,1 1 1 0 0,-1 0-1 0 0,1 1 1 0 0,-1-1-1 0 0,-2 3-88 0 0,-4 2 72 0 0,1 0 1 0 0,0 0-1 0 0,0 1 0 0 0,1 0 0 0 0,0 1 0 0 0,0-1 0 0 0,1 2 1 0 0,1-1-1 0 0,-1 1 0 0 0,1 0 0 0 0,1 0 0 0 0,0 0 1 0 0,0 1-1 0 0,1 0 0 0 0,1 0 0 0 0,0 0 0 0 0,0 0 1 0 0,0 7-73 0 0,5-14 76 0 0,1-1 1 0 0,0 1 0 0 0,0 0-1 0 0,0-1 1 0 0,0 0-1 0 0,0 0 1 0 0,1 0 0 0 0,0 0-1 0 0,-1 0 1 0 0,1 0 0 0 0,0-1-1 0 0,0 0 1 0 0,0 0 0 0 0,1 0-1 0 0,-1-1 1 0 0,0 1-1 0 0,1-1 1 0 0,-1 0 0 0 0,1 0-1 0 0,0 0 1 0 0,-1-1 0 0 0,1 0-1 0 0,-1 0 1 0 0,1 0 0 0 0,0 0-1 0 0,-1-1 1 0 0,1 1-1 0 0,0-1-76 0 0,0 1 7 0 0,82-6-94 0 0,-50-3-4360 0 0,-31 7-1483 0 0,-4-2-2994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2:21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0 951 5653 0 0,'0'0'6226'0'0,"0"0"-4028"0"0,0 0-1717 0 0,0 0-98 0 0,0 0-51 0 0,0 0-62 0 0,6 4 4 0 0,-4-2-239 0 0,0-1-1 0 0,0 1 0 0 0,-1-1 0 0 0,1 1 0 0 0,0-1 0 0 0,0 0 1 0 0,1 0-1 0 0,-1 1 0 0 0,0-2 0 0 0,0 1 0 0 0,1 0 0 0 0,-1 0 1 0 0,0-1-1 0 0,1 1 0 0 0,-1-1 0 0 0,0 0 0 0 0,1 0 1 0 0,-1 1-1 0 0,1-2 0 0 0,-1 1 0 0 0,0 0 0 0 0,1 0 0 0 0,-1-1 1 0 0,0 1-1 0 0,1-1 0 0 0,-1 0 0 0 0,0 0 0 0 0,0 0 0 0 0,1 0 1 0 0,-1 0-1 0 0,0 0 0 0 0,0-1 0 0 0,0 1 0 0 0,-1-1 0 0 0,1 1 1 0 0,2-3-35 0 0,2-4-90 0 0,0 0 0 0 0,-1-1 1 0 0,0 0-1 0 0,0-1 0 0 0,-1 1 0 0 0,0-1 1 0 0,0 0-1 0 0,-1 0 0 0 0,-1 0 1 0 0,0 0-1 0 0,0 0 0 0 0,-1 0 1 0 0,0-1-1 0 0,-1 1 0 0 0,0 0 1 0 0,0-1-1 0 0,-1 1 0 0 0,-1-1 1 0 0,0 1-1 0 0,0 0 0 0 0,-1 0 0 0 0,0 0 1 0 0,-1 1-1 0 0,0-1 0 0 0,0 1 1 0 0,-1-1-1 0 0,-3-3 90 0 0,8 12 2 0 0,0 0 1 0 0,0 0-1 0 0,0 0 0 0 0,0 1 1 0 0,0-1-1 0 0,0 0 0 0 0,-1 0 0 0 0,1 0 1 0 0,0 0-1 0 0,0 1 0 0 0,-1-1 1 0 0,1 0-1 0 0,0 0 0 0 0,-1 0 1 0 0,1 1-1 0 0,-1-1 0 0 0,1 0 1 0 0,-1 1-1 0 0,1-1 0 0 0,-1 0 0 0 0,1 1 1 0 0,-1-1-1 0 0,0 1 0 0 0,1-1 1 0 0,-1 1-1 0 0,0-1 0 0 0,1 1 1 0 0,-1-1-1 0 0,0 1 0 0 0,0 0 1 0 0,0-1-1 0 0,1 1 0 0 0,-1 0 0 0 0,0 0 1 0 0,0 0-1 0 0,0 0 0 0 0,0 0 1 0 0,1-1-1 0 0,-1 2 0 0 0,0-1 1 0 0,0 0-1 0 0,0 0 0 0 0,0 0 1 0 0,1 0-1 0 0,-1 0 0 0 0,0 1 1 0 0,0-1-1 0 0,0 0 0 0 0,1 1 0 0 0,-1-1 1 0 0,0 0-1 0 0,0 1 0 0 0,1-1 1 0 0,-1 1-1 0 0,0-1 0 0 0,1 1 1 0 0,-1 0-1 0 0,1-1 0 0 0,-1 1 1 0 0,1 0-1 0 0,-1-1 0 0 0,1 1 0 0 0,-1 0 1 0 0,1 0-1 0 0,-1-1 0 0 0,1 1 1 0 0,0 0-1 0 0,0 0 0 0 0,-1 0-2 0 0,-14 62 627 0 0,7 174 1168 0 0,8-233-1770 0 0,0-1 0 0 0,0 0 0 0 0,0 1 1 0 0,0-1-1 0 0,1 0 0 0 0,-1 1 0 0 0,1-1 0 0 0,0 0 1 0 0,0 1-1 0 0,0-1 0 0 0,0 0 0 0 0,1 0 0 0 0,-1 0 1 0 0,1 0-1 0 0,0 0 0 0 0,0-1 0 0 0,0 1 0 0 0,0 0 0 0 0,0-1 1 0 0,1 1-1 0 0,-1-1 0 0 0,1 0 0 0 0,-1 0 0 0 0,1 0 1 0 0,0 0-1 0 0,0 0 0 0 0,0-1 0 0 0,0 1 0 0 0,0-1 1 0 0,0 0-1 0 0,0 0 0 0 0,1 0 0 0 0,-1 0 0 0 0,0-1 1 0 0,1 1-1 0 0,-1-1 0 0 0,0 0 0 0 0,1 0 0 0 0,-1 0 0 0 0,0 0 1 0 0,1 0-1 0 0,-1-1 0 0 0,0 0 0 0 0,1 0 0 0 0,-1 0 1 0 0,0 0-1 0 0,0 0 0 0 0,0 0 0 0 0,0-1 0 0 0,0 0 1 0 0,0 1-1 0 0,0-1 0 0 0,-1 0 0 0 0,1-1 0 0 0,0 1 0 0 0,-1 0 1 0 0,0-1-1 0 0,0 1 0 0 0,1-2-25 0 0,41-72-1081 0 0,-40 78 1076 0 0,-1-1 1 0 0,1 1-1 0 0,-1 0 1 0 0,0 0-1 0 0,0 0 0 0 0,0 1 1 0 0,0-1-1 0 0,0 1 1 0 0,0 0-1 0 0,-1-1 1 0 0,1 1-1 0 0,-1 0 1 0 0,0 1-1 0 0,0-1 1 0 0,0 0-1 0 0,0 1 1 0 0,-1-1-1 0 0,1 1 1 0 0,-1-1-1 0 0,0 1 1 0 0,0 0-1 0 0,0 0 1 0 0,0 1 4 0 0,5 19-62 0 0,-6-24 99 0 0,0-1 1 0 0,1 1-1 0 0,-1-1 0 0 0,1 1 0 0 0,-1 0 0 0 0,0-1 1 0 0,1 1-1 0 0,-1 0 0 0 0,1-1 0 0 0,-1 1 0 0 0,1 0 1 0 0,-1 0-1 0 0,1 0 0 0 0,-1-1 0 0 0,1 1 0 0 0,-1 0 1 0 0,1 0-1 0 0,0 0 0 0 0,-1 0 0 0 0,1 0 0 0 0,-1 0 0 0 0,1 0 1 0 0,-1 0-1 0 0,1 0 0 0 0,-1 0 0 0 0,1 0 0 0 0,0 0 1 0 0,-1 0-1 0 0,1 1 0 0 0,-1-1 0 0 0,1 0 0 0 0,-1 0-37 0 0,0-1-20 0 0,-1-1 0 0 0,1 0 1 0 0,-1 0-1 0 0,1 0 0 0 0,0 0 0 0 0,0 0 0 0 0,0 0 0 0 0,0 0 0 0 0,0 0 0 0 0,0 0 0 0 0,1 0 0 0 0,-1 0 0 0 0,1 1 0 0 0,-1-1 0 0 0,1 0 0 0 0,0 0 0 0 0,0 0 0 0 0,-1 1 0 0 0,1-1 1 0 0,1 0-1 0 0,-1 1 0 0 0,0-1 0 0 0,0 1 0 0 0,0-1 0 0 0,1 1 0 0 0,-1 0 0 0 0,1-1 0 0 0,-1 1 0 0 0,1 0 0 0 0,0 0 0 0 0,-1 0 0 0 0,1 0 0 0 0,0 0 0 0 0,0 1 0 0 0,-1-1 0 0 0,1 0 0 0 0,0 1 1 0 0,0-1-1 0 0,0 1 0 0 0,0 0 0 0 0,0 0 0 0 0,0 0 0 0 0,0 0 0 0 0,0 0 0 0 0,0 0 0 0 0,-1 0 0 0 0,1 1 0 0 0,0-1 0 0 0,0 0 0 0 0,0 1 0 0 0,0 0 0 0 0,0-1 0 0 0,-1 1 0 0 0,1 0 1 0 0,0 0-1 0 0,1 1 20 0 0,1 3-95 0 0,-1 0 1 0 0,1 0-1 0 0,-1 1 0 0 0,1-1 1 0 0,-2 1-1 0 0,1 0 1 0 0,-1-1-1 0 0,1 1 1 0 0,-2 0-1 0 0,1 1 1 0 0,-1-1-1 0 0,0 0 0 0 0,0 0 1 0 0,0 1-1 0 0,-1-1 1 0 0,0 4 94 0 0,0-9-2475 0 0,0-2-2329 0 0,4-4-1976 0 0</inkml:trace>
  <inkml:trace contextRef="#ctx0" brushRef="#br0" timeOffset="246.25">635 719 12377 0 0,'0'0'3792'0'0,"3"7"-3003"0"0,3 14-637 0 0,-2-1 1 0 0,0 1-1 0 0,-1 0 1 0 0,-1 0-1 0 0,-1 1 1 0 0,-1-1-1 0 0,-1 0 1 0 0,-1 0-1 0 0,-1 0 1 0 0,0 0-1 0 0,-2 0-152 0 0,-3 40 52 0 0,8-39 528 0 0,0-7-2748 0 0,0-10-5229 0 0,3-13-849 0 0</inkml:trace>
  <inkml:trace contextRef="#ctx0" brushRef="#br0" timeOffset="604.14">878 839 4152 0 0,'0'0'6236'0'0,"0"0"-3597"0"0,0 0-2113 0 0,-1 6-142 0 0,-5 165 2719 0 0,7-169-3073 0 0,1-1-1 0 0,-1 0 0 0 0,1 1 0 0 0,0-1 1 0 0,0 0-1 0 0,-1 0 0 0 0,1 0 1 0 0,0 0-1 0 0,0 0 0 0 0,0-1 1 0 0,0 1-1 0 0,0-1 0 0 0,0 1 1 0 0,0-1-1 0 0,1 0 0 0 0,-1 1 0 0 0,0-1 1 0 0,0 0-1 0 0,0 0 0 0 0,0-1 1 0 0,0 1-1 0 0,0 0 0 0 0,0-1 1 0 0,0 1-1 0 0,0-1 0 0 0,0 0 1 0 0,0 0-1 0 0,0 0 0 0 0,0 0 1 0 0,0 0-1 0 0,0 0 0 0 0,-1 0 0 0 0,1 0 1 0 0,0-1-1 0 0,-1 1 0 0 0,1-1 1 0 0,-1 1-1 0 0,0-1 0 0 0,1 0 1 0 0,-1 1-1 0 0,0-1 0 0 0,0 0 1 0 0,0 0-1 0 0,0 0 0 0 0,0 0 0 0 0,-1 0 1 0 0,1 0-1 0 0,-1 0 0 0 0,1-2-29 0 0,29-79-467 0 0,-1 123-89 0 0,9 90 535 0 0,-36-139-6300 0 0,0-4-1822 0 0</inkml:trace>
  <inkml:trace contextRef="#ctx0" brushRef="#br0" timeOffset="849.68">1262 798 1564 0 0,'0'0'13173'0'0,"0"0"-11865"0"0,0 0-1208 0 0,14 49-100 0 0,-10-28 533 0 0,-1 5-149 0 0,-3 1-132 0 0,0 1-32 0 0,-3 2-68 0 0,-3-1-68 0 0,0-1-8 0 0,3-1 12 0 0,0-1 8 0 0,2-2-96 0 0,1-2-396 0 0,1-3-600 0 0,3-3-1221 0 0,9-4-4563 0 0</inkml:trace>
  <inkml:trace contextRef="#ctx0" brushRef="#br0" timeOffset="1718.8">2013 1094 8945 0 0,'0'0'7673'0'0,"0"0"-7421"0"0,0 0-252 0 0,0 0-440 0 0,-35-8 440 0 0,10 2 176 0 0,-13-1-40 0 0,-8 0-124 0 0,-1 0 0 0 0,8 0-12 0 0,9 2-176 0 0,10 2-705 0 0,3-2-203 0 0,-1-3-876 0 0,2 1-2540 0 0,3-7-1637 0 0</inkml:trace>
  <inkml:trace contextRef="#ctx0" brushRef="#br0" timeOffset="1965.13">1854 994 5565 0 0,'0'0'6912'0'0,"43"30"-5648"0"0,-30-12-756 0 0,-3 1 516 0 0,-2 2-160 0 0,-4-1-395 0 0,-4-1-69 0 0,-1-1-128 0 0,-7 0-60 0 0,-1 0-88 0 0,-2-2 12 0 0,-1-1-136 0 0,2-3-372 0 0,1-2-488 0 0,1-4-549 0 0,2-2-1543 0 0,4-4-4637 0 0</inkml:trace>
  <inkml:trace contextRef="#ctx0" brushRef="#br0" timeOffset="5556.89">1004 761 3648 0 0,'0'0'5875'0'0,"0"0"-3989"0"0,0 0-1243 0 0,0 0 336 0 0,0 0 123 0 0,0 0-388 0 0,0 0-310 0 0,0 0-194 0 0,-3-4-85 0 0,-14-16 15 0 0,-1-1-129 0 0,0 0 0 0 0,1-2 0 0 0,1 0 0 0 0,1-1 0 0 0,1 0 0 0 0,1-1-1 0 0,1 0 1 0 0,-1-8-11 0 0,36 35 416 0 0,13 29-789 0 0,20 28 486 0 0,-152-152 1287 0 0,92 152-2752 0 0,-26-13 1412 0 0,3-22-4582 0 0,16-17-1048 0 0</inkml:trace>
  <inkml:trace contextRef="#ctx0" brushRef="#br0" timeOffset="6023.95">571 0 1240 0 0,'0'0'1324'0'0,"0"0"2086"0"0,0 0-1480 0 0,0 0-302 0 0,0 0 31 0 0,0 0-132 0 0,0 0-532 0 0,-2 4-716 0 0,-4 15 40 0 0,1 0 0 0 0,0 0 1 0 0,1 0-1 0 0,1 0 0 0 0,1 1 0 0 0,1-1 0 0 0,0 1 1 0 0,3 14-320 0 0,51 32-174 0 0,0-41-7706 0 0,-35-22 1772 0 0</inkml:trace>
  <inkml:trace contextRef="#ctx0" brushRef="#br0" timeOffset="6353.21">786 133 4484 0 0,'0'0'6744'0'0,"0"0"-4921"0"0,0 0-1540 0 0,0 0-22 0 0,0 0-4 0 0,0 0-82 0 0,0 0-197 0 0,0 0-338 0 0,3-2-42 0 0,-1 2 410 0 0,-1 0-1 0 0,1 0 1 0 0,-1-1 0 0 0,1 1 0 0 0,-1 0 0 0 0,0 0 0 0 0,1 0 0 0 0,-1 1 0 0 0,1-1 0 0 0,-1 0 0 0 0,1 0 0 0 0,-1 1 0 0 0,1-1 0 0 0,-1 1 0 0 0,0-1 0 0 0,1 1 0 0 0,-1 0 0 0 0,0 0 0 0 0,1-1 0 0 0,-1 1 0 0 0,0 0 0 0 0,0 0 0 0 0,0 0 0 0 0,0 0 0 0 0,0 0-1 0 0,0 0 1 0 0,0 1 0 0 0,0-1 0 0 0,0 0 0 0 0,-1 0 0 0 0,1 1 0 0 0,-1-1 0 0 0,1 0 0 0 0,0 1 0 0 0,-1-1 0 0 0,0 1 0 0 0,1-1 0 0 0,-1 1 0 0 0,0-1 0 0 0,0 1 0 0 0,0-1 0 0 0,0 1 0 0 0,0-1 0 0 0,0 1 0 0 0,0-1 0 0 0,-1 0 0 0 0,1 1 0 0 0,-1 0-8 0 0,-57 77 2151 0 0,115-64-1054 0 0,-48-15-1685 0 0,28 5 1858 0 0,-26-2-3672 0 0,1 3-3822 0 0,-10-7-1333 0 0</inkml:trace>
  <inkml:trace contextRef="#ctx0" brushRef="#br0" timeOffset="6631.98">1020 249 12897 0 0,'0'0'1493'0'0,"0"0"-1138"0"0,0 0-278 0 0,0 0 83 0 0,0 0 22 0 0,0 0-73 0 0,0 0-58 0 0,0 0-18 0 0,0-4 39 0 0,0 3-79 0 0,0 1 0 0 0,0-1 0 0 0,0 0 0 0 0,0 1 0 0 0,0-1 0 0 0,0 0 0 0 0,0 1 0 0 0,1-1 0 0 0,-1 1 0 0 0,0-1 0 0 0,0 0 0 0 0,1 1 0 0 0,-1-1 0 0 0,0 1 0 0 0,1-1 0 0 0,-1 1 0 0 0,0-1 0 0 0,1 1 0 0 0,-1-1 0 0 0,1 1 0 0 0,-1-1 0 0 0,1 1 0 0 0,-1 0-1 0 0,1-1 1 0 0,0 1 0 0 0,-1 0 0 0 0,1-1 0 0 0,-1 1 0 0 0,1 0 0 0 0,0 0 0 0 0,-1 0 0 0 0,1-1 0 0 0,-1 1 0 0 0,1 0 0 0 0,0 0 0 0 0,-1 0 0 0 0,1 0 0 0 0,0 0 0 0 0,-1 0 0 0 0,1 0 0 0 0,0 1 0 0 0,-1-1 0 0 0,1 0 0 0 0,-1 0 0 0 0,1 0 0 0 0,0 1 0 0 0,-1-1 0 0 0,1 0 0 0 0,-1 0 0 0 0,1 1 0 0 0,-1-1 0 0 0,1 1 0 0 0,-1-1 0 0 0,1 0 0 0 0,-1 1 0 0 0,1-1 0 0 0,-1 1 0 0 0,1-1 0 0 0,-1 1 0 0 0,0-1 0 0 0,1 1 0 0 0,-1 0 0 0 0,0-1 0 0 0,0 1 0 0 0,1-1 0 0 0,-1 1 0 0 0,0 0 0 0 0,0-1 0 0 0,0 1 0 0 0,0 0 7 0 0,3 1 62 0 0,0 0 0 0 0,0 1 0 0 0,-1-1 0 0 0,1 1 0 0 0,-1 0 0 0 0,0 0 0 0 0,1 0 0 0 0,-1 0 0 0 0,-1 0 0 0 0,1 0 0 0 0,0 0 0 0 0,-1 1 0 0 0,0-1 0 0 0,1 1 0 0 0,-2-1 0 0 0,1 1 0 0 0,0-1 0 0 0,-1 1 0 0 0,1 0 0 0 0,-1-1 0 0 0,0 1 0 0 0,0 0 0 0 0,0-1 0 0 0,-1 1 0 0 0,0-1 0 0 0,1 1 0 0 0,-1 0 0 0 0,0-1 0 0 0,-1 1 0 0 0,1-1 0 0 0,0 0 0 0 0,-1 1 0 0 0,0-1-62 0 0,-46 28-4631 0 0,45-30 537 0 0,4-3-1945 0 0</inkml:trace>
  <inkml:trace contextRef="#ctx0" brushRef="#br0" timeOffset="6881.57">1186 256 5613 0 0,'0'0'5135'0'0,"0"0"-3130"0"0,0 0-1439 0 0,0 0-470 0 0,0 0 28 0 0,0 0 286 0 0,0 0 21 0 0,-7 4-152 0 0,5-4-269 0 0,0 1-1 0 0,-1-1 1 0 0,1 1-1 0 0,0-1 1 0 0,0 1-1 0 0,0 0 0 0 0,0 0 1 0 0,0 0-1 0 0,0 0 1 0 0,0 1-1 0 0,0-1 1 0 0,1 0-1 0 0,-1 1 1 0 0,0 0-1 0 0,1-1 0 0 0,-1 1 1 0 0,1 0-1 0 0,-1 0 1 0 0,1-1-1 0 0,0 1 1 0 0,0 0-1 0 0,0 0 1 0 0,0 0-1 0 0,0 1 1 0 0,0-1-1 0 0,1 0 0 0 0,-1 0 1 0 0,1 0-1 0 0,0 1 1 0 0,-1-1-1 0 0,1 0 1 0 0,0 0-1 0 0,0 1 1 0 0,0-1-1 0 0,1 0 0 0 0,-1 0 1 0 0,0 1-1 0 0,1-1 1 0 0,0 0-1 0 0,-1 0 1 0 0,1 0-1 0 0,0 0 1 0 0,0 0-1 0 0,0 0 0 0 0,0 0 1 0 0,1 0-1 0 0,-1 0 1 0 0,0 0-1 0 0,1-1 1 0 0,-1 1-1 0 0,1 0 1 0 0,0-1-1 0 0,0 1-9 0 0,34 7-1539 0 0,-11-10-5531 0 0,-12-3 519 0 0</inkml:trace>
  <inkml:trace contextRef="#ctx0" brushRef="#br0" timeOffset="7145.94">1501 351 8373 0 0,'0'0'6248'0'0,"0"0"-5632"0"0,0 0-476 0 0,0 0 524 0 0,0 0-155 0 0,0 0-397 0 0,-37-1-112 0 0,17-2-4 0 0,-6 0-48 0 0,2 0-441 0 0,1 1-135 0 0,2 0-100 0 0,-2-2-172 0 0,8 1-468 0 0,0-2-972 0 0,9 2-1868 0 0,3-4-1117 0 0</inkml:trace>
  <inkml:trace contextRef="#ctx0" brushRef="#br0" timeOffset="7146.94">1414 309 1172 0 0,'0'0'5803'0'0,"0"0"-1996"0"0,7 5-2599 0 0,-5-4-1073 0 0,1 1 0 0 0,-1 0 0 0 0,0-1 0 0 0,1 1 0 0 0,-1 0 1 0 0,0 0-1 0 0,0 0 0 0 0,-1 0 0 0 0,1 0 0 0 0,0 1 0 0 0,-1-1 0 0 0,1 1 0 0 0,-1-1 0 0 0,0 1 0 0 0,1-1 0 0 0,-2 1 0 0 0,1 0 0 0 0,0-1 0 0 0,0 1 0 0 0,-1 0 0 0 0,1 0 0 0 0,-1 0 0 0 0,0-1 0 0 0,0 1 0 0 0,0 0 0 0 0,0 0 0 0 0,-1 0 0 0 0,1 0 0 0 0,-1-1 0 0 0,1 1 0 0 0,-1 0 0 0 0,0-1 0 0 0,0 1 0 0 0,0 0 0 0 0,-1-1 0 0 0,1 1 0 0 0,-1-1 0 0 0,0 2-135 0 0,0-2-204 0 0,-18 23 948 0 0,5-15-6665 0 0,15-11 1710 0 0,1-4-2218 0 0</inkml:trace>
  <inkml:trace contextRef="#ctx0" brushRef="#br0" timeOffset="7413.31">1601 246 9429 0 0,'4'6'3119'0'0,"1"1"-2857"0"0,-2 0 0 0 0,1 0-1 0 0,-1 0 1 0 0,0 0 0 0 0,0 1 0 0 0,-1 0 0 0 0,0-1 0 0 0,0 1 0 0 0,-1 0-1 0 0,0 0 1 0 0,-1 0 0 0 0,0 0 0 0 0,0 0 0 0 0,0-1 0 0 0,-1 1 0 0 0,-1 2-262 0 0,-3 9 153 0 0,-1 1-1682 0 0,5-8-6348 0 0,1-12 1504 0 0</inkml:trace>
  <inkml:trace contextRef="#ctx0" brushRef="#br0" timeOffset="7677.57">1799 216 7493 0 0,'0'0'6948'0'0,"0"0"-6404"0"0,43 41-428 0 0,-29-22 84 0 0,-1 1 416 0 0,-5-1-59 0 0,-4 3-221 0 0,-4 0-12 0 0,-8 2 72 0 0,-5 1-184 0 0,-11 3-12 0 0,-11 4-80 0 0,-11 2-120 0 0,-5-3 0 0 0,0-5-668 0 0,12-11-1225 0 0,13-10-3063 0 0,2-5-5425 0 0</inkml:trace>
  <inkml:trace contextRef="#ctx0" brushRef="#br0" timeOffset="8112.98">1986 133 952 0 0,'0'0'7072'0'0,"0"0"-4630"0"0,0 0-1298 0 0,0 0 147 0 0,0 0-208 0 0,0 0-756 0 0,0 0-105 0 0,0 0-75 0 0,3 10 300 0 0,2 21-95 0 0,-2 1 1 0 0,0 1-1 0 0,-2-1 0 0 0,-2 0 1 0 0,-1 0-1 0 0,-1 0 1 0 0,-4 13-353 0 0,-7 147 395 0 0,25-128-683 0 0,-2-39-4568 0 0,-9-25-2056 0 0</inkml:trace>
  <inkml:trace contextRef="#ctx0" brushRef="#br0" timeOffset="8452.84">525 10 7857 0 0,'0'0'3967'0'0,"0"0"-2722"0"0,0 0-966 0 0,0 0 168 0 0,0 0 49 0 0,-4 7-122 0 0,1 5-188 0 0,0 1 0 0 0,0-1 0 0 0,2 1 1 0 0,-1 0-1 0 0,2-1 0 0 0,-1 1 0 0 0,2 0 0 0 0,0 0 0 0 0,0-1 0 0 0,1 1 0 0 0,1-1 0 0 0,2 7-186 0 0,6 58 291 0 0,-9 28 20 0 0,-4-83-604 0 0,2 1 1 0 0,0-1 0 0 0,2 1-1 0 0,0-1 1 0 0,2 0 0 0 0,0 0-1 0 0,1 0 1 0 0,8 18 292 0 0,1-12-4924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4:46.35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4724 855 5260 0 0,'0'0'6889'0'0,"0"0"-6737"0"0,0 0-148 0 0,0 0-4 0 0,14 45 592 0 0,-11-27 68 0 0,-3 3-60 0 0,1 3 196 0 0,-1 0-292 0 0,0-1-64 0 0,-4-1-228 0 0,-2-2-92 0 0,2-2-120 0 0,-1-3-204 0 0,1-3-384 0 0,0 0-688 0 0,1-6-1316 0 0,3-1-4173 0 0</inkml:trace>
  <inkml:trace contextRef="#ctx0" brushRef="#br0" timeOffset="-697.3">3877 821 11041 0 0,'0'0'2773'0'0,"0"0"-1818"0"0,0 0-755 0 0,0 0-134 0 0,0 0-54 0 0,0 0-33 0 0,0 0-94 0 0,6-2-193 0 0,-3 1 267 0 0,1 0 1 0 0,0 0-1 0 0,0 1 1 0 0,-1-1 0 0 0,1 1-1 0 0,0 0 1 0 0,0 0-1 0 0,-1 0 1 0 0,1 1-1 0 0,0-1 1 0 0,0 1 0 0 0,-1 0-1 0 0,1 0 1 0 0,0 0-1 0 0,-1 0 1 0 0,1 1-1 0 0,-1 0 1 0 0,0-1-1 0 0,1 1 1 0 0,-1 1 0 0 0,0-1-1 0 0,0 0 1 0 0,0 1-1 0 0,-1-1 1 0 0,2 2 40 0 0,-2-4 57 0 0,0 1 1 0 0,0-1 0 0 0,1 1-1 0 0,-1 0 1 0 0,0 0-1 0 0,0 0 1 0 0,0 0 0 0 0,0 0-1 0 0,0 1 1 0 0,0-1-1 0 0,0 0 1 0 0,0 1-1 0 0,0 0 1 0 0,-1-1 0 0 0,1 1-1 0 0,-1 0 1 0 0,1 0-1 0 0,-1 0 1 0 0,0 0-1 0 0,0 0 1 0 0,0 0 0 0 0,0 0-1 0 0,0 0 1 0 0,0 0-1 0 0,0 1 1 0 0,-1-1-1 0 0,1 0 1 0 0,-1 1 0 0 0,0-1-1 0 0,0 0 1 0 0,1 1-1 0 0,-1-1 1 0 0,-1 0-1 0 0,1 1 1 0 0,0-1 0 0 0,-1 0-1 0 0,1 1 1 0 0,-1-1-1 0 0,0 0 1 0 0,1 0 0 0 0,-1 1-1 0 0,0-1 1 0 0,-1 0-1 0 0,1 0 1 0 0,0 0-1 0 0,0 0 1 0 0,-1-1 0 0 0,1 1-1 0 0,-1 0 1 0 0,0 0-1 0 0,0-1 1 0 0,1 1-1 0 0,-1-1 1 0 0,0 0 0 0 0,0 1-1 0 0,0-1 1 0 0,0 0-1 0 0,-1 0 1 0 0,0 0-58 0 0,-47 1-339 0 0,29-18-7320 0 0,23 6 1332 0 0</inkml:trace>
  <inkml:trace contextRef="#ctx0" brushRef="#br0" timeOffset="-431.85">4118 815 6749 0 0,'0'0'3933'0'0,"0"0"-3099"0"0,0 0-295 0 0,-6 7 66 0 0,-2 3-364 0 0,5-8-204 0 0,0 0 1 0 0,0 0-1 0 0,1 0 0 0 0,-1 0 0 0 0,0 1 0 0 0,1-1 0 0 0,-1 1 0 0 0,1 0 0 0 0,0-1 1 0 0,0 1-1 0 0,0 0 0 0 0,0 0 0 0 0,1 0 0 0 0,-1 1 0 0 0,1-1 0 0 0,0 0 0 0 0,0 1 1 0 0,0-1-1 0 0,0 0 0 0 0,1 1 0 0 0,-1-1 0 0 0,1 1 0 0 0,0-1 0 0 0,0 1 0 0 0,0-1 0 0 0,0 1 1 0 0,1-1-1 0 0,-1 1 0 0 0,1-1 0 0 0,0 1 0 0 0,0-1 0 0 0,0 0 0 0 0,1 1 0 0 0,-1-1 1 0 0,1 0-1 0 0,0 0 0 0 0,0 0 0 0 0,0 0 0 0 0,0-1 0 0 0,0 1 0 0 0,2 1-37 0 0,28 6-2337 0 0,-8-8-3814 0 0,-8-3 216 0 0</inkml:trace>
  <inkml:trace contextRef="#ctx0" brushRef="#br0" timeOffset="-430.85">4509 987 11581 0 0,'0'0'2668'0'0,"0"0"-2668"0"0,0 0-380 0 0,0 0 380 0 0,-35 0 380 0 0,19-3-140 0 0,-3-1-140 0 0,-1 0-92 0 0,0-1-8 0 0,1 0-660 0 0,3-1-552 0 0,2-1-612 0 0,5 0-880 0 0,5-1-1637 0 0,1 2 1029 0 0</inkml:trace>
  <inkml:trace contextRef="#ctx0" brushRef="#br0" timeOffset="-155.61">4427 906 6341 0 0,'0'0'2618'0'0,"0"0"-1177"0"0,0 0-545 0 0,6 7-40 0 0,-2-3-676 0 0,-1 0 0 0 0,0 0 0 0 0,0 0 1 0 0,0 0-1 0 0,-1 0 0 0 0,1 1 0 0 0,-1 0 0 0 0,0-1 1 0 0,0 1-1 0 0,-1 0 0 0 0,0 0 0 0 0,0 0 0 0 0,0 0 1 0 0,0 0-1 0 0,-1 0 0 0 0,1 0 0 0 0,-1 0 0 0 0,-1 0 1 0 0,1 0-1 0 0,-1 0 0 0 0,1 0 0 0 0,-2 0 0 0 0,1 0 1 0 0,0 0-1 0 0,-2 2-180 0 0,-1 1-156 0 0,-5 21-71 0 0,16-19-5584 0 0,-1-10 909 0 0</inkml:trace>
  <inkml:trace contextRef="#ctx0" brushRef="#br0" timeOffset="52860.4">560 1379 12705 0 0,'0'0'3592'0'0,"0"0"-3592"0"0,0 0 0 0 0,-46 5 0 0 0,22-5 189 0 0,-1 0-177 0 0,-1-1-4 0 0,3-2-8 0 0,0 1-60 0 0,8-2-69 0 0,-1 1 1 0 0,7 0-248 0 0,1 1-732 0 0,4 0-1608 0 0,4-5-5561 0 0</inkml:trace>
  <inkml:trace contextRef="#ctx0" brushRef="#br0" timeOffset="-2256.51">2531 664 12057 0 0,'0'0'708'0'0,"0"0"-1089"0"0,0 0 106 0 0,0 0 354 0 0,0 0 81 0 0,6 2-169 0 0,2-1 157 0 0,-1 2 0 0 0,1-1-1 0 0,0 1 1 0 0,-1 0 0 0 0,0 0 0 0 0,0 1-1 0 0,0 0 1 0 0,0 0 0 0 0,-1 1 0 0 0,0 0 0 0 0,0 0-1 0 0,0 0 1 0 0,0 1 0 0 0,-1 0 0 0 0,0 0-1 0 0,2 3-147 0 0,-7-7 12 0 0,0-1 0 0 0,0 1-1 0 0,0-1 1 0 0,-1 1 0 0 0,1-1 0 0 0,-1 1-1 0 0,1-1 1 0 0,-1 0 0 0 0,1 1-1 0 0,-1-1 1 0 0,0 0 0 0 0,0 1 0 0 0,1-1-1 0 0,-1 0 1 0 0,0 0 0 0 0,0 0-1 0 0,0 0 1 0 0,0 0 0 0 0,-1 0 0 0 0,1 0-1 0 0,0 0 1 0 0,0 0 0 0 0,-1-1-1 0 0,1 1 1 0 0,0 0 0 0 0,-1-1 0 0 0,1 1-1 0 0,0-1 1 0 0,-1 1 0 0 0,1-1-1 0 0,-1 0 1 0 0,1 0 0 0 0,-1 1-1 0 0,1-1 1 0 0,-1 0 0 0 0,1-1 0 0 0,-1 1-1 0 0,1 0 1 0 0,-1 0 0 0 0,1 0-1 0 0,-1-1 1 0 0,1 1 0 0 0,0-1 0 0 0,-1 1-1 0 0,1-1 1 0 0,-1 0-12 0 0,26 15-1333 0 0,-23-14 1358 0 0,4 1 87 0 0,0 0 1 0 0,-1 1-1 0 0,1-1 1 0 0,-1 1-1 0 0,0 0 1 0 0,0 0-1 0 0,1 1 1 0 0,-1-1-1 0 0,-1 1 1 0 0,1 0-1 0 0,0 0 1 0 0,-1 0-1 0 0,1 0 1 0 0,-1 1-1 0 0,0-1 1 0 0,0 1-1 0 0,0 0 1 0 0,-1 0-1 0 0,2 4-112 0 0,-6-6 68 0 0,0 1 0 0 0,0-1 0 0 0,-1 1 0 0 0,1-1 0 0 0,-1 0 0 0 0,0 0 0 0 0,0 0 0 0 0,1 0 0 0 0,-1-1 0 0 0,0 1 0 0 0,0-1 0 0 0,-1 0 0 0 0,1 1 0 0 0,0-2 0 0 0,0 1 0 0 0,-1 0 0 0 0,1-1 0 0 0,0 1 0 0 0,-1-1 0 0 0,1 0 0 0 0,-1 0 0 0 0,1 0 0 0 0,0 0 0 0 0,-1-1 0 0 0,1 0 0 0 0,-3 0-68 0 0,0 1-29 0 0,5 0-42 0 0,-32-3-1720 0 0,15-6-4639 0 0,13-1-560 0 0</inkml:trace>
  <inkml:trace contextRef="#ctx0" brushRef="#br0" timeOffset="-1195.74">3699 874 9157 0 0,'0'0'4244'0'0,"0"0"-4244"0"0,0 0-176 0 0,0 0 176 0 0,0 0 572 0 0,-44-4-156 0 0,25 2-112 0 0,1 0-152 0 0,-3 0-152 0 0,2-1 0 0 0,-1 1-120 0 0,2 0-872 0 0,2-2-476 0 0,4-2-916 0 0,3 2-2649 0 0</inkml:trace>
  <inkml:trace contextRef="#ctx0" brushRef="#br0" timeOffset="-961.2">3600 818 10637 0 0,'0'0'2372'0'0,"0"0"-2232"0"0,0 0 296 0 0,18 39 272 0 0,-14-28-72 0 0,-4 0-120 0 0,0 0-4 0 0,-1-1-128 0 0,-3 0-187 0 0,1 0-197 0 0,-1 0 0 0 0,3-2-529 0 0,1-2-451 0 0,0-2-848 0 0,1 0-2104 0 0,10-4-3221 0 0</inkml:trace>
  <inkml:trace contextRef="#ctx0" brushRef="#br0" timeOffset="-1976.35">2838 752 6037 0 0,'0'0'5659'0'0,"0"0"-4467"0"0,0 0-1135 0 0,0 0 113 0 0,0 0 14 0 0,0 0-46 0 0,34 0-1564 0 0,42 46 3779 0 0,-74-44-2306 0 0,-1-1 1 0 0,0 0-1 0 0,0 1 1 0 0,0 0-1 0 0,0-1 1 0 0,-1 1-1 0 0,1-1 1 0 0,0 1-1 0 0,-1 0 1 0 0,1-1-1 0 0,-1 1 1 0 0,1 0-1 0 0,-1 0 1 0 0,0-1-1 0 0,0 1 1 0 0,0 0-1 0 0,0 0 0 0 0,0 0 1 0 0,0-1-1 0 0,0 1 1 0 0,0 0-1 0 0,-1 0 1 0 0,1-1-1 0 0,-1 1 1 0 0,0 0-1 0 0,1-1 1 0 0,-1 1-1 0 0,0 0 1 0 0,0-1-1 0 0,0 1 1 0 0,0-1-1 0 0,0 1 1 0 0,0-1-1 0 0,0 0 1 0 0,-1 0-1 0 0,1 1 1 0 0,0-1-1 0 0,-1 0 1 0 0,1 0-1 0 0,-1 0 1 0 0,1 0-1 0 0,-1-1 1 0 0,0 1-1 0 0,1 0 1 0 0,-1-1-1 0 0,0 1 1 0 0,-1 0-48 0 0,-28 10-834 0 0,11-10-6557 0 0,19-1 1288 0 0</inkml:trace>
  <inkml:trace contextRef="#ctx0" brushRef="#br0" timeOffset="-1725.51">3041 778 4680 0 0,'0'0'6122'0'0,"0"0"-4449"0"0,0 0-1492 0 0,0 0 345 0 0,0 0 21 0 0,0 0-214 0 0,-4 7-214 0 0,1-3-95 0 0,1-2-15 0 0,0 0 0 0 0,1 0 0 0 0,-1 0 1 0 0,1-1-1 0 0,-1 2 0 0 0,1-1 0 0 0,-1 0 0 0 0,1 0 1 0 0,0 0-1 0 0,0 0 0 0 0,0 1 0 0 0,1-1 1 0 0,-1 1-1 0 0,0-1 0 0 0,1 0 0 0 0,-1 1 0 0 0,1-1 1 0 0,0 1-1 0 0,0-1 0 0 0,0 1 0 0 0,0-1 1 0 0,1 1-1 0 0,-1-1 0 0 0,0 1 0 0 0,1-1 0 0 0,0 0 1 0 0,0 1-1 0 0,0-1 0 0 0,0 0 0 0 0,0 1 0 0 0,0-1 1 0 0,0 0-1 0 0,1 0 0 0 0,-1 0 0 0 0,1 0-9 0 0,48 19-536 0 0,-16-20-5748 0 0,-25-6-119 0 0</inkml:trace>
  <inkml:trace contextRef="#ctx0" brushRef="#br0" timeOffset="-1445.69">3203 604 6493 0 0,'0'0'3409'0'0,"0"0"-3219"0"0,0 0-149 0 0,0 0 450 0 0,0 0-211 0 0,0 0-369 0 0,6 4 13 0 0,-4-2 79 0 0,1-2 83 0 0,0 0 1 0 0,0 1 0 0 0,0 0-1 0 0,-1 0 1 0 0,1 0-1 0 0,0 0 1 0 0,-1 0 0 0 0,1 0-1 0 0,-1 1 1 0 0,1-1-1 0 0,-1 1 1 0 0,0 0-1 0 0,0-1 1 0 0,1 1 0 0 0,-1 0-1 0 0,-1 0 1 0 0,1 1-1 0 0,0-1 1 0 0,0 0 0 0 0,-1 1-1 0 0,1-1 1 0 0,-1 1-1 0 0,0-1 1 0 0,0 1-1 0 0,0 0 1 0 0,0-1 0 0 0,0 1-1 0 0,-1 0 1 0 0,1 0-1 0 0,-1-1 1 0 0,1 1 0 0 0,-1 0-1 0 0,0 0 1 0 0,0 0-1 0 0,-1 0 1 0 0,1-1 0 0 0,-1 1-1 0 0,1 0 1 0 0,-1 0-1 0 0,0 0 1 0 0,0-1-1 0 0,0 1 1 0 0,0-1 0 0 0,0 1-1 0 0,-1-1 1 0 0,1 1-1 0 0,-2 0-86 0 0,-10 6 219 0 0,14-9-164 0 0,-1 1-1 0 0,1-1 0 0 0,-1 1 0 0 0,1-1 0 0 0,-1 1 0 0 0,0-1 0 0 0,1 0 1 0 0,-1 1-1 0 0,1 0 0 0 0,-1-1 0 0 0,0 1 0 0 0,1-1 0 0 0,-1 1 0 0 0,0-1 0 0 0,0 1 1 0 0,0 0-1 0 0,1-1 0 0 0,-1 1 0 0 0,0-1 0 0 0,0 1 0 0 0,0 0 0 0 0,0-1 1 0 0,0 1-1 0 0,0-1 0 0 0,0 1 0 0 0,0 0 0 0 0,0-1 0 0 0,-1 1 0 0 0,1 0 1 0 0,0-1-1 0 0,0 1 0 0 0,0-1 0 0 0,-1 1 0 0 0,1-1 0 0 0,0 1 0 0 0,-1 0 1 0 0,1-1-1 0 0,0 1 0 0 0,-1-1 0 0 0,1 0 0 0 0,-1 1 0 0 0,1-1-54 0 0,42-2-110 0 0,8-1-2076 0 0,-16 5-4447 0 0,-19 0 438 0 0</inkml:trace>
  <inkml:trace contextRef="#ctx0" brushRef="#br0" timeOffset="-4663.73">1040 545 1864 0 0,'0'0'936'0'0,"0"0"1617"0"0,0 0 54 0 0,0 0-1089 0 0,0 0-742 0 0,0 0-88 0 0,0 0 128 0 0,0 0-30 0 0,-7-20 1202 0 0,8 19-1980 0 0,1-1 0 0 0,0 0 0 0 0,1 1 0 0 0,-1 0 0 0 0,0 0 0 0 0,0-1 0 0 0,0 1 0 0 0,1 1 0 0 0,-1-1 0 0 0,1 0 0 0 0,-1 0 0 0 0,0 1 0 0 0,1 0 0 0 0,-1-1-1 0 0,1 1 1 0 0,-1 0 0 0 0,1 0 0 0 0,-1 0 0 0 0,1 1 0 0 0,-1-1 0 0 0,1 0 0 0 0,-1 1 0 0 0,1 0 0 0 0,-1 0 0 0 0,0-1 0 0 0,1 1 0 0 0,-1 1 0 0 0,0-1 0 0 0,0 0 0 0 0,0 0 0 0 0,0 1 0 0 0,0-1 0 0 0,0 1 0 0 0,0 0 0 0 0,0 0 0 0 0,-1 0 0 0 0,1 0 0 0 0,-1 0 0 0 0,1 0 0 0 0,-1 0 0 0 0,0 0 0 0 0,0 0 0 0 0,0 0 0 0 0,0 1-1 0 0,0-1 1 0 0,0 1 0 0 0,-1-1 0 0 0,1 0 0 0 0,-1 1 0 0 0,1-1 0 0 0,-1 1 0 0 0,0-1 0 0 0,0 1 0 0 0,0-1 0 0 0,-1 1 0 0 0,1-1 0 0 0,0 1 0 0 0,-1 0-8 0 0,-148 134 805 0 0,192-130 953 0 0,163 15-1127 0 0,-206-22-1047 0 0,-4-1-9757 0 0,-4-4 2574 0 0</inkml:trace>
  <inkml:trace contextRef="#ctx0" brushRef="#br0" timeOffset="-2830.86">2270 789 7041 0 0,'0'0'2636'0'0,"0"0"-1992"0"0,0 0-168 0 0,0 0 672 0 0,0 0-36 0 0,0 0-436 0 0,0 0-168 0 0,-43-4-156 0 0,26 2-160 0 0,-1-2-184 0 0,-2 1 4 0 0,2 0-12 0 0,1-1-188 0 0,1-2-804 0 0,2-1-564 0 0,2-2-1332 0 0,4 4-3353 0 0</inkml:trace>
  <inkml:trace contextRef="#ctx0" brushRef="#br0" timeOffset="-2565.59">2167 714 652 0 0,'0'0'7930'0'0,"0"0"-5422"0"0,6 7-1654 0 0,-3-3-706 0 0,1-1 1 0 0,-1 1-1 0 0,1 0 1 0 0,-1 0-1 0 0,0 0 1 0 0,-1 0-1 0 0,1 0 1 0 0,-1 1-1 0 0,0-1 1 0 0,0 1-1 0 0,0 0 1 0 0,0-1-1 0 0,-1 1 0 0 0,0 0 1 0 0,0 0-1 0 0,0 0 1 0 0,-1 0-1 0 0,0 0 1 0 0,1 0-1 0 0,-2 0 1 0 0,1 0-1 0 0,-1 0 1 0 0,1 0-1 0 0,-2 0 1 0 0,1 0-1 0 0,0-1 1 0 0,-1 1-1 0 0,0 0 1 0 0,0-1-1 0 0,-2 4-148 0 0,4-8-281 0 0,-3 1-645 0 0,1-1-6282 0 0,2-5-267 0 0</inkml:trace>
  <inkml:trace contextRef="#ctx0" brushRef="#br0" timeOffset="-3696.57">1443 604 4620 0 0,'0'0'1665'0'0,"0"0"712"0"0,0 0-915 0 0,0 0-688 0 0,0 0-80 0 0,0 0-67 0 0,0 0-256 0 0,0 0-152 0 0,0 0-105 0 0,20-15-402 0 0,-13 15 348 0 0,0 1 0 0 0,0 0 0 0 0,0 0-1 0 0,0 0 1 0 0,0 1 0 0 0,-1 0 0 0 0,1 1 0 0 0,-1 0 0 0 0,1 0-1 0 0,-1 0 1 0 0,0 0 0 0 0,0 1 0 0 0,0 0 0 0 0,-1 0-1 0 0,1 1 1 0 0,-1 0 0 0 0,0 0 0 0 0,0 0 0 0 0,-1 0 0 0 0,0 1-1 0 0,0 0 1 0 0,0 0 0 0 0,0 0 0 0 0,-1 0 0 0 0,1 2-60 0 0,-42 51 2576 0 0,-7-43-5582 0 0,45-16 2553 0 0,-5-2-4970 0 0,6-5-1090 0 0</inkml:trace>
  <inkml:trace contextRef="#ctx0" brushRef="#br0" timeOffset="-3435.15">1655 624 7929 0 0,'0'0'1635'0'0,"0"0"-734"0"0,0 0-79 0 0,0 0-166 0 0,0 0-345 0 0,0 0 21 0 0,0 0 224 0 0,0 0 91 0 0,-1 7-117 0 0,-5 14-310 0 0,4-18-203 0 0,0 0 1 0 0,1 0-1 0 0,-1 0 1 0 0,1 0-1 0 0,-1 0 1 0 0,1 0-1 0 0,0 0 1 0 0,1 0-1 0 0,-1 1 0 0 0,0-1 1 0 0,1 0-1 0 0,0 1 1 0 0,0-1-1 0 0,0 0 1 0 0,0 1-1 0 0,0-1 1 0 0,1 1-1 0 0,-1-1 1 0 0,1 0-1 0 0,0 0 0 0 0,0 1 1 0 0,0-1-1 0 0,0 0 1 0 0,1 0-1 0 0,-1 0 1 0 0,1 0-1 0 0,0 0 1 0 0,0-1-1 0 0,0 1 0 0 0,0 0 1 0 0,1-1-1 0 0,-1 0 1 0 0,0 1-1 0 0,1-1 1 0 0,0 0-1 0 0,0 0 1 0 0,-1-1-1 0 0,4 2-17 0 0,39 4-1867 0 0,-17-15-3903 0 0,-22 2 713 0 0</inkml:trace>
  <inkml:trace contextRef="#ctx0" brushRef="#br0" timeOffset="-3080.51">1838 425 10153 0 0,'0'0'1026'0'0,"0"0"-684"0"0,0 0-117 0 0,0 0 24 0 0,0 0-86 0 0,0 0 21 0 0,0 0 42 0 0,8 0-74 0 0,-5-1-116 0 0,-1 1-1 0 0,1-1 0 0 0,0 1 0 0 0,0 0 0 0 0,0 0 0 0 0,0 0 0 0 0,0 0 0 0 0,0 0 0 0 0,-1 1 0 0 0,1-1 0 0 0,0 1 0 0 0,0 0 0 0 0,0 0 0 0 0,-1 0 0 0 0,1 0 0 0 0,0 0 0 0 0,-1 1 0 0 0,1-1 0 0 0,-1 1 0 0 0,0-1 0 0 0,1 1 0 0 0,-1 0 0 0 0,0 0 0 0 0,0 0 0 0 0,0 0 0 0 0,-1 1 0 0 0,1-1 0 0 0,0 0 0 0 0,-1 1 0 0 0,1-1 0 0 0,-1 1 0 0 0,0 0 0 0 0,0 0-35 0 0,-2 0 20 0 0,-1-1-1 0 0,0 1 1 0 0,-1-1 0 0 0,1 1 0 0 0,0-1 0 0 0,-1 0-1 0 0,1 0 1 0 0,-1 0 0 0 0,1 0 0 0 0,-1-1-1 0 0,0 1 1 0 0,0-1 0 0 0,0 1 0 0 0,0-1 0 0 0,0 0-1 0 0,0 0 1 0 0,0 0 0 0 0,-1-1 0 0 0,1 1-1 0 0,0-1 1 0 0,0 0 0 0 0,-3 0-20 0 0,1 2-464 0 0,9-2 532 0 0,0 0 0 0 0,0 1 0 0 0,0-1 0 0 0,0 1 0 0 0,-1 0 0 0 0,1 0 0 0 0,0 0 0 0 0,0 0 0 0 0,-1 1 0 0 0,1-1 0 0 0,-1 1 0 0 0,0 0 0 0 0,1 0 0 0 0,-1 0 0 0 0,0 1 0 0 0,0-1 0 0 0,0 1 0 0 0,-1 0 0 0 0,1 0 0 0 0,0 0 0 0 0,-1 0 0 0 0,0 0 0 0 0,0 0 0 0 0,0 0 0 0 0,0 1 0 0 0,0 0-68 0 0,-5-1 103 0 0,-1 0 0 0 0,0 0 1 0 0,0-1-1 0 0,1 1 0 0 0,-1-1 0 0 0,-1 0 1 0 0,1 0-1 0 0,0-1 0 0 0,0 1 0 0 0,-1-1 1 0 0,1 0-1 0 0,-1 0 0 0 0,1 0 1 0 0,-1-1-1 0 0,1 0 0 0 0,-1 1 0 0 0,1-2 1 0 0,-1 1-1 0 0,-1-1-103 0 0,3 1-189 0 0,-48-3-345 0 0,26-14-6934 0 0,25 13 1734 0 0</inkml:trace>
  <inkml:trace contextRef="#ctx0" brushRef="#br1" timeOffset="8363.93">1650 1011 1512 0 0,'0'0'115'0'0,"0"0"246"0"0,0 0 822 0 0,6 1-782 0 0,2 1-241 0 0,0-1 0 0 0,0 0 0 0 0,0 0 0 0 0,1-1 0 0 0,-1 0 0 0 0,0 0-1 0 0,0-1 1 0 0,0 0 0 0 0,0-1 0 0 0,0 0 0 0 0,0 0 0 0 0,0 0 0 0 0,-1-1 0 0 0,1 0 0 0 0,3-3-160 0 0,16-9 181 0 0,-2-1 1 0 0,0-2 0 0 0,-1 0 0 0 0,-1-2 0 0 0,-1 0 0 0 0,-1-1 0 0 0,0-2 0 0 0,-2 0 0 0 0,0-1 0 0 0,-2-1 0 0 0,-1 0-1 0 0,-1-2-181 0 0,-8 6 13 0 0,-1 0 0 0 0,0-1 0 0 0,-2 0 0 0 0,-1 0 0 0 0,0-1 0 0 0,-2 1 0 0 0,-1 0 0 0 0,0-1 0 0 0,-2 1 0 0 0,0 0 0 0 0,-2 0 0 0 0,0 0 0 0 0,-2 0 0 0 0,0 0 0 0 0,-2 1 0 0 0,0 0 0 0 0,-9-16-13 0 0,2 16-23 0 0,0 2 0 0 0,-1 0-1 0 0,-1 0 1 0 0,0 1 0 0 0,-2 2 0 0 0,0 0 0 0 0,-1 0-1 0 0,0 2 1 0 0,-1 1 0 0 0,-1 0 0 0 0,0 2 0 0 0,0 0-1 0 0,-1 2 1 0 0,-1 0 0 0 0,0 2 0 0 0,0 0-1 0 0,0 2 1 0 0,-1 0 0 0 0,1 2 0 0 0,-1 1 0 0 0,0 1-1 0 0,0 1 1 0 0,0 1 0 0 0,0 1 0 0 0,0 1-1 0 0,1 2 1 0 0,0 0 0 0 0,-6 3 23 0 0,-2-3 18 0 0,1 1-1 0 0,0 2 1 0 0,0 1 0 0 0,0 2-1 0 0,1 0 1 0 0,1 2 0 0 0,0 2-1 0 0,1 0 1 0 0,0 2-1 0 0,1 1 1 0 0,2 1 0 0 0,-1 2-1 0 0,-9 10-17 0 0,24-17-3 0 0,1-1 0 0 0,1 1 0 0 0,0 1 0 0 0,0 0 0 0 0,2 0 0 0 0,-1 0 0 0 0,2 1-1 0 0,1 0 1 0 0,0 0 0 0 0,0 1 0 0 0,2 0 0 0 0,0-1 0 0 0,1 1 0 0 0,1 0 0 0 0,0 0-1 0 0,2 3 4 0 0,-3 0 141 0 0,0 1 0 0 0,2-1 0 0 0,1 0-1 0 0,0 0 1 0 0,2 0 0 0 0,0 0 0 0 0,1 0-1 0 0,1 0 1 0 0,1-1 0 0 0,1 0 0 0 0,0 0-1 0 0,2-1 1 0 0,0 0 0 0 0,1 0 0 0 0,0-1-1 0 0,2 0 1 0 0,0-1 0 0 0,11 11-141 0 0,-10-14 52 0 0,-5-2 35 0 0,1-1-1 0 0,1 1 1 0 0,0-2 0 0 0,0 0-1 0 0,1 0 1 0 0,0 0-1 0 0,1-2 1 0 0,0 1-1 0 0,0-2 1 0 0,0 1-1 0 0,1-2 1 0 0,0 0-1 0 0,0 0 1 0 0,1-1-1 0 0,0 0-86 0 0,218 4-1870 0 0,-217-10-823 0 0,4-6-2087 0 0</inkml:trace>
  <inkml:trace contextRef="#ctx0" brushRef="#br1" timeOffset="11774.31">1646 1041 1564 0 0,'0'0'328'0'0,"0"0"-316"0"0,0 0 80 0 0,0 0-16 0 0,0 0-76 0 0,0 0 8 0 0,0 0-8 0 0,0 0 208 0 0,0 0-52 0 0,1 11-40 0 0,-1-11 4 0 0,0 0-32 0 0,0 0-8 0 0,0 0-80 0 0,0 0-80 0 0,0 0-520 0 0,0 0-600 0 0</inkml:trace>
  <inkml:trace contextRef="#ctx0" brushRef="#br1" timeOffset="16770.04">1677 603 608 0 0,'0'0'7829'0'0,"0"0"-7001"0"0,0 0-712 0 0,0 0-116 0 0,0 0-232 0 0,0 0-312 0 0,0 0 348 0 0,0 0 120 0 0,0 0 12 0 0,-2-8-196 0 0,4 6-728 0 0,2 0-1537 0 0</inkml:trace>
  <inkml:trace contextRef="#ctx0" brushRef="#br0" timeOffset="48306.9">1015 1288 716 0 0,'0'0'3096'0'0,"0"0"1763"0"0,0 0-2939 0 0,0 0-1503 0 0,0 0-67 0 0,0 0 96 0 0,0 0 15 0 0,0 0 65 0 0,-5-21 935 0 0,8 20-1430 0 0,1-1 0 0 0,0 1 0 0 0,-1-1 0 0 0,1 1 0 0 0,0 0 0 0 0,0 0 0 0 0,0 1 0 0 0,0-1 0 0 0,0 1 0 0 0,0 0 0 0 0,0 0 0 0 0,-1 0 0 0 0,1 1 0 0 0,0-1 0 0 0,0 1 0 0 0,0 0 0 0 0,0 0 0 0 0,0 0 0 0 0,-1 0 0 0 0,1 1 0 0 0,0 0 0 0 0,-1 0 0 0 0,1 0 0 0 0,-1 0 0 0 0,0 0 0 0 0,0 1 0 0 0,0-1 0 0 0,0 1 0 0 0,0 0 0 0 0,-1 0 0 0 0,1 0 0 0 0,-1 0 0 0 0,1 0 0 0 0,-1 1 0 0 0,0-1 0 0 0,-1 1 0 0 0,1-1 0 0 0,-1 1 0 0 0,1 0 0 0 0,-1-1 0 0 0,0 1 0 0 0,0 0 0 0 0,-1 0 0 0 0,1 0 0 0 0,-1 0 0 0 0,0 0 0 0 0,0 0 0 0 0,0 0-1 0 0,-1 0 1 0 0,1 0 0 0 0,-1 0 0 0 0,0 0 0 0 0,0-1 0 0 0,-1 3-31 0 0,-53 84-11 0 0,124-76 1942 0 0,-55-12-2363 0 0,44-2 1649 0 0,-30-13-8628 0 0,-26 10 1809 0 0</inkml:trace>
  <inkml:trace contextRef="#ctx0" brushRef="#br0" timeOffset="48586.8">1379 1347 1436 0 0,'0'0'1058'0'0,"0"0"2555"0"0,0 0-1872 0 0,0 0-1036 0 0,0 0 156 0 0,0 0 24 0 0,0 0-172 0 0,0 0-207 0 0,4-2-272 0 0,2 1-150 0 0,1 0 1 0 0,0 0-1 0 0,-1 1 0 0 0,1 0 1 0 0,0 0-1 0 0,-1 1 1 0 0,1 0-1 0 0,0 0 0 0 0,-1 0 1 0 0,0 1-1 0 0,1 0 1 0 0,-1 0-1 0 0,0 1 0 0 0,0 0 1 0 0,0 0-1 0 0,0 0 1 0 0,0 1-1 0 0,-1-1 0 0 0,0 1 1 0 0,1 1-1 0 0,-2-1 1 0 0,1 1-1 0 0,0 0 1 0 0,-1 0-1 0 0,0 0 0 0 0,0 1 1 0 0,-1-1-1 0 0,1 1 1 0 0,-1 0-1 0 0,1 2-84 0 0,-5-5 59 0 0,1 0-1 0 0,0 0 1 0 0,-1 0-1 0 0,0 0 1 0 0,0-1-1 0 0,0 1 1 0 0,0 0 0 0 0,0-1-1 0 0,-1 1 1 0 0,1-1-1 0 0,-1 1 1 0 0,1-1 0 0 0,-1 0-1 0 0,0 0 1 0 0,0 0-1 0 0,0 0 1 0 0,0 0-1 0 0,0 0 1 0 0,-1 0 0 0 0,1-1-1 0 0,0 1 1 0 0,-1-1-1 0 0,1 1 1 0 0,-1-1 0 0 0,0 0-1 0 0,1 0 1 0 0,-1 0-1 0 0,0-1 1 0 0,0 1-1 0 0,0 0-57 0 0,-53 10-5545 0 0,54-12 2093 0 0,3-5-2196 0 0</inkml:trace>
  <inkml:trace contextRef="#ctx0" brushRef="#br0" timeOffset="48848.71">1579 1386 3788 0 0,'0'0'2048'0'0,"0"0"575"0"0,0 0-1055 0 0,0 0-1047 0 0,0 0-267 0 0,0 0-42 0 0,0 0 112 0 0,0 0 190 0 0,0 0 104 0 0,-1 7-96 0 0,1 0-419 0 0,-1-2-46 0 0,0 0-1 0 0,0 0 0 0 0,1 0 1 0 0,0 0-1 0 0,0 0 1 0 0,0 0-1 0 0,0 0 1 0 0,1 0-1 0 0,0 0 1 0 0,0-1-1 0 0,1 1 1 0 0,-1 0-1 0 0,1 0 1 0 0,0-1-1 0 0,0 1 1 0 0,0-1-1 0 0,1 0 0 0 0,-1 1 1 0 0,1-1-1 0 0,0-1 1 0 0,1 1-1 0 0,0 1-56 0 0,47 23 212 0 0,-14-20-4137 0 0,-32-10 850 0 0,-4-6-2634 0 0</inkml:trace>
  <inkml:trace contextRef="#ctx0" brushRef="#br0" timeOffset="49206.12">1745 1154 1304 0 0,'0'0'1343'0'0,"0"0"3047"0"0,0 0-2411 0 0,0 0-1399 0 0,0 0-65 0 0,0 0-127 0 0,7 1-111 0 0,-3 0-204 0 0,1-1 1 0 0,-1 1 0 0 0,1 1 0 0 0,-1-1-1 0 0,0 1 1 0 0,0-1 0 0 0,0 1-1 0 0,0 0 1 0 0,0 1 0 0 0,0-1 0 0 0,0 1-1 0 0,0-1 1 0 0,-1 1 0 0 0,0 0 0 0 0,1 1-1 0 0,-1-1 1 0 0,0 1 0 0 0,-1-1 0 0 0,1 1-1 0 0,-1 0 1 0 0,1 0 0 0 0,-1 0-1 0 0,0 0 1 0 0,0 3-74 0 0,-3-6-10 0 0,-1 1 1 0 0,1-1-1 0 0,-1 1 0 0 0,1-1 0 0 0,-1 0 1 0 0,0 0-1 0 0,0 1 0 0 0,1-1 0 0 0,-1 0 1 0 0,0-1-1 0 0,0 1 0 0 0,0 0 0 0 0,0 0 1 0 0,0-1-1 0 0,-1 0 0 0 0,1 1 0 0 0,0-1 1 0 0,0 0-1 0 0,0 0 0 0 0,0 0 0 0 0,0 0 1 0 0,0 0-1 0 0,0 0 0 0 0,-1-1 0 0 0,1 1 0 0 0,0-1 1 0 0,0 0-1 0 0,0 1 0 0 0,0-1 0 0 0,0 0 10 0 0,43 26 29 0 0,4 36 2092 0 0,-44-60-2076 0 0,-1 0-1 0 0,1 1 1 0 0,-1-1-1 0 0,1 0 1 0 0,-1 0-1 0 0,1 1 1 0 0,-1-1 0 0 0,0 0-1 0 0,0 1 1 0 0,0-1-1 0 0,0 0 1 0 0,0 1-1 0 0,0-1 1 0 0,0 0 0 0 0,0 1-1 0 0,0-1 1 0 0,0 0-1 0 0,-1 1 1 0 0,1-1-1 0 0,-1 0 1 0 0,1 0 0 0 0,-1 1-1 0 0,1-1 1 0 0,-1 0-1 0 0,0 0 1 0 0,0 0-1 0 0,1 0 1 0 0,-1 0 0 0 0,0 0-1 0 0,0 0 1 0 0,0 0-1 0 0,0 0 1 0 0,0 0-1 0 0,0 0 1 0 0,0-1-1 0 0,-1 1 1 0 0,1 0 0 0 0,0-1-1 0 0,0 1 1 0 0,-1-1-1 0 0,1 1 1 0 0,0-1-1 0 0,0 0 1 0 0,-1 0 0 0 0,1 1-1 0 0,0-1 1 0 0,-1 0-1 0 0,1 0 1 0 0,0 0-1 0 0,-1 0 1 0 0,1-1 0 0 0,-2 1-45 0 0,-58-6-530 0 0,25-11-4554 0 0,27 10-233 0 0</inkml:trace>
  <inkml:trace contextRef="#ctx0" brushRef="#br0" timeOffset="50415.1">2402 1483 1016 0 0,'0'0'1572'0'0,"0"0"738"0"0,0 0-401 0 0,0 0-662 0 0,0 0-207 0 0,0 0 199 0 0,0 0 8 0 0,0 0-306 0 0,0 0-275 0 0,-7-1-139 0 0,-236-9-272 0 0,230 5-6292 0 0,12-1-159 0 0</inkml:trace>
  <inkml:trace contextRef="#ctx0" brushRef="#br0" timeOffset="50678.36">2300 1422 4788 0 0,'0'0'4217'0'0,"0"0"-2909"0"0,0 0-816 0 0,0 0 164 0 0,24 40 164 0 0,-23-28 24 0 0,-1-1-156 0 0,0 1-40 0 0,-1-2-244 0 0,-2 3-228 0 0,-1-3-88 0 0,0 2-12 0 0,3-2-76 0 0,1-2-468 0 0,0 1-864 0 0,1-2-832 0 0,3-2-1852 0 0,7-3-2297 0 0</inkml:trace>
  <inkml:trace contextRef="#ctx0" brushRef="#br0" timeOffset="52594.88">909 1079 3484 0 0,'0'0'7573'0'0,"0"0"-5841"0"0,-8 5-1556 0 0,-4 3-126 0 0,0 1 1 0 0,0 1-1 0 0,1 0 0 0 0,0 0 0 0 0,0 1 1 0 0,1 1-1 0 0,1 0 0 0 0,0 0 0 0 0,1 1 1 0 0,0 0-1 0 0,1 0 0 0 0,0 1 0 0 0,1 0 1 0 0,1 0-1 0 0,0 0 0 0 0,1 1 0 0 0,0 1-50 0 0,2-2 108 0 0,0 0 1 0 0,1-1-1 0 0,1 1 0 0 0,0 0 0 0 0,1 0 1 0 0,1-1-1 0 0,0 1 0 0 0,0-1 0 0 0,2 1 1 0 0,-1-1-1 0 0,2 0 0 0 0,0 0 0 0 0,0-1 1 0 0,1 0-1 0 0,1 0 0 0 0,0 0 0 0 0,1 0 0 0 0,0-1 1 0 0,1-1-1 0 0,0 1 0 0 0,0-1 0 0 0,1-1 1 0 0,0 0-1 0 0,1 0 0 0 0,0-1 0 0 0,0 0 1 0 0,8 3-109 0 0,-10-4-93 0 0,4 3-1003 0 0,-6-6-2935 0 0,-7-7-2863 0 0</inkml:trace>
  <inkml:trace contextRef="#ctx0" brushRef="#br0" timeOffset="50925.8">2648 1373 4408 0 0,'0'0'5390'0'0,"0"0"-4014"0"0,0 0-1228 0 0,0 0-50 0 0,0 0-71 0 0,0 0-3 0 0,8-1 21 0 0,-2 0-11 0 0,1 1 1 0 0,-1-1-1 0 0,1 2 0 0 0,-1-1 1 0 0,1 1-1 0 0,-1-1 1 0 0,0 2-1 0 0,1-1 1 0 0,-1 1-1 0 0,0 0 1 0 0,0 0-1 0 0,0 1 0 0 0,0 0 1 0 0,0 0-1 0 0,-1 0 1 0 0,1 0-1 0 0,2 3-34 0 0,-5-5 70 0 0,0 0 0 0 0,0 0 0 0 0,0 0 0 0 0,0 1 0 0 0,-1-1 0 0 0,1 0 0 0 0,0 1 0 0 0,-1 0 0 0 0,1 0 0 0 0,-1 0 0 0 0,1 0 0 0 0,-1 0 0 0 0,0 0 0 0 0,0 0 0 0 0,0 1 0 0 0,0-1 0 0 0,-1 1 0 0 0,1 0 0 0 0,0-1 0 0 0,-1 1 0 0 0,0 0 0 0 0,0 0 0 0 0,0 0 0 0 0,0 0 0 0 0,0 0 0 0 0,-1 0 0 0 0,1 0 0 0 0,-1 0-1 0 0,0 0 1 0 0,0 0 0 0 0,0 0 0 0 0,0 0 0 0 0,0 1 0 0 0,-1-1 0 0 0,1 0 0 0 0,-1 0 0 0 0,0 0 0 0 0,0 0 0 0 0,0 0 0 0 0,0-1 0 0 0,-1 1 0 0 0,1 0 0 0 0,-1 0 0 0 0,0-1 0 0 0,1 1 0 0 0,-1-1 0 0 0,-2 2-70 0 0,3-4-110 0 0,-36 23 36 0 0,21-19-6347 0 0,15-4 1908 0 0</inkml:trace>
  <inkml:trace contextRef="#ctx0" brushRef="#br0" timeOffset="51114.58">2917 1386 4576 0 0,'0'0'5630'0'0,"1"6"-4166"0"0,-1 23-911 0 0,-2-23-477 0 0,1-1 1 0 0,1 1 0 0 0,-1 0-1 0 0,1 0 1 0 0,0 0-1 0 0,0-1 1 0 0,1 1 0 0 0,0 0-1 0 0,0 0 1 0 0,0-1 0 0 0,0 1-1 0 0,1 0 1 0 0,0-1-1 0 0,0 1 1 0 0,1-1 0 0 0,0 0-1 0 0,-1 0 1 0 0,2 0-1 0 0,-1 0 1 0 0,1-1 0 0 0,-1 1-1 0 0,1-1 1 0 0,0 0-1 0 0,1 0 1 0 0,-1 0 0 0 0,1-1-1 0 0,2 2-76 0 0,16 3-2786 0 0,-8-6-2502 0 0,-12-2 1103 0 0</inkml:trace>
  <inkml:trace contextRef="#ctx0" brushRef="#br0" timeOffset="51473.27">3043 1230 3636 0 0,'0'0'5648'0'0,"0"0"-3641"0"0,0 0-1570 0 0,0 0-299 0 0,0 0 2 0 0,0 0-49 0 0,0 0-34 0 0,6-2-100 0 0,-4 2 47 0 0,0-1-1 0 0,1 1 1 0 0,-1-1-1 0 0,0 1 1 0 0,1 0 0 0 0,-1 0-1 0 0,1 0 1 0 0,-1 0-1 0 0,0 1 1 0 0,1-1-1 0 0,-1 0 1 0 0,1 1 0 0 0,-1 0-1 0 0,0 0 1 0 0,0-1-1 0 0,1 1 1 0 0,-1 1-1 0 0,0-1 1 0 0,0 0 0 0 0,0 0-1 0 0,0 1 1 0 0,0-1-1 0 0,0 1 1 0 0,-1 0-1 0 0,1-1 1 0 0,-1 1 0 0 0,1 0-1 0 0,-1 0 1 0 0,1 0-1 0 0,-1 0 1 0 0,0 0-1 0 0,0 1 1 0 0,0-1 0 0 0,0 0-1 0 0,0 0 1 0 0,-1 1-1 0 0,1-1 1 0 0,-1 0-1 0 0,1 1 1 0 0,-1-1 0 0 0,0 1-1 0 0,0-1 1 0 0,0 0-1 0 0,0 1 1 0 0,-1-1-4 0 0,-86 63 1527 0 0,132-56-751 0 0,90 8-384 0 0,-76-9-7793 0 0,-52-7-165 0 0</inkml:trace>
  <inkml:trace contextRef="#ctx0" brushRef="#br0" timeOffset="52113.07">3415 1208 7373 0 0,'0'0'5305'0'0,"4"6"-4396"0"0,88 220-753 0 0,-90-217-49 0 0,0 0 0 0 0,-1 0-1 0 0,0 0 1 0 0,0 0 0 0 0,-1 0-1 0 0,0 0 1 0 0,-1 0 0 0 0,0 1 0 0 0,0-1-1 0 0,-1 0 1 0 0,-1 0 0 0 0,1-1-1 0 0,-1 1 1 0 0,0 0 0 0 0,-1-1 0 0 0,0 0-1 0 0,-1 0 1 0 0,0 0 0 0 0,0 0-1 0 0,0-1 1 0 0,-1 0 0 0 0,0 0-1 0 0,0 0 1 0 0,-1-1 0 0 0,0 0 0 0 0,-4 3-107 0 0,-17 12-283 0 0,-1-1 1 0 0,-1-2 0 0 0,-1 0 0 0 0,0-2-1 0 0,-1-2 1 0 0,-11 3 282 0 0,6-3-3146 0 0,5-7-3560 0 0</inkml:trace>
  <inkml:trace contextRef="#ctx0" brushRef="#br0" timeOffset="56069.81">1690 281 1772 0 0,'0'0'3859'0'0,"0"0"-1890"0"0,0 0-1336 0 0,0 0-348 0 0,0 0 315 0 0,0 0 244 0 0,0 0-244 0 0,11-6-459 0 0,-155 271 4422 0 0,-76 136-3140 0 0,127-264-269 0 0,90-134-1962 0 0,6-4-7579 0 0,5-4-157 0 0</inkml:trace>
  <inkml:trace contextRef="#ctx0" brushRef="#br0" timeOffset="56477.63">1647 1101 8321 0 0,'0'0'2471'0'0,"0"0"-1478"0"0,0 0-583 0 0,0 0-195 0 0,0 0-57 0 0,0 0 125 0 0,-4 7 270 0 0,-166 209 2952 0 0,2-8-3350 0 0,150-166 410 0 0,18-42-1354 0 0,-1-1-477 0 0,0-2-4959 0 0,1-5-2228 0 0</inkml:trace>
  <inkml:trace contextRef="#ctx0" brushRef="#br0" timeOffset="57631.49">2930 845 1772 0 0,'0'0'6321'0'0,"0"0"-5333"0"0,0 0-732 0 0,0 0-60 0 0,0 0-120 0 0,0 0-76 0 0,0 0-100 0 0,0 0 84 0 0,0 0-36 0 0,1 2-128 0 0,-1 0-248 0 0,0 1-1076 0 0,0-1-617 0 0,0-1-1943 0 0</inkml:trace>
  <inkml:trace contextRef="#ctx0" brushRef="#br0" timeOffset="57976.71">2951 1569 2916 0 0,'0'0'5719'0'0,"0"0"-5588"0"0,0 0-1075 0 0,0 0 575 0 0,0 0 274 0 0,0 0 50 0 0,0 0-105 0 0,0 0-68 0 0,-4 0 97 0 0,-16 9 2276 0 0,24-11-614 0 0,-2-1-7449 0 0,-8 8 1296 0 0</inkml:trace>
  <inkml:trace contextRef="#ctx0" brushRef="#br0" timeOffset="664.54">5458 668 3664 0 0,'0'0'7888'0'0,"0"6"-6260"0"0,14 99 509 0 0,-8-78-1842 0 0,-1 0 0 0 0,-2 1-1 0 0,-1 0 1 0 0,-1-1 0 0 0,-1 1-1 0 0,-2 0 1 0 0,0-1 0 0 0,-4 12-295 0 0,-23 16-776 0 0,11-46-8807 0 0,17-11 2267 0 0</inkml:trace>
  <inkml:trace contextRef="#ctx0" brushRef="#br0" timeOffset="1265.9">7471 1293 4092 0 0,'0'0'5983'0'0,"-7"0"-4650"0"0,-398-58 1609 0 0,-69 3 979 0 0,-377 9-3921 0 0,765 41 361 0 0,20 1-855 0 0,21 3-2972 0 0,46 0-589 0 0,3-2-1934 0 0</inkml:trace>
  <inkml:trace contextRef="#ctx0" brushRef="#br0" timeOffset="2443.66">5840 702 4636 0 0,'0'0'5556'0'0,"0"0"-3720"0"0,0 0-1523 0 0,0 0-266 0 0,0 0 1 0 0,0 0-14 0 0,5-2 95 0 0,-2 0-89 0 0,0 1-1 0 0,1 0 1 0 0,-1 0-1 0 0,1 1 1 0 0,-1-1-1 0 0,1 1 1 0 0,0 0-1 0 0,-1 0 1 0 0,1 0-1 0 0,-1 0 1 0 0,1 0-1 0 0,-1 1 1 0 0,1 0-1 0 0,-1 0 1 0 0,1 0-1 0 0,-1 0 1 0 0,1 0-1 0 0,-1 1 1 0 0,0-1-1 0 0,0 1 1 0 0,0 0-1 0 0,0 0 1 0 0,0 0-1 0 0,0 1 1 0 0,1 0-40 0 0,-2-2 51 0 0,0 0 1 0 0,0 0-1 0 0,0 0 1 0 0,0 0-1 0 0,0 0 1 0 0,0 1-1 0 0,0-1 1 0 0,0 1-1 0 0,-1-1 1 0 0,1 1-1 0 0,0 0 1 0 0,-1 0-1 0 0,0-1 1 0 0,1 1-1 0 0,-1 0 0 0 0,0 0 1 0 0,0 1-1 0 0,0-1 1 0 0,0 0-1 0 0,0 0 1 0 0,0 0-1 0 0,-1 1 1 0 0,1-1-1 0 0,-1 0 1 0 0,0 0-1 0 0,0 1 1 0 0,1-1-1 0 0,-2 0 1 0 0,1 1-1 0 0,0-1 1 0 0,0 0-1 0 0,-1 1 1 0 0,1-1-1 0 0,-1 0 1 0 0,0 1-1 0 0,1-1 1 0 0,-1 0-1 0 0,0 0 1 0 0,0 0-1 0 0,-1 0 1 0 0,1 0-1 0 0,0 0 1 0 0,-1 0-1 0 0,1 0 1 0 0,-1-1-1 0 0,1 1 1 0 0,-1-1-1 0 0,0 1 1 0 0,0-1-1 0 0,0 1 1 0 0,-1 0-52 0 0,-56 33 34 0 0,111-12 618 0 0,11-16-513 0 0,-37-8-3673 0 0,-20-2-456 0 0,0-3-4304 0 0</inkml:trace>
  <inkml:trace contextRef="#ctx0" brushRef="#br0" timeOffset="2692.67">6148 785 5489 0 0,'0'0'5501'0'0,"0"0"-4067"0"0,0 0-1351 0 0,0 0-124 0 0,8 0-67 0 0,-2 0 192 0 0,1 0 0 0 0,-1 0 1 0 0,1 0-1 0 0,-1 1 0 0 0,1 0 0 0 0,-1 0 1 0 0,1 1-1 0 0,-1-1 0 0 0,0 2 1 0 0,1-1-1 0 0,-1 1 0 0 0,0-1 0 0 0,-1 2 1 0 0,1-1-1 0 0,0 1 0 0 0,-1-1 1 0 0,0 2-1 0 0,0-1 0 0 0,0 0 0 0 0,-1 1 1 0 0,1 0-1 0 0,-1 0 0 0 0,0 1 1 0 0,0-1-1 0 0,-1 1 0 0 0,0-1 0 0 0,2 4-84 0 0,-6-6 43 0 0,0-1 0 0 0,1 0 0 0 0,-1 0 0 0 0,0 0 0 0 0,0 0 0 0 0,0 0 0 0 0,0 0 0 0 0,-1-1-1 0 0,1 1 1 0 0,0 0 0 0 0,-1 0 0 0 0,1-1 0 0 0,-1 1 0 0 0,0-1 0 0 0,1 1 0 0 0,-1-1 0 0 0,0 0 0 0 0,0 0 0 0 0,0 0-1 0 0,0 0 1 0 0,0 0 0 0 0,0 0 0 0 0,0 0 0 0 0,0-1 0 0 0,0 1 0 0 0,0-1 0 0 0,-1 0 0 0 0,1 1 0 0 0,0-1-1 0 0,-2 0-42 0 0,-40 6-1875 0 0,28-8-4302 0 0,15-4-643 0 0</inkml:trace>
  <inkml:trace contextRef="#ctx0" brushRef="#br0" timeOffset="2939.26">6365 811 10565 0 0,'0'0'2252'0'0,"0"0"-1444"0"0,-2 7-288 0 0,-14 100 942 0 0,37-88-2032 0 0,7-15-4129 0 0,-16-4-423 0 0</inkml:trace>
  <inkml:trace contextRef="#ctx0" brushRef="#br0" timeOffset="3187.13">6826 928 6433 0 0,'0'0'6764'0'0,"0"0"-6764"0"0,0 0-524 0 0,0 0 524 0 0,0 0 180 0 0,0 0 292 0 0,-50 0-40 0 0,33 0-76 0 0,-5-2-280 0 0,2 1-76 0 0,1-2-368 0 0,-1 1-1152 0 0,3-2-1052 0 0,4 1-2857 0 0</inkml:trace>
  <inkml:trace contextRef="#ctx0" brushRef="#br0" timeOffset="3434.39">6759 892 13401 0 0,'0'0'1208'0'0,"0"0"-1084"0"0,8 36 620 0 0,-8-22-92 0 0,0 1-259 0 0,-1-1-169 0 0,-2-1 16 0 0,-1 0-104 0 0,0 0-48 0 0,0-2-40 0 0,0-1 16 0 0,2-2-64 0 0,0-1-348 0 0,2-2-1085 0 0,2-3-1051 0 0,2-2-2872 0 0,8-6-2345 0 0</inkml:trace>
  <inkml:trace contextRef="#ctx0" brushRef="#br0" timeOffset="3435.39">7076 792 12465 0 0,'0'0'3772'0'0,"0"0"-3772"0"0,0 0-76 0 0,0 43 76 0 0,0-22 377 0 0,0 2-65 0 0,0 0-60 0 0,0 3-80 0 0,2 0-84 0 0,0-1-80 0 0,-2 1 4 0 0,0-2 48 0 0,0 2-60 0 0,4-3-1060 0 0,-2-6-1721 0 0,10-3-6392 0 0</inkml:trace>
  <inkml:trace contextRef="#ctx0" brushRef="#br1" timeOffset="9296.74">6157 1087 3756 0 0,'0'0'2361'0'0,"0"0"-954"0"0,7 2-992 0 0,4 1-338 0 0,0 0-1 0 0,1 0 0 0 0,0-2 0 0 0,0 1 0 0 0,-1-1 0 0 0,1-1 0 0 0,0 0 0 0 0,0 0 1 0 0,0-1-1 0 0,-1-1 0 0 0,1 0 0 0 0,0-1 0 0 0,-1 0 0 0 0,0-1 0 0 0,1 0 1 0 0,-2 0-1 0 0,1-1 0 0 0,0-1 0 0 0,-1 0 0 0 0,0 0 0 0 0,0-1 0 0 0,-1-1 0 0 0,0 1 1 0 0,0-1-1 0 0,-1-1 0 0 0,0 0 0 0 0,-1 0 0 0 0,1 0 0 0 0,-2-1 0 0 0,1 0 0 0 0,-1 0 1 0 0,1-5-77 0 0,-1-2-89 0 0,-1 0-1 0 0,-1 0 1 0 0,0 0 0 0 0,-1-1 0 0 0,-1 1 0 0 0,-1-1 0 0 0,0 0 0 0 0,-2 0 0 0 0,0 1 0 0 0,0-1 0 0 0,-2 1-1 0 0,0-1 1 0 0,-1 1 0 0 0,-1 0 0 0 0,-1 0 0 0 0,0 1 0 0 0,-1-1 0 0 0,-1 1 0 0 0,0 1 0 0 0,-1 0 0 0 0,-1 0-1 0 0,-9-10 90 0 0,8 10-34 0 0,-2 1-1 0 0,1 0 1 0 0,-2 1-1 0 0,0 1 1 0 0,0 0-1 0 0,-2 1 1 0 0,1 1-1 0 0,-1 0 1 0 0,0 1-1 0 0,-1 1 1 0 0,0 0-1 0 0,-1 2 0 0 0,1 0 1 0 0,-1 0-1 0 0,0 2 1 0 0,-1 0-1 0 0,1 1 1 0 0,-1 1-1 0 0,1 1 1 0 0,-1 0-1 0 0,0 2 1 0 0,1 0-1 0 0,-1 1 1 0 0,1 1-1 0 0,-2 1 35 0 0,4-1 41 0 0,1 1 0 0 0,-1 0 0 0 0,1 2 0 0 0,0 0 0 0 0,0 0 1 0 0,1 1-1 0 0,0 1 0 0 0,0 0 0 0 0,0 1 0 0 0,1 1 0 0 0,1 0 0 0 0,0 1 0 0 0,0 0 0 0 0,1 1 0 0 0,0 0 0 0 0,1 1 0 0 0,1 0 0 0 0,0 0 1 0 0,1 1-1 0 0,0 0 0 0 0,1 1 0 0 0,0-1 0 0 0,2 1 0 0 0,-1 1 0 0 0,2-1 0 0 0,-1 7-41 0 0,4 1 76 0 0,0 0 0 0 0,2 0 0 0 0,1 0 0 0 0,0 0 0 0 0,2 0-1 0 0,1-1 1 0 0,1 1 0 0 0,0-1 0 0 0,2-1 0 0 0,0 1 0 0 0,2-1 0 0 0,0-1 0 0 0,1 0-1 0 0,2 0 1 0 0,-1-1 0 0 0,13 12-76 0 0,49 23 502 0 0,-36-45-2983 0 0,-11-9-2638 0 0</inkml:trace>
  <inkml:trace contextRef="#ctx0" brushRef="#br1" timeOffset="12476.43">6284 1096 2540 0 0,'0'0'1200'0'0,"0"0"2673"0"0,0 0-3497 0 0,0 0-376 0 0,0 0-376 0 0,0 0 208 0 0,0 0-144 0 0,0 0-208 0 0,0 0-52 0 0,3-5-209 0 0,-3 5-39 0 0,0 0-80 0 0,0 0 52 0 0,-3 0 184 0 0,1 0 64 0 0,0 3-92 0 0,0-3-44 0 0</inkml:trace>
  <inkml:trace contextRef="#ctx0" brushRef="#br1" timeOffset="12647.97">6284 1096 2484 0 0,'25'0'0'0'0,"-25"0"-104"0"0,-1 1-144 0 0,1-1-824 0 0</inkml:trace>
  <inkml:trace contextRef="#ctx0" brushRef="#br1" timeOffset="12805.22">6309 1104 484 0 0,'0'0'912'0'0,"0"0"-912"0"0,0 0-652 0 0</inkml:trace>
  <inkml:trace contextRef="#ctx0" brushRef="#br1" timeOffset="14063.24">6165 1100 2312 0 0,'0'0'0'0'0,"0"0"-404"0"0</inkml:trace>
  <inkml:trace contextRef="#ctx0" brushRef="#br1" timeOffset="22303.57">5868 1423 1592 0 0,'0'0'5367'0'0,"0"0"-3093"0"0,0 0-1269 0 0,0 0-195 0 0,0 0-68 0 0,0 0-199 0 0,0 0-284 0 0,0 0-168 0 0,26-10-414 0 0,-11 14 550 0 0,0 1 0 0 0,-1 0 0 0 0,0 1 0 0 0,0 1 0 0 0,0 0 0 0 0,-1 1 0 0 0,1 0 1 0 0,-2 1-1 0 0,0 0 0 0 0,3 3-227 0 0,-14-11 32 0 0,0-1 0 0 0,-1 0 1 0 0,1 1-1 0 0,0-1 0 0 0,0 1 1 0 0,-1-1-1 0 0,1 1 1 0 0,0-1-1 0 0,-1 1 0 0 0,1 0 1 0 0,0-1-1 0 0,-1 1 0 0 0,1 0 1 0 0,-1 0-1 0 0,1-1 0 0 0,-1 1 1 0 0,1 0-1 0 0,-1 0 0 0 0,0-1 1 0 0,1 1-1 0 0,-1 0 0 0 0,0 0 1 0 0,0 0-1 0 0,0 0 1 0 0,0 0-1 0 0,1 0 0 0 0,-1-1 1 0 0,0 1-1 0 0,-1 0 0 0 0,1 0 1 0 0,0 0-1 0 0,0 0 0 0 0,0 0 1 0 0,0 0-1 0 0,-1 0 0 0 0,1-1 1 0 0,0 1-1 0 0,-1 0 1 0 0,1 0-1 0 0,-1 0 0 0 0,1-1 1 0 0,-1 1-1 0 0,1 0 0 0 0,-1-1 1 0 0,1 1-1 0 0,-1 0 0 0 0,0-1 1 0 0,1 1-1 0 0,-1-1 0 0 0,0 1 1 0 0,0-1-1 0 0,1 1 1 0 0,-1-1-1 0 0,0 1 0 0 0,0-1 1 0 0,0 0-1 0 0,1 0 0 0 0,-1 1 1 0 0,0-1-1 0 0,0 0 0 0 0,0 0 1 0 0,0 0-1 0 0,0 0 0 0 0,0 0 1 0 0,0 0-1 0 0,1 0 1 0 0,-1 0-1 0 0,0 0-32 0 0,-37 3-984 0 0,10-6-4164 0 0,21 0 178 0 0</inkml:trace>
  <inkml:trace contextRef="#ctx0" brushRef="#br1" timeOffset="22565.07">6113 1397 1120 0 0,'0'0'6891'0'0,"0"0"-4807"0"0,0 0-1343 0 0,1 6 141 0 0,-3 24 203 0 0,1-24-966 0 0,0 0 0 0 0,0 0 0 0 0,1 0 0 0 0,-1-1 0 0 0,1 1 0 0 0,0 0 0 0 0,1 0 0 0 0,-1 0 0 0 0,1 0 0 0 0,1-1 0 0 0,-1 1 0 0 0,1 0 0 0 0,0-1 0 0 0,0 1 0 0 0,0-1 0 0 0,1 0 0 0 0,0 1 0 0 0,1 0-119 0 0,42 22-4921 0 0,-33-22 309 0 0</inkml:trace>
  <inkml:trace contextRef="#ctx0" brushRef="#br1" timeOffset="25226.8">6292 1298 2808 0 0,'0'0'703'0'0,"0"0"758"0"0,0 0 286 0 0,0 0-963 0 0,0 0-568 0 0,0 0-159 0 0,0 0 50 0 0,0 0 21 0 0,-3-3 30 0 0,3 3-103 0 0,1 1-1 0 0,0-1 0 0 0,0 0 0 0 0,0 1 0 0 0,-1-1 0 0 0,1 0 0 0 0,0 0 0 0 0,0 0 0 0 0,0 1 0 0 0,0-1 0 0 0,0 0 1 0 0,-1 0-1 0 0,1-1 0 0 0,0 1 0 0 0,0 0 0 0 0,0 0 0 0 0,0 0 0 0 0,0 0 0 0 0,-1-1 0 0 0,1 1 0 0 0,0 0 0 0 0,0-1 1 0 0,0 1-1 0 0,-1-1 0 0 0,1 1 0 0 0,0-1 0 0 0,-1 1 0 0 0,1-1 0 0 0,0 1 0 0 0,-1-1 0 0 0,1 0 0 0 0,-1 1 1 0 0,1-1-1 0 0,-1 0 0 0 0,1 0 0 0 0,-1 1 0 0 0,1-1 0 0 0,-1 0 0 0 0,0 0 0 0 0,1 0 0 0 0,-1 1 0 0 0,0-1 0 0 0,0 0 1 0 0,0 0-1 0 0,0 0 0 0 0,0 0 0 0 0,1 0 0 0 0,-2 1 0 0 0,1-1 0 0 0,0 0 0 0 0,0 0 0 0 0,0 0 0 0 0,0 0 0 0 0,0 0 1 0 0,-1 1-1 0 0,1-1 0 0 0,0 0 0 0 0,-1 0 0 0 0,1 0 0 0 0,-1 0-54 0 0,4 2 73 0 0,-1 0 1 0 0,1-1-1 0 0,0 1 0 0 0,-1 0 1 0 0,1 1-1 0 0,-1-1 1 0 0,0 0-1 0 0,1 1 0 0 0,-1-1 1 0 0,0 1-1 0 0,0 0 0 0 0,0 0 1 0 0,0 0-1 0 0,0 0 0 0 0,0 0 1 0 0,0 0-1 0 0,-1 0 0 0 0,1 1 1 0 0,-1-1-1 0 0,0 1 0 0 0,0-1 1 0 0,0 1-1 0 0,0-1 1 0 0,0 1-1 0 0,0 0 0 0 0,-1-1 1 0 0,1 1-1 0 0,-1 0 0 0 0,0 0 1 0 0,1-1-1 0 0,-1 1 0 0 0,-1 0 1 0 0,1 0-1 0 0,0-1 0 0 0,-1 1 1 0 0,1 0-1 0 0,-1-1 1 0 0,0 1-1 0 0,0 0 0 0 0,0-1 1 0 0,0 1-1 0 0,0-1 0 0 0,-1 1 1 0 0,1-1-1 0 0,-1 0 0 0 0,0 0 1 0 0,0 1-74 0 0,-17 12 341 0 0,20-15-352 0 0,0 1-1 0 0,0-1 0 0 0,0 0 0 0 0,0 0 1 0 0,0 1-1 0 0,1-1 0 0 0,-1 0 0 0 0,0 1 1 0 0,0-1-1 0 0,0 1 0 0 0,0-1 1 0 0,0 1-1 0 0,-1 0 0 0 0,1-1 0 0 0,0 1 1 0 0,0 0-1 0 0,0 0 0 0 0,-1 0 0 0 0,1 0 1 0 0,0-1-1 0 0,-1 1 0 0 0,1 0 1 0 0,0 0-1 0 0,-1 0 0 0 0,1 0 0 0 0,-1 0 1 0 0,0 1-1 0 0,1-1 0 0 0,-1 0 0 0 0,0 0 1 0 0,0 0-1 0 0,0 0 0 0 0,0 0 1 0 0,0 0-1 0 0,0 0 0 0 0,0 1 0 0 0,0-1 1 0 0,0 0-1 0 0,0 0 0 0 0,0 0 0 0 0,-1 0 1 0 0,1 0-1 0 0,-1 0 0 0 0,1 0 1 0 0,-1 0-1 0 0,1 0 0 0 0,-1 0 0 0 0,1 0 1 0 0,-1 0-1 0 0,0 0 0 0 0,1 0 0 0 0,-1 0 1 0 0,0-1-1 0 0,0 1 0 0 0,0 0 1 0 0,0-1-1 0 0,0 1 0 0 0,0 0 0 0 0,0-1 1 0 0,0 1-1 0 0,0-1 0 0 0,0 1 0 0 0,0-1 1 0 0,0 0-1 0 0,0 1 12 0 0,1-1-5 0 0,41 11-1766 0 0,-10-7-2511 0 0,4-3-3954 0 0</inkml:trace>
  <inkml:trace contextRef="#ctx0" brushRef="#br0" timeOffset="40046.77">6016 1502 560 0 0,'0'0'0'0'0,"0"0"-560"0"0</inkml:trace>
  <inkml:trace contextRef="#ctx0" brushRef="#br0" timeOffset="40556.73">5947 1468 1056 0 0,'0'0'360'0'0,"0"0"-97"0"0,0 0-68 0 0,0 0 395 0 0,0 0 1126 0 0,0 0-538 0 0,0 0-665 0 0,0 0-293 0 0,0 0 22 0 0,-4-4 50 0 0,3 3-199 0 0,-24-22 562 0 0,31 13 5085 0 0,2 9-5645 0 0,-1 1 1 0 0,1 1-1 0 0,-1 0 0 0 0,0 0 1 0 0,1 0-1 0 0,-1 1 1 0 0,0 0-1 0 0,0 0 1 0 0,0 1-1 0 0,0 0 1 0 0,0 0-1 0 0,-1 0 1 0 0,1 1-1 0 0,-1 0 1 0 0,0 1-1 0 0,0-1 1 0 0,0 1-1 0 0,0 1-95 0 0,26 84 637 0 0,-34-84-583 0 0,-1-1 1 0 0,1 1-1 0 0,-1-1 0 0 0,0 0 0 0 0,0 0 0 0 0,-1 0 1 0 0,0 0-1 0 0,0-1 0 0 0,0 1 0 0 0,0-1 1 0 0,0 0-1 0 0,-1 0 0 0 0,0-1 0 0 0,0 1 0 0 0,0-1 1 0 0,0 0-1 0 0,0 0 0 0 0,-1-1 0 0 0,1 0 1 0 0,-1 0-1 0 0,0 0 0 0 0,0 0 0 0 0,0-1 1 0 0,-1 0-55 0 0,28-7-6896 0 0,-12 3 1974 0 0</inkml:trace>
  <inkml:trace contextRef="#ctx0" brushRef="#br0" timeOffset="40899.88">6124 1455 1488 0 0,'0'0'832'0'0,"0"0"1150"0"0,0 0-379 0 0,0 0-631 0 0,0 0-115 0 0,0 0 75 0 0,0 0-50 0 0,0 0-218 0 0,0 0-184 0 0,4-6-18 0 0,-12 65 1765 0 0,6-54-2097 0 0,0-1 1 0 0,0 1-1 0 0,1 0 0 0 0,-1 0 1 0 0,1 0-1 0 0,0 0 0 0 0,0 0 1 0 0,1 0-1 0 0,-1 0 0 0 0,1 0 1 0 0,0 0-1 0 0,1 0 0 0 0,-1 0 1 0 0,1 0-1 0 0,0 0 1 0 0,0 0-1 0 0,0 0 0 0 0,1-1 1 0 0,0 1-1 0 0,0 0 0 0 0,0-1 1 0 0,1 1-1 0 0,-1-1 0 0 0,1 0 1 0 0,0 0-1 0 0,0 0 0 0 0,0 0 1 0 0,1 0-1 0 0,0-1 1 0 0,-1 1-1 0 0,1-1 0 0 0,0 0 1 0 0,1 0-1 0 0,3 2-130 0 0,21-5-82 0 0,-24-9-8782 0 0,-5 4 1533 0 0</inkml:trace>
  <inkml:trace contextRef="#ctx0" brushRef="#br0" timeOffset="41550.58">6268 1309 312 0 0,'0'0'1072'0'0,"0"0"-596"0"0,0 0-154 0 0,0 0 830 0 0,0 0 1925 0 0,0 0-1205 0 0,0 0-781 0 0,0 0-321 0 0,0 0-123 0 0,36-16 1690 0 0,-33 17-2301 0 0,1 1 0 0 0,-1 0 0 0 0,1 0 0 0 0,-1 0-1 0 0,0 0 1 0 0,0 1 0 0 0,0-1 0 0 0,0 1 0 0 0,-1 0 0 0 0,1-1 0 0 0,-1 1 0 0 0,1 1 0 0 0,-1-1 0 0 0,0 0 0 0 0,0 0 0 0 0,-1 1 0 0 0,1-1-1 0 0,-1 1 1 0 0,1 0 0 0 0,-1-1 0 0 0,0 1 0 0 0,-1 0 0 0 0,1 0 0 0 0,-1 0 0 0 0,1-1 0 0 0,-1 1 0 0 0,0 0 0 0 0,0 0 0 0 0,-1 0 0 0 0,1 0-1 0 0,-1 0 1 0 0,0-1 0 0 0,-1 2-36 0 0,-72 43 1162 0 0,74-48-1146 0 0,37 4 805 0 0,93 30-328 0 0,-126-27-1476 0 0,-13-5-3563 0 0,-4-6-1069 0 0</inkml:trace>
  <inkml:trace contextRef="#ctx0" brushRef="#br0" timeOffset="75331.86">5653 707 4744 0 0,'0'0'664'0'0,"0"0"-664"0"0,21-35-744 0 0,-13 22-116 0 0,5-2-156 0 0,-4 4-304 0 0</inkml:trace>
  <inkml:trace contextRef="#ctx0" brushRef="#br0" timeOffset="75577.89">7325 678 592 0 0,'0'0'196'0'0,"34"16"-196"0"0,-23-6 220 0 0,-3 0 172 0 0,-4 6-348 0 0,-4 4-44 0 0,-8 9-4 0 0,-7 12 4 0 0,-9 9 64 0 0,-5 6-52 0 0,-6-3 80 0 0,-4-6 0 0 0,-8-8-92 0 0,-5-6-504 0 0,11-11-692 0 0</inkml:trace>
  <inkml:trace contextRef="#ctx0" brushRef="#br0" timeOffset="75747.04">6618 1126 220 0 0,'-77'-20'588'0'0,"-11"-7"-224"0"0,8-4-76 0 0,-1-4-116 0 0,0-2 480 0 0,2 0-420 0 0,5 2-60 0 0,0 3-120 0 0,9 1 52 0 0,5 1-104 0 0,9 1-144 0 0,17 9-924 0 0</inkml:trace>
  <inkml:trace contextRef="#ctx0" brushRef="#br1" timeOffset="136735.51">6004 1 548 0 0,'0'0'428'0'0,"0"0"-134"0"0,0 0-66 0 0,0 0 420 0 0,0 0 858 0 0,0 0-498 0 0,0 0-562 0 0,0 0 77 0 0,2 4 61 0 0,8 20-275 0 0,-1-1 1 0 0,-2 2-1 0 0,0-1 1 0 0,-2 1-1 0 0,0 0 1 0 0,-2 0 0 0 0,-1 0-1 0 0,-1 1 1 0 0,-1 2-310 0 0,0-27 33 0 0,-1 1 0 0 0,1-1 1 0 0,0 0-1 0 0,0 0 0 0 0,-1 1 1 0 0,1-1-1 0 0,0 0 0 0 0,0 0 1 0 0,0 1-1 0 0,0-1 0 0 0,1 0 0 0 0,-1 1 1 0 0,0-1-1 0 0,0 0 0 0 0,1 0 1 0 0,-1 0-1 0 0,1 1 0 0 0,-1-1 1 0 0,1 0-1 0 0,0 0 0 0 0,-1 0 1 0 0,1 0-1 0 0,0 0 0 0 0,0 0 0 0 0,0 0 1 0 0,0 0-1 0 0,0 0 0 0 0,0 0 1 0 0,0-1-1 0 0,0 1 0 0 0,0 0 1 0 0,0 0-1 0 0,0-1 0 0 0,0 1 1 0 0,0-1-1 0 0,1 1 0 0 0,-1-1 0 0 0,0 0 1 0 0,0 1-1 0 0,1-1 0 0 0,-1 0 1 0 0,0 0-1 0 0,0 0 0 0 0,1 0 1 0 0,-1 0-1 0 0,0 0 0 0 0,1 0 0 0 0,-1-1 1 0 0,0 1-1 0 0,0 0 0 0 0,1-1 1 0 0,-1 1-1 0 0,0-1 0 0 0,0 1 1 0 0,0-1-1 0 0,0 1 0 0 0,1-2-33 0 0,29-2-619 0 0,-31 52 138 0 0,-3-46 562 0 0,0 1-1 0 0,-1-1 1 0 0,1 1-1 0 0,-1-1 1 0 0,0 0 0 0 0,1 0-1 0 0,-1 0 1 0 0,0-1 0 0 0,0 0-1 0 0,0 1 1 0 0,-1-1-1 0 0,1-1 1 0 0,0 1 0 0 0,0-1-1 0 0,0 1 1 0 0,-1-1 0 0 0,1 0-1 0 0,0-1 1 0 0,0 1-1 0 0,-1-1 1 0 0,1 0 0 0 0,0 0-1 0 0,0 0 1 0 0,0 0 0 0 0,0-1-1 0 0,0 0 1 0 0,-2-1-81 0 0,4-7 413 0 0,4 3-4183 0 0,1-1-2299 0 0</inkml:trace>
  <inkml:trace contextRef="#ctx0" brushRef="#br0" timeOffset="144980.57">6903 1620 1528 0 0,'0'0'3604'0'0,"0"0"-1868"0"0,0 0-515 0 0,0 0-256 0 0,0 0-157 0 0,0 0-156 0 0,0 0 90 0 0,0 0 852 0 0,-32 8 437 0 0,-141 17-527 0 0,157-28-3797 0 0,10-9-5382 0 0,4 4 2018 0 0</inkml:trace>
  <inkml:trace contextRef="#ctx0" brushRef="#br0" timeOffset="145244.76">6787 1566 7445 0 0,'0'0'1577'0'0,"0"0"-343"0"0,0 0-932 0 0,0 0-265 0 0,0 0 174 0 0,0 0 587 0 0,0 7 280 0 0,0 125 2993 0 0,0-102-6867 0 0,0-1-3827 0 0,0-29-711 0 0</inkml:trace>
  <inkml:trace contextRef="#ctx0" brushRef="#br0" timeOffset="147198.17">7110 1571 7629 0 0,'0'0'950'0'0,"0"0"-96"0"0,0 0 15 0 0,0 0 240 0 0,0 0-58 0 0,0 0-72 0 0,0 0-101 0 0,0 0-245 0 0,3-3-269 0 0,-2 2-394 0 0,0-1 0 0 0,1 1 0 0 0,-1 0 0 0 0,1 0 0 0 0,-1-1 0 0 0,1 1 0 0 0,-1 0 0 0 0,1 0 0 0 0,0 1 0 0 0,-1-1 0 0 0,1 0 0 0 0,0 1 0 0 0,0-1 0 0 0,0 1 0 0 0,-1-1 1 0 0,1 1-1 0 0,0 0 0 0 0,0 0 0 0 0,0 0 0 0 0,0 0 0 0 0,0 0 0 0 0,0 0 0 0 0,-1 0 0 0 0,1 1 0 0 0,0-1 0 0 0,0 1 0 0 0,0-1 0 0 0,-1 1 0 0 0,1 0 0 0 0,0 0 0 0 0,0 0 0 0 0,-1 0 0 0 0,1 0 0 0 0,-1 0 0 0 0,1 0 0 0 0,-1 0 0 0 0,0 1 0 0 0,1-1 0 0 0,-1 0 0 0 0,0 1 0 0 0,0-1 0 0 0,0 1 0 0 0,0 0 0 0 0,0-1 0 0 0,0 1 30 0 0,7 4 6 0 0,0 1 0 0 0,-1 0 0 0 0,0 0 0 0 0,0 0 0 0 0,-1 1-1 0 0,0 0 1 0 0,0 0 0 0 0,-1 0 0 0 0,0 1 0 0 0,-1 0 0 0 0,1 0 0 0 0,-2 0-1 0 0,1 1 1 0 0,-1-1 0 0 0,-1 1 0 0 0,0 0 0 0 0,0-1 0 0 0,-1 5-6 0 0,-2-11 51 0 0,-1 0 1 0 0,0 0-1 0 0,0 0 1 0 0,-1 0-1 0 0,1 0 1 0 0,0 0-1 0 0,-1-1 1 0 0,0 1 0 0 0,0-1-1 0 0,0 0 1 0 0,0 0-1 0 0,0 0 1 0 0,0 0-1 0 0,0 0 1 0 0,0-1-1 0 0,-1 0 1 0 0,1 1-1 0 0,-1-1 1 0 0,1 0-1 0 0,-1-1 1 0 0,0 1 0 0 0,1-1-1 0 0,-1 1 1 0 0,1-1-1 0 0,-1 0 1 0 0,0 0-1 0 0,1-1 1 0 0,-1 1-1 0 0,0-1 1 0 0,1 0-1 0 0,-1 0-51 0 0,-41-9-1800 0 0,34 3-1202 0 0,9-5-4151 0 0,5 7 3946 0 0</inkml:trace>
  <inkml:trace contextRef="#ctx0" brushRef="#br0" timeOffset="147462.51">7359 1634 496 0 0,'0'0'633'0'0,"0"0"147"0"0,0 0 521 0 0,0 0 379 0 0,0 0-89 0 0,0 0-221 0 0,0 0-618 0 0,9 4 394 0 0,-41 52 1687 0 0,31-52-2721 0 0,0-1 0 0 0,1 1 0 0 0,0-1 0 0 0,-1 1 0 0 0,1-1 1 0 0,1 0-1 0 0,-1 1 0 0 0,0-1 0 0 0,1 1 0 0 0,0-1 0 0 0,0 0 0 0 0,0 1 0 0 0,0-1 1 0 0,0 0-1 0 0,1 0 0 0 0,-1 0 0 0 0,1 0 0 0 0,0 0 0 0 0,0 0 0 0 0,0 0 0 0 0,0-1 1 0 0,1 1-1 0 0,-1-1 0 0 0,1 1 0 0 0,-1-1 0 0 0,1 0 0 0 0,0 0 0 0 0,0 0 0 0 0,0-1 1 0 0,0 1-1 0 0,0-1 0 0 0,0 1 0 0 0,0-1 0 0 0,1 0 0 0 0,-1 0 0 0 0,2 0-112 0 0,48 20-5866 0 0,-44-17 3277 0 0,-5-3-5574 0 0</inkml:trace>
  <inkml:trace contextRef="#ctx0" brushRef="#br0" timeOffset="53857.35">4963 2176 6037 0 0,'0'0'4667'0'0,"-6"-1"-3604"0"0,-458-28-177 0 0,-805-52 2132 0 0,-471-7-1415 0 0,1303 51-1412 0 0,-124 0-482 0 0,541 38-2616 0 0,19-2-2595 0 0</inkml:trace>
  <inkml:trace contextRef="#ctx0" brushRef="#br0" timeOffset="60764.27">3757 2557 3724 0 0,'0'0'6606'0'0,"0"0"-4646"0"0,0 0-1835 0 0,0 0-151 0 0,0 0-60 0 0,0 0-164 0 0,6-2-54 0 0,0 2 332 0 0,0 0 0 0 0,0 1 0 0 0,-1-1 0 0 0,1 1 0 0 0,0 0 1 0 0,-1 1-1 0 0,1-1 0 0 0,-1 1 0 0 0,1 0 0 0 0,-1 1 0 0 0,0-1 0 0 0,0 1 0 0 0,0 0 0 0 0,0 0 0 0 0,-1 1 0 0 0,1 0 0 0 0,-1-1 0 0 0,0 1 0 0 0,2 3-28 0 0,-4-6 47 0 0,0-1 0 0 0,-1 1 0 0 0,1 0 0 0 0,-1 0 1 0 0,1 0-1 0 0,-1-1 0 0 0,1 1 0 0 0,-1 1 0 0 0,1-1 0 0 0,-1 0 0 0 0,0 0 0 0 0,0 0 0 0 0,0 1 0 0 0,0-1 0 0 0,0 0 0 0 0,0 1 0 0 0,0-1 0 0 0,0 1 0 0 0,0 0 0 0 0,-1-1 0 0 0,1 1 0 0 0,-1-1 0 0 0,1 1 0 0 0,-1 0 0 0 0,1 0 0 0 0,-1-1 0 0 0,0 1 0 0 0,0 0 0 0 0,0 0 0 0 0,0-1 0 0 0,0 1 0 0 0,0 0 0 0 0,-1-1 0 0 0,1 1 0 0 0,-1 0 0 0 0,1-1 0 0 0,-1 1 0 0 0,1 0 0 0 0,-1-1 0 0 0,0 1 0 0 0,0-1 0 0 0,0 1 0 0 0,0-1 0 0 0,0 1 0 0 0,0-1 0 0 0,0 0 0 0 0,0 0 0 0 0,-1 1 0 0 0,1-1 0 0 0,0 0 0 0 0,-1 0 0 0 0,1 0 0 0 0,-1-1 0 0 0,1 1 0 0 0,-1 0 0 0 0,1 0 0 0 0,-1-1 0 0 0,0 1 0 0 0,1-1 0 0 0,-1 1 0 0 0,0-1 0 0 0,0 0 0 0 0,1 0 0 0 0,-1 0 0 0 0,-1 0-47 0 0,-30 6-674 0 0,10-5-4006 0 0,19-1 549 0 0</inkml:trace>
  <inkml:trace contextRef="#ctx0" brushRef="#br0" timeOffset="60948.76">3983 2561 2692 0 0,'0'0'5941'0'0,"0"0"-3216"0"0,0 0-2570 0 0,0 0 148 0 0,-2 7 195 0 0,-39 103 1312 0 0,81-78-3035 0 0,-6-24-4454 0 0,-23-6 799 0 0</inkml:trace>
  <inkml:trace contextRef="#ctx0" brushRef="#br0" timeOffset="59209.07">2456 2418 1116 0 0,'0'0'7428'0'0,"0"0"-4925"0"0,0 0-1753 0 0,0 0-159 0 0,0 0-19 0 0,0 0 21 0 0,0 0-29 0 0,0 0-186 0 0,42 0-684 0 0,-39 0 340 0 0,1 1 0 0 0,-1-1 0 0 0,1 1 0 0 0,-1 0 0 0 0,0 0 0 0 0,0 0 0 0 0,1 1 0 0 0,-1-1-1 0 0,0 1 1 0 0,0-1 0 0 0,0 1 0 0 0,0 0 0 0 0,-1 0 0 0 0,1 1 0 0 0,0-1 0 0 0,-1 0 0 0 0,1 1 0 0 0,-1 0-1 0 0,0-1 1 0 0,0 1 0 0 0,0 0 0 0 0,-1 0 0 0 0,1 0 0 0 0,0 0 0 0 0,-1 1 0 0 0,0-1 0 0 0,0 0 0 0 0,0 1 0 0 0,0-1-1 0 0,-1 0 1 0 0,1 1 0 0 0,-1-1 0 0 0,0 1 0 0 0,0-1 0 0 0,0 1 0 0 0,0-1 0 0 0,-1 1 0 0 0,1-1 0 0 0,-1 0-1 0 0,0 1 1 0 0,0-1 0 0 0,0 0 0 0 0,0 1 0 0 0,-1-1 0 0 0,0 0 0 0 0,1 0 0 0 0,-3 2-34 0 0,-66 43 204 0 0,120-32 329 0 0,-5-8-273 0 0,0-1-751 0 0,-15-4-4866 0 0,-23-3-411 0 0</inkml:trace>
  <inkml:trace contextRef="#ctx0" brushRef="#br0" timeOffset="59484.99">2804 2498 9453 0 0,'0'0'1613'0'0,"0"0"-1051"0"0,0 0-374 0 0,0 0 52 0 0,0 0 32 0 0,0 0-328 0 0,6-2-238 0 0,-2 1 327 0 0,0 0-1 0 0,0 0 0 0 0,0 1 0 0 0,0 0 1 0 0,0 0-1 0 0,0 0 0 0 0,0 0 0 0 0,0 0 1 0 0,0 1-1 0 0,0 0 0 0 0,0 0 0 0 0,-1 0 1 0 0,1 0-1 0 0,0 1 0 0 0,0-1 0 0 0,-1 1 1 0 0,1 0-1 0 0,-1 0 0 0 0,0 0 0 0 0,0 1 0 0 0,1-1 1 0 0,-1 1-1 0 0,-1 0 0 0 0,1 0 0 0 0,0 0 1 0 0,-1 0-1 0 0,1 0 0 0 0,0 3-32 0 0,-1-3 63 0 0,-1-1 0 0 0,0 1 0 0 0,0 0 0 0 0,0 0 0 0 0,0 0 0 0 0,0 0-1 0 0,-1 0 1 0 0,0 0 0 0 0,1 0 0 0 0,-1 0 0 0 0,0 0 0 0 0,0 0 0 0 0,-1 0 0 0 0,1 0 0 0 0,-1 0-1 0 0,1 0 1 0 0,-1 0 0 0 0,0 0 0 0 0,0-1 0 0 0,0 1 0 0 0,0 0 0 0 0,-1 0 0 0 0,1-1 0 0 0,-1 1-1 0 0,0-1 1 0 0,0 1 0 0 0,0-1 0 0 0,0 0 0 0 0,0 0 0 0 0,0 0 0 0 0,0 0 0 0 0,-1 0 0 0 0,1 0 0 0 0,-1-1-1 0 0,1 1 1 0 0,-1-1 0 0 0,-1 1-63 0 0,-19 7-2790 0 0,-1-7-3402 0 0,23-3-34 0 0</inkml:trace>
  <inkml:trace contextRef="#ctx0" brushRef="#br0" timeOffset="59735.98">2986 2518 1420 0 0,'0'0'7707'0'0,"0"0"-5306"0"0,0 0-1887 0 0,0 0-409 0 0,0 0 36 0 0,0 0 116 0 0,0 0 22 0 0,-5 8-22 0 0,2-5-225 0 0,0 0-1 0 0,0 0 0 0 0,1 0 1 0 0,-1 0-1 0 0,1 0 0 0 0,0 0 1 0 0,-1 1-1 0 0,2-1 0 0 0,-1 1 1 0 0,0 0-1 0 0,1 0 0 0 0,0-1 1 0 0,0 1-1 0 0,0 0 1 0 0,0 0-1 0 0,0 0 0 0 0,1 0 1 0 0,0 0-1 0 0,0 0 0 0 0,0 0 1 0 0,0 0-1 0 0,1 0 0 0 0,-1 0 1 0 0,1 0-1 0 0,0 0 0 0 0,0 0 1 0 0,1 0-1 0 0,-1 0 1 0 0,1-1-1 0 0,0 1 0 0 0,0-1 1 0 0,0 1-1 0 0,0-1 0 0 0,0 0 1 0 0,3 3-32 0 0,-2-5-146 0 0,31 14 234 0 0,-12-17-5960 0 0,-17-6-569 0 0</inkml:trace>
  <inkml:trace contextRef="#ctx0" brushRef="#br0" timeOffset="60018.28">3117 2385 5641 0 0,'0'0'5516'0'0,"0"0"-3992"0"0,0 0-1419 0 0,0 0-14 0 0,0 0 13 0 0,0 0 21 0 0,3-4-167 0 0,-2 3 44 0 0,0 0 0 0 0,0-1 1 0 0,0 1-1 0 0,1 0 0 0 0,-1 0 0 0 0,0 0 1 0 0,1 0-1 0 0,-1 1 0 0 0,1-1 0 0 0,-1 0 1 0 0,1 1-1 0 0,-1-1 0 0 0,1 0 0 0 0,-1 1 1 0 0,1 0-1 0 0,0-1 0 0 0,-1 1 0 0 0,1 0 1 0 0,-1 0-1 0 0,1 0 0 0 0,0 0 1 0 0,-1 0-1 0 0,1 1 0 0 0,0-1 0 0 0,-1 0 1 0 0,1 1-1 0 0,-1-1 0 0 0,1 1 0 0 0,-1-1 1 0 0,1 1-1 0 0,-1 0 0 0 0,1 0 0 0 0,-1 0 1 0 0,1 0-1 0 0,-1 0 0 0 0,0 0 0 0 0,0 0 1 0 0,1 0-1 0 0,-1 0 0 0 0,0 0 0 0 0,0 1 1 0 0,0-1-1 0 0,-1 1 0 0 0,1-1 0 0 0,0 0 1 0 0,0 1-1 0 0,-1-1 0 0 0,1 1 0 0 0,-1 0 1 0 0,1-1-1 0 0,-1 1 0 0 0,0 0-2 0 0,1 1 64 0 0,0-1-1 0 0,-1 1 0 0 0,0-1 1 0 0,0 1-1 0 0,0 0 0 0 0,0-1 1 0 0,0 1-1 0 0,0-1 0 0 0,-1 1 1 0 0,1-1-1 0 0,-1 1 1 0 0,0-1-1 0 0,0 1 0 0 0,0-1 1 0 0,0 1-1 0 0,0-1 0 0 0,0 0 1 0 0,-1 0-1 0 0,1 1 0 0 0,-1-1 1 0 0,1 0-1 0 0,-1 0 1 0 0,0-1-1 0 0,0 1 0 0 0,0 0 1 0 0,0-1-1 0 0,0 1 0 0 0,0-1 1 0 0,-1 1-64 0 0,-26 33 192 0 0,81-15 496 0 0,17-10-1262 0 0,-39-5-3861 0 0,-23-4-794 0 0</inkml:trace>
  <inkml:trace contextRef="#ctx0" brushRef="#br0" timeOffset="60296.15">3597 2664 1592 0 0,'0'0'6292'0'0,"0"0"-3859"0"0,0 0-1608 0 0,0 0-350 0 0,0 0-161 0 0,0 0-149 0 0,0 0 105 0 0,0 0 219 0 0,-7 1 34 0 0,-130-7 28 0 0,80-13-6049 0 0,47 14 1763 0 0</inkml:trace>
  <inkml:trace contextRef="#ctx0" brushRef="#br0" timeOffset="60561.5">3516 2603 7565 0 0,'0'0'3212'0'0,"0"0"-2608"0"0,18 36 12 0 0,-16-24 192 0 0,0 4-16 0 0,-2-2-244 0 0,-2-2-132 0 0,-2 1-152 0 0,-2-2-112 0 0,3-1-76 0 0,-4-1-76 0 0,3-1-468 0 0,0-1-548 0 0,0-5-1236 0 0,3 0-2552 0 0</inkml:trace>
  <inkml:trace contextRef="#ctx0" brushRef="#br0" timeOffset="63152.87">4753 2595 8917 0 0,'0'0'3224'0'0,"0"0"-2596"0"0,10 39 84 0 0,-7-22 280 0 0,-3 3-272 0 0,0-1-316 0 0,0 1-80 0 0,-4-2-148 0 0,-1 0-100 0 0,1 0 40 0 0,0 1-116 0 0,4-1-808 0 0,0-3-1268 0 0,8 2-4032 0 0</inkml:trace>
  <inkml:trace contextRef="#ctx0" brushRef="#br0" timeOffset="61427.59">4488 2736 732 0 0,'0'0'312'0'0,"0"0"-168"0"0,0 0-16 0 0,0 0-24 0 0,0 0-36 0 0,0 0 76 0 0,0 0 36 0 0,0 0 80 0 0,0 0-36 0 0,0 0 768 0 0,-2 6-356 0 0,2-5-504 0 0,2 2-132 0 0,0-1-668 0 0,-2 0-352 0 0,0 0-36 0 0,2-1-168 0 0,-6-18 1136 0 0</inkml:trace>
  <inkml:trace contextRef="#ctx0" brushRef="#br0" timeOffset="62657.12">4481 2693 5368 0 0,'0'0'5552'0'0,"0"0"-3729"0"0,0 0-1308 0 0,0 0-1 0 0,0 0-31 0 0,0 0-329 0 0,0 0-68 0 0,0 0 116 0 0,-5-1 34 0 0,-100-2 348 0 0,9 4-3937 0 0,75-10-2616 0 0,16 0-226 0 0</inkml:trace>
  <inkml:trace contextRef="#ctx0" brushRef="#br0" timeOffset="62905.02">4356 2603 3952 0 0,'0'0'6264'0'0,"0"0"-3892"0"0,2 8-1609 0 0,1 1-535 0 0,-1 0 1 0 0,-1 0-1 0 0,1 0 1 0 0,-1 0 0 0 0,-1 0-1 0 0,0 1 1 0 0,0-1 0 0 0,-1 0-1 0 0,0 0 1 0 0,-1 0 0 0 0,0 1-1 0 0,0-2 1 0 0,-2 5-229 0 0,1-4-277 0 0,-10 34 587 0 0,17-24-6948 0 0,1-17 1896 0 0</inkml:trace>
  <inkml:trace contextRef="#ctx0" brushRef="#br1" timeOffset="129536.73">2896 2792 572 0 0,'0'0'472'0'0,"0"0"-472"0"0,0 0-352 0 0,0 0-340 0 0</inkml:trace>
  <inkml:trace contextRef="#ctx0" brushRef="#br1" timeOffset="130522.39">2896 2792 172 0 0,'55'44'9350'0'0,"-34"-41"-9235"0"0,1 0 0 0 0,-1-1 0 0 0,1-1 1 0 0,-1-2-1 0 0,1 0 0 0 0,0-1 0 0 0,-1-1 0 0 0,0-1 0 0 0,0-1 0 0 0,0 0 0 0 0,0-2 0 0 0,-1-1 0 0 0,0 0 0 0 0,0-1 0 0 0,-1-1 0 0 0,-1-1 1 0 0,1-1-1 0 0,-2-1 0 0 0,0 0 0 0 0,1-2-115 0 0,-13 6 24 0 0,1 0 0 0 0,-2 0 0 0 0,1-1 1 0 0,-1 1-1 0 0,0-1 0 0 0,-1 0 0 0 0,0 0 0 0 0,-1-1 1 0 0,0 1-1 0 0,-1 0 0 0 0,0-1 0 0 0,-1 1 0 0 0,1-1 1 0 0,-2 0-1 0 0,0 1 0 0 0,0 0 0 0 0,-1-1 0 0 0,0 1 0 0 0,-1 0 1 0 0,0 0-1 0 0,-1 0 0 0 0,0 0 0 0 0,0 1 0 0 0,-5-8-24 0 0,-4-26-96 0 0,1 23 112 0 0,0 0-1 0 0,-1 2 1 0 0,0-1 0 0 0,-2 1-1 0 0,0 1 1 0 0,-1 1 0 0 0,-1 0 0 0 0,0 1-1 0 0,-1 1 1 0 0,-1 1 0 0 0,0 0 0 0 0,0 2-1 0 0,-2 0 1 0 0,1 1 0 0 0,-1 1-1 0 0,-1 1 1 0 0,-19-5-16 0 0,20 4-2 0 0,-1 1-1 0 0,0 1 1 0 0,0 1-1 0 0,-1 1 1 0 0,0 1-1 0 0,0 1 0 0 0,0 1 1 0 0,0 1-1 0 0,-1 1 1 0 0,1 1-1 0 0,0 1 1 0 0,0 1-1 0 0,0 1 1 0 0,0 1-1 0 0,1 1 1 0 0,0 1-1 0 0,0 1 1 0 0,1 1-1 0 0,0 1 1 0 0,0 1-1 0 0,1 0 1 0 0,0 2-1 0 0,0 1 3 0 0,8-2 52 0 0,1 1-1 0 0,0 0 1 0 0,1 0 0 0 0,0 2-1 0 0,1-1 1 0 0,1 1-1 0 0,0 0 1 0 0,1 1-1 0 0,1 0 1 0 0,0 0 0 0 0,1 0-1 0 0,1 1 1 0 0,0-1-1 0 0,1 1 1 0 0,1 0 0 0 0,1 0-1 0 0,0 0 1 0 0,2 0-1 0 0,0 0 1 0 0,0 0 0 0 0,2 0-1 0 0,0 0 1 0 0,1 0-1 0 0,0-1-51 0 0,-2-7 72 0 0,-1-1 1 0 0,1 0-1 0 0,0 0 0 0 0,1 0 0 0 0,0 0 0 0 0,0-1 0 0 0,1 1 1 0 0,0-1-1 0 0,0 0 0 0 0,0 0 0 0 0,1 0 0 0 0,1 0 0 0 0,-1-1 1 0 0,1 0-1 0 0,0 0 0 0 0,0 0 0 0 0,0-1 0 0 0,1 0 0 0 0,0 0 1 0 0,0-1-1 0 0,1 1-72 0 0,144 103 1655 0 0,62-86 269 0 0,-210-22-2186 0 0,9 0 549 0 0,-6-3-4427 0 0,-1-4-1958 0 0</inkml:trace>
  <inkml:trace contextRef="#ctx0" brushRef="#br0" timeOffset="157561.54">1829 3268 2632 0 0,'0'0'7934'0'0,"0"0"-5339"0"0,0 0-1781 0 0,-8 2 182 0 0,-146-5 2467 0 0,9-5-3630 0 0,137 13-1731 0 0,11-3-4797 0 0,12-2-1519 0 0</inkml:trace>
  <inkml:trace contextRef="#ctx0" brushRef="#br0" timeOffset="155446.29">5403 3935 1656 0 0,'0'0'7936'0'0,"-8"-1"-6578"0"0,-551-49 1529 0 0,297 33-2604 0 0,166 9-114 0 0,-2 1 71 0 0</inkml:trace>
  <inkml:trace contextRef="#ctx0" brushRef="#br0" timeOffset="154792.39">4064 3351 9865 0 0,'0'0'1035'0'0,"0"0"-772"0"0,0 0-220 0 0,0 0 61 0 0,6-2-69 0 0,-3 1-74 0 0,-1 0 50 0 0,0 1 1 0 0,0-1-1 0 0,-1 0 1 0 0,1 1-1 0 0,0-1 1 0 0,0 1-1 0 0,0-1 1 0 0,0 1-1 0 0,0 0 1 0 0,0 0-1 0 0,0 0 1 0 0,-1 0 0 0 0,1 0-1 0 0,0 0 1 0 0,0 1-1 0 0,0-1 1 0 0,0 1-1 0 0,0-1 1 0 0,-1 1-1 0 0,1-1 1 0 0,0 1-1 0 0,0 0 1 0 0,-1 0-1 0 0,1 0 1 0 0,-1 0-1 0 0,1 0 1 0 0,-1 1-1 0 0,1-1 1 0 0,-1 0-1 0 0,1 1 1 0 0,-1-1-1 0 0,0 1 1 0 0,0 0-12 0 0,46 96 1081 0 0,-46-96-1052 0 0,-1 0 0 0 0,1 1 0 0 0,-1-1-1 0 0,0 0 1 0 0,0 0 0 0 0,0 1 0 0 0,0-1 0 0 0,0 0 0 0 0,-1 1 0 0 0,1-1 0 0 0,-1 0-1 0 0,1 0 1 0 0,-1 0 0 0 0,0 0 0 0 0,0 1 0 0 0,0-1 0 0 0,0 0 0 0 0,0 0-1 0 0,0 0 1 0 0,0-1 0 0 0,-1 1 0 0 0,1 0 0 0 0,-1 0 0 0 0,0-1 0 0 0,1 1 0 0 0,-1-1-1 0 0,0 0 1 0 0,0 1 0 0 0,0-1 0 0 0,0 0 0 0 0,0 0 0 0 0,0 0 0 0 0,0 0-1 0 0,0 0 1 0 0,0-1 0 0 0,-1 1 0 0 0,1-1 0 0 0,0 1 0 0 0,0-1 0 0 0,-1 0-1 0 0,1 0 1 0 0,0 0 0 0 0,-1 0 0 0 0,1 0 0 0 0,-1-1-29 0 0,1 1-45 0 0,-23-2-1605 0 0,13-8-2494 0 0,8 4 193 0 0</inkml:trace>
  <inkml:trace contextRef="#ctx0" brushRef="#br0" timeOffset="155041.21">4236 3395 3740 0 0,'0'0'3624'0'0,"0"0"-2510"0"0,0 0-783 0 0,0 0 316 0 0,0 0 534 0 0,-3 8 28 0 0,-35 109 1298 0 0,82-71-1903 0 0,-4-28-6169 0 0,-24-14-835 0 0</inkml:trace>
  <inkml:trace contextRef="#ctx0" brushRef="#br0" timeOffset="153363.66">2616 3185 4744 0 0,'0'0'1445'0'0,"0"0"-892"0"0,0 0-343 0 0,0 0 345 0 0,0 0 142 0 0,0 0 84 0 0,0 0 93 0 0,0 0 47 0 0,-5-1-43 0 0,-22-3 1048 0 0,61-17-1020 0 0,-30 21-889 0 0,0 0 0 0 0,0 0 0 0 0,0 0 0 0 0,0 0 1 0 0,0 1-1 0 0,0 0 0 0 0,0 0 0 0 0,0 0 0 0 0,0 0 0 0 0,0 1 0 0 0,0-1 0 0 0,0 1 1 0 0,-1 0-1 0 0,1 0 0 0 0,-1 1 0 0 0,0-1 0 0 0,1 1 0 0 0,-1-1 0 0 0,0 1 0 0 0,0 0 1 0 0,-1 0-1 0 0,1 1 0 0 0,-1-1 0 0 0,1 0 0 0 0,-1 1 0 0 0,0-1 0 0 0,-1 1 0 0 0,1 0 1 0 0,0 0-1 0 0,-1 0 0 0 0,0 0 0 0 0,0 0 0 0 0,0 0 0 0 0,-1 0 0 0 0,1 0 0 0 0,-1 0 0 0 0,0 0 1 0 0,0 0-1 0 0,0 0 0 0 0,-1 0 0 0 0,1 0 0 0 0,-1 0 0 0 0,0 0 0 0 0,0 0 0 0 0,0 0 1 0 0,-1 0-1 0 0,0 0 0 0 0,1 0 0 0 0,-1-1 0 0 0,-1 1 0 0 0,1-1 0 0 0,0 0 0 0 0,-1 1-17 0 0,-72 54 623 0 0,119-43-305 0 0,131 9-144 0 0,-175-24-415 0 0,8 1-1615 0 0,-4-3-4758 0 0,0-5-1187 0 0</inkml:trace>
  <inkml:trace contextRef="#ctx0" brushRef="#br0" timeOffset="153629.51">3004 3274 10289 0 0,'0'0'1919'0'0,"0"0"-1324"0"0,0 0-491 0 0,0 0 94 0 0,0 0-109 0 0,0 0-100 0 0,0 0-74 0 0,16-8-388 0 0,81 87 972 0 0,-96-77-461 0 0,1 1 0 0 0,0-1 0 0 0,0 1-1 0 0,-1-1 1 0 0,1 1 0 0 0,-1 0 0 0 0,0 0-1 0 0,0 0 1 0 0,0 0 0 0 0,0 0 0 0 0,-1 0-1 0 0,1 0 1 0 0,-1 0 0 0 0,0 0 0 0 0,0 0-1 0 0,0 0 1 0 0,0 0 0 0 0,0 0 0 0 0,0 0 0 0 0,-1 0-1 0 0,0 0 1 0 0,1 0 0 0 0,-1 0 0 0 0,-1 0-1 0 0,1 0 1 0 0,0-1 0 0 0,0 1 0 0 0,-1 0-1 0 0,0-1 1 0 0,1 1 0 0 0,-1-1 0 0 0,0 0-1 0 0,0 1 1 0 0,-1-1 0 0 0,1 0 0 0 0,0 0 0 0 0,-1 0-1 0 0,0 0-37 0 0,-21 13-1159 0 0,13-13-4506 0 0,10-2 398 0 0</inkml:trace>
  <inkml:trace contextRef="#ctx0" brushRef="#br0" timeOffset="153893.63">3209 3331 9593 0 0,'0'0'1389'0'0,"0"0"-919"0"0,0 0-684 0 0,0 0 628 0 0,0 0 448 0 0,-1 8-63 0 0,-2 108 1322 0 0,44-88-6495 0 0,-34-28-260 0 0,0-2-1792 0 0</inkml:trace>
  <inkml:trace contextRef="#ctx0" brushRef="#br0" timeOffset="154159.76">3345 3168 468 0 0,'0'0'7221'0'0,"0"0"-5204"0"0,0 0-1637 0 0,0 0 67 0 0,0 0 144 0 0,0 0 175 0 0,0 0-94 0 0,0-4-406 0 0,1 4-281 0 0,0-1 1 0 0,-1 0-1 0 0,1 0 1 0 0,0 0-1 0 0,0 1 1 0 0,0-1-1 0 0,0 0 1 0 0,0 1-1 0 0,0-1 1 0 0,0 1-1 0 0,0-1 1 0 0,0 1-1 0 0,0-1 1 0 0,0 1-1 0 0,0 0 1 0 0,0-1-1 0 0,0 1 1 0 0,0 0-1 0 0,0 0 1 0 0,1 0-1 0 0,-1 0 1 0 0,0 0-1 0 0,0 0 1 0 0,0 0-1 0 0,0 0 1 0 0,0 1-1 0 0,0-1 1 0 0,0 0-1 0 0,1 1 1 0 0,-1-1 0 0 0,0 1-1 0 0,0-1 1 0 0,0 1-1 0 0,0-1 1 0 0,-1 1-1 0 0,1 0 1 0 0,0-1-1 0 0,0 1 1 0 0,0 0-1 0 0,0 0 1 0 0,-1 0-1 0 0,1 0 1 0 0,0-1-1 0 0,-1 1 1 0 0,1 0-1 0 0,-1 0 1 0 0,1 0-1 0 0,-1 0 1 0 0,1 1-1 0 0,-1-1 1 0 0,0 0-1 0 0,0 0 1 0 0,1 0-1 0 0,-1 1 15 0 0,1 0 22 0 0,0-1-1 0 0,0 1 0 0 0,0 0 1 0 0,0-1-1 0 0,0 1 1 0 0,-1 0-1 0 0,1 0 1 0 0,-1-1-1 0 0,1 1 1 0 0,-1 0-1 0 0,1 0 0 0 0,-1 0 1 0 0,0 0-1 0 0,0 0 1 0 0,0 0-1 0 0,0 0 1 0 0,-1 0-1 0 0,1-1 0 0 0,0 1 1 0 0,-1 0-1 0 0,1 0 1 0 0,-1 0-1 0 0,0 0 1 0 0,1-1-1 0 0,-1 1 1 0 0,0 0-1 0 0,0-1 0 0 0,0 1 1 0 0,0-1-1 0 0,0 1 1 0 0,-1-1-1 0 0,1 1 1 0 0,0-1-1 0 0,-1 0 0 0 0,1 1 1 0 0,-1-1-1 0 0,0 0 1 0 0,1 0-1 0 0,-1 0-21 0 0,-22 37 748 0 0,91-15 2086 0 0,-40-21-3076 0 0,32 6 664 0 0,-29 12-8469 0 0,-26-14 2119 0 0</inkml:trace>
  <inkml:trace contextRef="#ctx0" brushRef="#br0" timeOffset="154376.17">3820 3433 10697 0 0,'0'0'2308'0'0,"0"0"-2308"0"0,0 0-228 0 0,0 0 60 0 0,0 0 168 0 0,0 0 116 0 0,0 0 752 0 0,0 0-56 0 0,0 0-268 0 0,-47 11-192 0 0,27-11-164 0 0,-2 0 16 0 0,1-3-204 0 0,1-3-304 0 0,2 2-656 0 0,2-2-656 0 0,7 0-2532 0 0,1-6-2445 0 0</inkml:trace>
  <inkml:trace contextRef="#ctx0" brushRef="#br0" timeOffset="154544.34">3757 3383 10065 0 0,'0'0'1816'0'0,"0"0"-1704"0"0,13 36 276 0 0,-9-21 392 0 0,-4-1 160 0 0,0 0-104 0 0,0-2-220 0 0,0 0-228 0 0,0-1-212 0 0,-1-1-72 0 0,-2-1-16 0 0,2 1-11 0 0</inkml:trace>
  <inkml:trace contextRef="#ctx0" brushRef="#br0" timeOffset="157018.52">4486 3865 7737 0 0,'0'0'2841'0'0,"0"0"-1739"0"0,0 0-858 0 0,0 0-89 0 0,0 0 62 0 0,0 0 39 0 0,-6-3 55 0 0,0 1-216 0 0,-1 0 0 0 0,1 0 0 0 0,-1 1 0 0 0,1 0-1 0 0,-1 0 1 0 0,1 0 0 0 0,-1 1 0 0 0,0 0 0 0 0,1 1 0 0 0,-1-1-1 0 0,1 1 1 0 0,-1 1 0 0 0,1-1 0 0 0,-1 1 0 0 0,1 0 0 0 0,-1 1-95 0 0,-26 4 285 0 0,0-1 1 0 0,-1-1-1 0 0,0-2 1 0 0,1-2-1 0 0,-1-1 1 0 0,0-1-1 0 0,0-2 1 0 0,-28-6-286 0 0,-78-3 471 0 0,-214 10-8 0 0,162 4 110 0 0,1-7-1 0 0,-102-21-572 0 0,132 6-15 0 0,-1 7-1 0 0,0 7 1 0 0,-70 10 15 0 0,212-2-483 0 0,-1-1-861 0 0,8-1-3725 0 0,13 0-620 0 0</inkml:trace>
  <inkml:trace contextRef="#ctx0" brushRef="#br0" timeOffset="157901.58">2401 3006 5124 0 0,'0'0'6646'0'0,"0"0"-4563"0"0,0 0-1742 0 0,-5 6-74 0 0,-7 9-78 0 0,1 2-1 0 0,1-1 0 0 0,0 2 0 0 0,1-1 0 0 0,1 1 0 0 0,1 0 1 0 0,0 1-1 0 0,1 0 0 0 0,1 0 0 0 0,1 0 0 0 0,1 1 1 0 0,1-1-1 0 0,0 1 0 0 0,2-1 0 0 0,1 18-188 0 0,56 69-688 0 0,4-53-6178 0 0,-28-30-968 0 0</inkml:trace>
  <inkml:trace contextRef="#ctx0" brushRef="#br0" timeOffset="158397.24">4509 3167 3816 0 0,'0'0'7693'0'0,"0"0"-7065"0"0,32 41-272 0 0,-10-3 232 0 0,8 11 24 0 0,-2 6-16 0 0,-9-4-12 0 0,-11-7 120 0 0,-8-7-76 0 0,-14 0-235 0 0,-14 0-181 0 0,-7-2-64 0 0,-8 1-48 0 0,-7 0-24 0 0,0-2-76 0 0,14-9-1161 0 0,10-9-2007 0 0,10-8-9125 0 0</inkml:trace>
  <inkml:trace contextRef="#ctx0" brushRef="#br0" timeOffset="159996.48">2438 2268 1264 0 0,'0'0'1700'0'0,"0"0"-1211"0"0,0 0-240 0 0,-6-6-61 0 0,5 5-856 0 0,-41-36 3236 0 0,30 29 266 0 0,30 31-1087 0 0,655 661 2415 0 0,-572-580-3601 0 0,-106-96-2494 0 0,-6-13-3469 0 0,0-4-1325 0 0</inkml:trace>
  <inkml:trace contextRef="#ctx0" brushRef="#br0" timeOffset="160384.61">2601 2990 4636 0 0,'0'0'4840'0'0,"0"0"-3714"0"0,0 0-1564 0 0,0 0 450 0 0,8 10 759 0 0,137 163 2360 0 0,7-6 1 0 0,111 89-3132 0 0,-179-187-263 0 0,-87-72-226 0 0,-6-4-1705 0 0,3 0-2407 0 0,-1-8-4770 0 0</inkml:trace>
  <inkml:trace contextRef="#ctx0" brushRef="#br0" timeOffset="161914.64">3754 2428 7929 0 0,'0'0'1957'0'0,"8"10"-928"0"0,372 550 2527 0 0,-377-554-3876 0 0,20 32 704 0 0,-20-18-5475 0 0,-7-19-837 0 0</inkml:trace>
  <inkml:trace contextRef="#ctx0" brushRef="#br0" timeOffset="162197.23">4127 3304 6049 0 0,'0'0'990'0'0,"0"0"-220"0"0,5 7 148 0 0,98 135 4000 0 0,41 63-2181 0 0,-124-145-4455 0 0,-26-60-5435 0 0,1-5-358 0 0</inkml:trace>
  <inkml:trace contextRef="#ctx0" brushRef="#br0" timeOffset="173646.95">5766 1425 4188 0 0,'0'0'115'0'0,"0"0"196"0"0,-1-8 291 0 0,0 4-594 0 0,0 0 0 0 0,1 0 0 0 0,-1 0 0 0 0,1 0 0 0 0,0 0-1 0 0,0 0 1 0 0,1 0 0 0 0,-1 0 0 0 0,1 0 0 0 0,0 0-1 0 0,0 0 1 0 0,0 0 0 0 0,1 0 0 0 0,-1 0 0 0 0,1 1 0 0 0,0-1-1 0 0,0 0 1 0 0,0 1 0 0 0,1 0 0 0 0,-1-1 0 0 0,1 1-1 0 0,0 0 1 0 0,0 0 0 0 0,0 1 0 0 0,0-1 0 0 0,0 1 0 0 0,0-1-1 0 0,1 1 1 0 0,1-1-8 0 0,17-6-113 0 0,1 1-1 0 0,0 1 0 0 0,0 1 1 0 0,0 1-1 0 0,1 1 1 0 0,0 1-1 0 0,0 1 0 0 0,0 1 1 0 0,0 1-1 0 0,13 3 114 0 0,51-5-1443 0 0,19-5 1146 0 0,1 5 0 0 0,-1 4 1 0 0,0 5-1 0 0,65 14 297 0 0,-104-10 246 0 0,0 3 1 0 0,-1 3 0 0 0,-1 3-1 0 0,0 3 1 0 0,-2 2-1 0 0,-1 4 1 0 0,-1 2 0 0 0,46 31-247 0 0,-94-50-5 0 0,1 0 0 0 0,-2 0 1 0 0,0 1-1 0 0,0 1 0 0 0,-2 0 1 0 0,0 1-1 0 0,0 0 1 0 0,-1 1-1 0 0,-1 0 0 0 0,-1 0 1 0 0,0 1-1 0 0,-1 0 0 0 0,-1 1 1 0 0,0-1-1 0 0,-2 1 1 0 0,0 0-1 0 0,-1 1 0 0 0,0-1 1 0 0,-2 0-1 0 0,0 17 5 0 0,-3-27 35 0 0,0 0 1 0 0,0 0-1 0 0,-1 0 1 0 0,0 0-1 0 0,0-1 1 0 0,-1 1-1 0 0,0-1 1 0 0,0 0-1 0 0,-1 0 1 0 0,0 0-1 0 0,0-1 1 0 0,0 1-1 0 0,-1-1 1 0 0,0 0-1 0 0,0-1 1 0 0,-1 0-1 0 0,1 0 0 0 0,-1 0 1 0 0,-1-1-1 0 0,1 0 1 0 0,0 0-1 0 0,-6 1-35 0 0,-175 57 930 0 0,188-62-929 0 0,-84 11 229 0 0,0-3 1 0 0,0-4-1 0 0,0-4 1 0 0,0-3-1 0 0,0-4 1 0 0,0-4-1 0 0,1-3 1 0 0,1-4-1 0 0,-26-11-230 0 0,47 14 241 0 0,1-2-1 0 0,1-3 1 0 0,1-2-1 0 0,-43-25-240 0 0,-94-89-2849 0 0,175 117 895 0 0,7 8-811 0 0</inkml:trace>
  <inkml:trace contextRef="#ctx0" brushRef="#br0" timeOffset="162932.21">3676 4381 4308 0 0,'0'0'1609'0'0,"0"0"-191"0"0,0 0-135 0 0,0 0-158 0 0,0 0-264 0 0,0 0-233 0 0,0 0-132 0 0,0 0-113 0 0,0 0-81 0 0,-3 1-27 0 0,3 0-216 0 0,0-1-1 0 0,1 0 1 0 0,-1 0 0 0 0,0 1-1 0 0,0-1 1 0 0,1 0 0 0 0,-1 1-1 0 0,0-1 1 0 0,0 0 0 0 0,0 1-1 0 0,1-1 1 0 0,-1 0 0 0 0,0 1 0 0 0,0-1-1 0 0,0 1 1 0 0,0-1 0 0 0,0 0-1 0 0,0 1 1 0 0,0-1 0 0 0,0 1-1 0 0,0-1 1 0 0,0 1 0 0 0,0-1-1 0 0,0 0 1 0 0,0 1 0 0 0,0-1 0 0 0,0 1-1 0 0,0-1-58 0 0,53-3 544 0 0,51-54 67 0 0,-102 97 269 0 0,-23 154 1838 0 0,25-166-3591 0 0,13-19-5947 0 0,-10-8 1230 0 0</inkml:trace>
  <inkml:trace contextRef="#ctx0" brushRef="#br0" timeOffset="163196.74">3932 4635 11085 0 0,'0'0'2792'0'0,"0"0"-1452"0"0,0 0-960 0 0,0 0 449 0 0,-45-5 119 0 0,23 0-204 0 0,-1-1-104 0 0,-1 1-244 0 0,2 0-288 0 0,0 4-108 0 0,5-1-80 0 0,1 2-536 0 0,2 2-560 0 0,5 1-953 0 0,5 0-5767 0 0</inkml:trace>
  <inkml:trace contextRef="#ctx0" brushRef="#br0" timeOffset="179380.16">3621 4643 1356 0 0,'0'0'1860'0'0,"0"0"2581"0"0,0 0-2718 0 0,0 0-982 0 0,0 0 98 0 0,-7-1-49 0 0,-1 2-722 0 0,-1 0 0 0 0,1-1 0 0 0,-1-1 0 0 0,1 1 0 0 0,-1-1 0 0 0,1-1 0 0 0,-1 0 0 0 0,1 0-1 0 0,0 0 1 0 0,0-1 0 0 0,0 0 0 0 0,0-1 0 0 0,1 0 0 0 0,-1 0 0 0 0,1-1 0 0 0,0 0 0 0 0,0 0-1 0 0,1 0 1 0 0,0-1 0 0 0,0 0 0 0 0,0 0 0 0 0,0-1 0 0 0,1 1 0 0 0,0-1 0 0 0,1 0 0 0 0,-1-1-1 0 0,1 1 1 0 0,1-1 0 0 0,-1 0 0 0 0,1 0 0 0 0,1 0 0 0 0,-1 0 0 0 0,2 0 0 0 0,-1-1 0 0 0,1-1-68 0 0,4-13-105 0 0,1 0 1 0 0,2 1 0 0 0,0-1-1 0 0,1 1 1 0 0,1 0-1 0 0,1 1 1 0 0,2 0 0 0 0,-1 0-1 0 0,2 1 1 0 0,1 1 0 0 0,1 0-1 0 0,0 1 1 0 0,1 0 0 0 0,1 1-1 0 0,10-8 105 0 0,-14 16-88 0 0,0 0-1 0 0,1 1 1 0 0,-1 0-1 0 0,1 1 1 0 0,1 1 0 0 0,-1 0-1 0 0,1 1 1 0 0,0 0-1 0 0,1 1 1 0 0,-1 0 0 0 0,1 2-1 0 0,-1 0 1 0 0,1 0-1 0 0,0 1 1 0 0,0 1-1 0 0,0 0 1 0 0,-1 1 0 0 0,1 1-1 0 0,0 1 1 0 0,-1 0-1 0 0,1 0 1 0 0,-1 1-1 0 0,0 1 1 0 0,0 1 0 0 0,-1 0-1 0 0,2 1 89 0 0,5 4 194 0 0,-2-1 0 0 0,1 2 0 0 0,-1 1 0 0 0,-1 0 0 0 0,0 1 0 0 0,-1 1 0 0 0,-1 0 0 0 0,0 1 0 0 0,-1 1 0 0 0,-1 0 0 0 0,0 1 0 0 0,-1 0-1 0 0,-1 1 1 0 0,-1 1 0 0 0,-1-1 0 0 0,-1 2 0 0 0,4 11-194 0 0,-7-18 88 0 0,-1 0 0 0 0,0 0 0 0 0,-1 1 0 0 0,0-1 0 0 0,-1 1 0 0 0,-1-1 0 0 0,0 1 0 0 0,-1 0 0 0 0,0 0-1 0 0,-2 0 1 0 0,0-1 0 0 0,0 1 0 0 0,-1-1 0 0 0,-1 1 0 0 0,0-1 0 0 0,-1 0 0 0 0,-1-1 0 0 0,0 1 0 0 0,-1-1 0 0 0,0 0 0 0 0,-1-1 0 0 0,-1 0 0 0 0,0 0-1 0 0,0 0 1 0 0,-1-2 0 0 0,0 1 0 0 0,-1-1 0 0 0,-1 0 0 0 0,1-1 0 0 0,-1-1 0 0 0,-1 0 0 0 0,-5 3-88 0 0,0-4 24 0 0,0 0 0 0 0,-1-1 0 0 0,1-1 0 0 0,-1-1 0 0 0,0 0 0 0 0,0-1 0 0 0,-1-2 0 0 0,1 0 0 0 0,0 0 1 0 0,-1-2-1 0 0,1-1 0 0 0,0 0 0 0 0,0-1 0 0 0,0-1 0 0 0,0-1 0 0 0,1-1 0 0 0,-1 0 0 0 0,1-2 0 0 0,1 0 0 0 0,0-1 0 0 0,0 0 0 0 0,0-1 0 0 0,1-1 1 0 0,1-1-1 0 0,0 0 0 0 0,1-1 0 0 0,0-1 0 0 0,1 0 0 0 0,0-1 0 0 0,0-2-24 0 0,10 14-134 0 0,-57-100-567 0 0,36 29-6159 0 0,23 64 1904 0 0</inkml:trace>
  <inkml:trace contextRef="#ctx0" brushRef="#br0" timeOffset="-56190.67">1622 6035 14645 0 0,'0'0'2897'0'0,"0"0"-2337"0"0,0 0-560 0 0,0 0-212 0 0,0 0 212 0 0,-49-2 248 0 0,9-2-64 0 0,-11-3-96 0 0,-6-2-80 0 0,3 3-8 0 0,3-1-792 0 0,6 1-404 0 0,1-2-1009 0 0,11 1-3875 0 0,6-4-2065 0 0</inkml:trace>
  <inkml:trace contextRef="#ctx0" brushRef="#br0" timeOffset="-57454.63">132 5589 6521 0 0,'0'0'7796'0'0,"1"6"-6234"0"0,32 297 125 0 0,-61-323-1922 0 0,27 18 232 0 0,-1-1 0 0 0,0 1 0 0 0,0-1 0 0 0,0 1-1 0 0,0-1 1 0 0,-1 1 0 0 0,1 0 0 0 0,-1 0 0 0 0,1 0 0 0 0,-1 1 0 0 0,0-1 0 0 0,1 1 0 0 0,-1-1-1 0 0,0 1 1 0 0,0 0 0 0 0,0 0 0 0 0,0 0 0 0 0,0 0 0 0 0,0 1 0 0 0,0-1 0 0 0,-1 1 0 0 0,1 0 0 0 0,0 0-1 0 0,0 0 1 0 0,0 0 0 0 0,0 1 0 0 0,-1-1 0 0 0,1 1 0 0 0,0 0 0 0 0,0 0 0 0 0,0 0 0 0 0,0 0 0 0 0,0 0-1 0 0,1 1 1 0 0,-1-1 0 0 0,0 1 0 0 0,1 0 0 0 0,-1 0 0 0 0,1 0 0 0 0,-1 0 0 0 0,1 0 0 0 0,0 0-1 0 0,0 1 1 0 0,0-1 0 0 0,0 1 0 0 0,0-1 0 0 0,1 1 0 0 0,-1 0 0 0 0,1 0 0 0 0,0 0 0 0 0,-1 0 0 0 0,1 0 3 0 0,1-2 32 0 0,-1 1 0 0 0,0-1 0 0 0,0 1 0 0 0,1-1 0 0 0,-1 1-1 0 0,1-1 1 0 0,-1 1 0 0 0,1 0 0 0 0,-1-1 0 0 0,1 1 0 0 0,0-1 0 0 0,0 1 0 0 0,0 0 0 0 0,0-1 0 0 0,0 1 0 0 0,1 0 0 0 0,-1-1 0 0 0,0 1 0 0 0,1 0 0 0 0,-1-1 0 0 0,1 1 0 0 0,-1-1 0 0 0,1 1 0 0 0,0-1 0 0 0,0 1 0 0 0,-1-1 0 0 0,1 0 0 0 0,0 1 0 0 0,0-1 0 0 0,1 0 0 0 0,-1 0 0 0 0,0 0 0 0 0,0 0 0 0 0,1 0 0 0 0,-1 0 0 0 0,0 0 0 0 0,1 0 0 0 0,-1 0 0 0 0,1 0 0 0 0,-1-1 0 0 0,1 1 0 0 0,-1-1 0 0 0,1 1 0 0 0,0-1 0 0 0,-1 0 0 0 0,1 1 0 0 0,-1-1 0 0 0,1 0 0 0 0,0 0 0 0 0,-1 0 0 0 0,1 0 0 0 0,1-1-32 0 0,89-15-452 0 0,-83 10-394 0 0,13-7-3199 0 0,-6 7-2958 0 0,1 2 516 0 0</inkml:trace>
  <inkml:trace contextRef="#ctx0" brushRef="#br0" timeOffset="-57108.22">358 5919 5260 0 0,'0'0'7579'0'0,"0"0"-5251"0"0,0 0-2048 0 0,0 0-165 0 0,0 0 84 0 0,0 0 187 0 0,0 0 57 0 0,0 0-67 0 0,47 0 81 0 0,-43 1-466 0 0,0 1-1 0 0,0-1 1 0 0,0 1 0 0 0,-1 0-1 0 0,1 1 1 0 0,0-1 0 0 0,-1 0-1 0 0,0 1 1 0 0,0 0 0 0 0,0 0-1 0 0,0 0 1 0 0,0 0 0 0 0,-1 0-1 0 0,1 1 1 0 0,-1-1 0 0 0,0 1-1 0 0,0 0 1 0 0,0-1 0 0 0,0 1-1 0 0,-1 0 1 0 0,1 0 0 0 0,-1 0-1 0 0,0 0 1 0 0,0 1 0 0 0,-1-1-1 0 0,1 0 1 0 0,-1 0 0 0 0,0 0-1 0 0,0 1 1 0 0,-1-1 0 0 0,1 0-1 0 0,-1 0 1 0 0,0 0 0 0 0,0 0-1 0 0,0 0 1 0 0,0 0 0 0 0,-1 0-1 0 0,0 0 1 0 0,0 0 0 0 0,0-1-1 0 0,0 1 1 0 0,0-1 0 0 0,-1 1-1 0 0,1-1 1 0 0,-1 0 0 0 0,0 0-1 0 0,0 0 1 0 0,0 0 0 0 0,-1-1-1 0 0,1 1 1 0 0,-1-1 0 0 0,1 0-1 0 0,-1 0 1 0 0,-1 1 9 0 0,4-3-390 0 0,-6 1-1088 0 0,5-5-4602 0 0,3-4-723 0 0</inkml:trace>
  <inkml:trace contextRef="#ctx0" brushRef="#br0" timeOffset="-56860.8">563 5943 12973 0 0,'0'0'2628'0'0,"0"0"-1595"0"0,0 0-749 0 0,0 0 64 0 0,-8 3 29 0 0,4-3-362 0 0,1 0 0 0 0,0 1-1 0 0,-1-1 1 0 0,1 1 0 0 0,-1-1 0 0 0,1 1-1 0 0,0 0 1 0 0,-1 1 0 0 0,1-1 0 0 0,0 0 0 0 0,0 1-1 0 0,0 0 1 0 0,0 0 0 0 0,0 0 0 0 0,1 0 0 0 0,-1 0-1 0 0,0 0 1 0 0,1 1 0 0 0,0-1 0 0 0,0 1 0 0 0,-1 0-1 0 0,1-1 1 0 0,1 1 0 0 0,-1 0 0 0 0,0 0 0 0 0,1 1-1 0 0,0-1 1 0 0,-1 0 0 0 0,1 0 0 0 0,0 1 0 0 0,1-1-1 0 0,-1 1 1 0 0,1-1 0 0 0,-1 0 0 0 0,1 1-1 0 0,0-1 1 0 0,0 1 0 0 0,1-1 0 0 0,-1 1 0 0 0,1-1-1 0 0,0 0 1 0 0,-1 1 0 0 0,2-1 0 0 0,-1 0 0 0 0,0 0-1 0 0,1 1 1 0 0,-1-1 0 0 0,2 1-15 0 0,47 38-1241 0 0,-10-23-5944 0 0,-10-12-2458 0 0</inkml:trace>
  <inkml:trace contextRef="#ctx0" brushRef="#br0" timeOffset="-56438.89">1592 6165 7765 0 0,'0'0'8296'0'0,"0"0"-7043"0"0,0 0-1253 0 0,0 0-524 0 0,0 0 484 0 0,0 0 40 0 0,0 0 264 0 0,-55 10-264 0 0,29-10-136 0 0,-1-3-885 0 0,3-3-831 0 0,4 2-2884 0 0,5-8-2021 0 0</inkml:trace>
  <inkml:trace contextRef="#ctx0" brushRef="#br0" timeOffset="-52127.2">1642 6191 1188 0 0,'0'0'4595'0'0,"0"0"-1643"0"0,0 0-1068 0 0,0 0-839 0 0,0 0-294 0 0,0 0-49 0 0,0 0 8 0 0,0 0 1 0 0,-6 1-71 0 0,-7 0-369 0 0,-12 3-97 0 0,0-1-1 0 0,-1-1 0 0 0,1-1 1 0 0,0-2-1 0 0,-1-1 0 0 0,1 0 0 0 0,0-2 1 0 0,-4-2-174 0 0,25 4-703 0 0,10 1-5181 0 0,-2 1 2484 0 0,7-2-3449 0 0</inkml:trace>
  <inkml:trace contextRef="#ctx0" brushRef="#br0" timeOffset="-45583.77">4876 6040 6353 0 0,'0'0'7268'0'0,"0"0"-5594"0"0,2 8-1365 0 0,14 222 2211 0 0,-9-208-2380 0 0,-14-24-153 0 0,-64-60-577 0 0,69 61 595 0 0,1 0 1 0 0,-1 0 0 0 0,0 0 0 0 0,1 1-1 0 0,-1-1 1 0 0,0 0 0 0 0,0 1-1 0 0,1 0 1 0 0,-1-1 0 0 0,0 1-1 0 0,0 0 1 0 0,0 0 0 0 0,0 0 0 0 0,1 0-1 0 0,-1 0 1 0 0,0 1 0 0 0,0-1-1 0 0,0 1 1 0 0,0-1 0 0 0,1 1 0 0 0,-1-1-1 0 0,0 1 1 0 0,1 0 0 0 0,-1 0-1 0 0,0 0 1 0 0,1 0 0 0 0,-1 0 0 0 0,1 0-1 0 0,0 0 1 0 0,-1 1 0 0 0,1-1-1 0 0,0 0 1 0 0,0 1 0 0 0,0-1-1 0 0,0 1 1 0 0,0-1 0 0 0,0 1 0 0 0,0 0-1 0 0,0-1 1 0 0,1 1 0 0 0,-1 0-1 0 0,0 0 1 0 0,1-1 0 0 0,0 1 0 0 0,-1 0-1 0 0,1 0 1 0 0,0 2-6 0 0,-1-2 33 0 0,1 1 0 0 0,-1 0 0 0 0,1 0 1 0 0,0 0-1 0 0,0 0 0 0 0,0 0 0 0 0,0 0 0 0 0,0-1 0 0 0,1 1 0 0 0,-1 0 1 0 0,1 0-1 0 0,0 0 0 0 0,0 0 0 0 0,0-1 0 0 0,0 1 0 0 0,0-1 1 0 0,1 1-1 0 0,-1 0 0 0 0,1-1 0 0 0,-1 0 0 0 0,1 1 0 0 0,0-1 0 0 0,0 0 1 0 0,0 0-1 0 0,0 0 0 0 0,1 0 0 0 0,-1-1 0 0 0,0 1 0 0 0,1-1 0 0 0,-1 1 1 0 0,1-1-1 0 0,0 0 0 0 0,-1 0 0 0 0,1 0 0 0 0,0 0 0 0 0,0 0 0 0 0,0-1 1 0 0,1 1-34 0 0,60 9-599 0 0,-8-14-4487 0 0,-41-1-557 0 0,4-6-2218 0 0</inkml:trace>
  <inkml:trace contextRef="#ctx0" brushRef="#br0" timeOffset="-45334.68">5129 6267 13833 0 0,'0'0'2130'0'0,"0"0"-1587"0"0,0 0-361 0 0,0 0-6 0 0,0 0-127 0 0,0 0-201 0 0,5-3-52 0 0,-2 2 177 0 0,0 0 0 0 0,0 0-1 0 0,-1 0 1 0 0,1 0 0 0 0,0 1 0 0 0,0-1 0 0 0,0 1 0 0 0,0-1-1 0 0,0 1 1 0 0,0 0 0 0 0,0 0 0 0 0,0 1 0 0 0,0-1 0 0 0,0 1 0 0 0,0-1-1 0 0,-1 1 1 0 0,1 0 0 0 0,0 0 0 0 0,0 0 0 0 0,0 0 0 0 0,-1 1 0 0 0,1-1-1 0 0,-1 1 1 0 0,1-1 0 0 0,-1 1 0 0 0,0 0 0 0 0,1 0 0 0 0,-1 0-1 0 0,0 0 28 0 0,1 0 35 0 0,0-1-1 0 0,1 0 1 0 0,-1 0-1 0 0,0 1 1 0 0,0 0-1 0 0,0 0 0 0 0,0 0 1 0 0,-1 0-1 0 0,1 0 1 0 0,0 0-1 0 0,-1 1 1 0 0,0-1-1 0 0,1 1 0 0 0,-1 0 1 0 0,0 0-1 0 0,0 0 1 0 0,-1 0-1 0 0,1 0 1 0 0,0 0-1 0 0,-1 0 0 0 0,0 0 1 0 0,0 1-1 0 0,0-1 1 0 0,0 0-1 0 0,-1 1 0 0 0,1-1 1 0 0,-1 1-1 0 0,0-1 1 0 0,0 1-1 0 0,0-1 1 0 0,0 1-1 0 0,-1-1 0 0 0,1 0 1 0 0,-1 1-1 0 0,0-1 1 0 0,0 1-1 0 0,0-1 1 0 0,0 0-1 0 0,-1 0 0 0 0,1 0 1 0 0,-1 0-1 0 0,0 0 1 0 0,0 0-1 0 0,0 0 1 0 0,0 0-1 0 0,-1-1 0 0 0,1 1 1 0 0,-1-1-1 0 0,-2 2-34 0 0,-37 7-743 0 0,28-15-5728 0 0,11-3-527 0 0</inkml:trace>
  <inkml:trace contextRef="#ctx0" brushRef="#br0" timeOffset="-45130.49">5368 6280 8233 0 0,'0'0'6874'0'0,"0"0"-5234"0"0,0 0-1552 0 0,-5 8 64 0 0,1-3-109 0 0,2-3-15 0 0,-1 1 1 0 0,0 0-1 0 0,1 0 0 0 0,0 0 0 0 0,-1 0 0 0 0,1 0 1 0 0,1 0-1 0 0,-1 1 0 0 0,0-1 0 0 0,1 1 0 0 0,-1-1 1 0 0,1 1-1 0 0,0 0 0 0 0,0 0 0 0 0,1-1 0 0 0,-1 1 1 0 0,1 0-1 0 0,0 0 0 0 0,0 0 0 0 0,0-1 0 0 0,0 1 1 0 0,1 0-1 0 0,0 0 0 0 0,-1-1 0 0 0,1 1 0 0 0,1 0 1 0 0,-1-1-1 0 0,0 1 0 0 0,1-1 0 0 0,0 1 0 0 0,0-1 1 0 0,0 0-1 0 0,0 0 0 0 0,1 1-28 0 0,34 16-281 0 0,-8-16-7693 0 0,-17-5 924 0 0</inkml:trace>
  <inkml:trace contextRef="#ctx0" brushRef="#br0" timeOffset="-49197.85">3964 6110 2704 0 0,'0'0'7548'0'0,"0"0"-4773"0"0,0 0-2149 0 0,0 0-364 0 0,0 0 206 0 0,0 0-130 0 0,0 0-238 0 0,0 0-243 0 0,6-1-92 0 0,96 32 1321 0 0,-100-30-1050 0 0,0 0-1 0 0,0 0 1 0 0,1 0 0 0 0,-1 0-1 0 0,0 0 1 0 0,0 1 0 0 0,0-1 0 0 0,0 1-1 0 0,0 0 1 0 0,0-1 0 0 0,-1 1-1 0 0,1 0 1 0 0,-1 0 0 0 0,1 0-1 0 0,-1 0 1 0 0,0 1 0 0 0,1-1 0 0 0,-1 0-1 0 0,0 0 1 0 0,0 1 0 0 0,-1-1-1 0 0,1 0 1 0 0,-1 1 0 0 0,1-1 0 0 0,-1 1-1 0 0,0-1 1 0 0,1 1 0 0 0,-1-1-1 0 0,-1 1 1 0 0,1-1 0 0 0,0 1-1 0 0,0-1 1 0 0,-1 1 0 0 0,0-1 0 0 0,1 1-1 0 0,-1-1 1 0 0,0 0 0 0 0,0 1-1 0 0,0-1 1 0 0,-1 0 0 0 0,1 0 0 0 0,0 0-1 0 0,-2 1-35 0 0,-55 40 654 0 0,31-36-5533 0 0,27-7-449 0 0,5-5-2183 0 0</inkml:trace>
  <inkml:trace contextRef="#ctx0" brushRef="#br0" timeOffset="-48931.96">4189 6130 5044 0 0,'0'0'8474'0'0,"0"0"-6348"0"0,0 0-1811 0 0,0 0-64 0 0,-6 8-98 0 0,1-4-112 0 0,0 1 1 0 0,1 0-1 0 0,0 1 1 0 0,0-1-1 0 0,1 0 1 0 0,-1 1-1 0 0,1 0 1 0 0,0 0-1 0 0,1 0 1 0 0,0 0-1 0 0,0 0 1 0 0,0 1-1 0 0,0-1 1 0 0,1 1-1 0 0,0-1 1 0 0,1 1-1 0 0,-1-1 1 0 0,1 1-1 0 0,0 0 1 0 0,1 1-42 0 0,52 20 315 0 0,-7-22-6160 0 0,-35-4 1453 0 0,2-1-2311 0 0</inkml:trace>
  <inkml:trace contextRef="#ctx0" brushRef="#br0" timeOffset="-45971.69">4399 5945 7417 0 0,'0'0'5624'0'0,"7"8"-4449"0"0,107 182 616 0 0,-110-181-1712 0 0,-1 0 1 0 0,0 0-1 0 0,-1 0 1 0 0,0 0 0 0 0,0 0-1 0 0,-1 0 1 0 0,0 0-1 0 0,-1 1 1 0 0,0-1 0 0 0,-1 0-1 0 0,0 1 1 0 0,0-1-1 0 0,0 0 1 0 0,-2 0 0 0 0,1 0-1 0 0,-1 0 1 0 0,0 0 0 0 0,-1-1-1 0 0,0 1 1 0 0,0-1-1 0 0,-1 0 1 0 0,0 0 0 0 0,-5 6-80 0 0,-106 87 96 0 0,57-77-3945 0 0,45-23-1701 0 0,7-8-2973 0 0</inkml:trace>
  <inkml:trace contextRef="#ctx0" brushRef="#br0" timeOffset="-50457.81">2795 6048 7097 0 0,'0'0'4423'0'0,"0"0"-3039"0"0,0 0-1079 0 0,0 0 78 0 0,0 0 216 0 0,0 0 4 0 0,0 0-158 0 0,0 0-191 0 0,20-13-610 0 0,-15 13 362 0 0,-1 0-1 0 0,0 0 0 0 0,0 1 0 0 0,0-1 0 0 0,1 1 0 0 0,-1 0 0 0 0,0 0 1 0 0,0 0-1 0 0,0 1 0 0 0,0-1 0 0 0,-1 1 0 0 0,1 0 0 0 0,0 0 1 0 0,-1 1-1 0 0,1-1 0 0 0,-1 1 0 0 0,0 0 0 0 0,0-1 0 0 0,0 1 0 0 0,0 1 1 0 0,0-1-1 0 0,-1 0 0 0 0,1 1 0 0 0,-1-1 0 0 0,0 1 0 0 0,0 0 1 0 0,0 0-1 0 0,-1-1 0 0 0,1 1 0 0 0,-1 1 0 0 0,0-1 0 0 0,0 0 0 0 0,0 0 1 0 0,-1 0-1 0 0,0 0 0 0 0,0 1 0 0 0,0-1 0 0 0,0 0 0 0 0,0 0 1 0 0,-1 0-1 0 0,0 1 0 0 0,0-1 0 0 0,0 0 0 0 0,0 0 0 0 0,0 0 0 0 0,-1 0 1 0 0,0-1-1 0 0,0 1 0 0 0,0 0 0 0 0,0-1 0 0 0,-1 1 0 0 0,1-1 1 0 0,-1 0-1 0 0,0 0 0 0 0,0 0 0 0 0,0 0 0 0 0,-1 0 0 0 0,1-1 0 0 0,-4 3-5 0 0,1-3-2909 0 0,2-2-2770 0 0</inkml:trace>
  <inkml:trace contextRef="#ctx0" brushRef="#br0" timeOffset="-50255.81">3047 6068 11717 0 0,'0'0'2181'0'0,"0"0"-1438"0"0,0 0-555 0 0,0 0-41 0 0,0 0 214 0 0,-6 6 0 0 0,0-3-336 0 0,1 1 0 0 0,0 0 0 0 0,0 1 0 0 0,0-1 0 0 0,1 1 0 0 0,0 0 0 0 0,0 0 0 0 0,0 1-1 0 0,0-1 1 0 0,1 1 0 0 0,0 0 0 0 0,0-1 0 0 0,1 1 0 0 0,-1 1 0 0 0,1-1 0 0 0,1 0 0 0 0,-1 1 0 0 0,1-1 0 0 0,0 0 0 0 0,0 1 0 0 0,1-1 0 0 0,0 1-1 0 0,0 2-24 0 0,2-7 12 0 0,0 0-1 0 0,0 0 1 0 0,0 0-1 0 0,1-1 0 0 0,-1 1 1 0 0,0 0-1 0 0,0-1 0 0 0,1 0 1 0 0,-1 1-1 0 0,1-1 0 0 0,0 0 1 0 0,-1 0-1 0 0,1-1 0 0 0,0 1 1 0 0,-1 0-1 0 0,1-1 0 0 0,0 0 1 0 0,0 1-1 0 0,0-1 0 0 0,-1 0 1 0 0,1-1-1 0 0,0 1 0 0 0,0 0 1 0 0,-1-1-1 0 0,2 0-11 0 0,41-17-8486 0 0,-31 3 501 0 0</inkml:trace>
  <inkml:trace contextRef="#ctx0" brushRef="#br0" timeOffset="-49947.55">3197 5905 300 0 0,'0'0'11064'0'0,"0"0"-7919"0"0,0 0-2923 0 0,0 0-279 0 0,6-3 28 0 0,-4 2 45 0 0,-1 0-1 0 0,1 1 1 0 0,0-1-1 0 0,0 0 1 0 0,0 1-1 0 0,0-1 1 0 0,0 1-1 0 0,-1 0 1 0 0,1-1-1 0 0,0 1 0 0 0,0 0 1 0 0,0 0-1 0 0,0 0 1 0 0,0 1-1 0 0,0-1 1 0 0,0 0-1 0 0,0 1 1 0 0,0-1-1 0 0,0 1 1 0 0,-1 0-1 0 0,1 0 1 0 0,0-1-1 0 0,0 1 0 0 0,-1 0 1 0 0,1 1-1 0 0,0-1 1 0 0,-1 0-1 0 0,1 0 1 0 0,-1 1-1 0 0,0-1 1 0 0,1 1-1 0 0,-1-1 1 0 0,0 1-1 0 0,0-1 1 0 0,0 1-1 0 0,0 0 0 0 0,0-1 1 0 0,0 1-1 0 0,-1 0 1 0 0,1 0-1 0 0,-1 0 1 0 0,1 0-1 0 0,-1 0 1 0 0,0 0-1 0 0,1 0 1 0 0,-1-1-1 0 0,0 1 1 0 0,0 0-1 0 0,0 0 1 0 0,-1 0-1 0 0,1 0 0 0 0,0 0-15 0 0,-46 96 1369 0 0,49-95-1290 0 0,-1-1 1 0 0,1 1-1 0 0,0 0 1 0 0,1-1-1 0 0,-1 0 0 0 0,0 0 1 0 0,1 0-1 0 0,-1 0 1 0 0,1 0-1 0 0,0-1 1 0 0,-1 0-1 0 0,1 1 1 0 0,0-1-1 0 0,0-1 1 0 0,0 1-1 0 0,0-1 1 0 0,0 1-1 0 0,0-1 1 0 0,0 0-1 0 0,0 0 1 0 0,0-1-1 0 0,0 1 1 0 0,2-2-80 0 0,-3 2-32 0 0,33-3-2992 0 0,-27 1-371 0 0,7-1-3468 0 0</inkml:trace>
  <inkml:trace contextRef="#ctx0" brushRef="#br0" timeOffset="-49730.06">3682 6214 5092 0 0,'0'0'8265'0'0,"0"0"-7169"0"0,0 0-1020 0 0,0 0 300 0 0,0 0 380 0 0,-46-3-200 0 0,27 1-255 0 0,-2 0-161 0 0,-5 0-132 0 0,-2 2-4 0 0,2 0 4 0 0,1 0-8 0 0,0-1-276 0 0,8-2-745 0 0,2 0-751 0 0,4-3-1344 0 0,6 0-3145 0 0</inkml:trace>
  <inkml:trace contextRef="#ctx0" brushRef="#br0" timeOffset="-49463.58">3544 6143 1212 0 0,'0'0'9645'0'0,"0"0"-8013"0"0,0 0-1132 0 0,0 0 392 0 0,35 40 412 0 0,-35-26-540 0 0,0 0-283 0 0,0 2-105 0 0,-5 0-76 0 0,-2-2-116 0 0,-1 2-48 0 0,0-3-24 0 0,1-1-112 0 0,-1-2-24 0 0,4-3-708 0 0,4-3-817 0 0,-2-3-2343 0 0,8-4-4489 0 0</inkml:trace>
  <inkml:trace contextRef="#ctx0" brushRef="#br0" timeOffset="-51032.19">2406 5844 704 0 0,'0'0'588'0'0,"0"0"-588"0"0,0 0-1052 0 0</inkml:trace>
  <inkml:trace contextRef="#ctx0" brushRef="#br0" timeOffset="-50737.72">2592 5717 1332 0 0,'0'0'463'0'0,"0"0"520"0"0,2-9 1907 0 0,0 5-2632 0 0,0 0 0 0 0,0 0 0 0 0,-1 0 0 0 0,0-1 0 0 0,1 1 0 0 0,-1 0 0 0 0,-1-1 0 0 0,1 1 1 0 0,-1-1-1 0 0,0 1 0 0 0,0-1 0 0 0,0 0 0 0 0,0 1 0 0 0,-1-1 0 0 0,0 1 0 0 0,0-1 0 0 0,0 1 0 0 0,0 0 0 0 0,-1-1 0 0 0,1 1 0 0 0,-1 0 1 0 0,-1 0-1 0 0,1 0 0 0 0,0 0 0 0 0,-1 1 0 0 0,0-1 0 0 0,0 1 0 0 0,0-1 0 0 0,0 1 0 0 0,0 0 0 0 0,-1 0 0 0 0,1 0 0 0 0,-1 1 0 0 0,0-1 1 0 0,0 1-1 0 0,0 0 0 0 0,0 0 0 0 0,-3-1-258 0 0,3 3 15 0 0,1-1 0 0 0,0 1 1 0 0,-1 0-1 0 0,1 1 0 0 0,0-1 1 0 0,0 0-1 0 0,-1 1 0 0 0,1 0 1 0 0,0 0-1 0 0,0 0 0 0 0,0 0 1 0 0,0 0-1 0 0,0 0 0 0 0,0 1 0 0 0,0 0 1 0 0,0-1-1 0 0,1 1 0 0 0,-1 0 1 0 0,1 0-1 0 0,-1 1 0 0 0,1-1 1 0 0,0 1-1 0 0,0-1 0 0 0,0 1 1 0 0,0-1-1 0 0,0 1 0 0 0,0 0 1 0 0,1 0-1 0 0,0 0 0 0 0,-1 0 0 0 0,1 0 1 0 0,0 0-1 0 0,0 0 0 0 0,1 1 1 0 0,-1-1-1 0 0,1 0 0 0 0,-1 4-15 0 0,-1 127 687 0 0,40 39 384 0 0,-28-146-965 0 0,-2 1 0 0 0,-2 0 0 0 0,0 0 0 0 0,-2 1-1 0 0,0 0 1 0 0,-3-1 0 0 0,0 1 0 0 0,-2 0 0 0 0,-1 3-106 0 0,2-26 21 0 0,-1 0 0 0 0,0 0 1 0 0,0 0-1 0 0,0 0 0 0 0,-1-1 0 0 0,0 1 1 0 0,0-1-1 0 0,-1 1 0 0 0,1-1 0 0 0,-1 1 1 0 0,0-1-1 0 0,-1 0 0 0 0,1-1 1 0 0,-1 1-1 0 0,0-1 0 0 0,0 1 0 0 0,0-1 1 0 0,-1 0-1 0 0,1 0 0 0 0,-1-1 1 0 0,0 0-1 0 0,0 0 0 0 0,-6 3-21 0 0,-8-23-2355 0 0,12-2-4072 0 0,2-6-3620 0 0</inkml:trace>
  <inkml:trace contextRef="#ctx0" brushRef="#br0" timeOffset="-46329.74">2830 5818 7633 0 0,'0'0'2842'0'0,"0"0"-1435"0"0,0 0-832 0 0,0 0-316 0 0,0 0-94 0 0,0 0 217 0 0,-3 6 265 0 0,-8 22 92 0 0,-57 195 1862 0 0,66-213-2609 0 0,1 0 0 0 0,1 1 1 0 0,0-1-1 0 0,0 0 0 0 0,1 1 1 0 0,0-1-1 0 0,1 0 0 0 0,0 0 0 0 0,0 1 1 0 0,1-2-1 0 0,1 1 0 0 0,0 0 1 0 0,0-1-1 0 0,1 1 0 0 0,0-1 1 0 0,0-1-1 0 0,1 1 0 0 0,0-1 1 0 0,1 0-1 0 0,0 0 0 0 0,5 5 8 0 0,33 23-4841 0 0,-18-24-1833 0 0</inkml:trace>
  <inkml:trace contextRef="#ctx0" brushRef="#br0" timeOffset="-33771.7">2816 7690 2720 0 0,'0'0'7690'0'0,"0"0"-5956"0"0,0 0-1457 0 0,0 0 330 0 0,-8 1 353 0 0,-316-50 1889 0 0,125 9-3452 0 0,179 38-1543 0 0,13 2-3307 0 0,7 0-770 0 0</inkml:trace>
  <inkml:trace contextRef="#ctx0" brushRef="#br0" timeOffset="-33338.33">2434 7779 6961 0 0,'0'0'6522'0'0,"0"0"-5880"0"0,0 0-474 0 0,0 0 300 0 0,0 0-216 0 0,0 0-173 0 0,0 0-57 0 0,-3 2 943 0 0,8-2-985 0 0,0-1 1 0 0,0 1-1 0 0,0 0 0 0 0,0 0 1 0 0,0 1-1 0 0,0 0 0 0 0,0 0 1 0 0,0 0-1 0 0,0 0 0 0 0,-1 1 1 0 0,1-1-1 0 0,0 1 0 0 0,-1 1 1 0 0,1-1-1 0 0,-1 1 0 0 0,1-1 1 0 0,-1 1-1 0 0,0 0 1 0 0,0 1-1 0 0,-1-1 0 0 0,1 1 1 0 0,-1-1-1 0 0,0 1 0 0 0,0 0 1 0 0,0 1-1 0 0,0-1 0 0 0,-1 0 1 0 0,2 3 19 0 0,-6-5 39 0 0,-1 1 1 0 0,1-1 0 0 0,-1 0-1 0 0,0 0 1 0 0,1 0 0 0 0,-1 0-1 0 0,0 0 1 0 0,0 0-1 0 0,0-1 1 0 0,0 0 0 0 0,0 1-1 0 0,-1-1 1 0 0,1 0 0 0 0,0-1-1 0 0,0 1 1 0 0,-1-1-1 0 0,1 1 1 0 0,-1-1 0 0 0,1 0-1 0 0,0 0 1 0 0,-1 0 0 0 0,1-1-1 0 0,0 1 1 0 0,-1-1 0 0 0,-2-1-40 0 0,-3 2-76 0 0,26 5 137 0 0,1 1-1 0 0,-1 0 1 0 0,-1 2 0 0 0,1 0-1 0 0,-1 0 1 0 0,0 2-1 0 0,-1 0 1 0 0,0 1 0 0 0,-1 0-1 0 0,0 2-60 0 0,-13-13 0 0 0,0 1-1 0 0,-1 0 1 0 0,1-1-1 0 0,-1 1 0 0 0,0 0 1 0 0,1 0-1 0 0,-1 0 1 0 0,0-1-1 0 0,1 1 1 0 0,-1 0-1 0 0,0 0 1 0 0,0 0-1 0 0,0 0 0 0 0,0 0 1 0 0,0 0-1 0 0,0 0 1 0 0,0-1-1 0 0,0 1 1 0 0,0 0-1 0 0,0 0 1 0 0,0 0-1 0 0,0 0 0 0 0,-1 0 1 0 0,1 0-1 0 0,0-1 1 0 0,-1 1-1 0 0,1 0 1 0 0,-1 0-1 0 0,1 0 1 0 0,-1-1-1 0 0,1 1 0 0 0,-1 0 1 0 0,1-1-1 0 0,-1 1 1 0 0,0 0-1 0 0,1-1 1 0 0,-1 1-1 0 0,0-1 1 0 0,0 1-1 0 0,1-1 0 0 0,-1 0 1 0 0,0 1-1 0 0,0-1 1 0 0,0 0-1 0 0,0 1 1 0 0,1-1-1 0 0,-1 0 1 0 0,0 0-1 0 0,0 0 0 0 0,0 0 1 0 0,0 0-1 0 0,0 0 1 0 0,0 0-1 0 0,0 0 1 0 0,0 0-1 0 0,1 0 1 0 0,-1 0-1 0 0,-1-1 1 0 0,-56 4 272 0 0,16-11-1960 0 0,15-3-2786 0 0,8-1-3090 0 0</inkml:trace>
  <inkml:trace contextRef="#ctx0" brushRef="#br0" timeOffset="-31895.74">4149 7866 12149 0 0,'0'0'1463'0'0,"-7"1"-536"0"0,-192-19 1496 0 0,122 4-2221 0 0,17 3-557 0 0,-50-5 976 0 0,40 16-8974 0 0,62 2 2248 0 0</inkml:trace>
  <inkml:trace contextRef="#ctx0" brushRef="#br0" timeOffset="-31520.98">3780 8031 4376 0 0,'0'0'6041'0'0,"0"0"-4262"0"0,0 0-1611 0 0,0 0-77 0 0,0 0 63 0 0,0 0-73 0 0,0 0-251 0 0,7 0-124 0 0,-2 0 408 0 0,-1 1 0 0 0,1-1 1 0 0,-1 1-1 0 0,1 1 0 0 0,-1-1 1 0 0,0 0-1 0 0,0 1 0 0 0,1 0 1 0 0,-1 0-1 0 0,0 0 0 0 0,-1 1 1 0 0,1-1-1 0 0,0 1 0 0 0,-1 0 1 0 0,1 0-1 0 0,-1 0 0 0 0,0 0 1 0 0,0 1-1 0 0,0-1 0 0 0,0 1 1 0 0,-1 0-1 0 0,0 0 0 0 0,1 0 1 0 0,-2 0-1 0 0,1 0 0 0 0,0 0 0 0 0,-1 0 1 0 0,1 1-1 0 0,-1-1 0 0 0,0 3-114 0 0,-2-3 49 0 0,0 0 0 0 0,0-1 0 0 0,0 1 0 0 0,-1 0 0 0 0,1-1 0 0 0,-1 1 0 0 0,0-1-1 0 0,0 0 1 0 0,0 1 0 0 0,-1-1 0 0 0,1 0 0 0 0,-1 0 0 0 0,1-1 0 0 0,-1 1 0 0 0,0 0 0 0 0,0-1-1 0 0,0 0 1 0 0,-1 1 0 0 0,1-1 0 0 0,0-1 0 0 0,-1 1 0 0 0,0 0 0 0 0,1-1 0 0 0,-1 0-49 0 0,-26 18 24 0 0,77 4 1549 0 0,47-9-1336 0 0,-52-16-9215 0 0,-27-2-439 0 0</inkml:trace>
  <inkml:trace contextRef="#ctx0" brushRef="#br0" timeOffset="-32572.29">3639 7432 8917 0 0,'0'0'3991'0'0,"0"0"-3742"0"0,7-1-464 0 0,-3 1 262 0 0,1-1-1 0 0,-1 1 1 0 0,0 0 0 0 0,1 0 0 0 0,-1 0 0 0 0,0 1 0 0 0,0-1-1 0 0,0 1 1 0 0,1 0 0 0 0,-1 0 0 0 0,0 1 0 0 0,0-1-1 0 0,0 1 1 0 0,0 0 0 0 0,-1 0 0 0 0,1 0 0 0 0,0 1 0 0 0,-1-1-1 0 0,0 1 1 0 0,1 0 0 0 0,-1-1 0 0 0,0 2 0 0 0,-1-1-1 0 0,1 0 1 0 0,0 1 0 0 0,-1-1 0 0 0,0 1 0 0 0,0 0-47 0 0,1-1 62 0 0,-1 0 1 0 0,0 1 0 0 0,0-1-1 0 0,0 1 1 0 0,-1-1 0 0 0,1 1-1 0 0,-1 0 1 0 0,0 0 0 0 0,0 0-1 0 0,0-1 1 0 0,0 1 0 0 0,-1 0-1 0 0,0 0 1 0 0,1 0 0 0 0,-2 0-1 0 0,1 0 1 0 0,0 0 0 0 0,-1 0-1 0 0,0 0 1 0 0,0 0 0 0 0,0 0-1 0 0,0 0 1 0 0,0-1 0 0 0,-1 1-1 0 0,0-1 1 0 0,0 1 0 0 0,0-1 0 0 0,0 1-1 0 0,0-1 1 0 0,-1 0 0 0 0,1 0-1 0 0,-1 0 1 0 0,0 0 0 0 0,0 0-63 0 0,-60 15-3498 0 0,54-19-666 0 0,4-4-2810 0 0</inkml:trace>
  <inkml:trace contextRef="#ctx0" brushRef="#br0" timeOffset="-32417.33">3818 7486 11117 0 0,'0'0'3291'0'0,"0"0"-3049"0"0,0 0-71 0 0,-3 7 103 0 0,-21 68 617 0 0,29-23-1586 0 0,25-37-2882 0 0,-22-14-1428 0 0</inkml:trace>
  <inkml:trace contextRef="#ctx0" brushRef="#br0" timeOffset="-32156.3">3975 7392 8505 0 0,'0'0'4792'0'0,"0"0"-4012"0"0,6-2-818 0 0,-4 1 42 0 0,-1 0 0 0 0,1 0-1 0 0,-1 0 1 0 0,1 0 0 0 0,0 0 0 0 0,-1 1-1 0 0,1-1 1 0 0,0 1 0 0 0,0-1 0 0 0,-1 1-1 0 0,1 0 1 0 0,0 0 0 0 0,0 0-1 0 0,0 0 1 0 0,-1 0 0 0 0,1 0 0 0 0,0 0-1 0 0,0 1 1 0 0,0-1 0 0 0,-1 0 0 0 0,1 1-1 0 0,0 0 1 0 0,-1-1 0 0 0,1 1-1 0 0,0 0 1 0 0,-1 0 0 0 0,1 0 0 0 0,-1 0-1 0 0,1 0 1 0 0,-1 0 0 0 0,0 0 0 0 0,1 1-1 0 0,-1-1 1 0 0,0 1 0 0 0,0-1 0 0 0,0 0-1 0 0,0 1 1 0 0,0 0 0 0 0,0-1-1 0 0,0 1 1 0 0,-1 0 0 0 0,1-1 0 0 0,-1 1-1 0 0,1 0 1 0 0,-1 0 0 0 0,1-1 0 0 0,-1 1-1 0 0,0 0 1 0 0,0 0 0 0 0,0 0-1 0 0,0-1 1 0 0,0 1 0 0 0,0 0 0 0 0,-1 0-4 0 0,-76 93 1886 0 0,79-92-1830 0 0,0 0 1 0 0,1-1 0 0 0,-1 1-1 0 0,1-1 1 0 0,-1 0-1 0 0,1 0 1 0 0,0 0 0 0 0,0 0-1 0 0,0 0 1 0 0,0-1 0 0 0,0 1-1 0 0,0-1 1 0 0,0 0-1 0 0,1 0 1 0 0,-1 0 0 0 0,0 0-1 0 0,1 0 1 0 0,-1-1-1 0 0,1 0 1 0 0,-1 0 0 0 0,1 0-1 0 0,-1 0 1 0 0,1 0-57 0 0,15 0-44 0 0,13 0-1044 0 0,-17 5-5895 0 0,-11-2 97 0 0</inkml:trace>
  <inkml:trace contextRef="#ctx0" brushRef="#br0" timeOffset="-33073.68">3353 7694 7385 0 0,'0'0'9129'0'0,"0"0"-8405"0"0,0 0-724 0 0,0 0-276 0 0,0 0 276 0 0,-44 3 376 0 0,22-6-140 0 0,-3 1-168 0 0,-1 0-68 0 0,-1 0-4 0 0,2 0-168 0 0,1-3-464 0 0,3 1-369 0 0,4-3-647 0 0,5-1-2264 0 0,4 0-2361 0 0</inkml:trace>
  <inkml:trace contextRef="#ctx0" brushRef="#br0" timeOffset="-32822.8">3205 7606 9925 0 0,'0'0'3996'0'0,"0"0"-3400"0"0,31 39 64 0 0,-25-23 573 0 0,2 3-409 0 0,-6 0-416 0 0,0-1-184 0 0,-2-2-64 0 0,-4 0-72 0 0,0-1-88 0 0,-2-4-52 0 0,1-1-328 0 0,1-1-656 0 0,1-3-1105 0 0,2-2-4019 0 0,2-5-2185 0 0</inkml:trace>
  <inkml:trace contextRef="#ctx0" brushRef="#br0" timeOffset="-34662.18">2188 7344 1160 0 0,'0'0'2964'0'0,"0"0"-1549"0"0,0 0-991 0 0,0 0-131 0 0,-5-6 256 0 0,2 2-355 0 0,-33-57 4253 0 0,96 63-2414 0 0,-56-1-1955 0 0,0 0 1 0 0,0 1 0 0 0,0-1-1 0 0,0 1 1 0 0,0 0 0 0 0,0 1 0 0 0,0-1-1 0 0,-1 1 1 0 0,1-1 0 0 0,-1 1-1 0 0,0 0 1 0 0,1 0 0 0 0,-1 1-1 0 0,-1-1 1 0 0,1 0 0 0 0,0 1 0 0 0,-1 0-1 0 0,0 0 1 0 0,0 0 0 0 0,0 0-1 0 0,0 0 1 0 0,-1 0 0 0 0,0 0-1 0 0,1 0 1 0 0,-1 1 0 0 0,-1-1 0 0 0,1 0-1 0 0,-1 1 1 0 0,0-1 0 0 0,0 1-1 0 0,0-1 1 0 0,0 0 0 0 0,-1 1 0 0 0,0-1-1 0 0,0 0 1 0 0,0 1 0 0 0,0-1-1 0 0,-1 0 1 0 0,1 0 0 0 0,-1 0-1 0 0,0 0 1 0 0,-1 0 0 0 0,-1 3-79 0 0,-21 11-696 0 0,7-11-6493 0 0,15-8 479 0 0</inkml:trace>
  <inkml:trace contextRef="#ctx0" brushRef="#br0" timeOffset="-34489.85">2375 7304 12449 0 0,'0'0'1478'0'0,"0"0"-1338"0"0,0 0 380 0 0,-5 7 179 0 0,-61 111 1182 0 0,67-116-1878 0 0,0 1 0 0 0,0-1 0 0 0,0 1 0 0 0,1-1 0 0 0,-1 0 0 0 0,1 0 0 0 0,0 1 0 0 0,-1-1 0 0 0,1 0 0 0 0,0 0 0 0 0,0-1 0 0 0,0 1 0 0 0,1 0 0 0 0,-1-1 0 0 0,0 1 0 0 0,1-1 0 0 0,-1 0 0 0 0,1 0 0 0 0,-1 0 0 0 0,1 0 0 0 0,-1 0 0 0 0,1 0 0 0 0,0-1 0 0 0,-1 1 0 0 0,1-1 0 0 0,0 0 0 0 0,0 0-3 0 0,45 8-2863 0 0,-36-8-50 0 0,-3 0-2226 0 0</inkml:trace>
  <inkml:trace contextRef="#ctx0" brushRef="#br0" timeOffset="-34069.61">2541 7146 12045 0 0,'0'0'1683'0'0,"0"0"-1066"0"0,0 0-321 0 0,0 0 290 0 0,6-1-8 0 0,30-7-233 0 0,-34 8-364 0 0,-1 1-1 0 0,1-1 1 0 0,-1 1-1 0 0,1-1 1 0 0,-1 1-1 0 0,0 0 1 0 0,1-1-1 0 0,-1 1 1 0 0,0 0-1 0 0,0 0 1 0 0,1 0-1 0 0,-1 0 1 0 0,0 0-1 0 0,0 0 1 0 0,0 0-1 0 0,0 1 1 0 0,0-1-1 0 0,-1 0 1 0 0,1 1-1 0 0,0-1 0 0 0,-1 0 1 0 0,1 1-1 0 0,0-1 1 0 0,-1 1-1 0 0,0-1 1 0 0,1 1-1 0 0,-1-1 1 0 0,0 1-1 0 0,0-1 1 0 0,0 1-1 0 0,0-1 1 0 0,0 1-1 0 0,0-1 1 0 0,0 1-1 0 0,0-1 1 0 0,-1 1-1 0 0,1-1 1 0 0,-1 0-1 0 0,1 1 1 0 0,-1-1-1 0 0,1 1 1 0 0,-1-1-1 0 0,0 0 1 0 0,0 1-1 0 0,1-1 1 0 0,-1 0-1 0 0,0 0 1 0 0,0 0-1 0 0,0 0 1 0 0,-1 0-1 0 0,1 0 1 0 0,0 0-1 0 0,0 0 1 0 0,0 0-1 0 0,-1 0 1 0 0,1-1-1 0 0,-1 1 1 0 0,1 0-1 0 0,0-1 1 0 0,-1 1-1 0 0,1-1 1 0 0,-1 0-1 0 0,1 1 1 0 0,-1-1-1 0 0,1 0 1 0 0,-2 0 19 0 0,67 52 1128 0 0,-63-51-1078 0 0,1 1 1 0 0,0-1-1 0 0,0 0 0 0 0,-1 0 1 0 0,1 1-1 0 0,-1-1 0 0 0,1 0 0 0 0,-1 1 1 0 0,0 0-1 0 0,0-1 0 0 0,0 1 0 0 0,1 0 1 0 0,-1-1-1 0 0,-1 1 0 0 0,1 0 0 0 0,0 0 1 0 0,0 0-1 0 0,-1 0 0 0 0,1 0 0 0 0,-1 0 1 0 0,0 0-1 0 0,1 0 0 0 0,-1 0 0 0 0,0 0 1 0 0,0 0-1 0 0,0 0 0 0 0,-1 0 1 0 0,1 0-1 0 0,0 0 0 0 0,-1 0 0 0 0,1 0 1 0 0,-1 0-1 0 0,0 0 0 0 0,0 0 0 0 0,0-1 1 0 0,0 1-1 0 0,0 0 0 0 0,0 0 0 0 0,0-1 1 0 0,0 1-1 0 0,-1-1 0 0 0,1 1 0 0 0,0-1 1 0 0,-1 1-1 0 0,0-1 0 0 0,1 0 0 0 0,-1 0 1 0 0,0 1-51 0 0,-68-2 427 0 0,48-11-2812 0 0,10-5-3579 0 0,12 14 2427 0 0,0 0-2020 0 0</inkml:trace>
  <inkml:trace contextRef="#ctx0" brushRef="#br0" timeOffset="-35173.69">1770 7428 1292 0 0,'0'0'8133'0'0,"0"0"-5152"0"0,0 0-2156 0 0,0 0-82 0 0,0 0 232 0 0,0 0-100 0 0,0 0-368 0 0,0 0-240 0 0,-7 0-90 0 0,-90-4-126 0 0,56-8-3534 0 0,35 8-945 0 0,3-4-2275 0 0</inkml:trace>
  <inkml:trace contextRef="#ctx0" brushRef="#br0" timeOffset="-34922.39">1791 7342 9021 0 0,'0'0'2992'0'0,"0"0"-1816"0"0,0 0-184 0 0,0 0 536 0 0,0 0-699 0 0,0 0-489 0 0,0 0-228 0 0,0 0-44 0 0,-52-12-68 0 0,28 8-12 0 0,-2 1-100 0 0,2 0-1281 0 0,6-2-1179 0 0,5 2-3716 0 0</inkml:trace>
  <inkml:trace contextRef="#ctx0" brushRef="#br0" timeOffset="-26618.51">4839 7934 964 0 0,'0'0'8366'0'0,"0"0"-5155"0"0,0 0-1725 0 0,0 0 173 0 0,0 0-18 0 0,0 0-772 0 0,0 0-825 0 0,-13-13-444 0 0,-109-4 657 0 0,98 15-504 0 0,-18-3-320 0 0,17-4-5672 0 0,18 3-281 0 0</inkml:trace>
  <inkml:trace contextRef="#ctx0" brushRef="#br0" timeOffset="-26349.74">4732 7824 4072 0 0,'0'0'9509'0'0,"0"0"-8357"0"0,0 0-860 0 0,22 38 248 0 0,-18-22 180 0 0,-1 2-119 0 0,-2 0-241 0 0,-1-1-176 0 0,0 2-60 0 0,-1 0 40 0 0,-2-1-28 0 0,3 0-136 0 0,0-2-312 0 0,3 0-1061 0 0,-1-6-1495 0 0,11-3-5493 0 0</inkml:trace>
  <inkml:trace contextRef="#ctx0" brushRef="#br1" timeOffset="-18336.85">7796 3621 3856 0 0,'0'0'5512'0'0,"0"0"-3756"0"0,0 0-1068 0 0,0 0-144 0 0,0 0-2 0 0,0 0-126 0 0,-2 4-345 0 0,-1 8 74 0 0,1 0 0 0 0,0 1 0 0 0,1-1 0 0 0,0 1 0 0 0,1-1 0 0 0,0 1-1 0 0,1-1 1 0 0,1 1 0 0 0,0-1 0 0 0,0 1 0 0 0,1-1 0 0 0,1 0 0 0 0,0 0 0 0 0,1 0-1 0 0,0-1 1 0 0,0 0 0 0 0,1 0 0 0 0,1 0 0 0 0,0-1 0 0 0,8 9-145 0 0,-11-17 28 0 0,0 0 1 0 0,0 0 0 0 0,1 0-1 0 0,-1-1 1 0 0,0 1 0 0 0,1-1-1 0 0,0 0 1 0 0,-1-1-1 0 0,1 1 1 0 0,-1-1 0 0 0,1 0-1 0 0,0 0 1 0 0,-1-1-1 0 0,1 1 1 0 0,-1-1 0 0 0,1 0-1 0 0,0 0 1 0 0,-1 0 0 0 0,0-1-1 0 0,1 0 1 0 0,-1 0-1 0 0,0 0 1 0 0,0 0 0 0 0,0 0-1 0 0,0-1 1 0 0,0 0-1 0 0,-1 0 1 0 0,1 0 0 0 0,-1 0-1 0 0,0 0 1 0 0,0-1 0 0 0,0 0-1 0 0,0 1 1 0 0,-1-1-1 0 0,1 0 1 0 0,-1 0 0 0 0,0-1-1 0 0,0 1 1 0 0,-1 0-1 0 0,1-1 1 0 0,-1 1 0 0 0,0-1-1 0 0,0 1 1 0 0,-1-1 0 0 0,1 1-1 0 0,-1-1 1 0 0,0 0-1 0 0,0 1 1 0 0,0-1 0 0 0,-1-1-29 0 0,2-39-404 0 0,-7 70 46 0 0,5-17 406 0 0,0-1 0 0 0,0 1 1 0 0,1 0-1 0 0,0 0 1 0 0,0 0-1 0 0,1 0 1 0 0,0-1-1 0 0,1 1 1 0 0,-1 0-1 0 0,1-1 1 0 0,1 1-1 0 0,0-1 1 0 0,0 0-1 0 0,0 0 1 0 0,2 2-49 0 0,58 51-6909 0 0,-49-52 943 0 0</inkml:trace>
  <inkml:trace contextRef="#ctx0" brushRef="#br1" timeOffset="-17340.8">8912 3809 3316 0 0,'0'0'1294'0'0,"0"0"2795"0"0,0 0-2454 0 0,0 0-1288 0 0,0 0-152 0 0,0 0 107 0 0,0 0 94 0 0,0 0-2 0 0,0 0-140 0 0,0-5-199 0 0,0 3-39 0 0,1 1 1 0 0,-1-1-1 0 0,1 1 0 0 0,-1-1 0 0 0,1 1 1 0 0,0 0-1 0 0,-1-1 0 0 0,1 1 0 0 0,0 0 1 0 0,0-1-1 0 0,0 1 0 0 0,0 0 0 0 0,0 0 1 0 0,0 0-1 0 0,1 0 0 0 0,-1 0 0 0 0,0 0 1 0 0,1 0-1 0 0,-1 1 0 0 0,0-1 0 0 0,1 0 0 0 0,-1 1 1 0 0,1-1-1 0 0,-1 1 0 0 0,1-1 0 0 0,-1 1 1 0 0,1 0-1 0 0,-1 0 0 0 0,1-1 0 0 0,-1 1 1 0 0,1 0-1 0 0,-1 0 0 0 0,1 1 0 0 0,0-1 1 0 0,-1 0-1 0 0,1 0 0 0 0,-1 1 0 0 0,1-1 1 0 0,-1 1-1 0 0,0-1 0 0 0,1 1 0 0 0,-1 0 1 0 0,1 0-1 0 0,-1 0 0 0 0,0-1 0 0 0,0 1 1 0 0,1 0-1 0 0,-1 0 0 0 0,0 1 0 0 0,0-1 1 0 0,0 0-1 0 0,0 0 0 0 0,0 0 0 0 0,-1 1 1 0 0,2 0-17 0 0,1 1 66 0 0,0-1 1 0 0,0 0 0 0 0,0 1 0 0 0,0 0 0 0 0,0-1 0 0 0,-1 1 0 0 0,1 0-1 0 0,-1 1 1 0 0,0-1 0 0 0,0 0 0 0 0,0 1 0 0 0,0-1 0 0 0,-1 1-1 0 0,1-1 1 0 0,-1 1 0 0 0,0 0 0 0 0,0 0 0 0 0,0-1 0 0 0,-1 1 0 0 0,0 0-1 0 0,1 0 1 0 0,-1 0 0 0 0,0 0 0 0 0,-1 0 0 0 0,1 0 0 0 0,-1-1 0 0 0,1 1-1 0 0,-1 0 1 0 0,0 0 0 0 0,-1-1 0 0 0,1 1 0 0 0,-1 0 0 0 0,0-1 0 0 0,1 0-1 0 0,-1 1 1 0 0,-1-1 0 0 0,1 0 0 0 0,0 0 0 0 0,-1 0 0 0 0,0 0 0 0 0,0 0-1 0 0,1-1 1 0 0,-2 1 0 0 0,1-1 0 0 0,0 0 0 0 0,0 0 0 0 0,-1 0 0 0 0,0 0-67 0 0,-42 39 82 0 0,79-33 706 0 0,93 8-505 0 0,-72-14-4642 0 0,-47-4-426 0 0,2-6-3460 0 0</inkml:trace>
  <inkml:trace contextRef="#ctx0" brushRef="#br1" timeOffset="-17061.77">9235 3867 10677 0 0,'0'0'1535'0'0,"0"0"-1046"0"0,0 0-385 0 0,0 0-36 0 0,0 0 8 0 0,0 0-206 0 0,6 0-72 0 0,1 1 260 0 0,0 0 0 0 0,0 1 0 0 0,0 0 0 0 0,-1 1-1 0 0,1-1 1 0 0,-1 1 0 0 0,1 0 0 0 0,-1 1 0 0 0,0 0 0 0 0,-1 0 0 0 0,1 0-1 0 0,-1 0 1 0 0,1 1 0 0 0,-1 0 0 0 0,-1 0 0 0 0,1 0 0 0 0,-1 1 0 0 0,4 5-58 0 0,-7-10 32 0 0,0 1 1 0 0,1-1 0 0 0,-1 1 0 0 0,0-1 0 0 0,0 1-1 0 0,0-1 1 0 0,-1 1 0 0 0,1-1 0 0 0,0 1-1 0 0,-1 0 1 0 0,1-1 0 0 0,-1 1 0 0 0,1 0 0 0 0,-1 0-1 0 0,0 0 1 0 0,0-1 0 0 0,0 1 0 0 0,0 0 0 0 0,0 0-1 0 0,0 0 1 0 0,0-1 0 0 0,0 1 0 0 0,-1 0 0 0 0,1 0-1 0 0,-1-1 1 0 0,1 1 0 0 0,-1 0 0 0 0,0-1-1 0 0,0 1 1 0 0,0-1 0 0 0,0 1 0 0 0,0-1 0 0 0,0 1-1 0 0,0-1 1 0 0,0 1 0 0 0,0-1 0 0 0,-1 0 0 0 0,1 0-1 0 0,-1 0 1 0 0,1 0 0 0 0,-1 0 0 0 0,1 0 0 0 0,-1 0-1 0 0,1 0 1 0 0,-1-1 0 0 0,0 1-33 0 0,-85 10-2504 0 0,77-12-300 0 0,3-1-1715 0 0</inkml:trace>
  <inkml:trace contextRef="#ctx0" brushRef="#br1" timeOffset="-16809.15">9447 3913 4332 0 0,'0'0'6556'0'0,"0"0"-4478"0"0,0 0-1633 0 0,0 0-119 0 0,0 0 172 0 0,0 0 45 0 0,-7 7-90 0 0,3-2-394 0 0,1-4-29 0 0,-1 1 0 0 0,2 0 0 0 0,-1 0 0 0 0,0 0-1 0 0,0 0 1 0 0,1 1 0 0 0,-1-1 0 0 0,1 1-1 0 0,-1-1 1 0 0,1 1 0 0 0,0 0 0 0 0,0 0-1 0 0,1 0 1 0 0,-1 0 0 0 0,0 0 0 0 0,1 0-1 0 0,0 1 1 0 0,0-1 0 0 0,0 0 0 0 0,0 1-1 0 0,0-1 1 0 0,1 0 0 0 0,0 1 0 0 0,-1-1-1 0 0,1 1 1 0 0,1-1 0 0 0,-1 1 0 0 0,0-1-1 0 0,1 1 1 0 0,0-1 0 0 0,-1 1 0 0 0,1-1 0 0 0,1 0-1 0 0,-1 0 1 0 0,0 1 0 0 0,1-1 0 0 0,0 0-1 0 0,-1 0 1 0 0,1 0 0 0 0,2 1-30 0 0,36 23-2119 0 0,-8-14-2768 0 0,-7-6-1304 0 0</inkml:trace>
  <inkml:trace contextRef="#ctx0" brushRef="#br1" timeOffset="-16557.77">9790 4059 8657 0 0,'0'0'5236'0'0,"0"0"-5072"0"0,0 0-164 0 0,0 0-264 0 0,0 0 264 0 0,0 0 380 0 0,-33 3-12 0 0,14-3-180 0 0,-3-3-136 0 0,-2 0-52 0 0,-2-1-100 0 0,1 0-804 0 0,1-4-100 0 0,5 2-680 0 0,-1-2-912 0 0,8 2-2341 0 0</inkml:trace>
  <inkml:trace contextRef="#ctx0" brushRef="#br1" timeOffset="-16297.36">9687 3997 756 0 0,'0'0'9789'0'0,"0"0"-7645"0"0,25 35-1480 0 0,-21-21-116 0 0,0 2 188 0 0,-4 0 44 0 0,0-3-124 0 0,0 1-227 0 0,-4-4-165 0 0,0 0-128 0 0,0-1-12 0 0,0-2-124 0 0,0-1-76 0 0,3-2-408 0 0,-2-2-489 0 0,3-2-591 0 0,0 0-2328 0 0,0-1-741 0 0</inkml:trace>
  <inkml:trace contextRef="#ctx0" brushRef="#br1" timeOffset="-16296.36">9968 3913 7977 0 0,'0'0'7056'0'0,"0"0"-6692"0"0,0 0-48 0 0,8 42-316 0 0,-4-21 556 0 0,-3 2-119 0 0,2 0-201 0 0,-3 1 16 0 0,1 1-216 0 0,-1-1-36 0 0,0 2-460 0 0,0 0-861 0 0,-1-8-1291 0 0,1 5-3840 0 0</inkml:trace>
  <inkml:trace contextRef="#ctx0" brushRef="#br1" timeOffset="-18089.8">8567 3987 2568 0 0,'0'0'10373'0'0,"0"0"-8693"0"0,0 0-1680 0 0,0 0-64 0 0,0 0 64 0 0,-42-2 480 0 0,25-3-52 0 0,-5 0-128 0 0,-2-2-212 0 0,3 3-88 0 0,0-3-224 0 0,4 1-696 0 0,1 0-388 0 0,8-3-1180 0 0,2 4-2944 0 0</inkml:trace>
  <inkml:trace contextRef="#ctx0" brushRef="#br1" timeOffset="-17840.06">8552 3895 6097 0 0,'0'0'7916'0'0,"0"0"-6164"0"0,0 0-1752 0 0,0 0 164 0 0,0 0-164 0 0,0 0 469 0 0,-51-4-93 0 0,28-2-192 0 0,-1 0-184 0 0,-3 0-797 0 0,2-2-1019 0 0,2 2-2896 0 0,-3-10-4733 0 0</inkml:trace>
  <inkml:trace contextRef="#ctx0" brushRef="#br1" timeOffset="-13247.7">10789 4138 4940 0 0,'0'0'4751'0'0,"0"0"-2860"0"0,0 0-1115 0 0,0 0-236 0 0,0 0-163 0 0,0 0-283 0 0,0 0 40 0 0,0 0 196 0 0,-9-1 7 0 0,-207-19 33 0 0,119 18-2857 0 0,97 2-3679 0 0,4 0 1999 0 0</inkml:trace>
  <inkml:trace contextRef="#ctx0" brushRef="#br1" timeOffset="-13090.68">10760 4087 7097 0 0,'0'0'6144'0'0,"0"0"-5344"0"0,0 0-800 0 0,0 0-240 0 0,0 0 240 0 0,-43 1 344 0 0,19-4 20 0 0,-7 0-60 0 0,0 0-140 0 0,-1 0-112 0 0,-2-1-44 0 0,9 1 0 0 0,-5 0-8 0 0,7 0-872 0 0,3 1-364 0 0,8-1-792 0 0,7 1-984 0 0,5-1-2093 0 0</inkml:trace>
  <inkml:trace contextRef="#ctx0" brushRef="#br1" timeOffset="-12812.31">10741 3997 184 0 0,'0'0'1917'0'0,"0"0"3225"0"0,0 0-3227 0 0,6-1-1363 0 0,58 23 2182 0 0,90 89-2253 0 0,-152-109-443 0 0,-1-1 0 0 0,1 0 1 0 0,-1 0-1 0 0,1 0 0 0 0,-1 1 0 0 0,0-1 0 0 0,1 1 0 0 0,-1-1 1 0 0,0 1-1 0 0,0-1 0 0 0,0 1 0 0 0,0 0 0 0 0,0 0 0 0 0,-1-1 1 0 0,1 1-1 0 0,0 0 0 0 0,-1 0 0 0 0,0 0 0 0 0,1 0 0 0 0,-1 0 0 0 0,0 0 1 0 0,0-1-1 0 0,0 1 0 0 0,0 0 0 0 0,0 0 0 0 0,0 0 0 0 0,-1 0 1 0 0,1 0-1 0 0,-1 0 0 0 0,1 0 0 0 0,-1-1 0 0 0,0 1 0 0 0,0 0 0 0 0,1 0 1 0 0,-1-1-1 0 0,0 1 0 0 0,-1-1 0 0 0,1 1 0 0 0,0-1 0 0 0,0 1 1 0 0,-1-1-1 0 0,1 0 0 0 0,-1 1 0 0 0,1-1 0 0 0,-1 0 0 0 0,1 0 0 0 0,-1 0 1 0 0,-1 0-39 0 0,-84 48 1140 0 0,11-16-1364 0 0,51-22-2145 0 0,0 1-3296 0 0,15-8-1310 0 0</inkml:trace>
  <inkml:trace contextRef="#ctx0" brushRef="#br1" timeOffset="-11125.45">11624 3772 3344 0 0,'0'0'5472'0'0,"0"0"-3292"0"0,0 0-1517 0 0,0 0-148 0 0,0 0 129 0 0,0 0-97 0 0,0 0-531 0 0,4 6 254 0 0,67 230 2528 0 0,-75-241-2906 0 0,-1 1 0 0 0,0-1-1 0 0,0 1 1 0 0,0 0 0 0 0,-1 1 0 0 0,1-1 0 0 0,-1 1 0 0 0,0 0-1 0 0,0 0 1 0 0,0 1 0 0 0,0 0 0 0 0,-1 0 0 0 0,1 0 0 0 0,0 1-1 0 0,-1 0 1 0 0,1 0 0 0 0,-4 0 108 0 0,7 3 49 0 0,0-1 0 0 0,1 1 0 0 0,-1-1 0 0 0,0 1 1 0 0,1 0-1 0 0,-1 0 0 0 0,1 0 0 0 0,-1 0 0 0 0,1 1 0 0 0,0-1 0 0 0,0 1 0 0 0,0-1 1 0 0,0 1-1 0 0,1 0 0 0 0,-1-1 0 0 0,1 1 0 0 0,-1 0 0 0 0,1 0 0 0 0,0 0 0 0 0,0 0 1 0 0,1 0-1 0 0,-1 1 0 0 0,0-1 0 0 0,1 0 0 0 0,0 0 0 0 0,0 0 0 0 0,0 1 0 0 0,0-1 0 0 0,0 0 1 0 0,1 0-1 0 0,-1 0 0 0 0,1 0 0 0 0,0 1 0 0 0,0-1 0 0 0,0 0 0 0 0,1-1 0 0 0,-1 1 1 0 0,1 0-1 0 0,-1 0 0 0 0,1 0 0 0 0,0-1 0 0 0,0 1 0 0 0,0-1 0 0 0,0 0 0 0 0,1 1 1 0 0,-1-1-1 0 0,0 0 0 0 0,1 0 0 0 0,1 0-49 0 0,98 25 1282 0 0,-33-37-6849 0 0,-49-2-1256 0 0</inkml:trace>
  <inkml:trace contextRef="#ctx0" brushRef="#br1" timeOffset="-10787.21">11899 3913 7009 0 0,'0'0'6469'0'0,"-4"7"-5478"0"0,-16 119 587 0 0,20-123-1553 0 0,0 1 0 0 0,0-1 0 0 0,1 0 0 0 0,-1 0 0 0 0,1 1-1 0 0,0-1 1 0 0,0 0 0 0 0,0 0 0 0 0,0 0 0 0 0,0 0 0 0 0,1 0 0 0 0,-1 0 0 0 0,1 0 0 0 0,0-1 0 0 0,0 1 0 0 0,0 0-1 0 0,0-1 1 0 0,0 0 0 0 0,0 1 0 0 0,1-1 0 0 0,-1 0 0 0 0,1 0 0 0 0,0 0 0 0 0,0-1 0 0 0,-1 1 0 0 0,1-1 0 0 0,0 1 0 0 0,0-1-1 0 0,1 0 1 0 0,-1 0 0 0 0,0 0 0 0 0,0-1 0 0 0,0 1 0 0 0,1-1 0 0 0,-1 0 0 0 0,0 0 0 0 0,0 0 0 0 0,1 0 0 0 0,-1 0 0 0 0,2-1-25 0 0,-2-1-46 0 0,1 0 1 0 0,-1 0 0 0 0,1-1-1 0 0,-1 1 1 0 0,0-1 0 0 0,0 1-1 0 0,0-1 1 0 0,0 0 0 0 0,-1 0-1 0 0,1 0 1 0 0,-1-1 0 0 0,1 1-1 0 0,-1-1 1 0 0,0 1 0 0 0,-1-1-1 0 0,1 0 1 0 0,-1 1-1 0 0,1-1 1 0 0,-1 0 0 0 0,0 0-1 0 0,-1 0 1 0 0,1 0 0 0 0,-1 0-1 0 0,0 0 1 0 0,0 0 0 0 0,0 0-1 0 0,0-1 1 0 0,0 1 0 0 0,-1 0 45 0 0,19 78 1664 0 0,-16-63-1934 0 0,8 37 134 0 0,7-21-8298 0 0,-5-20 173 0 0</inkml:trace>
  <inkml:trace contextRef="#ctx0" brushRef="#br1" timeOffset="-10582.53">12286 4282 6505 0 0,'0'0'6204'0'0,"0"0"-4922"0"0,-9 0-1154 0 0,-388-39 2138 0 0,382 38-2460 0 0,-156-6 308 0 0,99 4-3652 0 0,61 1-1267 0 0,0-1-2973 0 0</inkml:trace>
  <inkml:trace contextRef="#ctx0" brushRef="#br1" timeOffset="-10175.85">11943 4345 4636 0 0,'0'0'2143'0'0,"0"0"360"0"0,0 0-1239 0 0,0 0-606 0 0,0 0 18 0 0,-5 7-24 0 0,-21 124 2400 0 0,26-124-2973 0 0,-1 0 0 0 0,1 0-1 0 0,1 0 1 0 0,-1 0 0 0 0,1 0 0 0 0,0 0-1 0 0,1 0 1 0 0,0 0 0 0 0,0 0 0 0 0,0-1-1 0 0,1 1 1 0 0,0-1 0 0 0,0 1 0 0 0,0-1-1 0 0,1 0 1 0 0,0-1 0 0 0,0 1-1 0 0,1-1 1 0 0,0 1-79 0 0,-4-7-7 0 0,1 0 0 0 0,-1 0-1 0 0,0 0 1 0 0,0 0 0 0 0,0 0-1 0 0,0 0 1 0 0,-1 0 0 0 0,1 0-1 0 0,0-1 1 0 0,0 1 0 0 0,-1 0-1 0 0,1-1 1 0 0,0 1 0 0 0,-1 0-1 0 0,0-1 1 0 0,1 1 0 0 0,-1-1 0 0 0,0 1-1 0 0,0-1 1 0 0,0 1 0 0 0,0-1-1 0 0,0 1 1 0 0,0-1 0 0 0,0 1-1 0 0,0-1 1 0 0,0 1 0 0 0,-1 0-1 0 0,1-1 1 0 0,-1 1 0 0 0,1-1-1 0 0,-1 1 1 0 0,1 0 0 0 0,-1-1-1 0 0,0 1 1 0 0,0 0 0 0 0,0 0-1 0 0,0 0 1 0 0,0 0 0 0 0,0-1 0 0 0,-1 1 7 0 0,1-3-12 0 0,0 1 1 0 0,0-1-1 0 0,-1 1 1 0 0,1 0-1 0 0,-1 0 0 0 0,0 0 1 0 0,0 0-1 0 0,0 0 1 0 0,-1 0-1 0 0,1 0 1 0 0,-1 1-1 0 0,1-1 1 0 0,-1 1-1 0 0,0 0 1 0 0,0 0-1 0 0,0 0 1 0 0,0 0-1 0 0,0 0 1 0 0,-1 1-1 0 0,1-1 1 0 0,0 1-1 0 0,-1 0 1 0 0,1 0-1 0 0,-1 0 1 0 0,0 1-1 0 0,1-1 1 0 0,-1 1-1 0 0,1 0 1 0 0,-1 0-1 0 0,0 0 1 0 0,1 0-1 0 0,-1 0 1 0 0,1 1-1 0 0,-1 0 1 0 0,0 0-1 0 0,1 0 1 0 0,0 0-1 0 0,-1 0 1 0 0,1 1-1 0 0,0 0 1 0 0,0-1-1 0 0,0 1 1 0 0,0 1-1 0 0,0-1 1 0 0,0 0-1 0 0,-1 2 12 0 0,5 0 2 0 0,-1 1 0 0 0,1-1 0 0 0,1 1-1 0 0,-1-1 1 0 0,1 0 0 0 0,-1 1 0 0 0,1-1-1 0 0,0 0 1 0 0,1 0 0 0 0,-1 0 0 0 0,1 0 0 0 0,-1-1-1 0 0,1 1 1 0 0,0-1 0 0 0,1 0 0 0 0,-1 1 0 0 0,1-2-1 0 0,-1 1 1 0 0,1 0 0 0 0,0-1 0 0 0,0 1-1 0 0,0-1 1 0 0,0 0 0 0 0,0 0 0 0 0,1-1 0 0 0,-1 1-1 0 0,0-1 1 0 0,1 0 0 0 0,-1 0 0 0 0,1-1-1 0 0,3 1-1 0 0,2 2-589 0 0,25 7-1785 0 0,-9-5-3679 0 0,0-4-1244 0 0</inkml:trace>
  <inkml:trace contextRef="#ctx0" brushRef="#br1" timeOffset="-9550.58">12141 4531 5004 0 0,'0'0'5786'0'0,"0"0"-3848"0"0,0 0-1493 0 0,0 0-169 0 0,0 0-52 0 0,0 0-106 0 0,0 0-218 0 0,7-3-126 0 0,-4 1 240 0 0,0 1 1 0 0,-1 0 0 0 0,1 0-1 0 0,1 0 1 0 0,-1 1 0 0 0,0-1 0 0 0,0 1-1 0 0,0 0 1 0 0,0-1 0 0 0,0 1 0 0 0,0 1-1 0 0,0-1 1 0 0,1 0 0 0 0,-1 1-1 0 0,0 0 1 0 0,0-1 0 0 0,0 1 0 0 0,0 1-1 0 0,0-1 1 0 0,-1 0 0 0 0,1 1 0 0 0,0-1-1 0 0,-1 1 1 0 0,1 0 0 0 0,0 0-1 0 0,-1 0 1 0 0,0 0 0 0 0,0 0 0 0 0,0 0-1 0 0,0 1 1 0 0,0-1 0 0 0,0 1 0 0 0,0 0-1 0 0,0 1-14 0 0,1-2 10 0 0,-1-1-1 0 0,1 1 1 0 0,-1 1-1 0 0,0-1 1 0 0,1 0-1 0 0,-1 1 1 0 0,0-1 0 0 0,-1 1-1 0 0,1-1 1 0 0,0 1-1 0 0,-1 0 1 0 0,1 0-1 0 0,-1 0 1 0 0,0 0-1 0 0,0 0 1 0 0,0 0-1 0 0,0 0 1 0 0,-1 0-1 0 0,1 0 1 0 0,-1 1-1 0 0,0-1 1 0 0,0 0 0 0 0,0 0-1 0 0,0 0 1 0 0,-1 1-1 0 0,1-1 1 0 0,-1 0-1 0 0,0 0 1 0 0,1 0-1 0 0,-2 0 1 0 0,1 0-1 0 0,0 0 1 0 0,0 0-1 0 0,-1 0 1 0 0,0-1-1 0 0,0 1 1 0 0,0 0 0 0 0,0-1-1 0 0,0 0 1 0 0,0 1-1 0 0,0-1 1 0 0,-1 0-1 0 0,1 0 1 0 0,-1 0-1 0 0,0 0 1 0 0,1-1-1 0 0,-1 1 1 0 0,0-1-1 0 0,0 0 1 0 0,0 0-1 0 0,0 0 1 0 0,0 0 0 0 0,0 0-1 0 0,0 0 1 0 0,-1-1-1 0 0,1 0 1 0 0,-1 1-10 0 0,2-1-392 0 0,-14-3-5545 0 0,13-4-711 0 0</inkml:trace>
  <inkml:trace contextRef="#ctx0" brushRef="#br1" timeOffset="-9366.57">12348 4536 4924 0 0,'0'0'7192'0'0,"0"0"-5637"0"0,0 0-1380 0 0,-1 6 332 0 0,-8 26 224 0 0,7-28-717 0 0,0 1 0 0 0,0 0-1 0 0,0-1 1 0 0,0 1 0 0 0,1 0 0 0 0,0 0 0 0 0,0 0 0 0 0,0 0 0 0 0,1 0-1 0 0,-1 1 1 0 0,1-1 0 0 0,0 0 0 0 0,1 0 0 0 0,-1 0 0 0 0,1 0 0 0 0,0 0-1 0 0,1 0 1 0 0,-1 0 0 0 0,1 0 0 0 0,0 0 0 0 0,0-1 0 0 0,0 1 0 0 0,1-1-1 0 0,-1 1 1 0 0,1-1 0 0 0,0 0 0 0 0,0 0 0 0 0,1 0 0 0 0,-1-1 0 0 0,1 1-1 0 0,1 0-13 0 0,25 14-5471 0 0,-10-13-2039 0 0</inkml:trace>
  <inkml:trace contextRef="#ctx0" brushRef="#br1" timeOffset="-8948.83">12799 4459 10901 0 0,'0'0'2604'0'0,"0"0"-2084"0"0,0 0-520 0 0,0 0 0 0 0,0 0 76 0 0,0 0 316 0 0,0 0 12 0 0,0 0-112 0 0,-53 14-128 0 0,30-15-88 0 0,2-2-76 0 0,-1-1-756 0 0,1-2-208 0 0,5 0-644 0 0,5 0-1656 0 0,7-8-5001 0 0</inkml:trace>
  <inkml:trace contextRef="#ctx0" brushRef="#br1" timeOffset="-8702.02">12849 4367 8917 0 0,'0'0'8497'0'0,"0"0"-8013"0"0,0 0-484 0 0,0 0-656 0 0,0 0 656 0 0,-42 2 100 0 0,20-6 60 0 0,-2 1-160 0 0,-1 1-112 0 0,-1 0-748 0 0,3 1-373 0 0,0 1-819 0 0,10-2-2032 0 0,3-1-2565 0 0</inkml:trace>
  <inkml:trace contextRef="#ctx0" brushRef="#br1" timeOffset="-8373.8">13029 4235 10857 0 0,'0'0'4874'0'0,"0"0"-4024"0"0,0 0-1249 0 0,0 0 146 0 0,0 0 226 0 0,0 0 43 0 0,29 4-1070 0 0,-26-4 1103 0 0,1 1 0 0 0,-1 0 1 0 0,1 0-1 0 0,-1 0 0 0 0,1 1 0 0 0,-1-1 0 0 0,0 1 1 0 0,0-1-1 0 0,0 1 0 0 0,0 0 0 0 0,0 1 0 0 0,0-1 0 0 0,0 0 1 0 0,-1 1-1 0 0,1-1 0 0 0,-1 1 0 0 0,0 0 0 0 0,0 0 1 0 0,0 0-1 0 0,0 0 0 0 0,0 0 0 0 0,0 1 0 0 0,-1-1 0 0 0,0 0 1 0 0,0 1-1 0 0,0-1 0 0 0,0 1 0 0 0,0-1 0 0 0,-1 1 1 0 0,1-1-1 0 0,-1 1 0 0 0,0 0 0 0 0,0-1 0 0 0,-1 1 1 0 0,1 0-1 0 0,-1-1 0 0 0,1 1 0 0 0,-1-1 0 0 0,0 1 0 0 0,0-1 1 0 0,-1 0-1 0 0,1 1 0 0 0,-1-1 0 0 0,-1 2-49 0 0,-64 91 487 0 0,69-93-419 0 0,1 0 0 0 0,0 1-1 0 0,1-1 1 0 0,-1-1 0 0 0,1 1 0 0 0,-1 0 0 0 0,1-1 0 0 0,0 0-1 0 0,0 0 1 0 0,0 0 0 0 0,0 0 0 0 0,0 0 0 0 0,0-1 0 0 0,1 0 0 0 0,-1 0-1 0 0,0 0 1 0 0,1 0 0 0 0,-1-1 0 0 0,0 0 0 0 0,4 0-68 0 0,83 5 895 0 0,-52-5-3242 0 0,-2 0-5345 0 0,-24 0-1740 0 0</inkml:trace>
  <inkml:trace contextRef="#ctx0" brushRef="#br1" timeOffset="-7781.51">11238 5187 13233 0 0,'0'0'2024'0'0,"-7"1"-1958"0"0,-239-16 206 0 0,256 5-9150 0 0,0 8 3713 0 0</inkml:trace>
  <inkml:trace contextRef="#ctx0" brushRef="#br1" timeOffset="-7516.07">11246 5135 2492 0 0,'0'0'3461'0'0,"0"0"1567"0"0,0 0-2854 0 0,0 0-1759 0 0,0 0-306 0 0,-7 1 266 0 0,-230-28 648 0 0,226 23-3130 0 0,11 1-3630 0 0,7-1-1380 0 0</inkml:trace>
  <inkml:trace contextRef="#ctx0" brushRef="#br1" timeOffset="-7270.51">11327 5041 6613 0 0,'0'0'6004'0'0,"0"0"-4422"0"0,7 3-1432 0 0,-1-1-55 0 0,-1 1-1 0 0,1 0 0 0 0,-1 0 0 0 0,0 0 0 0 0,1 1 0 0 0,-1-1 1 0 0,-1 1-1 0 0,1 1 0 0 0,-1-1 0 0 0,1 0 0 0 0,-1 1 1 0 0,-1 0-1 0 0,1 0 0 0 0,-1 0 0 0 0,0 1 0 0 0,0-1 1 0 0,0 1-1 0 0,-1 0 0 0 0,0 0 0 0 0,0 0 0 0 0,0 0 1 0 0,-1 0-95 0 0,0 0 18 0 0,-1 0 0 0 0,0-1 0 0 0,0 1 0 0 0,-1 0 0 0 0,0 0 0 0 0,0 0 0 0 0,0 0 0 0 0,0-1 0 0 0,-1 1 0 0 0,0-1 0 0 0,-1 1 0 0 0,1-1 0 0 0,-1 0 0 0 0,0 0 0 0 0,0 0 1 0 0,0 0-1 0 0,-1 0 0 0 0,0-1 0 0 0,0 1 0 0 0,0-1 0 0 0,0 0 0 0 0,-1 0 0 0 0,0-1 0 0 0,1 0 0 0 0,-1 1 0 0 0,0-1 0 0 0,-1-1 0 0 0,1 1 0 0 0,-5 1-18 0 0,-67 16-8916 0 0,61-20 987 0 0</inkml:trace>
  <inkml:trace contextRef="#ctx0" brushRef="#br1" timeOffset="-6941.94">11765 4929 5044 0 0,'0'0'6108'0'0,"0"0"-4342"0"0,0 0-1689 0 0,0 0-169 0 0,0 0 128 0 0,0 0 278 0 0,-1 8 28 0 0,7 231 2630 0 0,-10-244-3033 0 0,0 1 0 0 0,0 0 1 0 0,-1 0-1 0 0,0 0 0 0 0,1 0 0 0 0,-1 1 1 0 0,0 0-1 0 0,-1 0 0 0 0,1 1 1 0 0,-1-1-1 0 0,1 1 0 0 0,-1 0 0 0 0,1 0 1 0 0,-1 1-1 0 0,0 0 0 0 0,0 0 1 0 0,0 0-1 0 0,0 1 0 0 0,0 0 0 0 0,0 0 1 0 0,0 0-1 0 0,0 1 0 0 0,1 0 0 0 0,-1 0 1 0 0,-1 1 60 0 0,6-1 47 0 0,0 0 0 0 0,0 1 0 0 0,0-1 0 0 0,0 0-1 0 0,0 1 1 0 0,0-1 0 0 0,1 1 0 0 0,-1-1 0 0 0,0 1 0 0 0,1-1 0 0 0,-1 1 0 0 0,1 0 0 0 0,0-1 0 0 0,-1 1 0 0 0,1 0 0 0 0,0-1 0 0 0,0 1 0 0 0,0 0 0 0 0,0-1 0 0 0,0 1 0 0 0,0 0 0 0 0,1-1 0 0 0,-1 1 0 0 0,1 0-1 0 0,-1-1 1 0 0,1 1 0 0 0,0-1 0 0 0,-1 1 0 0 0,1-1 0 0 0,0 1 0 0 0,0-1 0 0 0,0 1 0 0 0,0-1 0 0 0,0 0 0 0 0,0 0 0 0 0,0 0 0 0 0,1 1 0 0 0,-1-1 0 0 0,0 0 0 0 0,1 0 0 0 0,-1-1 0 0 0,1 1 0 0 0,-1 0 0 0 0,1 0-1 0 0,-1-1 1 0 0,1 1 0 0 0,-1-1 0 0 0,1 1 0 0 0,0-1 0 0 0,1 0-47 0 0,86 29 520 0 0,-48-23-2340 0 0,-11-5-4554 0 0,-10-1-552 0 0</inkml:trace>
  <inkml:trace contextRef="#ctx0" brushRef="#br1" timeOffset="-6615.79">11951 5061 13133 0 0,'0'0'1378'0'0,"-3"7"-1088"0"0,-25 106 1044 0 0,27-110-1314 0 0,1 0 0 0 0,0-1 0 0 0,0 1 0 0 0,0 0 0 0 0,0-1 0 0 0,0 1 0 0 0,0 0 0 0 0,1 0 1 0 0,0-1-1 0 0,-1 1 0 0 0,1-1 0 0 0,0 1 0 0 0,0-1 0 0 0,0 1 0 0 0,1-1 0 0 0,-1 1 0 0 0,0-1 0 0 0,1 0 1 0 0,0 0-1 0 0,-1 0 0 0 0,1 0 0 0 0,0 0 0 0 0,0 0 0 0 0,0 0 0 0 0,1-1 0 0 0,-1 1 0 0 0,0-1 0 0 0,0 1 1 0 0,1-1-1 0 0,-1 0 0 0 0,1 0 0 0 0,-1 0 0 0 0,1 0 0 0 0,0-1 0 0 0,-1 1 0 0 0,1-1 0 0 0,0 1 0 0 0,-1-1 0 0 0,1 0 1 0 0,0 0-1 0 0,-1 0 0 0 0,1 0 0 0 0,2-1-20 0 0,-2 0-81 0 0,1 0 1 0 0,-1 0 0 0 0,1-1-1 0 0,-1 1 1 0 0,1-1-1 0 0,-1 0 1 0 0,0 0 0 0 0,0 0-1 0 0,0 0 1 0 0,0-1-1 0 0,0 1 1 0 0,-1-1-1 0 0,1 1 1 0 0,-1-1 0 0 0,1 0-1 0 0,-1 0 1 0 0,0 0-1 0 0,0 0 1 0 0,-1-1-1 0 0,1 1 1 0 0,-1 0 0 0 0,1-1-1 0 0,0-3 81 0 0,3-4 424 0 0,5 49 543 0 0,-10-27-968 0 0,7 40 208 0 0,14-25-7365 0 0,-7-19 286 0 0</inkml:trace>
  <inkml:trace contextRef="#ctx0" brushRef="#br1" timeOffset="-6429.54">12495 5384 16013 0 0,'0'0'469'0'0,"0"0"-469"0"0,0 0-253 0 0,-35-15 253 0 0,17 6 140 0 0,2-1-39 0 0,0 0-101 0 0,2 0-493 0 0,1 1-539 0 0,4 1-108 0 0,0-1-352 0 0,7 3-1084 0 0,2-2-384 0 0,0 3-2421 0 0</inkml:trace>
  <inkml:trace contextRef="#ctx0" brushRef="#br1" timeOffset="-6275.03">12480 5262 4456 0 0,'0'0'5245'0'0,"0"0"-3081"0"0,0 0-476 0 0,0 0-116 0 0,0 0-376 0 0,0 0-687 0 0,0 0-505 0 0,0 0 144 0 0,0 0 64 0 0,0 0-116 0 0,-47-21-96 0 0,28 13-136 0 0,5 3-649 0 0,-2 0-487 0 0,10 2-1232 0 0,-1-4-3952 0 0</inkml:trace>
  <inkml:trace contextRef="#ctx0" brushRef="#br1" timeOffset="-5932.63">12719 5087 5168 0 0,'0'0'6195'0'0,"0"0"-4480"0"0,0 0-1607 0 0,0 0-65 0 0,0 0-51 0 0,7-1-118 0 0,-3 0 147 0 0,1 0 1 0 0,-1 1-1 0 0,1 0 1 0 0,-1 0 0 0 0,0 0-1 0 0,1 0 1 0 0,-1 1 0 0 0,0 0-1 0 0,1-1 1 0 0,-1 2 0 0 0,0-1-1 0 0,0 0 1 0 0,0 1-1 0 0,0 0 1 0 0,0 0 0 0 0,0 0-1 0 0,0 0 1 0 0,0 1 0 0 0,-1-1-1 0 0,0 1 1 0 0,1 0 0 0 0,-1 0-1 0 0,0 0 1 0 0,0 1-1 0 0,-1-1 1 0 0,1 1 0 0 0,-1 0-1 0 0,1-1 1 0 0,-1 1 0 0 0,0 0-1 0 0,-1 0 1 0 0,1 0 0 0 0,0 4-22 0 0,-3-2 119 0 0,0 0 1 0 0,0 0 0 0 0,-1 0-1 0 0,0-1 1 0 0,0 1 0 0 0,0 0 0 0 0,-1-1-1 0 0,1 0 1 0 0,-1 1 0 0 0,-1-1-1 0 0,1 0 1 0 0,-1 0 0 0 0,0-1-1 0 0,0 1 1 0 0,0-1 0 0 0,-1 0 0 0 0,1 0-1 0 0,-1 0 1 0 0,0-1 0 0 0,0 0-1 0 0,0 0 1 0 0,-1 0 0 0 0,1 0 0 0 0,-1-1-1 0 0,0 0 1 0 0,-2 1-120 0 0,-21 13 17 0 0,81-3 1406 0 0,9-8-3510 0 0,-21-5-3713 0 0,-27 0 963 0 0</inkml:trace>
  <inkml:trace contextRef="#ctx0" brushRef="#br1" timeOffset="-5530.63">13166 5006 1280 0 0,'0'0'7910'0'0,"0"0"-5522"0"0,0 0-1654 0 0,0 0-562 0 0,2 8 6 0 0,34 262 4384 0 0,-100-347-6822 0 0,62 76 2293 0 0,0 0-1 0 0,0 0 1 0 0,0 0 0 0 0,0 0-1 0 0,-1 1 1 0 0,1-1-1 0 0,0 1 1 0 0,0-1 0 0 0,-1 1-1 0 0,1 0 1 0 0,0 0 0 0 0,-1 0-1 0 0,1 0 1 0 0,0 1-1 0 0,-1-1 1 0 0,1 1 0 0 0,0-1-1 0 0,0 1 1 0 0,0 0 0 0 0,-1-1-1 0 0,1 1 1 0 0,0 1-1 0 0,0-1 1 0 0,0 0 0 0 0,0 0-1 0 0,1 1 1 0 0,-1-1 0 0 0,0 1-1 0 0,0-1 1 0 0,1 1-1 0 0,-1 0 1 0 0,1 0 0 0 0,0-1-1 0 0,-1 1 1 0 0,1 0 0 0 0,0 0-1 0 0,0 0 1 0 0,0 1-1 0 0,0-1 1 0 0,1 0 0 0 0,-1 0-1 0 0,1 0 1 0 0,-1 1 0 0 0,1-1-1 0 0,0 0 1 0 0,0 1-1 0 0,0-1 1 0 0,0 0 0 0 0,0 1-1 0 0,0-1 1 0 0,0 0 0 0 0,1 0-1 0 0,0 1 1 0 0,-1-1-1 0 0,1 0 1 0 0,0 0 0 0 0,0 0-1 0 0,0 0 1 0 0,0 0 0 0 0,1 2-33 0 0,6 4 79 0 0,-1 0 0 0 0,1 0 0 0 0,1 0 0 0 0,-1-1 0 0 0,1 0 0 0 0,0-1 0 0 0,1 0 1 0 0,0-1-1 0 0,0 0 0 0 0,0 0 0 0 0,0-1 0 0 0,3 1-79 0 0,47 3-5756 0 0,-52-10 1095 0 0,2-4-1693 0 0</inkml:trace>
  <inkml:trace contextRef="#ctx0" brushRef="#br1" timeOffset="-5205.36">13388 5197 9081 0 0,'0'0'5879'0'0,"0"0"-4253"0"0,0 0-1606 0 0,0 0-3 0 0,0 0 118 0 0,0 0-209 0 0,4-1-335 0 0,0 0 394 0 0,1 1 0 0 0,0-1 0 0 0,-1 1 0 0 0,1 0 0 0 0,0 0 0 0 0,-1 1 0 0 0,1-1 0 0 0,-1 1 0 0 0,1 0 0 0 0,-1 0-1 0 0,1 1 1 0 0,-1-1 0 0 0,1 1 0 0 0,-1 0 0 0 0,0 0 0 0 0,0 1 0 0 0,0-1 0 0 0,0 1 0 0 0,-1 0 0 0 0,1 0-1 0 0,-1 0 1 0 0,1 0 0 0 0,-1 1 0 0 0,0-1 0 0 0,0 1 0 0 0,-1 0 0 0 0,1 0 0 0 0,-1 0 0 0 0,0 0 0 0 0,0 0 0 0 0,0 1-1 0 0,0-1 1 0 0,-1 0 0 0 0,0 1 0 0 0,0-1 0 0 0,0 1 0 0 0,0 0 0 0 0,-1-1 0 0 0,0 5 15 0 0,0-5 62 0 0,1 0 0 0 0,-2 1 0 0 0,1-1 0 0 0,0 0 1 0 0,-1 0-1 0 0,0 0 0 0 0,0 1 0 0 0,0-1 0 0 0,-1 0 0 0 0,1 0 1 0 0,-1-1-1 0 0,0 1 0 0 0,0 0 0 0 0,0 0 0 0 0,-1-1 1 0 0,1 1-1 0 0,-1-1 0 0 0,0 0 0 0 0,0 0 0 0 0,0 0 0 0 0,-3 2-62 0 0,-57 9-1947 0 0,64-20-6293 0 0,10 1 1435 0 0</inkml:trace>
  <inkml:trace contextRef="#ctx0" brushRef="#br1" timeOffset="-5001.53">13615 5255 7645 0 0,'0'0'5085'0'0,"0"0"-3566"0"0,0 0-1476 0 0,0 0-247 0 0,0 0 53 0 0,-6 4 75 0 0,1-1 109 0 0,1 0 0 0 0,0 0 0 0 0,0 0 0 0 0,0 0 0 0 0,1 1 0 0 0,0 0 0 0 0,-1 0 0 0 0,1 0 0 0 0,0 0 0 0 0,1 0 0 0 0,-1 1 0 0 0,1-1 0 0 0,0 1 0 0 0,0-1 0 0 0,0 1 0 0 0,0 0 0 0 0,1 0 0 0 0,0 0 0 0 0,0 0 0 0 0,1 0 0 0 0,-1 0 0 0 0,1 0 0 0 0,0 0 0 0 0,0 0 0 0 0,1 0 0 0 0,0 3-33 0 0,1-1 8 0 0,1 0 0 0 0,0-1 0 0 0,0 1 0 0 0,0-1-1 0 0,1 0 1 0 0,0 0 0 0 0,0 0 0 0 0,1 0 0 0 0,0-1-1 0 0,0 1 1 0 0,0-1 0 0 0,0 0 0 0 0,1-1 0 0 0,0 0-1 0 0,0 0 1 0 0,1 1-8 0 0,40 13-8761 0 0,-32-18 2678 0 0</inkml:trace>
  <inkml:trace contextRef="#ctx0" brushRef="#br1" timeOffset="-4741.36">13897 4976 6733 0 0,'1'10'4915'0'0,"35"384"-668"0"0,-15-214-5763 0 0,-20-179 327 0 0,-1-1-2403 0 0,0-3-325 0 0</inkml:trace>
  <inkml:trace contextRef="#ctx0" brushRef="#br1" timeOffset="-4184.39">13921 4973 11205 0 0,'0'0'2366'0'0,"-6"0"-2318"0"0,-519-50-173 0 0,-371-17 1210 0 0,-118-1 195 0 0,999 66-1189 0 0,10 1-185 0 0,0-1 0 0 0,0 1-1 0 0,0 0 1 0 0,0 0 0 0 0,0 1-1 0 0,0 0 1 0 0,0 0 0 0 0,-1 0 0 0 0,1 0-1 0 0,0 1 1 0 0,0 0 0 0 0,0 0-1 0 0,0 0 1 0 0,0 1 0 0 0,0-1-1 0 0,0 1 1 0 0,0 0 0 0 0,1 1 0 0 0,-1-1-1 0 0,1 1 1 0 0,-3 2 94 0 0,17 64 127 0 0,63 511 533 0 0,-71-574-569 0 0,0 0 0 0 0,0 0 0 0 0,0 0 0 0 0,1 0 0 0 0,0-1 0 0 0,0 1 0 0 0,0-1 0 0 0,1 0 0 0 0,0 0 0 0 0,0 0 0 0 0,0 0 0 0 0,1-1 0 0 0,0 1 0 0 0,-1-1 0 0 0,1 0 0 0 0,1-1 0 0 0,-1 1 0 0 0,1-1 0 0 0,-1 0 0 0 0,1 0 0 0 0,0-1 0 0 0,0 0 0 0 0,0 0 0 0 0,0 0 0 0 0,0-1 0 0 0,1 0 0 0 0,-1 0 0 0 0,0 0 0 0 0,1-1 0 0 0,-1 0 1 0 0,0 0-1 0 0,1-1 0 0 0,-1 0 0 0 0,0 0 0 0 0,0 0 0 0 0,4-2-91 0 0,417-8 500 0 0,33 20-500 0 0,-379-4-358 0 0,565 16 679 0 0,-218-54-6729 0 0,-374 24-88 0 0</inkml:trace>
  <inkml:trace contextRef="#ctx0" brushRef="#br0" timeOffset="986.18">5420 7670 3068 0 0,'0'0'6614'0'0,"0"0"-4817"0"0,-1-6-1625 0 0,1 3-119 0 0,0 0 0 0 0,0 1 0 0 0,-1-1 0 0 0,1 0 0 0 0,-1 0 0 0 0,0 1 0 0 0,0-1 0 0 0,0 1 0 0 0,0-1 0 0 0,0 1 0 0 0,0-1 0 0 0,-1 1 0 0 0,1-1 0 0 0,-1 1 0 0 0,0 0 0 0 0,1 0 0 0 0,-1 0 0 0 0,0 0 0 0 0,0 0 0 0 0,-1 0 0 0 0,1 1 0 0 0,0-1 0 0 0,-1 1 0 0 0,1 0 0 0 0,-1-1 0 0 0,1 1 0 0 0,-1 0 0 0 0,1 0 0 0 0,-1 1 0 0 0,0-1 0 0 0,1 0 0 0 0,-1 1 0 0 0,0 0 0 0 0,0-1 0 0 0,1 1 0 0 0,-1 0 0 0 0,0 1 0 0 0,-2-1-53 0 0,-4 5 81 0 0,0 1 1 0 0,1-1-1 0 0,0 1 1 0 0,0 1 0 0 0,0-1-1 0 0,1 2 1 0 0,0-1-1 0 0,0 1 1 0 0,1 0 0 0 0,0 0-1 0 0,0 0 1 0 0,1 1 0 0 0,0 0-1 0 0,0 0 1 0 0,1 1-1 0 0,1-1 1 0 0,-1 1 0 0 0,2 0-1 0 0,-1 0 1 0 0,1 0-1 0 0,1 0 1 0 0,0 0 0 0 0,0 0-1 0 0,1 0 1 0 0,0 1 0 0 0,1-1-1 0 0,0 4-81 0 0,1 21 155 0 0,2 0-1 0 0,1-1 1 0 0,1 1 0 0 0,2-1 0 0 0,2 0-1 0 0,1-1 1 0 0,1 0 0 0 0,2-1-1 0 0,10 17-154 0 0,58 174 1008 0 0,-79-218-988 0 0,-1-1 1 0 0,-1 1-1 0 0,1 0 1 0 0,0 0-1 0 0,-1 0 1 0 0,0 0-1 0 0,0 0 0 0 0,-1 0 1 0 0,0 0-1 0 0,1 0 1 0 0,-2 0-1 0 0,1 0 1 0 0,0 0-1 0 0,-1 0 1 0 0,0 0-1 0 0,0 0 1 0 0,-1 0-1 0 0,1 0 1 0 0,-1-1-1 0 0,0 1 1 0 0,0-1-1 0 0,-1 1 1 0 0,1-1-1 0 0,-1 0 1 0 0,0 1-1 0 0,0-1 1 0 0,-1-1-1 0 0,1 1 0 0 0,-1 0 1 0 0,0-1-1 0 0,0 0 1 0 0,0 0-1 0 0,0 0 1 0 0,0 0-1 0 0,-1-1 1 0 0,1 0-1 0 0,-1 0 1 0 0,1 0-1 0 0,-1 0 1 0 0,0-1-1 0 0,0 0 1 0 0,0 0-1 0 0,0 0 1 0 0,0 0-1 0 0,-3-1-20 0 0,-69-26-149 0 0,55 7-2516 0 0,5-4-3755 0 0,5 6-975 0 0</inkml:trace>
  <inkml:trace contextRef="#ctx0" brushRef="#br0" timeOffset="10625.88">14014 6433 12685 0 0,'0'0'1042'0'0,"0"0"-1070"0"0,0 0 345 0 0,0 0 59 0 0,0 0-144 0 0,0 0-102 0 0,-8-3 497 0 0,12 4-597 0 0,1 0 0 0 0,-1 0 0 0 0,0 0 0 0 0,0 1 1 0 0,0-1-1 0 0,0 1 0 0 0,0 0 0 0 0,0 1 0 0 0,-1-1 0 0 0,1 1 0 0 0,0-1 1 0 0,-1 1-1 0 0,0 0 0 0 0,0 0 0 0 0,0 1 0 0 0,0-1 0 0 0,0 0 1 0 0,-1 1-1 0 0,0 0 0 0 0,1 0 0 0 0,-1 0 0 0 0,-1 0 0 0 0,1 0 0 0 0,0 0 1 0 0,-1 0-1 0 0,0 0 0 0 0,0 1 0 0 0,0-1 0 0 0,-1 0 0 0 0,1 1 1 0 0,-1-1-1 0 0,0 0 0 0 0,-1 1 0 0 0,1-1 0 0 0,-1 1 0 0 0,1-1 0 0 0,-1 0 1 0 0,-1 0-1 0 0,1 1 0 0 0,0-1 0 0 0,-1 0 0 0 0,0 0 0 0 0,0 0 1 0 0,-2 2-31 0 0,-85 54 498 0 0,126-41 1004 0 0,159 15-655 0 0,-61-19-5633 0 0,-104-13-950 0 0</inkml:trace>
  <inkml:trace contextRef="#ctx0" brushRef="#br0" timeOffset="13256.05">7356 8333 10289 0 0,'0'0'2372'0'0,"-8"-2"-1660"0"0,-477-47 1617 0 0,63 42-4096 0 0,409 4-968 0 0,-1-4-2692 0 0</inkml:trace>
  <inkml:trace contextRef="#ctx0" brushRef="#br0" timeOffset="13643.24">6359 8583 3040 0 0,'0'0'6476'0'0,"0"0"-4061"0"0,0 0-1650 0 0,0 0 125 0 0,0 0 272 0 0,0 0-190 0 0,0 0-550 0 0,16-21-1031 0 0,-12 21 616 0 0,-1-1 1 0 0,1 1-1 0 0,0 0 1 0 0,0 0-1 0 0,0 0 1 0 0,0 0-1 0 0,0 0 1 0 0,-1 1-1 0 0,1 0 1 0 0,0 0-1 0 0,-1 0 1 0 0,1 0-1 0 0,0 1 1 0 0,-1-1-1 0 0,1 1 1 0 0,-1 0-1 0 0,0 0 1 0 0,0 0-1 0 0,0 0 1 0 0,0 1-1 0 0,0-1 1 0 0,0 1-1 0 0,0 0 1 0 0,-1 0-1 0 0,1 0 1 0 0,-1 0-1 0 0,0 0 1 0 0,0 1-1 0 0,0-1 1 0 0,-1 1-1 0 0,1-1 1 0 0,-1 1-1 0 0,0-1 1 0 0,0 1-1 0 0,0 0 1 0 0,0 0-1 0 0,0-1 1 0 0,-1 1-1 0 0,0 0 1 0 0,0 0-1 0 0,0 0 1 0 0,0 0-1 0 0,-1-1 1 0 0,1 1-1 0 0,-1 0 1 0 0,0 0-1 0 0,0-1 1 0 0,-1 1-1 0 0,1 0 1 0 0,-1-1-1 0 0,-1 4-7 0 0,-43 39 507 0 0,82-40 522 0 0,142 4-1082 0 0,-101-6-6895 0 0,-54-3-1102 0 0</inkml:trace>
  <inkml:trace contextRef="#ctx0" brushRef="#br0" timeOffset="14359.98">6957 8499 272 0 0,'0'0'6807'0'0,"0"0"-2822"0"0,0 0-3160 0 0,-1 7-300 0 0,-1 8-224 0 0,1 0 0 0 0,0-1 0 0 0,1 1 0 0 0,1 0 0 0 0,0-1 0 0 0,1 1 0 0 0,1-1 0 0 0,0 1 0 0 0,1-1 0 0 0,0 0 0 0 0,1 0 0 0 0,1-1 0 0 0,0 1 0 0 0,1-1 0 0 0,1-1 0 0 0,3 6-301 0 0,-10-17 10 0 0,0 0 1 0 0,1 0 0 0 0,-1 0-1 0 0,0 0 1 0 0,1 0 0 0 0,-1 0-1 0 0,1 0 1 0 0,-1-1 0 0 0,1 1 0 0 0,-1 0-1 0 0,1-1 1 0 0,0 1 0 0 0,-1-1-1 0 0,1 0 1 0 0,0 0 0 0 0,-1 1-1 0 0,1-1 1 0 0,0 0 0 0 0,-1 0 0 0 0,1 0-1 0 0,0-1 1 0 0,0 1 0 0 0,-1 0-1 0 0,1-1 1 0 0,-1 1 0 0 0,1-1 0 0 0,0 1-1 0 0,-1-1 1 0 0,1 0 0 0 0,-1 0-1 0 0,1 0 1 0 0,-1 0 0 0 0,0 0-1 0 0,1 0 1 0 0,-1 0 0 0 0,0 0 0 0 0,0 0-1 0 0,0-1 1 0 0,0 1 0 0 0,0 0-1 0 0,0-1 1 0 0,0 1 0 0 0,0-1-1 0 0,0 1 1 0 0,-1-1 0 0 0,1 1 0 0 0,0-1-1 0 0,-1 0-10 0 0,27-81-1410 0 0,-19 68 2355 0 0,7 39-759 0 0,11 47 341 0 0,6 51-1334 0 0,-28-113-3276 0 0,4-8-5930 0 0</inkml:trace>
  <inkml:trace contextRef="#ctx0" brushRef="#br0" timeOffset="10126.87">13794 5854 4972 0 0,'0'0'8056'0'0,"2"7"-6435"0"0,48 225 1079 0 0,-51-234-3590 0 0,-30-48-892 0 0,31 49 1794 0 0,-1 0 0 0 0,1 0 0 0 0,-1 0 0 0 0,0 0 0 0 0,1 0-1 0 0,-1 0 1 0 0,0 0 0 0 0,0 0 0 0 0,1 0 0 0 0,-1 0 0 0 0,0 1 0 0 0,0-1-1 0 0,0 0 1 0 0,0 1 0 0 0,0-1 0 0 0,0 1 0 0 0,0-1 0 0 0,0 1 0 0 0,-1-1-1 0 0,1 1 1 0 0,0 0 0 0 0,0-1 0 0 0,0 1 0 0 0,0 0 0 0 0,-1 0 0 0 0,1 0-1 0 0,0 0 1 0 0,0 0 0 0 0,0 0 0 0 0,0 0 0 0 0,-1 1 0 0 0,1-1 0 0 0,0 0-1 0 0,0 1 1 0 0,0-1 0 0 0,0 1 0 0 0,0-1 0 0 0,0 1 0 0 0,0-1 0 0 0,0 1-1 0 0,0 0 1 0 0,0-1 0 0 0,0 1 0 0 0,0 0 0 0 0,0 0 0 0 0,0 0 0 0 0,1 0-1 0 0,-1 0 1 0 0,0 0 0 0 0,1 0 0 0 0,-1 0-12 0 0,-1 1 51 0 0,0-1-1 0 0,0 1 1 0 0,1 0-1 0 0,-1-1 1 0 0,1 1-1 0 0,-1 0 1 0 0,1 0-1 0 0,-1 0 1 0 0,1 0-1 0 0,0 0 1 0 0,0 0 0 0 0,0 1-1 0 0,1-1 1 0 0,-1 0-1 0 0,0 1 1 0 0,1-1-1 0 0,-1 0 1 0 0,1 1-1 0 0,0-1 1 0 0,0 0-1 0 0,0 1 1 0 0,0-1-1 0 0,0 1 1 0 0,0-1 0 0 0,1 0-1 0 0,-1 1 1 0 0,1-1-1 0 0,0 0 1 0 0,0 0-1 0 0,0 1 1 0 0,0-1-1 0 0,0 0 1 0 0,0 0-1 0 0,0 0 1 0 0,1 0 0 0 0,-1 0-1 0 0,1 0 1 0 0,-1-1-1 0 0,1 1 1 0 0,0 0-1 0 0,0-1 1 0 0,-1 1-1 0 0,1-1 1 0 0,0 0-1 0 0,1 0 1 0 0,-1 0-1 0 0,0 0 1 0 0,0 0 0 0 0,0 0-1 0 0,1 0 1 0 0,1 0-51 0 0,3 2-115 0 0,-1-1 1 0 0,1 0-1 0 0,0 0 1 0 0,0 0 0 0 0,0-1-1 0 0,1 0 1 0 0,-1 0-1 0 0,0-1 1 0 0,0 0-1 0 0,0 0 1 0 0,1 0 0 0 0,-1-1-1 0 0,0 0 1 0 0,0-1-1 0 0,0 0 1 0 0,0 0-1 0 0,0 0 1 0 0,-1-1 0 0 0,1 0-1 0 0,-1 0 1 0 0,1-1-1 0 0,-1 0 1 0 0,0 0-1 0 0,0 0 1 0 0,-1-1 0 0 0,0 1-1 0 0,1-2 1 0 0,-1 1-1 0 0,-1 0 1 0 0,1-1-1 0 0,-1 0 1 0 0,2-4 114 0 0,10-15 935 0 0,-24 38-130 0 0,6-11-766 0 0,1 0 0 0 0,-1 0 0 0 0,1 0 0 0 0,0 0 0 0 0,0 1 1 0 0,0-1-1 0 0,0 0 0 0 0,0 1 0 0 0,0-1 0 0 0,1 1 0 0 0,-1-1 0 0 0,1 1 0 0 0,-1-1 0 0 0,1 1 0 0 0,0-1 0 0 0,0 1 0 0 0,0-1 0 0 0,1 1 1 0 0,-1-1-1 0 0,0 1 0 0 0,1-1 0 0 0,0 1 0 0 0,-1-1 0 0 0,1 1 0 0 0,0-1 0 0 0,1 0 0 0 0,-1 0 0 0 0,0 1 0 0 0,0-1 0 0 0,1 0 0 0 0,-1 0 0 0 0,1 0 1 0 0,0-1-1 0 0,0 1 0 0 0,0 0 0 0 0,0-1 0 0 0,0 1 0 0 0,0-1 0 0 0,0 1 0 0 0,0-1 0 0 0,0 0 0 0 0,1 0 0 0 0,-1 0 0 0 0,0 0 0 0 0,1 0 0 0 0,-1-1 1 0 0,1 1-1 0 0,-1-1 0 0 0,1 0 0 0 0,-1 1 0 0 0,1-1 0 0 0,-1 0 0 0 0,3-1-39 0 0,30-48-964 0 0,-16 98 708 0 0,-12-30 285 0 0,4 12 467 0 0,1-16-5981 0 0,-7-11 113 0 0</inkml:trace>
  <inkml:trace contextRef="#ctx0" brushRef="#br0" timeOffset="10374.83">14307 6335 12197 0 0,'0'0'2708'0'0,"0"0"-2696"0"0,0 0-12 0 0,-46-3 488 0 0,23-1-48 0 0,-5 0-252 0 0,-5-2-176 0 0,-15 2 4 0 0,-7 0 32 0 0,-4 0-44 0 0,3 1-4 0 0,6 0-164 0 0,15-1-752 0 0,5 2-300 0 0,10 0-996 0 0,11 0-1920 0 0,-6-3-2529 0 0</inkml:trace>
  <inkml:trace contextRef="#ctx0" brushRef="#br0" timeOffset="9382.71">13490 6214 8809 0 0,'0'0'5776'0'0,"0"0"-5776"0"0,0 0-124 0 0,0 0 20 0 0,0 0 104 0 0,0 0 332 0 0,-44-3-156 0 0,25 1-176 0 0,0-4-292 0 0,2 1-748 0 0,-2-1-276 0 0,8 1-524 0 0,0-1-632 0 0,6 1-2269 0 0</inkml:trace>
  <inkml:trace contextRef="#ctx0" brushRef="#br0" timeOffset="9630">13520 6165 9733 0 0,'0'0'5124'0'0,"0"0"-4648"0"0,0 0-476 0 0,0 0 0 0 0,0 0 116 0 0,-51-25 124 0 0,28 15-192 0 0,-3-3-48 0 0,2 0-404 0 0,3 2-1012 0 0,0 0-780 0 0,9 3-2180 0 0,3-7-2253 0 0</inkml:trace>
  <inkml:trace contextRef="#ctx0" brushRef="#br0" timeOffset="8699.95">12731 5783 12805 0 0,'2'8'1380'0'0,"14"243"1255"0"0,-73-299-4424 0 0,56 45 1816 0 0,0 1-1 0 0,-1 0 0 0 0,0 1 0 0 0,1-1 1 0 0,-1 0-1 0 0,0 0 0 0 0,0 1 0 0 0,0-1 0 0 0,0 1 1 0 0,0 0-1 0 0,-1-1 0 0 0,1 1 0 0 0,0 0 1 0 0,-1 0-1 0 0,1 1 0 0 0,0-1 0 0 0,-1 0 0 0 0,1 1 1 0 0,-1 0-1 0 0,1-1 0 0 0,-1 1 0 0 0,1 0 1 0 0,-1 0-1 0 0,1 0 0 0 0,-1 1 0 0 0,1-1 0 0 0,-1 1 1 0 0,1-1-1 0 0,-1 1 0 0 0,1 0 0 0 0,0 0 1 0 0,-1 0-1 0 0,1 0 0 0 0,0 0 0 0 0,0 0 0 0 0,0 1 1 0 0,0-1-1 0 0,0 1 0 0 0,0-1 0 0 0,0 1 1 0 0,0 0-1 0 0,1 0 0 0 0,-1 0 0 0 0,1 0 0 0 0,-1 0 1 0 0,1 0-1 0 0,0 0 0 0 0,0 1 0 0 0,0-1 1 0 0,0 0-1 0 0,0 1 0 0 0,0-1 0 0 0,1 1 1 0 0,-1-1-1 0 0,1 0 0 0 0,0 1 0 0 0,-1 0-26 0 0,2 0 52 0 0,0 1 0 0 0,0-1 0 0 0,1 0 0 0 0,-1 0 0 0 0,1 1 0 0 0,-1-1 0 0 0,1 0 0 0 0,0 0 0 0 0,0-1 0 0 0,0 1 0 0 0,1 0 0 0 0,-1-1 0 0 0,1 1 0 0 0,-1-1 0 0 0,1 0-1 0 0,0 0 1 0 0,0 0 0 0 0,0 0 0 0 0,0 0 0 0 0,0 0 0 0 0,0-1 0 0 0,0 0 0 0 0,1 0 0 0 0,-1 0 0 0 0,1 0 0 0 0,-1 0 0 0 0,0-1 0 0 0,1 1-52 0 0,18 1-3086 0 0,-4-6-3308 0 0,-11 2 829 0 0</inkml:trace>
  <inkml:trace contextRef="#ctx0" brushRef="#br0" timeOffset="8933.25">12904 5995 4760 0 0,'0'0'6646'0'0,"0"0"-4706"0"0,0 0-1564 0 0,0 0 77 0 0,0 0 85 0 0,6-1-73 0 0,25-7 24 0 0,-2 57-935 0 0,-27-45 459 0 0,-1-1 0 0 0,0 1 0 0 0,0 0 0 0 0,-1 0 0 0 0,1-1 0 0 0,-1 1 0 0 0,0 0 0 0 0,0 0 0 0 0,0 0 0 0 0,0 0 0 0 0,-1 0 0 0 0,1-1 0 0 0,-1 1 0 0 0,0 0 0 0 0,0 0 0 0 0,-1-1 0 0 0,1 1 0 0 0,-1 0 0 0 0,0-1 0 0 0,1 0 0 0 0,-2 1 0 0 0,1-1 0 0 0,0 0 0 0 0,-1 0 0 0 0,1 0 0 0 0,-1-1 0 0 0,0 1-1 0 0,0 0 1 0 0,-2 1-13 0 0,-49 6-2644 0 0,45-11-221 0 0,1-3-2255 0 0</inkml:trace>
  <inkml:trace contextRef="#ctx0" brushRef="#br0" timeOffset="9152.04">13081 6023 6189 0 0,'0'0'6211'0'0,"0"0"-4773"0"0,0 0-1087 0 0,-1 7 234 0 0,-52 108 1671 0 0,52-113-2290 0 0,1 1 1 0 0,0-1 0 0 0,0 1 0 0 0,0-1-1 0 0,0 1 1 0 0,0-1 0 0 0,0 1 0 0 0,1-1-1 0 0,-1 0 1 0 0,1 1 0 0 0,0-1 0 0 0,0 0-1 0 0,0 1 1 0 0,0-1 0 0 0,0 0-1 0 0,0 0 1 0 0,0 0 0 0 0,1 0 0 0 0,-1 0-1 0 0,1 0 1 0 0,0 0 0 0 0,-1-1 0 0 0,1 1-1 0 0,0 0 1 0 0,0-1 0 0 0,0 0 0 0 0,0 1-1 0 0,0-1 1 0 0,0 0 0 0 0,1 0 0 0 0,-1 0-1 0 0,0 0 1 0 0,0-1 0 0 0,1 1 0 0 0,-1 0 33 0 0,57 13-9355 0 0,-34-13 2844 0 0</inkml:trace>
  <inkml:trace contextRef="#ctx0" brushRef="#br0" timeOffset="7935.86">12188 5990 6885 0 0,'0'0'5381'0'0,"0"0"-3377"0"0,0 0-831 0 0,0 0 20 0 0,0 0-587 0 0,0 0-464 0 0,0 0-100 0 0,0 0 68 0 0,-7-1-8 0 0,-155-23-1625 0 0,152 19-1301 0 0,13-2-4615 0 0,9 1 1587 0 0</inkml:trace>
  <inkml:trace contextRef="#ctx0" brushRef="#br0" timeOffset="8200.93">12231 5911 4636 0 0,'0'0'4635'0'0,"0"0"-2362"0"0,0 0-1219 0 0,0 0-308 0 0,0 0-244 0 0,0 0-279 0 0,0 0 75 0 0,0 0 140 0 0,-8-3-86 0 0,-89-16 200 0 0,21 6-2447 0 0,29 0-3895 0 0,38 9 1418 0 0</inkml:trace>
  <inkml:trace contextRef="#ctx0" brushRef="#br0" timeOffset="8449.34">12230 5824 1172 0 0,'0'0'6504'0'0,"5"1"-4560"0"0,3 2-1722 0 0,0 0 0 0 0,0 0 0 0 0,0 0 0 0 0,-1 1 0 0 0,1 0 0 0 0,-1 0 0 0 0,0 1 0 0 0,0 0 0 0 0,-1 0 0 0 0,1 1 1 0 0,-1 0-1 0 0,0 0 0 0 0,-1 0 0 0 0,1 1 0 0 0,-1 0 0 0 0,-1 0 0 0 0,1 0 0 0 0,-1 0 0 0 0,-1 1 0 0 0,1 0 0 0 0,-1 0 0 0 0,-1 0 1 0 0,1 0-1 0 0,-1 0 0 0 0,-1 0 0 0 0,1 1 0 0 0,-1-1 0 0 0,-1 1 0 0 0,0-1 0 0 0,0 1-222 0 0,-1-4-1 0 0,-1-1 0 0 0,1 0 0 0 0,-1 0 0 0 0,0 0 0 0 0,0 0 0 0 0,-1 0 0 0 0,1 0 1 0 0,-1 0-1 0 0,0-1 0 0 0,1 1 0 0 0,-2-1 0 0 0,1 0 0 0 0,0 0 0 0 0,-1 0 0 0 0,1 0 0 0 0,-1-1 0 0 0,0 0 0 0 0,0 1 0 0 0,0-1 0 0 0,0 0 0 0 0,-3 0 1 0 0,-56 16-5982 0 0,49-16 1098 0 0</inkml:trace>
  <inkml:trace contextRef="#ctx0" brushRef="#br0" timeOffset="-44957.72">5978 6442 1436 0 0,'0'0'10497'0'0,"0"0"-7957"0"0,0 0-1668 0 0,0 0-396 0 0,0 0-136 0 0,0 0-59 0 0,0 0 79 0 0,-35 4-124 0 0,6-5-236 0 0,-3-2 0 0 0,1-1-941 0 0,2 0-391 0 0,4-1-552 0 0,3-2-1148 0 0,9 1-2577 0 0</inkml:trace>
  <inkml:trace contextRef="#ctx0" brushRef="#br0" timeOffset="-44691.95">5890 6357 12165 0 0,'0'0'2332'0'0,"0"0"-1460"0"0,29 40-308 0 0,-25-18 169 0 0,0 1-273 0 0,-4 0-148 0 0,0 0-116 0 0,-6 0-8 0 0,0-2-188 0 0,-3-3-276 0 0,1 0-520 0 0,2-4-1001 0 0,0-5-3067 0 0,4-6-4821 0 0</inkml:trace>
  <inkml:trace contextRef="#ctx0" brushRef="#br0" timeOffset="-44069.31">6791 5905 11693 0 0,'0'0'1249'0'0,"1"-7"-776"0"0,0 4-427 0 0,-1-1 0 0 0,0 1 1 0 0,0 0-1 0 0,0-1 0 0 0,0 1 1 0 0,0-1-1 0 0,-1 1 0 0 0,1 0 1 0 0,-1-1-1 0 0,0 1 0 0 0,0 0 1 0 0,0-1-1 0 0,0 1 0 0 0,-1 0 1 0 0,1 0-1 0 0,-1 0 0 0 0,0 0 1 0 0,0 1-1 0 0,0-1 1 0 0,0 0-1 0 0,0 1 0 0 0,-1-1 1 0 0,1 1-1 0 0,-1 0 0 0 0,0 0 1 0 0,0 0-1 0 0,1 0 0 0 0,-1 0 1 0 0,0 1-1 0 0,-1-1 0 0 0,1 1 1 0 0,0 0-1 0 0,0 0 0 0 0,-1 0 1 0 0,-1 0-47 0 0,0 0 37 0 0,0 0-1 0 0,-1 0 1 0 0,1 0 0 0 0,0 1 0 0 0,0 0 0 0 0,0 0 0 0 0,-1 0-1 0 0,1 1 1 0 0,0 0 0 0 0,0 0 0 0 0,0 0 0 0 0,0 0 0 0 0,0 1 0 0 0,0 0-1 0 0,0 0 1 0 0,0 0 0 0 0,1 1 0 0 0,-1 0 0 0 0,1 0 0 0 0,0 0-1 0 0,0 0 1 0 0,0 0 0 0 0,0 1 0 0 0,0 0 0 0 0,1 0 0 0 0,0 0-1 0 0,0 0 1 0 0,0 1 0 0 0,0-1 0 0 0,0 1 0 0 0,1-1 0 0 0,0 1 0 0 0,-1 3-37 0 0,-31 171 231 0 0,88 76 571 0 0,-42-222-695 0 0,-2 0 0 0 0,-1 1 0 0 0,-1 0 1 0 0,-2 0-1 0 0,-2 1 0 0 0,-1 0 0 0 0,-2 0 1 0 0,-1 1-108 0 0,-1-32 32 0 0,1-1 0 0 0,-1 1 1 0 0,0 0-1 0 0,0-1 0 0 0,0 1 0 0 0,0-1 1 0 0,-1 1-1 0 0,0-1 0 0 0,1 1 1 0 0,-1-1-1 0 0,0 0 0 0 0,-1 0 1 0 0,1 0-1 0 0,-1 0 0 0 0,1-1 0 0 0,-1 1 1 0 0,0-1-1 0 0,0 1 0 0 0,0-1 1 0 0,0 0-1 0 0,0 0 0 0 0,0 0 0 0 0,-1-1 1 0 0,1 1-1 0 0,-1-1 0 0 0,1 1 1 0 0,-1-1-1 0 0,1-1 0 0 0,-1 1 1 0 0,0 0-1 0 0,0-1 0 0 0,1 0 0 0 0,-1 0 1 0 0,0 0-1 0 0,0 0 0 0 0,1 0 1 0 0,-2-1-33 0 0,-137-38-2425 0 0,139 38 2208 0 0,-21-14-2858 0 0,8 2-2057 0 0,-2-5-3290 0 0</inkml:trace>
  <inkml:trace contextRef="#ctx0" brushRef="#br0" timeOffset="-42462.31">8021 6531 14129 0 0,'-10'0'1132'0'0,"-411"-38"609"0"0,241 30-1633 0 0,-145-15-2413 0 0,318 21 113 0 0,7 1-2884 0 0,8-1-2225 0 0</inkml:trace>
  <inkml:trace contextRef="#ctx0" brushRef="#br0" timeOffset="-42230.08">7161 6655 11957 0 0,'0'0'3001'0'0,"0"0"-2524"0"0,0 0-429 0 0,0 0 39 0 0,0 0-399 0 0,0 0-622 0 0,8 2 240 0 0,125 38 2749 0 0,-132-37-2019 0 0,-1 1 0 0 0,1-1-1 0 0,-1 1 1 0 0,0-1-1 0 0,0 0 1 0 0,0 1 0 0 0,-1-1-1 0 0,1 1 1 0 0,-1-1-1 0 0,1 0 1 0 0,-1 1 0 0 0,0-1-1 0 0,-1 0 1 0 0,1 0-1 0 0,-1 0 1 0 0,1 0 0 0 0,-1 0-1 0 0,0 0 1 0 0,0 0-1 0 0,0-1 1 0 0,0 1 0 0 0,0 0-1 0 0,-1-1 1 0 0,1 0-1 0 0,-1 0 1 0 0,0 0 0 0 0,0 0-1 0 0,1 0 1 0 0,-1 0-1 0 0,0-1 1 0 0,-1 1 0 0 0,1-1-1 0 0,-3 1-35 0 0,-9 10 90 0 0,14-11-64 0 0,0 0 0 0 0,0 0 0 0 0,0 0-1 0 0,0 0 1 0 0,0 1 0 0 0,0-1 0 0 0,1 0-1 0 0,-1 1 1 0 0,0-1 0 0 0,1 1 0 0 0,-1-1 0 0 0,0 0-1 0 0,1 1 1 0 0,0-1 0 0 0,-1 1 0 0 0,1 0-1 0 0,0-1 1 0 0,0 1 0 0 0,0-1 0 0 0,0 1 0 0 0,0-1-1 0 0,0 1 1 0 0,1-1 0 0 0,-1 1 0 0 0,0-1-1 0 0,1 1 1 0 0,-1-1 0 0 0,1 1 0 0 0,-1-1 0 0 0,1 1-1 0 0,0-1 1 0 0,0 0 0 0 0,0 1 0 0 0,0-1-1 0 0,0 0 1 0 0,0 0 0 0 0,0 0 0 0 0,0 0 0 0 0,0 0-1 0 0,0 0 1 0 0,1 0 0 0 0,-1 0 0 0 0,0 0-1 0 0,1 0 1 0 0,-1-1 0 0 0,0 1 0 0 0,1 0-1 0 0,-1-1 1 0 0,1 0 0 0 0,-1 1 0 0 0,1-1 0 0 0,-1 0-1 0 0,1 0 1 0 0,0 1 0 0 0,-1-1 0 0 0,1-1-1 0 0,-1 1 1 0 0,1 0 0 0 0,-1 0 0 0 0,1 0 0 0 0,-1-1-1 0 0,1 1 1 0 0,-1-1 0 0 0,1 1 0 0 0,0-1-26 0 0,80 11-181 0 0,-49-15-5607 0 0,-21-1-268 0 0</inkml:trace>
  <inkml:trace contextRef="#ctx0" brushRef="#br0" timeOffset="-41872.33">7461 6804 10797 0 0,'0'0'4145'0'0,"0"0"-3191"0"0,0 0-920 0 0,0 0-191 0 0,0 0-302 0 0,0 0-211 0 0,5-2 187 0 0,-3 1 536 0 0,1 0-1 0 0,-1 1 0 0 0,1 0 0 0 0,0 0 1 0 0,-1 0-1 0 0,1 0 0 0 0,-1 0 0 0 0,1 0 1 0 0,0 1-1 0 0,-1-1 0 0 0,1 1 0 0 0,-1-1 1 0 0,1 1-1 0 0,-1 0 0 0 0,1 0 0 0 0,-1 0 1 0 0,0 1-1 0 0,0-1 0 0 0,1 1 0 0 0,-1-1 1 0 0,0 1-1 0 0,0 0 0 0 0,0-1 1 0 0,-1 1-1 0 0,1 0 0 0 0,0 0 0 0 0,-1 0 1 0 0,1 1-1 0 0,-1-1 0 0 0,0 0 0 0 0,0 1 1 0 0,0-1-1 0 0,0 0 0 0 0,1 3-52 0 0,16 72 1672 0 0,15-142-2420 0 0,-32 64 768 0 0,0 0 0 0 0,0 0-1 0 0,-1 0 1 0 0,1 0 0 0 0,0 1 0 0 0,0-1 0 0 0,0 0-1 0 0,0 0 1 0 0,0 1 0 0 0,0-1 0 0 0,1 1 0 0 0,-1-1-1 0 0,0 1 1 0 0,0-1 0 0 0,0 1 0 0 0,0 0 0 0 0,1-1-1 0 0,-1 1 1 0 0,0 0 0 0 0,0 0 0 0 0,1 0 0 0 0,-1 0-1 0 0,0 0 1 0 0,0 0 0 0 0,1 1 0 0 0,-1-1 0 0 0,0 0-1 0 0,0 0 1 0 0,0 1 0 0 0,0-1 0 0 0,1 1 0 0 0,-1-1-1 0 0,0 1 1 0 0,0 0 0 0 0,0-1 0 0 0,0 1 0 0 0,0 0-1 0 0,0 0 1 0 0,0 0 0 0 0,-1 0 0 0 0,1-1 0 0 0,0 1-1 0 0,0 0 1 0 0,-1 0 0 0 0,1 1 0 0 0,0-1 0 0 0,-1 0 0 0 0,1 0-1 0 0,-1 0 1 0 0,1 0 0 0 0,-1 0 0 0 0,0 1 0 0 0,0-1-1 0 0,1 0 1 0 0,-1 0 0 0 0,0 1 0 0 0,0-1 0 0 0,0 0-1 0 0,0 0-19 0 0,4 20-497 0 0,11 25 1758 0 0,-4-37-4639 0 0,4-6-3971 0 0,-1-4-718 0 0</inkml:trace>
  <inkml:trace contextRef="#ctx0" brushRef="#br0" timeOffset="-41622.2">7981 6949 11941 0 0,'0'0'5805'0'0,"0"0"-5805"0"0,0 0-76 0 0,0 0 76 0 0,0 0 64 0 0,-48 0 196 0 0,27-2-124 0 0,-2-2-80 0 0,-1 0-56 0 0,0 1-208 0 0,2-1-300 0 0,5-2-88 0 0,0 2-309 0 0,7-2-851 0 0,3-2-988 0 0,7 1-1756 0 0,0 0-1185 0 0</inkml:trace>
  <inkml:trace contextRef="#ctx0" brushRef="#br0" timeOffset="-41373.6">7863 6884 5825 0 0,'0'0'4157'0'0,"6"5"-1802"0"0,-1-1-2152 0 0,-1 0 1 0 0,0 0-1 0 0,0 0 0 0 0,0 1 0 0 0,0-1 1 0 0,-1 1-1 0 0,1 0 0 0 0,-1 0 0 0 0,-1 0 1 0 0,1 0-1 0 0,-1 1 0 0 0,0-1 0 0 0,0 1 1 0 0,0-1-1 0 0,-1 1 0 0 0,0 0 0 0 0,0 0 1 0 0,0-1-1 0 0,-1 1 0 0 0,0 0 0 0 0,0 0 1 0 0,-1 0-1 0 0,1 0 0 0 0,-1 0 0 0 0,0-1 1 0 0,-1 3-204 0 0,-5 5-132 0 0,7-15-2656 0 0,4-7-3867 0 0,6-5-1392 0 0</inkml:trace>
  <inkml:trace contextRef="#ctx0" brushRef="#br0" timeOffset="-41372.6">8177 6860 13105 0 0,'0'0'4301'0'0,"0"0"-4301"0"0,17 41-24 0 0,-15-22 24 0 0,-2 4 260 0 0,0-1-84 0 0,-4 0-64 0 0,0-2-28 0 0,0 0 4 0 0,0-3-16 0 0,2 1 52 0 0,2-4-112 0 0,0 0-12 0 0,0-3-792 0 0,0-3-1461 0 0,4-5-4919 0 0</inkml:trace>
  <inkml:trace contextRef="#ctx0" brushRef="#br0" timeOffset="-43259.72">7314 5833 7161 0 0,'0'0'4166'0'0,"0"0"-2877"0"0,0 0-1078 0 0,-1 9 264 0 0,-5 36 263 0 0,2 1 0 0 0,3-1-1 0 0,1 1 1 0 0,2 0 0 0 0,2-1 0 0 0,3 4-738 0 0,-8-42 537 0 0,-13-35-1099 0 0,11 22 510 0 0,-1 1 1 0 0,0 0 0 0 0,0 0 0 0 0,0 0 0 0 0,-1 0 0 0 0,1 1 0 0 0,-1 0 0 0 0,-1 0-1 0 0,1 0 1 0 0,0 1 0 0 0,-1 0 0 0 0,0 0 0 0 0,1 0 0 0 0,-1 0 0 0 0,0 1 0 0 0,-1 0-1 0 0,1 0 1 0 0,0 1 0 0 0,-6-1 51 0 0,9 5 28 0 0,1 0 0 0 0,-1 0 1 0 0,0 0-1 0 0,1 0 0 0 0,-1 1 0 0 0,1-1 0 0 0,0 1 0 0 0,0-1 0 0 0,1 1 1 0 0,-1 0-1 0 0,1 0 0 0 0,0 0 0 0 0,0 0 0 0 0,0 0 0 0 0,0 0 0 0 0,1 0 1 0 0,-1 0-1 0 0,1 0 0 0 0,0 0 0 0 0,0 0 0 0 0,1 0 0 0 0,-1 0 0 0 0,1 0 1 0 0,1 3-29 0 0,1-1 16 0 0,0 1 0 0 0,1-1 0 0 0,0 0 0 0 0,0 0 1 0 0,0-1-1 0 0,1 1 0 0 0,-1-1 0 0 0,1 0 0 0 0,1 0 1 0 0,-1-1-1 0 0,1 1 0 0 0,0-1 0 0 0,0 0 1 0 0,0-1-1 0 0,0 0 0 0 0,1 0 0 0 0,-1 0 0 0 0,1-1 1 0 0,0 1-1 0 0,0-2 0 0 0,0 1 0 0 0,0-1 0 0 0,4 0-16 0 0,26 3-4210 0 0,-5-9-4084 0 0,-23 2 3654 0 0</inkml:trace>
  <inkml:trace contextRef="#ctx0" brushRef="#br0" timeOffset="-42972.66">7518 6145 572 0 0,'0'0'2207'0'0,"0"0"3553"0"0,0 0-3064 0 0,0 0-1348 0 0,0 0-108 0 0,0 0-160 0 0,0 0-379 0 0,0 0-414 0 0,3-2-323 0 0,3 2 37 0 0,0 0 1 0 0,0 0 0 0 0,0 0 0 0 0,1 1-1 0 0,-1 0 1 0 0,-1 0 0 0 0,1 0-1 0 0,0 1 1 0 0,0 0 0 0 0,0 0-1 0 0,-1 0 1 0 0,1 1 0 0 0,-1 0 0 0 0,0 0-1 0 0,0 0 1 0 0,0 1 0 0 0,0 0-1 0 0,-1 0 1 0 0,1 0 0 0 0,-1 0-1 0 0,0 1 1 0 0,0-1 0 0 0,0 1 0 0 0,-1 0-1 0 0,0 0 1 0 0,0 1 0 0 0,0-1-1 0 0,-1 1 1 0 0,0-1 0 0 0,0 1-1 0 0,1 5-1 0 0,-3-9 10 0 0,-1 1-1 0 0,1-1 0 0 0,-1 0 0 0 0,0 1 0 0 0,0-1 1 0 0,0 0-1 0 0,-1 0 0 0 0,1 0 0 0 0,0 0 0 0 0,-1 0 1 0 0,1 0-1 0 0,-1 0 0 0 0,0 0 0 0 0,0-1 0 0 0,1 1 1 0 0,-1-1-1 0 0,0 1 0 0 0,0-1 0 0 0,-1 0 0 0 0,1 0 0 0 0,0 0 1 0 0,0 0-1 0 0,0 0 0 0 0,-1 0 0 0 0,1 0 0 0 0,-1-1 1 0 0,1 1-1 0 0,0-1 0 0 0,-1 0 0 0 0,1 0 0 0 0,-2 0-9 0 0,-28 0-6852 0 0,25-3-224 0 0</inkml:trace>
  <inkml:trace contextRef="#ctx0" brushRef="#br0" timeOffset="-42725.69">7734 6195 11537 0 0,'0'0'2633'0'0,"0"0"-1841"0"0,0 0-637 0 0,0 0 243 0 0,-7 5 62 0 0,3-2-377 0 0,1-2-52 0 0,-1 0 0 0 0,1 1 0 0 0,0-1 0 0 0,-1 1 0 0 0,1 0 0 0 0,0 0 0 0 0,0 0 0 0 0,1 1 0 0 0,-1-1 0 0 0,0 1 0 0 0,1-1 0 0 0,-1 1 0 0 0,1 0 0 0 0,0 0 0 0 0,0 0 0 0 0,0 0 0 0 0,0 0 0 0 0,0 1 0 0 0,1-1 0 0 0,0 0 0 0 0,0 1 0 0 0,-1-1 0 0 0,2 1 0 0 0,-1 0 0 0 0,0-1 0 0 0,1 1 0 0 0,0 0 0 0 0,0-1 0 0 0,0 1 0 0 0,0 0 0 0 0,0-1 0 0 0,1 1 0 0 0,0-1 0 0 0,0 1 0 0 0,0 0 0 0 0,0-1 0 0 0,0 0 0 0 0,1 1 0 0 0,-1-1-31 0 0,27 20-1560 0 0,-6-12-5477 0 0,-5-7-1313 0 0</inkml:trace>
  <inkml:trace contextRef="#ctx0" brushRef="#br0" timeOffset="-25351.65">7861 7418 808 0 0,'0'0'1306'0'0,"7"6"938"0"0,104 63 1875 0 0,-99-63-4109 0 0,-1 0 0 0 0,1-1 1 0 0,0-1-1 0 0,0 0 1 0 0,0 0-1 0 0,1-1 0 0 0,-1-1 1 0 0,1 0-1 0 0,0-1 0 0 0,0 0 1 0 0,-1-1-1 0 0,1 0 1 0 0,0-1-1 0 0,0-1 0 0 0,-1 0 1 0 0,1-1-1 0 0,-1 0 1 0 0,0 0-1 0 0,0-2 0 0 0,0 1 1 0 0,0-2-1 0 0,-1 1 0 0 0,11-8-10 0 0,4-10-163 0 0,-1 0-1 0 0,-1-2 0 0 0,-2 0 0 0 0,0-2 0 0 0,-2 0 0 0 0,0-2 0 0 0,-2 0 0 0 0,-2-1 0 0 0,0 0 0 0 0,-2-2 0 0 0,-2 0 164 0 0,7-8 115 0 0,-2 0 0 0 0,-2 0 1 0 0,-2-2-1 0 0,-2 0 0 0 0,-1 0 1 0 0,-2-1-1 0 0,-2 0 0 0 0,-2 0 0 0 0,-2 0 1 0 0,-2-1-1 0 0,-2 1 0 0 0,-2-1 0 0 0,-1 1 1 0 0,-2 1-1 0 0,-3-1 0 0 0,-8-22-115 0 0,-5 10-44 0 0,-2 1 0 0 0,-3 2 0 0 0,-2 0 0 0 0,-2 3 0 0 0,-2 0 0 0 0,-2 2 0 0 0,-3 2 0 0 0,-1 1 0 0 0,-2 2 0 0 0,-2 3 0 0 0,-2 1 0 0 0,-1 2 1 0 0,-22-12 43 0 0,0 4-274 0 0,-2 3 1 0 0,-1 3-1 0 0,-2 3 1 0 0,-2 3-1 0 0,-75-20 274 0 0,95 34 22 0 0,-2 3 0 0 0,0 2 0 0 0,0 3 0 0 0,-1 3 1 0 0,0 2-1 0 0,-1 2 0 0 0,1 3 0 0 0,-1 3 0 0 0,1 2 0 0 0,0 3 0 0 0,1 2 0 0 0,0 3 0 0 0,0 3 0 0 0,-44 19-22 0 0,78-24 17 0 0,1 2-1 0 0,0 1 1 0 0,1 0 0 0 0,1 2-1 0 0,1 0 1 0 0,0 2-1 0 0,1 0 1 0 0,0 1 0 0 0,2 1-1 0 0,0 1 1 0 0,2 0 0 0 0,0 1-1 0 0,1 1 1 0 0,2 0-1 0 0,0 0 1 0 0,1 2 0 0 0,-3 14-17 0 0,-5 20 6 0 0,3 0 0 0 0,3 1 0 0 0,2 1 0 0 0,3-1 0 0 0,3 1 0 0 0,2 1 0 0 0,3 4-6 0 0,5-6 32 0 0,2-1 0 0 0,2 1 0 0 0,3-1 0 0 0,3-1 0 0 0,2 0 0 0 0,3-2 0 0 0,2 0 0 0 0,3-1 0 0 0,2-1 0 0 0,3 1-32 0 0,3-7 353 0 0,1-1-1 0 0,3-2 1 0 0,1-2-1 0 0,3-1 1 0 0,1-3-1 0 0,1-1 1 0 0,3-2-1 0 0,1-2 1 0 0,1-2-1 0 0,2-2 0 0 0,1-2 1 0 0,1-3-1 0 0,1-2 1 0 0,4-1-353 0 0,64 25 742 0 0,1-5 0 0 0,106 20-742 0 0,-23-25-2178 0 0,-152-31-658 0 0,-5-5-2824 0 0</inkml:trace>
  <inkml:trace contextRef="#ctx0" brushRef="#br1" timeOffset="-20847.31">8373 6787 820 0 0,'0'0'534'0'0,"0"0"-213"0"0,0 0-217 0 0,0 0 133 0 0,0 0 581 0 0,0 0 52 0 0,0 0 122 0 0,0 0 47 0 0,4-14 2629 0 0,7 243-1226 0 0,0 1-2723 0 0,-9-243-4087 0 0,0 5-728 0 0</inkml:trace>
  <inkml:trace contextRef="#ctx0" brushRef="#br1" timeOffset="-20133.11">8386 6665 3556 0 0,'0'0'4893'0'0,"0"0"-4047"0"0,-7-1-1212 0 0,-322-16 1012 0 0,131 16-10 0 0,-581-51 701 0 0,777 54-1341 0 0,-1-1 0 0 0,1 0 1 0 0,0 1-1 0 0,0 0 0 0 0,0 0 1 0 0,0-1-1 0 0,0 1 0 0 0,0 0 1 0 0,0 0-1 0 0,1 1 0 0 0,-1-1 1 0 0,1 0-1 0 0,-1 1 0 0 0,1-1 1 0 0,0 0-1 0 0,0 1 0 0 0,0-1 1 0 0,0 1-1 0 0,1 0 0 0 0,-1-1 1 0 0,1 1-1 0 0,-1 0 0 0 0,1-1 1 0 0,0 1-1 0 0,0 0 0 0 0,0 0 1 0 0,1-1-1 0 0,-1 1 0 0 0,1 0 1 0 0,-1-1-1 0 0,1 1 0 0 0,0-1 0 0 0,0 1 1 0 0,0-1-1 0 0,0 1 0 0 0,0-1 1 0 0,1 1-1 0 0,-1-1 0 0 0,1 0 1 0 0,-1 0-1 0 0,1 0 0 0 0,1 1 4 0 0,7 32 317 0 0,16 407 2394 0 0,-25-437-2635 0 0,1 1 0 0 0,-1-1 0 0 0,1 0 0 0 0,1 0 0 0 0,-1 0-1 0 0,0 0 1 0 0,1 0 0 0 0,0-1 0 0 0,0 1 0 0 0,1-1 0 0 0,-1 0 0 0 0,1 0-1 0 0,0 0 1 0 0,0 0 0 0 0,0 0 0 0 0,1-1 0 0 0,-1 0 0 0 0,1 0 0 0 0,0 0-1 0 0,0-1 1 0 0,0 1 0 0 0,0-1 0 0 0,0 0 0 0 0,0-1 0 0 0,5 2-76 0 0,148 17 1635 0 0,-130-18-1755 0 0,874-10 1120 0 0,-840 9-1862 0 0,-62-5-3729 0 0,-7 0-1203 0 0,7 4 5743 0 0,-14-10-7484 0 0</inkml:trace>
  <inkml:trace contextRef="#ctx0" brushRef="#br1" timeOffset="-19466.41">8769 6982 2600 0 0,'0'0'3539'0'0,"0"0"477"0"0,0 0-2437 0 0,0 0-1077 0 0,0 0-84 0 0,-2 8 269 0 0,-1-1-566 0 0,0-1 0 0 0,1 0 0 0 0,0 1 0 0 0,0-1 0 0 0,0 1 1 0 0,1 0-1 0 0,0 0 0 0 0,0 0 0 0 0,1-1 0 0 0,0 1 0 0 0,0 0 0 0 0,0 0 0 0 0,1 0 0 0 0,0 0 0 0 0,0 0 0 0 0,1-1 0 0 0,0 1 0 0 0,0-1 0 0 0,1 1 0 0 0,0-1 0 0 0,0 0 0 0 0,0 0 0 0 0,1 0 0 0 0,-1 0 0 0 0,2-1 0 0 0,-1 1 1 0 0,0-1-1 0 0,1 0 0 0 0,0 0 0 0 0,0-1 0 0 0,1 1 0 0 0,-1-1 0 0 0,1-1 0 0 0,0 1 0 0 0,0-1 0 0 0,3 2-121 0 0,-6-4 7 0 0,0 0-1 0 0,0 0 1 0 0,0 0-1 0 0,1-1 1 0 0,-1 1-1 0 0,0-1 1 0 0,0 0-1 0 0,1 0 1 0 0,-1 0 0 0 0,0 0-1 0 0,0 0 1 0 0,1-1-1 0 0,-1 1 1 0 0,0-1-1 0 0,0 0 1 0 0,0 0-1 0 0,0 0 1 0 0,0 0 0 0 0,0-1-1 0 0,0 1 1 0 0,0-1-1 0 0,0 0 1 0 0,-1 0-1 0 0,1 0 1 0 0,-1 0-1 0 0,1 0 1 0 0,-1-1 0 0 0,0 1-1 0 0,0-1 1 0 0,0 1-1 0 0,0-1 1 0 0,-1 0-1 0 0,1 1 1 0 0,-1-1-1 0 0,1 0 1 0 0,-1 0 0 0 0,0 0-1 0 0,0-1 1 0 0,0 1-1 0 0,-1 0 1 0 0,1 0-1 0 0,-1 0 1 0 0,1-1-1 0 0,-1 1 1 0 0,0 0 0 0 0,-1 0-1 0 0,1-1 1 0 0,-1 0-7 0 0,50 140-1695 0 0,-38-126-1882 0 0,6-2-4841 0 0</inkml:trace>
  <inkml:trace contextRef="#ctx0" brushRef="#br1" timeOffset="-13975.98">7586 6413 1228 0 0,'0'0'728'0'0,"0"0"-366"0"0,0 0-172 0 0,0 0 219 0 0,0 0-149 0 0,0 0-56 0 0,0 0 113 0 0,4 6 73 0 0,-2-1-266 0 0,1-1 0 0 0,1-1 0 0 0,-1 1-1 0 0,0 0 1 0 0,1-1 0 0 0,0 1 0 0 0,0-1 0 0 0,0 0-1 0 0,0-1 1 0 0,0 1 0 0 0,1-1 0 0 0,-1 0-1 0 0,1 0 1 0 0,0 0 0 0 0,-1 0 0 0 0,1-1-1 0 0,0 0 1 0 0,0 0 0 0 0,0 0 0 0 0,0-1 0 0 0,0 1-1 0 0,1-1-123 0 0,5 2 92 0 0,0-1 0 0 0,1 0 0 0 0,-1-1-1 0 0,0 0 1 0 0,1-1 0 0 0,-1 0 0 0 0,0-1 0 0 0,1 0-1 0 0,-1-1 1 0 0,0 0 0 0 0,0-1 0 0 0,-1 0 0 0 0,1-1-1 0 0,-1 0 1 0 0,0 0 0 0 0,0-1 0 0 0,-1 0-1 0 0,0-1 1 0 0,0 0 0 0 0,0-1 0 0 0,-1 0 0 0 0,0 0-1 0 0,0 0 1 0 0,-1-1 0 0 0,0 0 0 0 0,-1-1 0 0 0,0 0-1 0 0,-1 0 1 0 0,0 0 0 0 0,0 0 0 0 0,-1-1-1 0 0,0 0 1 0 0,0-3-92 0 0,-3-11-71 0 0,-1 1 0 0 0,-1-1 0 0 0,-1 1 0 0 0,-2 0-1 0 0,0 0 1 0 0,-1 0 0 0 0,-2 0 0 0 0,0 1 0 0 0,-2 0 0 0 0,0 1-1 0 0,-1 0 1 0 0,-2 0 0 0 0,0 1 0 0 0,-1 0 0 0 0,-1 1 0 0 0,-1 1 0 0 0,-1 0-1 0 0,0 1 1 0 0,-2 1 0 0 0,0 1 0 0 0,-1 0 0 0 0,0 1 0 0 0,-1 1-1 0 0,-1 1 1 0 0,0 1 0 0 0,-17-7 71 0 0,17 13 25 0 0,0 0 0 0 0,0 2 0 0 0,-1 0-1 0 0,1 1 1 0 0,-1 1 0 0 0,1 2 0 0 0,-1 0 0 0 0,0 1-1 0 0,1 1 1 0 0,-1 1 0 0 0,1 1 0 0 0,0 0 0 0 0,0 2 0 0 0,0 1-1 0 0,1 0 1 0 0,0 2 0 0 0,0 0 0 0 0,1 1 0 0 0,0 1 0 0 0,1 1-1 0 0,0 0 1 0 0,1 2 0 0 0,1 0 0 0 0,0 0 0 0 0,1 2 0 0 0,0 0-1 0 0,1 1 1 0 0,1 0 0 0 0,1 1 0 0 0,-1 1-25 0 0,5-3 10 0 0,0-1 1 0 0,1 1 0 0 0,0 0-1 0 0,2 0 1 0 0,-1 1 0 0 0,2 0-1 0 0,0 0 1 0 0,2 0-1 0 0,0 0 1 0 0,0 1 0 0 0,2-1-1 0 0,0 0 1 0 0,1 1 0 0 0,0-1-1 0 0,2 0 1 0 0,0 0-1 0 0,2 3-10 0 0,3-7 163 0 0,1 0 0 0 0,0 0 0 0 0,2-1-1 0 0,-1 0 1 0 0,1-1 0 0 0,1 0-1 0 0,0 0 1 0 0,0-2 0 0 0,1 1 0 0 0,1-2-1 0 0,-1 0 1 0 0,1 0 0 0 0,1-1-1 0 0,-1-1 1 0 0,1-1 0 0 0,0 0-1 0 0,6 1-162 0 0,-16-4 10 0 0,186 53-21 0 0,-107-46-4378 0 0,-46-9-2902 0 0</inkml:trace>
  <inkml:trace contextRef="#ctx0" brushRef="#br0" timeOffset="4776.32">5801 7890 1108 0 0,'0'0'7089'0'0,"0"0"-4840"0"0,0 0-1787 0 0,0 0-177 0 0,0 0 98 0 0,0 0 16 0 0,0 0-63 0 0,4-3-135 0 0,-1 1-190 0 0,-1 0 0 0 0,1 0-1 0 0,0 1 1 0 0,0-1-1 0 0,0 1 1 0 0,0 0-1 0 0,0 0 1 0 0,0 0 0 0 0,1 0-1 0 0,-1 1 1 0 0,0-1-1 0 0,0 1 1 0 0,1 0-1 0 0,-1 0 1 0 0,0 0 0 0 0,0 0-1 0 0,1 1 1 0 0,-1-1-1 0 0,0 1 1 0 0,0 0-1 0 0,0 0 1 0 0,0 0 0 0 0,0 0-1 0 0,0 0 1 0 0,0 1-1 0 0,0 0 1 0 0,1 0-11 0 0,-2-2 44 0 0,0 0-1 0 0,1 0 1 0 0,-1 0 0 0 0,0 1 0 0 0,0-1 0 0 0,0 1-1 0 0,0-1 1 0 0,0 1 0 0 0,0 0 0 0 0,0-1 0 0 0,0 1-1 0 0,0 0 1 0 0,0 0 0 0 0,0 1 0 0 0,-1-1 0 0 0,1 0-1 0 0,0 1 1 0 0,-1-1 0 0 0,1 1 0 0 0,-1-1 0 0 0,1 1-1 0 0,-1 0 1 0 0,0-1 0 0 0,0 1 0 0 0,0 0 0 0 0,0 0-1 0 0,0 0 1 0 0,0 0 0 0 0,0 0 0 0 0,-1 0 0 0 0,1 0-1 0 0,-1 0 1 0 0,1 0 0 0 0,-1 1 0 0 0,0-1 0 0 0,0 0-1 0 0,0 0 1 0 0,0 0 0 0 0,0 0 0 0 0,0 0 0 0 0,-1 1-1 0 0,1-1 1 0 0,-1 0 0 0 0,0 0 0 0 0,1 0 0 0 0,-1 0-1 0 0,0 0 1 0 0,0 0 0 0 0,0-1 0 0 0,0 1 0 0 0,-1 0-1 0 0,1 0 1 0 0,0-1 0 0 0,-1 1 0 0 0,1-1-1 0 0,-1 1 1 0 0,0-1 0 0 0,0 1-44 0 0,-70 79 561 0 0,142-56 602 0 0,-6-22 527 0 0,-23-2-3305 0 0,-14 1-5420 0 0,-30-2 541 0 0</inkml:trace>
  <inkml:trace contextRef="#ctx0" brushRef="#br0" timeOffset="11853.69">5982 7993 1120 0 0,'0'0'477'0'0,"0"0"608"0"0,0 0 2160 0 0,0 0-925 0 0,0 0-770 0 0,0 0-145 0 0,0 0-67 0 0,0 0-307 0 0,3-3-363 0 0,1-2-532 0 0,13 8-118 0 0,46 100 911 0 0,-97-123-326 0 0,-123-139-2071 0 0,185 199 2591 0 0,69 95 773 0 0,-96-134-1896 0 0,-1-1 0 0 0,0 1 0 0 0,0-1-1 0 0,0 1 1 0 0,0 0 0 0 0,1-1 0 0 0,-1 1 0 0 0,0-1 0 0 0,0 1 0 0 0,0 0 0 0 0,0-1 0 0 0,0 1 0 0 0,-1-1 0 0 0,1 1 0 0 0,0 0 0 0 0,0-1 0 0 0,0 1 0 0 0,0-1 0 0 0,-1 1 0 0 0,1 0 0 0 0,0-1 0 0 0,0 1 0 0 0,-1-1 0 0 0,1 1 0 0 0,-1-1 0 0 0,1 1 0 0 0,0-1 0 0 0,-1 0 0 0 0,1 1 0 0 0,-1-1 0 0 0,1 1 0 0 0,-1-1 0 0 0,1 0 0 0 0,-1 1 0 0 0,1-1 0 0 0,-1 0 0 0 0,1 0-1 0 0,-1 0 1 0 0,0 1 0 0 0,1-1 0 0 0,-1 0 0 0 0,1 0 0 0 0,-1 0 0 0 0,0 0 0 0 0,1 0 0 0 0,-1 0 0 0 0,1 0 0 0 0,-1 0 0 0 0,0 0 0 0 0,1 0 0 0 0,-1 0 0 0 0,1 0 0 0 0,-1-1 0 0 0,0 1 0 0 0,1 0 0 0 0,-1 0 0 0 0,1-1 0 0 0,-1 1 0 0 0,1 0 0 0 0,-1-1 0 0 0,1 1 0 0 0,-1 0 0 0 0,1-1 0 0 0,-1 1 0 0 0,1-1 0 0 0,-1 1 0 0 0,-42-20-364 0 0,-44-59-889 0 0,131 102 2944 0 0,-9 48-1145 0 0,-65-52-6530 0 0,18-19-886 0 0</inkml:trace>
  <inkml:trace contextRef="#ctx0" brushRef="#br0" timeOffset="12649.04">6585 7705 1280 0 0,'0'0'4991'0'0,"0"0"-2921"0"0,0 0-1247 0 0,0 0-30 0 0,0 0 170 0 0,0 0-16 0 0,0 0-333 0 0,0 0-130 0 0,0 10 242 0 0,17 245 2845 0 0,-12-216-3431 0 0,-4-26-1841 0 0,-18-35-19 0 0,-37-35 1886 0 0,38 106 1723 0 0,15-46-1845 0 0,-1 0-1 0 0,1 1 1 0 0,0-1 0 0 0,1 0 0 0 0,-1 1-1 0 0,1-1 1 0 0,-1 1 0 0 0,1-1-1 0 0,0 1 1 0 0,0-1 0 0 0,1 1-1 0 0,-1-1 1 0 0,1 1 0 0 0,0-1-1 0 0,0 0 1 0 0,0 1 0 0 0,0-1-1 0 0,0 0 1 0 0,1 0 0 0 0,-1 0-1 0 0,1 0 1 0 0,0 0 0 0 0,0 0-1 0 0,0 0 1 0 0,0 0 0 0 0,1-1-1 0 0,-1 1 1 0 0,1-1 0 0 0,-1 0-1 0 0,1 0 1 0 0,0 0 0 0 0,0 0 0 0 0,0 0-1 0 0,0-1 1 0 0,0 1 0 0 0,0-1-1 0 0,1 0 1 0 0,-1 0 0 0 0,0 0-1 0 0,1 0 1 0 0,-1 0 0 0 0,1-1-1 0 0,-1 0 1 0 0,1 1 0 0 0,2-2-44 0 0,65 3-272 0 0,-49-10-2923 0 0,-2-5-4199 0 0,-7-2 253 0 0</inkml:trace>
  <inkml:trace contextRef="#ctx0" brushRef="#br0" timeOffset="12992.54">6895 7864 8341 0 0,'0'0'5334'0'0,"0"0"-4397"0"0,0 8-548 0 0,-10 144 1994 0 0,12-150-2369 0 0,1 1-1 0 0,-1-1 1 0 0,1 0-1 0 0,-1 1 1 0 0,1-1-1 0 0,0 0 0 0 0,0-1 1 0 0,0 1-1 0 0,0 0 1 0 0,0-1-1 0 0,0 0 1 0 0,0 1-1 0 0,1-1 1 0 0,-1-1-1 0 0,0 1 1 0 0,1 0-1 0 0,-1-1 0 0 0,1 0 1 0 0,-1 0-1 0 0,0 0 1 0 0,1 0-1 0 0,-1 0 1 0 0,1-1-1 0 0,-1 1 1 0 0,0-1-1 0 0,1 0 1 0 0,-1 0-1 0 0,0 0 1 0 0,0 0-1 0 0,0-1 0 0 0,0 1 1 0 0,0-1-1 0 0,0 0 1 0 0,0 0-1 0 0,0 0 1 0 0,-1 0-1 0 0,1-1 1 0 0,-1 1-14 0 0,37-52-1018 0 0,-58 101 1701 0 0,-4 26-842 0 0,46-30-8170 0 0,-5-31 652 0 0</inkml:trace>
  <inkml:trace contextRef="#ctx0" brushRef="#br0" timeOffset="18684.83">7847 8175 4408 0 0,'0'0'4477'0'0,"0"0"-4477"0"0,0 0-2012 0 0,0 0-1205 0 0</inkml:trace>
  <inkml:trace contextRef="#ctx0" brushRef="#br0" timeOffset="29931.4">9975 4457 588 0 0,'0'0'5183'0'0,"7"2"-3769"0"0,36 8-1271 0 0,-71 29 543 0 0,0-27-489 0 0,-1-1-1 0 0,0-1 1 0 0,-1-2-1 0 0,0 0 1 0 0,0-3 0 0 0,-1 0-1 0 0,1-2 1 0 0,-1-1-1 0 0,0-2 1 0 0,-4-1-197 0 0,20 2 48 0 0,-41-1 25 0 0,0-1 0 0 0,-1-4 0 0 0,1-1-1 0 0,1-3 1 0 0,-1-3 0 0 0,2-2 0 0 0,-1-2-1 0 0,2-3 1 0 0,1-1 0 0 0,0-4 0 0 0,2-1-1 0 0,1-3 1 0 0,1-1 0 0 0,-30-26-73 0 0,66 47 36 0 0,1-1 0 0 0,0 0 0 0 0,1-1 0 0 0,0 0-1 0 0,1-1 1 0 0,0 1 0 0 0,0-2 0 0 0,1 1 0 0 0,1-1 0 0 0,0-1 0 0 0,0 1 0 0 0,2-1-1 0 0,-1 0 1 0 0,2-1 0 0 0,0 1 0 0 0,0-1 0 0 0,1 0 0 0 0,1 0 0 0 0,0 0 0 0 0,1 0-1 0 0,1 0 1 0 0,0 0 0 0 0,1 0 0 0 0,0 0 0 0 0,1 0 0 0 0,1 0 0 0 0,0 0 0 0 0,1 0-1 0 0,0 1 1 0 0,1 0 0 0 0,1 0 0 0 0,1-2-36 0 0,8-11-85 0 0,1 0 1 0 0,1 1-1 0 0,2 1 0 0 0,0 1 0 0 0,2 0 1 0 0,0 2-1 0 0,1 0 0 0 0,2 2 0 0 0,0 0 0 0 0,1 2 1 0 0,0 0-1 0 0,1 2 0 0 0,1 1 0 0 0,1 1 1 0 0,0 1-1 0 0,0 2 0 0 0,1 0 0 0 0,1 2 1 0 0,-1 2-1 0 0,1 0 0 0 0,0 2 0 0 0,1 2 1 0 0,-1 0-1 0 0,0 2 0 0 0,1 1 0 0 0,-1 2 0 0 0,0 1 1 0 0,0 1-1 0 0,9 4 85 0 0,33 6 97 0 0,-2 3-1 0 0,0 3 1 0 0,-2 3 0 0 0,0 2-1 0 0,-2 4 1 0 0,-1 3 0 0 0,-2 3-1 0 0,-1 2 1 0 0,27 24-97 0 0,-74-52-17 0 0,1 0 1 0 0,-2 1-1 0 0,1 1 1 0 0,-2 1-1 0 0,1 0 1 0 0,-2 0-1 0 0,0 1 1 0 0,-1 1-1 0 0,0 0 1 0 0,-1 1-1 0 0,0 0 1 0 0,-2 0-1 0 0,0 1 1 0 0,-1 0-1 0 0,0 0 1 0 0,-2 1-1 0 0,0 0 1 0 0,-1 0-1 0 0,0 0 1 0 0,-2 1-1 0 0,0-1 1 0 0,-1 1-1 0 0,-1-1 0 0 0,-1 1 1 0 0,0-1-1 0 0,-2 0 1 0 0,-1 6 16 0 0,-2-5 24 0 0,-2 0 0 0 0,0-1-1 0 0,0 0 1 0 0,-2 0 0 0 0,0-1 0 0 0,-2 0-1 0 0,1-1 1 0 0,-2-1 0 0 0,0 1 0 0 0,-1-2 0 0 0,0 0-1 0 0,-1-1 1 0 0,-1 0 0 0 0,0-1 0 0 0,-1-1 0 0 0,0-1-1 0 0,0 0 1 0 0,-16 5-24 0 0,-16 6-695 0 0,0-3-1 0 0,-1-2 1 0 0,-1-2-1 0 0,-1-2 1 0 0,0-3 0 0 0,-30 2 695 0 0,14-6-5577 0 0</inkml:trace>
  <inkml:trace contextRef="#ctx0" brushRef="#br0" timeOffset="36243.73">574 9328 3544 0 0,'0'0'6097'0'0,"0"0"-3625"0"0,0 0-1128 0 0,0 0-468 0 0,0 0 184 0 0,0 0 273 0 0,0 0-361 0 0,0 0-528 0 0,0 0-368 0 0,-33 5-76 0 0,12-5-4 0 0,-2 0-72 0 0,-1 1-604 0 0,-1-1-637 0 0,8 0-747 0 0,3-1-2488 0 0,6-9-3541 0 0</inkml:trace>
  <inkml:trace contextRef="#ctx0" brushRef="#br0" timeOffset="36397.66">633 9207 12405 0 0,'0'0'2128'0'0,"0"0"-2016"0"0,0 0 28 0 0,0 0 176 0 0,-38-1 336 0 0,14 1-212 0 0,-3 0-260 0 0,-3 0-180 0 0,-3-1-324 0 0,4 0-1120 0 0,4-1-876 0 0,7-1-2976 0 0,2-6-1693 0 0</inkml:trace>
  <inkml:trace contextRef="#ctx0" brushRef="#br0" timeOffset="36646.54">934 8946 6585 0 0,'0'0'5777'0'0,"0"0"-4076"0"0,0 0-1347 0 0,0 0 30 0 0,0 0-108 0 0,0 0-199 0 0,0 0-262 0 0,0 0-271 0 0,7 0-15 0 0,0 0 536 0 0,-1 1 0 0 0,1-1 1 0 0,-1 1-1 0 0,1 0 0 0 0,-1 1 0 0 0,0 0 1 0 0,0 0-1 0 0,0 0 0 0 0,0 1 1 0 0,0-1-1 0 0,0 2 0 0 0,0-1 0 0 0,-1 0 1 0 0,0 1-1 0 0,0 0 0 0 0,0 1 0 0 0,0-1 1 0 0,0 1-1 0 0,-1 0 0 0 0,0 0 0 0 0,0 0 1 0 0,-1 0-1 0 0,1 1 0 0 0,-1-1 0 0 0,0 1 1 0 0,0 0-1 0 0,-1 0 0 0 0,0 0 0 0 0,0 1 1 0 0,0-1-1 0 0,-1 0 0 0 0,0 3-65 0 0,-61 37-482 0 0,33-40-2238 0 0,4-5-3344 0 0,8-4-800 0 0</inkml:trace>
  <inkml:trace contextRef="#ctx0" brushRef="#br0" timeOffset="36849.98">1179 8986 4620 0 0,'0'0'8234'0'0,"0"0"-5967"0"0,0 0-1794 0 0,0 0 127 0 0,-7 7-44 0 0,-5 3-355 0 0,4-4-178 0 0,0 0 0 0 0,0 1-1 0 0,0 0 1 0 0,1 0-1 0 0,0 1 1 0 0,1 0 0 0 0,-1 0-1 0 0,1 0 1 0 0,1 1 0 0 0,0 0-1 0 0,0 0 1 0 0,1 1 0 0 0,0-1-23 0 0,6-6-139 0 0,1 0 1 0 0,0 0 0 0 0,-1 0 0 0 0,1 0-1 0 0,1 0 1 0 0,-1-1 0 0 0,0 0 0 0 0,0 0-1 0 0,1 0 1 0 0,0 0 0 0 0,-1 0 0 0 0,1-1 0 0 0,0 1-1 0 0,0-1 1 0 0,-1 0 0 0 0,1 0 0 0 0,0 0-1 0 0,0-1 1 0 0,0 0 0 0 0,0 0 0 0 0,0 0-1 0 0,0 0 1 0 0,0 0 0 0 0,2-1 138 0 0,15 1-3734 0 0,6-1-3676 0 0</inkml:trace>
  <inkml:trace contextRef="#ctx0" brushRef="#br0" timeOffset="37235.6">1413 8907 13033 0 0,'0'0'1496'0'0,"0"0"-954"0"0,0 0-242 0 0,0 0-358 0 0,0 0-266 0 0,0 0 84 0 0,6 3 147 0 0,-4-3 79 0 0,0 0-1 0 0,-1 0 1 0 0,1 0 0 0 0,-1 0 0 0 0,1 0-1 0 0,0 0 1 0 0,-1 0 0 0 0,1 1-1 0 0,-1-1 1 0 0,1 1 0 0 0,-1-1 0 0 0,1 1-1 0 0,-1 0 1 0 0,1-1 0 0 0,-1 1-1 0 0,0 0 1 0 0,1 0 0 0 0,-1 0 0 0 0,0 0-1 0 0,0 0 1 0 0,0 0 0 0 0,0 0 0 0 0,0 1-1 0 0,0-1 1 0 0,0 0 0 0 0,0 1-1 0 0,0-1 1 0 0,0 0 0 0 0,-1 1 0 0 0,1-1-1 0 0,-1 1 1 0 0,1-1 0 0 0,-1 1-1 0 0,1-1 1 0 0,-1 1 0 0 0,0 0 0 0 0,0-1-1 0 0,0 1 1 0 0,0-1 0 0 0,0 1-1 0 0,0 0 1 0 0,0-1 0 0 0,-1 1 0 0 0,1-1-1 0 0,0 1 1 0 0,-1-1 0 0 0,1 1-1 0 0,-1-1 1 0 0,0 1 0 0 0,0-1 0 0 0,1 1-1 0 0,-1-1 1 0 0,0 0 0 0 0,0 0-1 0 0,0 1 1 0 0,0-1 0 0 0,0 0 0 0 0,-1 0-1 0 0,1 0 1 0 0,0 0 0 0 0,0 0-1 0 0,-1 0 1 0 0,1-1 0 0 0,-2 2 14 0 0,3 0 5 0 0,1 0 1 0 0,-1 0-1 0 0,1 1 1 0 0,-1-1-1 0 0,1 0 1 0 0,0 0-1 0 0,0 0 1 0 0,0 0-1 0 0,0 0 1 0 0,0 0 0 0 0,0 0-1 0 0,1 0 1 0 0,-1 0-1 0 0,0-1 1 0 0,1 1-1 0 0,0-1 1 0 0,-1 1-1 0 0,1-1 1 0 0,0 1-1 0 0,0-1 1 0 0,0 0-1 0 0,0 0 1 0 0,0 0-1 0 0,0 0 1 0 0,0 0-1 0 0,0 0 1 0 0,0-1-1 0 0,0 1 1 0 0,1-1-1 0 0,-1 1 1 0 0,0-1-1 0 0,2 0-5 0 0,1 3 42 0 0,90 59 2932 0 0,-97-60-2895 0 0,-1 0-1 0 0,1 1 0 0 0,-1-1 0 0 0,0 0 1 0 0,1 0-1 0 0,-1-1 0 0 0,0 1 1 0 0,0-1-1 0 0,0 1 0 0 0,-1-1 0 0 0,1 0 1 0 0,0 0-1 0 0,0 0 0 0 0,-1-1 1 0 0,1 1-1 0 0,0-1 0 0 0,-1 1 0 0 0,1-1 1 0 0,0 0-1 0 0,-1-1 0 0 0,1 1 1 0 0,-1-1-1 0 0,1 1 0 0 0,-1-1-78 0 0,-1 0 36 0 0,-10 2-137 0 0,7 0-120 0 0,0-1 0 0 0,0 0 0 0 0,0 0 0 0 0,0 0 0 0 0,0-1 1 0 0,0 0-1 0 0,0-1 0 0 0,0 0 0 0 0,0 0 0 0 0,0 0 1 0 0,1-1-1 0 0,-1 0 0 0 0,1-1 0 0 0,0 0 221 0 0,3-1-1537 0 0,4 1-2433 0 0,7 1-2859 0 0</inkml:trace>
  <inkml:trace contextRef="#ctx0" brushRef="#br0" timeOffset="37483.38">1667 9407 2632 0 0,'0'0'7348'0'0,"0"0"-5001"0"0,-6 1-1762 0 0,-20 2-122 0 0,0-1 1 0 0,0-2-1 0 0,0 0 1 0 0,0-2 0 0 0,0-1-1 0 0,1-1 1 0 0,-10-3-464 0 0,-38-5 434 0 0,-263-31-2262 0 0,331 43 568 0 0,-1 0-4558 0 0,5-1-1795 0 0</inkml:trace>
  <inkml:trace contextRef="#ctx0" brushRef="#br0" timeOffset="37837.87">1261 9524 12569 0 0,'0'0'2586'0'0,"0"0"-2204"0"0,0 0-280 0 0,6 2-4 0 0,8 3-163 0 0,102 58-396 0 0,-116-62 484 0 0,0 0 1 0 0,0 1 0 0 0,0-1-1 0 0,0 0 1 0 0,0 0 0 0 0,0 0-1 0 0,0 0 1 0 0,0 0 0 0 0,0 0-1 0 0,-1 0 1 0 0,1 0-1 0 0,0 0 1 0 0,-1 0 0 0 0,1 0-1 0 0,-1 0 1 0 0,1 0 0 0 0,-1 0-1 0 0,1-1 1 0 0,-1 1 0 0 0,0 0-1 0 0,1 0 1 0 0,-1 0 0 0 0,0-1-1 0 0,0 1 1 0 0,1 0 0 0 0,-1-1-1 0 0,0 1 1 0 0,0-1-1 0 0,0 1 1 0 0,0-1 0 0 0,0 1-1 0 0,0-1 1 0 0,0 0 0 0 0,0 1-1 0 0,0-1 1 0 0,0 0 0 0 0,0 0-1 0 0,0 0 1 0 0,0 0 0 0 0,0 0-1 0 0,0 0 1 0 0,0 0-1 0 0,0 0 1 0 0,0 0 0 0 0,0 0-1 0 0,0 0 1 0 0,0-1 0 0 0,0 1-1 0 0,0 0 1 0 0,0-1 0 0 0,-1 0-24 0 0,-14 3-205 0 0,37 16-126 0 0,-15-14 324 0 0,2-1 80 0 0,-1 0 1 0 0,0 1 0 0 0,0 0 0 0 0,0 0 0 0 0,-1 0 0 0 0,1 1 0 0 0,-1 0 0 0 0,0 1-1 0 0,-1-1 1 0 0,1 1 0 0 0,-1 0 0 0 0,0 1 0 0 0,-1-1 0 0 0,1 1 0 0 0,-1 0 0 0 0,1 3-74 0 0,-7-7 30 0 0,1-1 1 0 0,-1 1 0 0 0,1 0 0 0 0,-1-1 0 0 0,0 1 0 0 0,0-1 0 0 0,0 1 0 0 0,0-1 0 0 0,-1 0 0 0 0,1 0 0 0 0,0 0 0 0 0,-1 0 0 0 0,0 0 0 0 0,1-1-1 0 0,-1 1 1 0 0,0-1 0 0 0,0 0 0 0 0,0 0 0 0 0,0 0 0 0 0,0 0 0 0 0,0 0 0 0 0,0 0 0 0 0,0-1 0 0 0,0 0 0 0 0,0 1 0 0 0,0-1 0 0 0,-1-1 0 0 0,1 1-1 0 0,0 0 1 0 0,0-1 0 0 0,0 1-31 0 0,-2 0-263 0 0,-36-2-1286 0 0,19-7-3529 0 0,16-1-1302 0 0</inkml:trace>
  <inkml:trace contextRef="#ctx0" brushRef="#br0" timeOffset="39160.38">3138 9521 8657 0 0,'0'0'3574'0'0,"0"0"-2738"0"0,-8 2-663 0 0,-242-12 1943 0 0,86 3-1351 0 0,82 4-1911 0 0,1-1-6076 0 0,70 3 137 0 0</inkml:trace>
  <inkml:trace contextRef="#ctx0" brushRef="#br0" timeOffset="39438.08">2777 9682 7037 0 0,'0'0'6213'0'0,"0"0"-5233"0"0,0 0-1049 0 0,0 0 187 0 0,-6 2 1 0 0,-18 5-98 0 0,27-18-387 0 0,92 32 1429 0 0,-93-20-1013 0 0,0 0 0 0 0,0 0 0 0 0,0 0 0 0 0,-1 0 0 0 0,1 0 0 0 0,-1 1 0 0 0,1-1 0 0 0,0 0 0 0 0,-1 1 0 0 0,0-1 0 0 0,1 1 0 0 0,-1 0 0 0 0,0-1 0 0 0,0 1 0 0 0,0 0 0 0 0,0 0 0 0 0,0-1 0 0 0,0 1 0 0 0,-1 0 0 0 0,1 0 0 0 0,-1 0 0 0 0,1 0 0 0 0,-1 0 0 0 0,0 0 0 0 0,0 0 0 0 0,1 0 0 0 0,-1 0 0 0 0,-1 0 0 0 0,1 0 0 0 0,0 0 1 0 0,0 0-1 0 0,-1 0 0 0 0,1 0 0 0 0,-1 0 0 0 0,0 0 0 0 0,0 0 0 0 0,1 0 0 0 0,-1 0 0 0 0,0-1 0 0 0,-1 1 0 0 0,1 0 0 0 0,0-1 0 0 0,0 1 0 0 0,-1-1 0 0 0,0 2-50 0 0,-11 10 205 0 0,11-12-196 0 0,0 0 1 0 0,1 0-1 0 0,-1 0 0 0 0,0 0 0 0 0,0 0 0 0 0,1 0 0 0 0,-1 0 1 0 0,1 0-1 0 0,-1 1 0 0 0,1-1 0 0 0,-1 0 0 0 0,1 1 0 0 0,0-1 1 0 0,0 1-1 0 0,0 0 0 0 0,0-1 0 0 0,0 1 0 0 0,0 0 0 0 0,0 0 1 0 0,0 0-1 0 0,1 0 0 0 0,-1 0 0 0 0,1-1 0 0 0,-1 1 0 0 0,1 0 1 0 0,0 0-1 0 0,0 0 0 0 0,0 0 0 0 0,0 0 0 0 0,0 0 1 0 0,0 0-1 0 0,1 0 0 0 0,-1 0 0 0 0,0 0 0 0 0,1 0 0 0 0,0 0 1 0 0,-1 0-1 0 0,1 0 0 0 0,0-1 0 0 0,0 1 0 0 0,0 0 0 0 0,0-1 1 0 0,1 1-1 0 0,-1-1 0 0 0,0 1 0 0 0,0-1 0 0 0,1 1 0 0 0,-1-1 1 0 0,1 0-10 0 0,129 46-26 0 0,-85-38-3224 0 0,-1-4-4411 0 0,-29-5 576 0 0</inkml:trace>
  <inkml:trace contextRef="#ctx0" brushRef="#br0" timeOffset="40777.61">4167 9809 7929 0 0,'0'0'6710'0'0,"0"0"-5637"0"0,0 0-1190 0 0,0 0 176 0 0,0 0 303 0 0,0 0 46 0 0,26-4-408 0 0,-22 3 19 0 0,0 0 0 0 0,0 0 0 0 0,0 0-1 0 0,0 0 1 0 0,0 1 0 0 0,0-1 0 0 0,0 1 0 0 0,0 0-1 0 0,0 0 1 0 0,1 1 0 0 0,-1-1 0 0 0,0 1 0 0 0,0 0-1 0 0,0 0 1 0 0,-1 0 0 0 0,1 1 0 0 0,0-1 0 0 0,0 1-1 0 0,-1 0 1 0 0,1 0 0 0 0,-1 0 0 0 0,1 0-1 0 0,-1 1 1 0 0,0 0 0 0 0,0-1 0 0 0,0 1 0 0 0,0 0-1 0 0,-1 0 1 0 0,1 1 0 0 0,-1-1 0 0 0,0 0 0 0 0,0 1-1 0 0,0 0 1 0 0,0-1 0 0 0,0 1 0 0 0,-1 0 0 0 0,0 0-1 0 0,0 0 1 0 0,0 0 0 0 0,0 0 0 0 0,-1 0 0 0 0,1 0-1 0 0,-1 0 1 0 0,0 0 0 0 0,0 0 0 0 0,-1 0 0 0 0,1 0-1 0 0,-1 0 1 0 0,0 0 0 0 0,0 0 0 0 0,0 0 0 0 0,-1 0-1 0 0,1 0 1 0 0,-1 0 0 0 0,0-1 0 0 0,0 1 0 0 0,-2 3-19 0 0,-57 58 450 0 0,111-55 138 0 0,10-12-2551 0 0,-19-7-2613 0 0,-11-2-1898 0 0</inkml:trace>
  <inkml:trace contextRef="#ctx0" brushRef="#br0" timeOffset="41368.24">4820 9683 12057 0 0,'0'0'2303'0'0,"0"0"-1702"0"0,0 0-405 0 0,0 0 105 0 0,0 0 82 0 0,0 0-205 0 0,0 0-135 0 0,0 0 38 0 0,0 0 155 0 0,28-3 760 0 0,-21-1-1053 0 0,0 1 0 0 0,-1-1 0 0 0,1-1 0 0 0,-1 1 0 0 0,1-1 0 0 0,-1 0 0 0 0,-1 0 1 0 0,1-1-1 0 0,-1 0 0 0 0,0 0 0 0 0,0 0 0 0 0,0-1 0 0 0,-1 1 0 0 0,0-1 0 0 0,-1 0 0 0 0,1 0 0 0 0,-1-1 0 0 0,-1 1 0 0 0,1 0 1 0 0,-1-1-1 0 0,-1 0 0 0 0,1 0 0 0 0,-1 1 0 0 0,-1-1 0 0 0,0 0 0 0 0,0 0 0 0 0,0 0 0 0 0,-1 0 0 0 0,0 1 0 0 0,0-1 0 0 0,-1 0 0 0 0,0 1 1 0 0,0-1-1 0 0,-1 1 0 0 0,-3-7 57 0 0,-18-30-40 0 0,24 43 41 0 0,0 1 1 0 0,-1-1 0 0 0,1 1 0 0 0,-1-1 0 0 0,1 1-1 0 0,-1-1 1 0 0,1 1 0 0 0,-1 0 0 0 0,0-1 0 0 0,1 1-1 0 0,-1 0 1 0 0,0-1 0 0 0,1 1 0 0 0,-1 0-1 0 0,0 0 1 0 0,1 0 0 0 0,-1 0 0 0 0,0-1 0 0 0,1 1-1 0 0,-1 0 1 0 0,0 0 0 0 0,1 0 0 0 0,-1 0-1 0 0,0 1 1 0 0,1-1 0 0 0,-1 0 0 0 0,0 0 0 0 0,1 0-1 0 0,-1 0 1 0 0,0 1 0 0 0,1-1 0 0 0,-1 0 0 0 0,1 1-1 0 0,-1-1 1 0 0,0 0 0 0 0,1 1 0 0 0,-1-1-1 0 0,1 1 1 0 0,-1-1 0 0 0,1 1 0 0 0,-1-1 0 0 0,1 1-1 0 0,0-1 1 0 0,-1 1 0 0 0,1 0 0 0 0,0-1-1 0 0,-1 1 1 0 0,1-1 0 0 0,0 1 0 0 0,0 0 0 0 0,-1-1-1 0 0,1 1 1 0 0,0 0 0 0 0,0-1 0 0 0,0 1 0 0 0,0 0-1 0 0,0-1 1 0 0,0 1 0 0 0,0 0 0 0 0,0 0-1 0 0,0-1 1 0 0,0 1 0 0 0,1 0 0 0 0,-1-1 0 0 0,0 1-1 0 0,0-1 1 0 0,1 1-2 0 0,-14 245 1619 0 0,13-242-1590 0 0,0 1 1 0 0,0 0-1 0 0,0-1 0 0 0,1 1 1 0 0,0 0-1 0 0,0-1 1 0 0,0 1-1 0 0,0 0 0 0 0,1-1 1 0 0,0 0-1 0 0,0 1 0 0 0,0-1 1 0 0,0 0-1 0 0,1 0 1 0 0,-1 0-1 0 0,1 0 0 0 0,0-1 1 0 0,0 1-1 0 0,1-1 0 0 0,-1 0 1 0 0,1 0-1 0 0,0 0 1 0 0,-1 0-1 0 0,1-1 0 0 0,0 1 1 0 0,1-1-1 0 0,-1 0 0 0 0,0 0 1 0 0,1 0-1 0 0,-1-1 1 0 0,1 0-1 0 0,-1 0 0 0 0,1 0 1 0 0,0 0-30 0 0,20-26-1853 0 0,-25 24 1840 0 0,0 1 0 0 0,0-1-1 0 0,0 0 1 0 0,0 0 0 0 0,1 0 0 0 0,-1 1-1 0 0,0-1 1 0 0,1 0 0 0 0,-1 0 0 0 0,0 0 0 0 0,1 1-1 0 0,-1-1 1 0 0,1 0 0 0 0,-1 1 0 0 0,1-1 0 0 0,0 0-1 0 0,-1 1 1 0 0,1-1 0 0 0,0 1 0 0 0,-1-1-1 0 0,1 1 1 0 0,0-1 0 0 0,-1 1 0 0 0,1 0 0 0 0,0-1-1 0 0,0 1 1 0 0,0 0 0 0 0,-1 0 0 0 0,1-1-1 0 0,0 1 1 0 0,0 0 0 0 0,0 0 0 0 0,0 0 0 0 0,0 0-1 0 0,-1 0 1 0 0,1 0 0 0 0,0 0 0 0 0,0 0-1 0 0,0 1 1 0 0,0-1 0 0 0,-1 0 0 0 0,1 0 0 0 0,0 1-1 0 0,0-1 1 0 0,-1 0 0 0 0,1 1 0 0 0,0-1 0 0 0,0 1-1 0 0,-1-1 1 0 0,1 1 0 0 0,0-1 0 0 0,-1 1-1 0 0,1 0 1 0 0,-1-1 0 0 0,1 1 0 0 0,0 0 13 0 0,43 65 1877 0 0,-44-65-1473 0 0,11-38-563 0 0,31 5-2535 0 0,3 69 4005 0 0,14 76 611 0 0,-60-124-4648 0 0,0-1-3456 0 0,1-4-1770 0 0</inkml:trace>
  <inkml:trace contextRef="#ctx0" brushRef="#br0" timeOffset="43586.67">6877 9589 2540 0 0,'0'0'8541'0'0,"2"6"-5758"0"0,7 30-2199 0 0,-3 0 0 0 0,-1 0-1 0 0,-1 0 1 0 0,-2 0 0 0 0,-2 1 0 0 0,-1-1 0 0 0,-3 11-584 0 0,2 105 371 0 0,7-108-310 0 0,-1-16-3139 0 0,-3-9-4756 0 0,-1-18 363 0 0</inkml:trace>
  <inkml:trace contextRef="#ctx0" brushRef="#br0" timeOffset="44285.19">8095 9775 15645 0 0,'0'0'1593'0'0,"0"0"-1279"0"0,-6-6-455 0 0,4 4 142 0 0,1 1 0 0 0,-1-1 0 0 0,0 1 0 0 0,1-1 0 0 0,-1 1 0 0 0,0-1 1 0 0,0 1-1 0 0,0 0 0 0 0,0 0 0 0 0,0 0 0 0 0,-1 0 0 0 0,1 0 0 0 0,0 1 0 0 0,0-1 0 0 0,0 1 0 0 0,-1-1 0 0 0,1 1 0 0 0,0 0 1 0 0,-1 0-1 0 0,1 0 0 0 0,0 0 0 0 0,-1 0 0 0 0,1 0 0 0 0,0 1 0 0 0,0-1 0 0 0,-1 1 0 0 0,1 0 0 0 0,0 0 0 0 0,0-1 1 0 0,0 1-1 0 0,0 1 0 0 0,0-1 0 0 0,0 0 0 0 0,0 0 0 0 0,0 1 0 0 0,0-1 0 0 0,1 1 0 0 0,-1-1 0 0 0,0 1 0 0 0,1 0 0 0 0,0 0 1 0 0,-1 0-1 0 0,0 1-1 0 0,-3 1 41 0 0,1 1 1 0 0,-1-1 0 0 0,1 1 0 0 0,0 0-1 0 0,1 0 1 0 0,-1 0 0 0 0,1 0 0 0 0,0 1-1 0 0,0-1 1 0 0,0 1 0 0 0,1 0-1 0 0,0 0 1 0 0,0 0 0 0 0,1 0 0 0 0,-1 0-1 0 0,2 0 1 0 0,-1 0 0 0 0,0 1 0 0 0,1-1-1 0 0,0 0 1 0 0,1 0 0 0 0,-1 1 0 0 0,1-1-1 0 0,0 0 1 0 0,1 0 0 0 0,0 0 0 0 0,-1 0-1 0 0,2 0 1 0 0,-1 0 0 0 0,1-1 0 0 0,0 1-1 0 0,0-1 1 0 0,1 1-42 0 0,114 53 498 0 0,-62-54-3668 0 0,-38-8-2186 0 0,1-10-4867 0 0</inkml:trace>
  <inkml:trace contextRef="#ctx0" brushRef="#br0" timeOffset="43880.74">7619 9881 9773 0 0,'0'0'5286'0'0,"0"0"-3685"0"0,0 0-1489 0 0,-8 0 93 0 0,-23 4-447 0 0,0-3-1 0 0,1 0 1 0 0,-1-2-1 0 0,0-1 1 0 0,0-2 0 0 0,1-1-1 0 0,-1-1 1 0 0,-1-2 242 0 0,1-9-3256 0 0,19-2-5204 0 0,14 7 5138 0 0</inkml:trace>
  <inkml:trace contextRef="#ctx0" brushRef="#br0" timeOffset="44129.94">7436 9806 5565 0 0,'0'0'7256'0'0,"0"0"-5688"0"0,40 47-624 0 0,-29-25 129 0 0,-6 5-325 0 0,-5-1-352 0 0,0 0-160 0 0,-4-4-100 0 0,-4 1-36 0 0,0-4-24 0 0,1-2-76 0 0,0-2-104 0 0,3-4-316 0 0,3-3-600 0 0,1-1-897 0 0,1-3-1131 0 0,3-1-1816 0 0,9-3-1861 0 0</inkml:trace>
  <inkml:trace contextRef="#ctx0" brushRef="#br0" timeOffset="41589.13">5419 9426 10485 0 0,'2'11'5064'0'0,"9"45"-4518"0"0,-3 1 0 0 0,-3-1 0 0 0,-2 1 0 0 0,-3 0 1 0 0,-4 32-547 0 0,3-77-514 0 0,-1 74 1844 0 0,6-59-3529 0 0,4-3-3823 0 0,-7-26-1953 0 0</inkml:trace>
  <inkml:trace contextRef="#ctx0" brushRef="#br0" timeOffset="42362.85">5588 9724 3344 0 0,'0'0'2453'0'0,"0"0"1166"0"0,7-2-2263 0 0,11-3-1154 0 0,-13 3 62 0 0,0 0-1 0 0,0 0 1 0 0,0 0-1 0 0,0 1 1 0 0,0-1-1 0 0,1 1 0 0 0,-1 1 1 0 0,0-1-1 0 0,1 1 1 0 0,-1 0-1 0 0,1 0 1 0 0,-1 0-1 0 0,0 1 1 0 0,1 0-1 0 0,-1 0 1 0 0,0 0-1 0 0,0 1 1 0 0,0 0-1 0 0,0 0 0 0 0,4 2-263 0 0,-7-4 29 0 0,0 1-1 0 0,0 0 1 0 0,0 0-1 0 0,0 0 1 0 0,1 0-1 0 0,-2 0 1 0 0,1 1-1 0 0,0-1 1 0 0,0 1-1 0 0,0-1 1 0 0,-1 1-1 0 0,1 0 1 0 0,0-1-1 0 0,-1 1 1 0 0,0 0-1 0 0,1 0 1 0 0,-1 0-1 0 0,0 0 0 0 0,0 0 1 0 0,0 0-1 0 0,0 1 1 0 0,-1-1-1 0 0,1 0 1 0 0,0 0-1 0 0,-1 1 1 0 0,0-1-1 0 0,1 0 1 0 0,-1 1-1 0 0,0-1 1 0 0,0 0-1 0 0,-1 1 1 0 0,1-1-1 0 0,0 0 1 0 0,-1 0-1 0 0,1 1 1 0 0,-1-1-1 0 0,0 0 0 0 0,0 0 1 0 0,0 0-1 0 0,0 1 1 0 0,0-1-1 0 0,0 0 1 0 0,0-1-1 0 0,-1 1 1 0 0,1 0-1 0 0,-1 0 1 0 0,1 0-1 0 0,-1-1 1 0 0,0 1-1 0 0,0-1 1 0 0,0 0-1 0 0,0 1 1 0 0,0-1-1 0 0,0 0 1 0 0,0 0-1 0 0,0 0 0 0 0,0 0 1 0 0,-1 0-29 0 0,-53 59 5 0 0,118-45 684 0 0,-7-19-3214 0 0,-18-8-5780 0 0,-14-1 546 0 0</inkml:trace>
  <inkml:trace contextRef="#ctx0" brushRef="#br0" timeOffset="42766.37">5929 9770 5733 0 0,'0'0'6345'0'0,"0"0"-4456"0"0,0 0-1399 0 0,0 0 59 0 0,0 0-283 0 0,0 0-236 0 0,22-5-112 0 0,64 164 2728 0 0,-60-215-3292 0 0,-22 57 664 0 0,-1 0 0 0 0,1 0 0 0 0,0 0 0 0 0,-1 0 0 0 0,1 1 0 0 0,-1-1 0 0 0,0 1 0 0 0,0 0 0 0 0,1 0 0 0 0,-1 0 0 0 0,-1 1 0 0 0,1-1 0 0 0,0 0 0 0 0,0 1 0 0 0,-1 0 0 0 0,1 0 0 0 0,-1 0 0 0 0,0 0 0 0 0,0 0 0 0 0,0 0 0 0 0,0 3-18 0 0,28 52 328 0 0,-21-61-7067 0 0,-8 2 5419 0 0,7-5-6375 0 0</inkml:trace>
  <inkml:trace contextRef="#ctx0" brushRef="#br0" timeOffset="43063.24">6478 9924 11609 0 0,'0'0'4212'0'0,"0"0"-3698"0"0,-9 0-301 0 0,-100-8-968 0 0,36-23-3492 0 0,74 31 4091 0 0,-1 1 0 0 0,1-1 0 0 0,-1 0-1 0 0,1 0 1 0 0,-1 1 0 0 0,1-1 0 0 0,0 0 0 0 0,-1 0 0 0 0,1 0 0 0 0,-1 0 0 0 0,1 0 0 0 0,0 0 0 0 0,-1 0 0 0 0,1 0 0 0 0,0 0 0 0 0,-1 0 0 0 0,1 0 0 0 0,0 0-1 0 0,-1 0 1 0 0,1 0 0 0 0,-1-1 0 0 0,1 1 0 0 0,0 0 0 0 0,-1 0 0 0 0,1-1 0 0 0,-1 1 0 0 0,1 0 0 0 0,-1-1 0 0 0,1 1 0 0 0,-1-1 0 0 0,1 1 0 0 0,-1 0 0 0 0,1-1-1 0 0,-1 1 1 0 0,0-1 0 0 0,1 1 0 0 0,-1-1 0 0 0,0 0 0 0 0,1 1 0 0 0,-1-1 0 0 0,0 1 0 0 0,0-1 0 0 0,0 0 0 0 0,1 1 0 0 0,-1-1 0 0 0,0 1 0 0 0,0-1 0 0 0,0 0 0 0 0,0 1-1 0 0,0-1 1 0 0,0 0 0 0 0,0 1 0 0 0,0-1 0 0 0,-1 0 0 0 0,1 1 0 0 0,0-1 0 0 0,0 1 0 0 0,0-1 0 0 0,-1 0 0 0 0,1 1 0 0 0,0-1 0 0 0,-1 1 0 0 0,1-1 0 0 0,0 1-1 0 0,-1-1 1 0 0,1 1 0 0 0,-1-1 0 0 0,1 1 0 0 0,-1-1 0 0 0,1 1 156 0 0,19 1 366 0 0,-14 0 290 0 0,0 1 0 0 0,0 0 0 0 0,0 1 1 0 0,0-1-1 0 0,0 1 0 0 0,-1 0 0 0 0,1 1 1 0 0,-1-1-1 0 0,0 1 0 0 0,0-1 0 0 0,0 1 1 0 0,0 0-1 0 0,-1 1 0 0 0,0-1 0 0 0,1 0 1 0 0,-2 1-1 0 0,1 0 0 0 0,0 0 0 0 0,0 4-656 0 0,10 102 3301 0 0,-14-105-4640 0 0,1-12-5381 0 0,1-5-425 0 0</inkml:trace>
  <inkml:trace contextRef="#ctx0" brushRef="#br0" timeOffset="43322.26">6609 9827 13805 0 0,'3'5'1909'0'0,"13"149"-281"0"0,-17-110-3846 0 0,3-44-5627 0 0,1 0 566 0 0</inkml:trace>
  <inkml:trace contextRef="#ctx0" brushRef="#br0" timeOffset="40372.01">4287 9295 15821 0 0,'0'0'1529'0'0,"0"0"-1529"0"0,27 34 0 0 0,-20-16 72 0 0,-2 0 216 0 0,-2 3-92 0 0,-2 0-192 0 0,-1 0-4 0 0,-1 1-48 0 0,-3-1-28 0 0,0 0-268 0 0,1-1-280 0 0,2-1-609 0 0,1-1-1031 0 0,4-6-2196 0 0,5 0-3429 0 0</inkml:trace>
  <inkml:trace contextRef="#ctx0" brushRef="#br0" timeOffset="40621.02">4470 9667 16293 0 0,'0'0'1285'0'0,"0"0"-1285"0"0,-55-11 0 0 0,17-1 112 0 0,-9-1 12 0 0,-1-1-120 0 0,2 3-4 0 0,3 4-176 0 0,7 3-608 0 0,6 1-321 0 0,4 2-699 0 0,13 1-2148 0 0,0 0-2477 0 0</inkml:trace>
  <inkml:trace contextRef="#ctx0" brushRef="#br0" timeOffset="39935">3820 9568 7565 0 0,'0'0'10197'0'0,"0"0"-9629"0"0,0 0-568 0 0,0 0-84 0 0,0 0 84 0 0,-41 3 112 0 0,20-3-112 0 0,0-1-88 0 0,-1-1-356 0 0,1-1-152 0 0,1-3-277 0 0,5 1-439 0 0,-1 0-580 0 0,6-1-1280 0 0,6 0-2089 0 0</inkml:trace>
  <inkml:trace contextRef="#ctx0" brushRef="#br0" timeOffset="40093.52">3758 9503 4972 0 0,'0'0'7541'0'0,"0"0"-6241"0"0,30 37-476 0 0,-23-20 424 0 0,-3 5-383 0 0,-4-2-453 0 0,-3 1-124 0 0,-2-3-92 0 0,-3 2-60 0 0,-1-4-124 0 0,4-3 76 0 0,1 0-8 0 0,1-5-80 0 0,3-1-548 0 0,0-3-1141 0 0,7-2-831 0 0,-2-2-2700 0 0,12-3-2765 0 0</inkml:trace>
  <inkml:trace contextRef="#ctx0" brushRef="#br0" timeOffset="38583.77">2519 9193 5917 0 0,'6'-3'4384'0'0,"103"-21"-2479"0"0,-106 24-1813 0 0,0 0-1 0 0,0 0 1 0 0,0 0 0 0 0,0 1-1 0 0,0-1 1 0 0,0 1-1 0 0,0 0 1 0 0,0 0-1 0 0,-1 0 1 0 0,1 0 0 0 0,0 0-1 0 0,0 1 1 0 0,-1-1-1 0 0,1 1 1 0 0,-1-1-1 0 0,1 1 1 0 0,-1 0 0 0 0,0 0-1 0 0,0 1 1 0 0,0-1-1 0 0,0 0 1 0 0,0 1-1 0 0,0-1 1 0 0,-1 1 0 0 0,1-1-1 0 0,-1 1 1 0 0,1 0-1 0 0,-1-1 1 0 0,0 1 0 0 0,0 0-1 0 0,-1 0 1 0 0,1 0-1 0 0,-1 0 1 0 0,1 0-1 0 0,-1 0 1 0 0,0 0 0 0 0,0 0-1 0 0,0 0-91 0 0,-1 2 63 0 0,0-1 0 0 0,0 0 0 0 0,0 0-1 0 0,-1 0 1 0 0,1 0 0 0 0,-1 0 0 0 0,0 0 0 0 0,0 0 0 0 0,-1-1-1 0 0,1 1 1 0 0,-1-1 0 0 0,0 1 0 0 0,0-1 0 0 0,0 0-1 0 0,0 0 1 0 0,0 0 0 0 0,-1-1 0 0 0,1 1 0 0 0,-1-1 0 0 0,0 0-1 0 0,1 0 1 0 0,-3 1-63 0 0,-27 10-2012 0 0,2-11-3320 0 0,26-3-1292 0 0</inkml:trace>
  <inkml:trace contextRef="#ctx0" brushRef="#br0" timeOffset="38834.07">2777 9186 6353 0 0,'0'0'7230'0'0,"0"0"-5697"0"0,-6 8-1316 0 0,2-5-190 0 0,1 1 0 0 0,-1-1-1 0 0,1 1 1 0 0,0 0-1 0 0,0 0 1 0 0,0 0-1 0 0,1 0 1 0 0,-1 1-1 0 0,1-1 1 0 0,0 1 0 0 0,0-1-1 0 0,1 1 1 0 0,-1 0-1 0 0,1 0 1 0 0,0 0-1 0 0,1-1 1 0 0,-1 1-1 0 0,1 0 1 0 0,0 0 0 0 0,0 0-1 0 0,0 0 1 0 0,0 0-1 0 0,1 0 1 0 0,0 0-1 0 0,0 0 1 0 0,1-1 0 0 0,-1 1-1 0 0,1 0 1 0 0,0-1-1 0 0,0 1 1 0 0,1-1-1 0 0,-1 0 1 0 0,1 1-1 0 0,0-1 1 0 0,0-1 0 0 0,0 1-1 0 0,4 3-26 0 0,21 3-1431 0 0,-7-12-4700 0 0,-7-4-1503 0 0</inkml:trace>
  <inkml:trace contextRef="#ctx0" brushRef="#br0" timeOffset="39006.44">2958 9038 4396 0 0,'0'0'7587'0'0,"0"0"-5873"0"0,7 2-1678 0 0,-1-1-2 0 0,-4-1-4 0 0,0-1 0 0 0,-1 1 0 0 0,1 0 1 0 0,0 0-1 0 0,0 0 0 0 0,0 0 0 0 0,-1 0 1 0 0,1 0-1 0 0,0 0 0 0 0,0 1 0 0 0,0-1 1 0 0,-1 1-1 0 0,1-1 0 0 0,0 1 0 0 0,-1 0 1 0 0,1 0-1 0 0,0 0 0 0 0,-1-1 0 0 0,1 1 0 0 0,-1 1 1 0 0,1-1-1 0 0,-1 0 0 0 0,0 0 0 0 0,0 1 1 0 0,1-1-1 0 0,-1 0 0 0 0,0 1 0 0 0,0-1 1 0 0,0 1-1 0 0,0-1 0 0 0,-1 1 0 0 0,1 0 1 0 0,0-1-1 0 0,-1 1 0 0 0,1 0 0 0 0,-1 0 1 0 0,1 0-1 0 0,-1-1 0 0 0,0 1 0 0 0,0 0 1 0 0,0 0-1 0 0,0 0 0 0 0,0-1 0 0 0,0 1 1 0 0,-1 0-1 0 0,1 0 0 0 0,0 0 0 0 0,-1-1 0 0 0,1 1 1 0 0,-1 0-31 0 0,-82 110 982 0 0,84-110-942 0 0,0 0 0 0 0,1 0-1 0 0,0 0 1 0 0,-1 0-1 0 0,1 0 1 0 0,0-1 0 0 0,0 1-1 0 0,0-1 1 0 0,0 1-1 0 0,0-1 1 0 0,0 1 0 0 0,0-1-1 0 0,1 0 1 0 0,-1 0-1 0 0,0 0 1 0 0,1-1 0 0 0,-1 1-1 0 0,1-1 1 0 0,-1 1-1 0 0,1-1 1 0 0,-1 0 0 0 0,1 0-1 0 0,-1 0 1 0 0,1 0-1 0 0,-1 0 1 0 0,2-1-40 0 0,2 2-8 0 0,-4-1-72 0 0,47 8-1524 0 0,-16 2-5532 0 0,-17-4 1233 0 0</inkml:trace>
  <inkml:trace contextRef="#ctx0" brushRef="#br0" timeOffset="38054.98">2270 9471 10017 0 0,'0'0'7021'0'0,"0"0"-7021"0"0,0 0-624 0 0,0 0 463 0 0,-46 1 161 0 0,21-4 149 0 0,-6 0-81 0 0,1-1-68 0 0,-1-2-633 0 0,2 2-335 0 0,3-2-376 0 0,3 0-460 0 0,6-1-168 0 0,7 0-260 0 0,5-2-941 0 0,5 2-1043 0 0</inkml:trace>
  <inkml:trace contextRef="#ctx0" brushRef="#br0" timeOffset="38318.56">2130 9394 1280 0 0,'0'0'6017'0'0,"37"20"-3241"0"0,-24-7-1140 0 0,-1 4-252 0 0,-2 3-52 0 0,-5 0-484 0 0,-2 0-172 0 0,-3-1-308 0 0,-3-1-167 0 0,-5-2-125 0 0,3-3-76 0 0,-1-2-561 0 0,2-3-291 0 0,0-2-312 0 0,1-4-1264 0 0,2-2-3012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8T00:42:35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10309 0 0,'0'0'-16'0'0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24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31 2888 0 0,'0'0'3410'0'0,"0"0"-2132"0"0,0 0-781 0 0,0 0 315 0 0,-3-6 357 0 0,-10-19 437 0 0,11 44 505 0 0,4-12-1916 0 0,-3-1-119 0 0,1-1-1 0 0,0 1 1 0 0,0 0-1 0 0,1-1 1 0 0,0 1-1 0 0,0 0 1 0 0,0-1-1 0 0,0 1 1 0 0,1-1-1 0 0,0 1 1 0 0,0-1-1 0 0,1 0 1 0 0,-1 0-1 0 0,1 0 1 0 0,0 0-1 0 0,0-1 1 0 0,1 1 0 0 0,0-1-1 0 0,-1 0 1 0 0,1 0-1 0 0,1 0 1 0 0,-1 0-1 0 0,0-1 1 0 0,1 1-1 0 0,0-1 1 0 0,0-1-1 0 0,0 1 1 0 0,0 0-1 0 0,0-1 1 0 0,1 0-1 0 0,-1-1 1 0 0,4 2-76 0 0,-6-6 3 0 0,0 0 0 0 0,0 0 0 0 0,0 0 0 0 0,-1 0 1 0 0,1 0-1 0 0,-1-1 0 0 0,0 1 0 0 0,0-1 0 0 0,0 1 0 0 0,0-1 0 0 0,-1 0 1 0 0,1 0-1 0 0,-1 0 0 0 0,0 0 0 0 0,0 0 0 0 0,-1 0 0 0 0,1 0 0 0 0,-1 0 1 0 0,0 0-1 0 0,0 0 0 0 0,0 0 0 0 0,0 0 0 0 0,-1 0 0 0 0,0-1-3 0 0,1 4 10 0 0,26 82 711 0 0,-24-78-689 0 0,1 1 0 0 0,-1 0 0 0 0,0-1 0 0 0,0 1 0 0 0,0 0 0 0 0,-1 0 0 0 0,1 1 0 0 0,-1-1 0 0 0,0 0 1 0 0,0 0-1 0 0,-1 1 0 0 0,1-1 0 0 0,-1 1 0 0 0,0-1 0 0 0,0 0 0 0 0,0 1 0 0 0,-1-1 0 0 0,1 1 0 0 0,-1-1 0 0 0,0 0 0 0 0,-1 0 0 0 0,1 0 0 0 0,-1 1 0 0 0,1-1 0 0 0,-1 0 1 0 0,0-1-1 0 0,-1 1 0 0 0,1 0 0 0 0,-1-1 0 0 0,0 1 0 0 0,0-1 0 0 0,0 0 0 0 0,0 0 0 0 0,0 0 0 0 0,-1 0 0 0 0,1-1 0 0 0,-1 1 0 0 0,0-1 0 0 0,1 0 0 0 0,-1 0 1 0 0,0 0-1 0 0,-1 0 0 0 0,1-1 0 0 0,-3 1-32 0 0,-55-11-701 0 0,26-8-5606 0 0,30 10-401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25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2 8189 0 0,'0'0'1613'0'0,"0"0"-967"0"0,0 0-322 0 0,0 0 488 0 0,-6-1 112 0 0,3 0-844 0 0,0 1 0 0 0,0 0 0 0 0,-1 0-1 0 0,1 1 1 0 0,0-1 0 0 0,0 0 0 0 0,-1 1-1 0 0,1 0 1 0 0,0 0 0 0 0,0 0 0 0 0,0 0-1 0 0,0 1 1 0 0,0-1 0 0 0,0 1 0 0 0,1-1-1 0 0,-1 1 1 0 0,0 0 0 0 0,1 0 0 0 0,0 1-1 0 0,-1-1 1 0 0,1 0 0 0 0,0 1 0 0 0,0-1-1 0 0,0 1 1 0 0,0 0 0 0 0,1-1 0 0 0,-1 1-1 0 0,1 0 1 0 0,-1 0 0 0 0,1 0 0 0 0,0 0-1 0 0,0 1 1 0 0,0 1-80 0 0,1-2 60 0 0,-1-1 1 0 0,1 1-1 0 0,0 0 1 0 0,0-1-1 0 0,0 1 1 0 0,0-1-1 0 0,0 1 1 0 0,0-1-1 0 0,1 1 0 0 0,-1-1 1 0 0,1 1-1 0 0,0-1 1 0 0,-1 1-1 0 0,1-1 1 0 0,1 0-1 0 0,-1 0 0 0 0,0 1 1 0 0,0-1-1 0 0,1 0 1 0 0,-1 0-1 0 0,1 0 1 0 0,0 0-1 0 0,0 0 1 0 0,-1-1-1 0 0,1 1 0 0 0,0 0 1 0 0,0-1-1 0 0,1 0 1 0 0,-1 1-1 0 0,0-1 1 0 0,0 0-1 0 0,1 0 0 0 0,-1 0 1 0 0,1 0-1 0 0,-1-1 1 0 0,1 1-1 0 0,-1-1 1 0 0,1 1-1 0 0,-1-1 1 0 0,1 0-1 0 0,-1 0 0 0 0,1 0 1 0 0,-1 0-1 0 0,1-1 1 0 0,-1 1-1 0 0,1-1 1 0 0,-1 1-1 0 0,1-1 0 0 0,-1 0 1 0 0,1 0-1 0 0,-1 0 1 0 0,0 0-1 0 0,0 0 1 0 0,1-1-61 0 0,-1 0-47 0 0,0 1 1 0 0,0-1 0 0 0,-1 0-1 0 0,1 0 1 0 0,0 0 0 0 0,-1 0-1 0 0,1 0 1 0 0,-1 0 0 0 0,0 0-1 0 0,0-1 1 0 0,0 1-1 0 0,0 0 1 0 0,0-1 0 0 0,0 1-1 0 0,-1 0 1 0 0,1-1 0 0 0,-1 1-1 0 0,0-1 1 0 0,1 1 0 0 0,-1-1-1 0 0,0 1 1 0 0,-1-1 0 0 0,1 1-1 0 0,0-1 1 0 0,-1 1 0 0 0,1-1-1 0 0,-1 1 1 0 0,0-1 0 0 0,0 1-1 0 0,0 0 1 0 0,0-1-1 0 0,0 1 1 0 0,0 0 0 0 0,-1 0-1 0 0,1 0 1 0 0,-1 0 0 0 0,0 0-1 0 0,1 0 1 0 0,-1 1 0 0 0,0-1-1 0 0,0 0 1 0 0,0 1 0 0 0,0-1-1 0 0,0 1 1 0 0,0 0 0 0 0,-1 0-1 0 0,1 0 1 0 0,0 0 0 0 0,-1 0-1 0 0,1 0 1 0 0,-1 1-1 0 0,1-1 1 0 0,0 1 0 0 0,-1 0-1 0 0,1-1 1 0 0,-2 1 46 0 0,-17-8-2799 0 0,2 3-2913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25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211 185 11461 0 0,'0'0'2668'0'0,"0"0"-2564"0"0,0 0 312 0 0,0 0-276 0 0,0 0 716 0 0,-37-21-328 0 0,20 14-388 0 0,-5-1-140 0 0,1 2 0 0 0,-1 0-340 0 0,1 2-352 0 0,1-1-104 0 0,6 1-588 0 0,2 0-1532 0 0,7 1-2497 0 0</inkml:trace>
  <inkml:trace contextRef="#ctx0" brushRef="#br0" timeOffset="171.82">211 69 3892 0 0,'0'0'6833'0'0,"0"0"-5661"0"0,0 0-584 0 0,0 0-64 0 0,0 0 444 0 0,0 0-104 0 0,-41-23-272 0 0,23 14-268 0 0,-8 2-236 0 0,2 1-88 0 0,-2-1-12 0 0,2 1-768 0 0,3 3-424 0 0,3-1-1532 0 0,6 1-2576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32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8053 0 0,'0'0'5676'0'0,"16"40"-5056"0"0,-15-20-228 0 0,1 2 316 0 0,-2 4-80 0 0,-2-3-223 0 0,-3 1-133 0 0,-3 0-272 0 0,0-2-212 0 0,0-1-781 0 0,2-4-1083 0 0,2-1-4544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32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5136 0 0,'0'0'4728'0'0,"0"0"-3170"0"0,0 0-1024 0 0,0 0 113 0 0,0 0 14 0 0,0 0-212 0 0,0 0-295 0 0,3-2-315 0 0,3 3 188 0 0,-1 0 1 0 0,1 0-1 0 0,0 0 0 0 0,-1 1 1 0 0,1 0-1 0 0,-1 0 0 0 0,0 0 1 0 0,0 1-1 0 0,0-1 0 0 0,0 1 1 0 0,0 1-1 0 0,0-1 1 0 0,-1 1-1 0 0,0-1 0 0 0,1 1 1 0 0,-1 1-1 0 0,-1-1 0 0 0,1 0 1 0 0,-1 1-1 0 0,0 0 0 0 0,0 0 1 0 0,0 0-1 0 0,0 0 0 0 0,-1 0 1 0 0,0 1-1 0 0,0-1 1 0 0,-1 1-1 0 0,1-1 0 0 0,-1 1 1 0 0,0-1-1 0 0,-1 1 0 0 0,1 0 1 0 0,-1 1-28 0 0,-2-4 38 0 0,1 0 0 0 0,-1 0 1 0 0,0 0-1 0 0,0 0 1 0 0,0 0-1 0 0,0 0 1 0 0,-1 0-1 0 0,1-1 0 0 0,-1 1 1 0 0,0-1-1 0 0,1 0 1 0 0,-1 1-1 0 0,0-1 0 0 0,-1-1 1 0 0,1 1-1 0 0,0 0 1 0 0,0-1-1 0 0,-1 0 1 0 0,1 0-1 0 0,-1 0 0 0 0,1 0 1 0 0,-1 0-1 0 0,-1 0-38 0 0,-31 0-3897 0 0,36-2-291 0 0,4-6-2587 0 0</inkml:trace>
  <inkml:trace contextRef="#ctx0" brushRef="#br0" timeOffset="263.83">219 45 3392 0 0,'0'0'4682'0'0,"0"0"-2654"0"0,0 0-1077 0 0,0 0-721 0 0,0 0-77 0 0,0 0 379 0 0,0 0 311 0 0,-6 6 13 0 0,2-1-649 0 0,0-4-123 0 0,1 1 1 0 0,0 0-1 0 0,0 0 0 0 0,0 1 0 0 0,0-1 0 0 0,0 1 1 0 0,0-1-1 0 0,1 1 0 0 0,-1 0 0 0 0,1 0 0 0 0,0 0 1 0 0,0 0-1 0 0,0 0 0 0 0,0 1 0 0 0,0-1 1 0 0,1 1-1 0 0,0-1 0 0 0,-1 1 0 0 0,1-1 0 0 0,1 1 1 0 0,-1 0-1 0 0,0-1 0 0 0,1 1 0 0 0,0 0 0 0 0,0 0 1 0 0,0 0-1 0 0,0-1 0 0 0,1 1 0 0 0,-1 0 1 0 0,1-1-1 0 0,0 1 0 0 0,0 0 0 0 0,1-1 0 0 0,-1 1 1 0 0,0-1-1 0 0,1 1 0 0 0,0-1 0 0 0,1 1-84 0 0,57 23 58 0 0,-18-18-6030 0 0,-33-7 905 0 0</inkml:trace>
  <inkml:trace contextRef="#ctx0" brushRef="#br0" timeOffset="512.62">536 249 5396 0 0,'0'0'9313'0'0,"0"0"-8773"0"0,0 0-540 0 0,0 0 0 0 0,0 0 140 0 0,0 0 188 0 0,-45-12-192 0 0,27 8-136 0 0,-1-2-4 0 0,-4 0-688 0 0,6 0-444 0 0,0 1-804 0 0,3-2-1012 0 0,5 1-2957 0 0</inkml:trace>
  <inkml:trace contextRef="#ctx0" brushRef="#br0" timeOffset="513.62">574 146 7613 0 0,'0'0'6576'0'0,"0"0"-6096"0"0,0 0-480 0 0,0 0 0 0 0,0 0 92 0 0,-51-16 248 0 0,29 9-140 0 0,-2-2-124 0 0,1 2-76 0 0,-1 0-340 0 0,4 0-1028 0 0,1 0-1024 0 0,4 1-2128 0 0,6-3-2129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5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10677 0 0,'0'0'2312'0'0,"0"0"-1350"0"0,0 0-897 0 0,0 0 306 0 0,2 7 99 0 0,0 3-335 0 0,18 71 1155 0 0,-20-79-1231 0 0,0-1 0 0 0,1 0 0 0 0,-1 1 0 0 0,0-1 0 0 0,1 0 0 0 0,-1 1 0 0 0,0-1 0 0 0,1 0 0 0 0,0 0 0 0 0,-1 1 0 0 0,1-1 0 0 0,0 0 0 0 0,-1 0 0 0 0,1 0 0 0 0,0 0 0 0 0,0 0 0 0 0,0 0 0 0 0,0 0 0 0 0,0 0 0 0 0,0-1 0 0 0,0 1 0 0 0,1 0 0 0 0,-1-1 0 0 0,0 1 0 0 0,0 0 0 0 0,0-1-1 0 0,1 1 1 0 0,-1-1 0 0 0,0 0 0 0 0,1 0 0 0 0,-1 1 0 0 0,0-1 0 0 0,1 0 0 0 0,-1 0 0 0 0,0 0 0 0 0,1 0 0 0 0,-1 0 0 0 0,0-1 0 0 0,1 1 0 0 0,-1 0 0 0 0,0 0 0 0 0,1-1 0 0 0,-1 1 0 0 0,0-1 0 0 0,0 0 0 0 0,1 1 0 0 0,-1-1 0 0 0,0 0 0 0 0,0 1 0 0 0,0-1 0 0 0,0 0 0 0 0,0 0 0 0 0,0 0-1 0 0,0 0-58 0 0,13-29-27 0 0,-14 30-12 0 0,0 1 0 0 0,0-1 0 0 0,1 1 0 0 0,-1-1 0 0 0,0 1 0 0 0,0-1 1 0 0,0 1-1 0 0,1 0 0 0 0,-1-1 0 0 0,0 1 0 0 0,1-1 0 0 0,-1 0 0 0 0,0 1 0 0 0,1-1 1 0 0,-1 1-1 0 0,1-1 0 0 0,-1 1 0 0 0,1-1 0 0 0,-1 0 0 0 0,1 1 0 0 0,-1-1 0 0 0,1 0 0 0 0,-1 0 1 0 0,1 1-1 0 0,-1-1 0 0 0,1 0 0 0 0,-1 0 0 0 0,1 0 0 0 0,-1 0 0 0 0,1 0 0 0 0,0 0 1 0 0,-1 0-1 0 0,1 0 0 0 0,-1 0 0 0 0,1 0 0 0 0,0 0 0 0 0,-1 0 0 0 0,1 0 0 0 0,-1 0 1 0 0,1 0-1 0 0,-1-1 0 0 0,1 1 0 0 0,-1 0 0 0 0,1 0 0 0 0,-1-1 0 0 0,1 1 0 0 0,-1 0 0 0 0,1-1 1 0 0,-1 1 38 0 0,4 5 31 0 0,-1-1-1 0 0,0 1 1 0 0,0 0 0 0 0,0 0 0 0 0,-1 0 0 0 0,0 0 0 0 0,0 1 0 0 0,0-1 0 0 0,-1 1 0 0 0,0-1 0 0 0,0 1 0 0 0,0 0-1 0 0,0-1 1 0 0,-1 1 0 0 0,0 0 0 0 0,-1-1 0 0 0,1 1 0 0 0,-1 0 0 0 0,0-1 0 0 0,0 1 0 0 0,-1-1 0 0 0,1 1 0 0 0,-1-1-1 0 0,0 0 1 0 0,-1 1 0 0 0,0-1 0 0 0,1-1 0 0 0,-2 1 0 0 0,1 0 0 0 0,0-1 0 0 0,-1 1 0 0 0,0-1 0 0 0,0 0 0 0 0,0 0-1 0 0,0-1 1 0 0,-1 1 0 0 0,0-1 0 0 0,1 0 0 0 0,-6 2-31 0 0,-118 19-3142 0 0,91-26-2514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0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26 5533 0 0,'0'0'2482'0'0,"0"0"-913"0"0,0 0-511 0 0,0 0-65 0 0,0 0-121 0 0,0 0-143 0 0,-9-5-122 0 0,0 1-560 0 0,0 1 1 0 0,-1 0-1 0 0,1 0 1 0 0,-1 1-1 0 0,1 0 1 0 0,-1 0-1 0 0,0 1 1 0 0,1 1-1 0 0,-1 0 1 0 0,0 0-1 0 0,0 0 1 0 0,0 2-1 0 0,1-1 1 0 0,-1 1-1 0 0,1 0 1 0 0,-1 1-1 0 0,1 0 1 0 0,0 1-1 0 0,0 0 1 0 0,0 0-48 0 0,9 0-16 0 0,0-1 0 0 0,0 0 0 0 0,0 1 1 0 0,1-1-1 0 0,0 0 0 0 0,-1 1 0 0 0,1-1 0 0 0,0 0 1 0 0,1 0-1 0 0,-1 0 0 0 0,0 0 0 0 0,1 0 1 0 0,0 0-1 0 0,0 0 0 0 0,0-1 0 0 0,0 1 1 0 0,0-1-1 0 0,0 1 0 0 0,0-1 0 0 0,1 0 0 0 0,0 0 1 0 0,-1 0-1 0 0,1 0 0 0 0,0 0 0 0 0,0 0 1 0 0,0-1-1 0 0,0 0 0 0 0,0 1 0 0 0,0-1 0 0 0,0 0 1 0 0,1 0-1 0 0,-1-1 0 0 0,0 1 0 0 0,0-1 1 0 0,3 0 15 0 0,3 4-12 0 0,12 6-68 0 0,-10-6 137 0 0,-1-1 0 0 0,1 2 0 0 0,-1-1-1 0 0,0 1 1 0 0,0 1 0 0 0,-1 0 0 0 0,0 0 0 0 0,0 1 0 0 0,0 0-1 0 0,-1 1 1 0 0,0-1 0 0 0,0 2 0 0 0,-1-1 0 0 0,0 1 0 0 0,-1 0-1 0 0,1 0 1 0 0,-2 1 0 0 0,4 7-57 0 0,-10-13 44 0 0,0 0 1 0 0,0 0-1 0 0,-1 1 0 0 0,1-1 1 0 0,-1 0-1 0 0,0 0 1 0 0,0 0-1 0 0,0-1 0 0 0,0 1 1 0 0,-1 0-1 0 0,1-1 0 0 0,-1 0 1 0 0,0 1-1 0 0,0-1 0 0 0,0 0 1 0 0,-1-1-1 0 0,1 1 0 0 0,-1 0 1 0 0,1-1-1 0 0,-1 0 1 0 0,0 0-1 0 0,0 0 0 0 0,0 0 1 0 0,0-1-1 0 0,0 0 0 0 0,-1 1 1 0 0,1-1-1 0 0,0-1 0 0 0,0 1 1 0 0,-1-1-1 0 0,1 0 1 0 0,0 0-1 0 0,-1 0 0 0 0,1 0 1 0 0,-1-1-1 0 0,1 1 0 0 0,0-1 1 0 0,0-1-1 0 0,0 1 0 0 0,-1 0 1 0 0,1-1-1 0 0,0 0 0 0 0,1 0 1 0 0,-1 0-1 0 0,0 0 1 0 0,0-1-1 0 0,1 0 0 0 0,0 1 1 0 0,-2-2-45 0 0,0-28-3424 0 0,17 12-4322 0 0,5 10 1570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1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8613 0 0,'0'0'931'0'0,"0"0"-547"0"0,0 0-171 0 0,0 0 61 0 0,0 0-193 0 0,0 0-365 0 0,7 0-35 0 0,6-1 381 0 0,0 1 0 0 0,0 0 0 0 0,0 1 0 0 0,-1 0 0 0 0,1 1 1 0 0,0 0-1 0 0,-1 1 0 0 0,1 1 0 0 0,-1 0 0 0 0,0 0 0 0 0,0 2 0 0 0,-1-1 0 0 0,0 1 0 0 0,8 6-62 0 0,-18-11 59 0 0,0 0 1 0 0,0 0-1 0 0,-1 1 0 0 0,1-1 0 0 0,0 0 0 0 0,0 1 0 0 0,-1-1 0 0 0,1 1 0 0 0,-1-1 0 0 0,1 1 0 0 0,-1-1 0 0 0,1 1 1 0 0,-1-1-1 0 0,0 1 0 0 0,0-1 0 0 0,0 1 0 0 0,0 0 0 0 0,0-1 0 0 0,0 1 0 0 0,0-1 0 0 0,0 1 0 0 0,-1-1 0 0 0,1 1 1 0 0,-1-1-1 0 0,1 1 0 0 0,-1-1 0 0 0,0 1 0 0 0,1-1 0 0 0,-1 0 0 0 0,0 1 0 0 0,0-1 0 0 0,0 0 0 0 0,0 1 0 0 0,0-1 1 0 0,0 0-1 0 0,0 0 0 0 0,-1 0 0 0 0,1 0 0 0 0,0 0 0 0 0,-1 0 0 0 0,1-1 0 0 0,0 1 0 0 0,-1 0 0 0 0,1-1 0 0 0,-1 1 1 0 0,0-1-61 0 0,-68 37 1226 0 0,-6 6-1379 0 0,134-36 734 0 0,-47-7-861 0 0,80-2 1166 0 0,-32-7-6148 0 0,-55 8 131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1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10045 0 0,'0'0'5996'0'0,"0"0"-5996"0"0,0 0-1056 0 0,0 0 1056 0 0,0 0 416 0 0,-22 46 136 0 0,8-31-83 0 0,-5 1-93 0 0,0 1-116 0 0,-5-2-108 0 0,1 2-80 0 0,3-3 4 0 0,-1-1-76 0 0,4-1-768 0 0,5-3-377 0 0,4-4-423 0 0,3-4-1324 0 0,4-1-2464 0 0</inkml:trace>
  <inkml:trace contextRef="#ctx0" brushRef="#br0" timeOffset="175.23">73 39 12165 0 0,'0'0'1412'0'0,"0"0"-1404"0"0,0 0 480 0 0,38 38 344 0 0,-27-24 76 0 0,1 1-215 0 0,-3 0-145 0 0,2 1-236 0 0,-3-1-184 0 0,0 1-128 0 0,-3-2-296 0 0,4 0-504 0 0,-1-2-889 0 0,-3-3-2475 0 0,8-6-4297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0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208 101 10605 0 0,'0'0'2796'0'0,"0"0"-2148"0"0,0 0-532 0 0,0 0 580 0 0,0 0 184 0 0,-38-5-504 0 0,17 1-244 0 0,-3 1-124 0 0,-2-1-8 0 0,2 2-384 0 0,2-2-712 0 0,1 2-772 0 0,7-2-588 0 0,2 0-468 0 0,7 0-1513 0 0,5-5 1345 0 0</inkml:trace>
  <inkml:trace contextRef="#ctx0" brushRef="#br0" timeOffset="153.82">125 19 2632 0 0,'0'0'4089'0'0,"0"0"-2621"0"0,37-4 36 0 0,-31 4-32 0 0,-2 0-216 0 0,-4 0-360 0 0,-4 0-300 0 0,-4 0 544 0 0,-7 0 4 0 0,-4 0-527 0 0,-3 0-617 0 0,0 0-248 0 0,-3 0-1213 0 0,4-2-3067 0 0,7 0 3052 0 0,1-8-6057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3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1244 0 0,'0'0'7053'0'0,"0"0"-4438"0"0,0 0-1208 0 0,0 0-46 0 0,0 0-22 0 0,0 0-241 0 0,0 0-769 0 0,-4 29-598 0 0,7 27 625 0 0,3 25-80 0 0,8-33-3302 0 0,-10-43-2368 0 0,4-3-2939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3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818 84 11821 0 0,'0'0'1630'0'0,"-6"-1"-1256"0"0,-361-47 2575 0 0,231 35-2936 0 0,-173-9-1105 0 0,333 31-7282 0 0,-10-6 1233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4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22 4820 0 0,'0'0'5439'0'0,"0"0"-3822"0"0,0 0-1033 0 0,0 0 199 0 0,0 0 35 0 0,0 0-66 0 0,0 0-116 0 0,0 0-208 0 0,-5-16-716 0 0,10 15 277 0 0,-1-1-1 0 0,0 2 1 0 0,1-1-1 0 0,-1 0 1 0 0,1 1-1 0 0,-1 0 1 0 0,0 0-1 0 0,1 0 1 0 0,-1 1-1 0 0,1-1 0 0 0,-1 1 1 0 0,0 0-1 0 0,1 0 1 0 0,-1 1-1 0 0,0-1 1 0 0,0 1-1 0 0,0 0 1 0 0,0 0-1 0 0,0 0 1 0 0,0 1-1 0 0,-1-1 0 0 0,1 1 1 0 0,-1 0-1 0 0,0 0 1 0 0,0 0-1 0 0,0 0 1 0 0,0 1-1 0 0,0-1 1 0 0,-1 1-1 0 0,1 0 1 0 0,-1 0-1 0 0,2 3 12 0 0,-96 84 904 0 0,93-89-881 0 0,1 0-1 0 0,-1 0 1 0 0,0-1-1 0 0,1 1 1 0 0,0-1-1 0 0,-1 1 1 0 0,1-1-1 0 0,0 0 1 0 0,-1 0-1 0 0,1 0 1 0 0,0 0-1 0 0,0 0 1 0 0,0 0-1 0 0,0 0 1 0 0,0 0-1 0 0,0-1 1 0 0,0 1-1 0 0,0-1 1 0 0,1 1 0 0 0,-1-1-1 0 0,0 0 1 0 0,0 0-1 0 0,0 0 1 0 0,0 0-1 0 0,1-1 1 0 0,-1 1-1 0 0,0 0 1 0 0,0-1-1 0 0,1 0-22 0 0,4 1 69 0 0,116-5 1057 0 0,-74-8-6994 0 0,-42 10-55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54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177 547 11909 0 0,'0'0'1724'0'0,"0"0"-1724"0"0,0 0 104 0 0,0 0-92 0 0,0 0 408 0 0,-48-1-92 0 0,28 1-36 0 0,-1-2-204 0 0,1 2-88 0 0,2 0 0 0 0,1-1-772 0 0,3-2-628 0 0,3-2-940 0 0,3 2-2841 0 0</inkml:trace>
  <inkml:trace contextRef="#ctx0" brushRef="#br0" timeOffset="263.13">182 459 12493 0 0,'0'0'1836'0'0,"0"0"-1432"0"0,0 0 88 0 0,0 0-228 0 0,0 0 52 0 0,-47-6-68 0 0,27 4-132 0 0,1 1-116 0 0,-1 1-96 0 0,2-1-1416 0 0,2-1-664 0 0,7 1-2816 0 0,-1-6-2401 0 0</inkml:trace>
  <inkml:trace contextRef="#ctx0" brushRef="#br0" timeOffset="529.34">530 354 14693 0 0,'0'0'1613'0'0,"0"0"-1178"0"0,0 0-402 0 0,0 0-17 0 0,0 0 7 0 0,0 0-251 0 0,5-16-2666 0 0,27 6 1257 0 0,36-3 3835 0 0,-65 16-2080 0 0,-1-1-1 0 0,1 1 1 0 0,-1 0-1 0 0,0 0 1 0 0,0 0 0 0 0,0 0-1 0 0,0 0 1 0 0,-1 0-1 0 0,1 0 1 0 0,-1 1 0 0 0,0-1-1 0 0,0 1 1 0 0,0-1-1 0 0,0 1 1 0 0,0-1 0 0 0,-1 1-1 0 0,0-1 1 0 0,0 1-1 0 0,0-1 1 0 0,0 1 0 0 0,0 0-1 0 0,-1-1 1 0 0,1 1-1 0 0,-1 0-117 0 0,1 4 173 0 0,-11 46 442 0 0,9-49-696 0 0,0 0 0 0 0,0 0 0 0 0,0 0 0 0 0,1 1 0 0 0,0-1 0 0 0,0 0-1 0 0,1 0 1 0 0,-1 1 0 0 0,1-1 0 0 0,0 1 0 0 0,0-1 0 0 0,1 0 0 0 0,0 1-1 0 0,0-1 1 0 0,0 0 0 0 0,1 0 0 0 0,-1 1 0 0 0,1-1 0 0 0,1 1 81 0 0,5 0-7472 0 0,-1-6 467 0 0</inkml:trace>
  <inkml:trace contextRef="#ctx0" brushRef="#br0" timeOffset="776.63">738 588 7537 0 0,'0'0'7432'0'0,"0"0"-7116"0"0,0 0 60 0 0,0 0-376 0 0,0 0 556 0 0,0 0 33 0 0,-41 11-177 0 0,22-9-216 0 0,2-2-196 0 0,-2 0-36 0 0,-1 0-824 0 0,0 0-1029 0 0,5 0-2547 0 0,-4-2-4001 0 0</inkml:trace>
  <inkml:trace contextRef="#ctx0" brushRef="#br0" timeOffset="979.07">516 697 9249 0 0,'0'0'1814'0'0,"0"0"-1267"0"0,0 0-277 0 0,6 3 285 0 0,6 3-440 0 0,0 0 0 0 0,1-1 0 0 0,-1 0 0 0 0,1-1 0 0 0,0-1 0 0 0,0 0 0 0 0,0-1 0 0 0,1 0 0 0 0,-1-1 0 0 0,0 0 0 0 0,1-1 0 0 0,-1-1 0 0 0,1 0 0 0 0,-1 0 0 0 0,0-2-1 0 0,0 0 1 0 0,0 0 0 0 0,0-1 0 0 0,0-1-115 0 0,1 1-49 0 0,0-1 0 0 0,-1-1-1 0 0,0 0 1 0 0,0-1 0 0 0,0 0-1 0 0,-1-1 1 0 0,0-1-1 0 0,-1 0 1 0 0,0 0 0 0 0,0-1-1 0 0,-1 0 1 0 0,0-1 0 0 0,-1 0-1 0 0,0-1 1 0 0,-1 0 0 0 0,0 0-1 0 0,-1-1 1 0 0,0 0-1 0 0,-1 0 1 0 0,-1 0 0 0 0,0-1-1 0 0,0 0 1 0 0,-2 0 0 0 0,0 0-1 0 0,1-10 50 0 0,-5 4 28 0 0,-1 0 1 0 0,-1 0-1 0 0,-1 0 0 0 0,0 0 0 0 0,-2 1 0 0 0,0 0 1 0 0,-1 0-1 0 0,-1 0 0 0 0,-1 1 0 0 0,0 0 0 0 0,-2 1 1 0 0,0 0-1 0 0,-1 0 0 0 0,0 1 0 0 0,-1 1 0 0 0,-1 0 1 0 0,-1 1-1 0 0,0 1 0 0 0,0 0 0 0 0,-2 1 0 0 0,1 0 1 0 0,-1 1-1 0 0,-1 2 0 0 0,0-1 0 0 0,0 2 0 0 0,-1 1 1 0 0,-10-3-29 0 0,11 7 44 0 0,0 0 0 0 0,-1 2 0 0 0,1 0 0 0 0,-1 1 0 0 0,1 1 0 0 0,0 0 0 0 0,-1 2 0 0 0,1 0 0 0 0,0 1 0 0 0,1 0 0 0 0,-1 2 0 0 0,1 0 0 0 0,0 1 0 0 0,0 1 0 0 0,1 1 0 0 0,0 0 0 0 0,0 1 0 0 0,1 0 0 0 0,0 1 0 0 0,1 1 0 0 0,1 1 0 0 0,0 0 0 0 0,0 0 0 0 0,1 1 0 0 0,1 1 0 0 0,1 0 0 0 0,0 1 0 0 0,1-1 0 0 0,0 2 0 0 0,1 0 0 0 0,1 0 0 0 0,1 0 0 0 0,0 0 0 0 0,2 1 0 0 0,0 0 0 0 0,0 0 0 0 0,2 0 0 0 0,0 1 0 0 0,2-1 0 0 0,0 1 0 0 0,0-1 0 0 0,2 0 0 0 0,0 1 0 0 0,3 3-44 0 0,3-5-78 0 0,1-1 0 0 0,1-1 0 0 0,1 0-1 0 0,0-1 1 0 0,1 1 0 0 0,1-2 0 0 0,0 0 0 0 0,0-1 0 0 0,1 0 0 0 0,1-1 0 0 0,0 0 0 0 0,1-2 0 0 0,0 1-1 0 0,0-2 1 0 0,1 0 0 0 0,0-1 0 0 0,0-1 0 0 0,1-1 0 0 0,-1 0 0 0 0,1-1 0 0 0,0-1 0 0 0,13 0 78 0 0,0 0-3781 0 0,-3-5-4251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4:41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55 160 0 0,'0'0'745'0'0,"0"0"-44"0"0,0 0-37 0 0,0 0-93 0 0,0 0-117 0 0,0 0-125 0 0,0 0-123 0 0,0 0-118 0 0,0 0-48 0 0,0 0 76 0 0,0 0 98 0 0,0 0 68 0 0,0 0 65 0 0,0 0 110 0 0,0 0-41 0 0,0 0-136 0 0,0 0-127 0 0,0 0-122 0 0,0 0-20 0 0,0 0 13 0 0,0 0 36 0 0,0 0 27 0 0,11-8 2294 0 0,-12 6-2322 0 0,0-1-1 0 0,0 1 0 0 0,0-1 0 0 0,0 1 0 0 0,0 0 1 0 0,0-1-1 0 0,-1 1 0 0 0,1 0 0 0 0,-1 0 0 0 0,1 0 1 0 0,-1 0-1 0 0,0 0 0 0 0,0 0 0 0 0,0 0 0 0 0,0 1 1 0 0,0-1-1 0 0,0 1 0 0 0,0 0 0 0 0,-1-1 0 0 0,1 1 1 0 0,-1 0-1 0 0,1 0 0 0 0,0 0 0 0 0,-1 1 0 0 0,0-1 1 0 0,1 1-1 0 0,-1-1 0 0 0,1 1 0 0 0,-1 0 0 0 0,0 0 0 0 0,1 0 1 0 0,-1 0-1 0 0,1 0 0 0 0,-1 1 0 0 0,1-1 0 0 0,-1 1 1 0 0,1 0-1 0 0,-1 0 0 0 0,1 0 0 0 0,-1 0 0 0 0,1 0 1 0 0,0 0-1 0 0,-1 1 0 0 0,1-1 0 0 0,0 1 0 0 0,-1 1-58 0 0,2 0 85 0 0,0 0 0 0 0,0 0 0 0 0,1 0 0 0 0,-1 0-1 0 0,1 1 1 0 0,0-1 0 0 0,0 0 0 0 0,0 0 0 0 0,0 0-1 0 0,1 1 1 0 0,-1-1 0 0 0,1 0 0 0 0,0 0 0 0 0,0 0-1 0 0,0 0 1 0 0,0 0 0 0 0,0 0 0 0 0,1 0 0 0 0,-1 0-1 0 0,1-1 1 0 0,0 1 0 0 0,0 0 0 0 0,0-1 0 0 0,0 0 0 0 0,0 1-1 0 0,1-1 1 0 0,-1 0 0 0 0,1 0 0 0 0,-1 0 0 0 0,1-1-1 0 0,0 1 1 0 0,0 0 0 0 0,0-1 0 0 0,0 0 0 0 0,0 0-1 0 0,0 0 1 0 0,0 0 0 0 0,0 0 0 0 0,0-1 0 0 0,0 1-1 0 0,1-1 1 0 0,-1 0 0 0 0,0 0 0 0 0,0 0 0 0 0,0 0-1 0 0,1-1-84 0 0,29-5 382 0 0,-15-2-4609 0 0,-17 5-514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4:42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27 964 0 0,'0'0'1585'0'0,"0"0"-516"0"0,0 0-210 0 0,0 0-17 0 0,0 0-68 0 0,0 0-112 0 0,0 0-131 0 0,0 0-148 0 0,0 0-115 0 0,1 1 2486 0 0,4 2-3142 0 0,-5 7-800 0 0,0-6-7656 0 0,0-18 8573 0 0</inkml:trace>
  <inkml:trace contextRef="#ctx0" brushRef="#br0" timeOffset="267.14">34 27 112 0 0</inkml:trace>
  <inkml:trace contextRef="#ctx0" brushRef="#br0" timeOffset="515.26">34 27 112 0 0,'-2'15'1316'0'0,"10"-14"9758"0"0,5-6-11545 0 0,46-32 762 0 0,-43 97 415 0 0,-39 47 112 0 0,35-98-10094 0 0,-5-8 4802 0 0</inkml:trace>
  <inkml:trace contextRef="#ctx0" brushRef="#br0" timeOffset="516.26">180 203 4288 0 0,'0'0'2693'0'0,"0"0"-1329"0"0,0 0 128 0 0,0 0 400 0 0,-50-12-520 0 0,31 7-648 0 0,-3 1-544 0 0,1 2-180 0 0,1 1-372 0 0,2 0-788 0 0,1 1-908 0 0,5 0-2672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1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150 141 15733 0 0,'0'0'2241'0'0,"0"0"-2241"0"0,0 0-644 0 0,0 0 644 0 0,-43-3 272 0 0,22-1-156 0 0,-2-1-116 0 0,2 1-536 0 0,1 0-729 0 0,7-2-1519 0 0,5 1-3924 0 0</inkml:trace>
  <inkml:trace contextRef="#ctx0" brushRef="#br0" timeOffset="1">234 17 6597 0 0,'0'0'8196'0'0,"0"0"-6571"0"0,0 0-1625 0 0,0 0-241 0 0,0 0 241 0 0,0 0 429 0 0,-56-3-129 0 0,27 0-300 0 0,-1 3-88 0 0,1-3-1029 0 0,4 2-1275 0 0,0-6-6105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5:16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1 980 0 0,'0'0'6985'0'0,"0"0"-5626"0"0,-1 6-1171 0 0,-39 209 4109 0 0,51-196-4961 0 0,5-16-3664 0 0,-8-6-965 0 0</inkml:trace>
  <inkml:trace contextRef="#ctx0" brushRef="#br0" timeOffset="172.2">166 129 10305 0 0,'0'0'2580'0'0,"0"0"-2576"0"0,0 0 8 0 0,-39-7 652 0 0,18 5-652 0 0,-1-2-12 0 0,-6 1-156 0 0,9 0-1996 0 0,-17-3-4217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5:4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17 2552 0 0,'0'0'5931'0'0,"0"0"-3934"0"0,0 0-1779 0 0,0 0-106 0 0,0 0 420 0 0,0 0 62 0 0,0 0-220 0 0,0 0-232 0 0,0 0-102 0 0,-15-11 589 0 0,17 10-582 0 0,1 0 0 0 0,-1 0 0 0 0,1 0 0 0 0,-1 1 0 0 0,1-1-1 0 0,-1 1 1 0 0,1-1 0 0 0,-1 1 0 0 0,1 0 0 0 0,0 0 0 0 0,-1 0 0 0 0,1 0 0 0 0,-1 1 0 0 0,1-1 0 0 0,-1 1 0 0 0,1-1 0 0 0,-1 1 0 0 0,1 0 0 0 0,-1 0 0 0 0,1 0 0 0 0,-1 0 0 0 0,0 1 0 0 0,0-1 0 0 0,0 1 0 0 0,0-1 0 0 0,0 1 0 0 0,0 0 0 0 0,0-1 0 0 0,0 1 0 0 0,0 0 0 0 0,-1 0 0 0 0,1 0 0 0 0,-1 1 0 0 0,0-1 0 0 0,0 0 0 0 0,1 1 0 0 0,-1-1 0 0 0,-1 0 0 0 0,1 1 0 0 0,0-1 0 0 0,-1 1 0 0 0,1-1 0 0 0,-1 1 0 0 0,0 0 0 0 0,0-1 0 0 0,0 1 0 0 0,0-1 0 0 0,0 1 0 0 0,0-1 0 0 0,-1 1 0 0 0,1 0 0 0 0,-1-1 0 0 0,0 1 0 0 0,0-1 0 0 0,0 0 0 0 0,0 1 0 0 0,0-1 0 0 0,0 0 0 0 0,-1 0 0 0 0,1 0 0 0 0,-1 1 0 0 0,1-1-47 0 0,2-3 7 0 0,0 1 0 0 0,0-1-1 0 0,1 1 1 0 0,-1 0 0 0 0,0 0-1 0 0,0-1 1 0 0,1 1 0 0 0,-1 0 0 0 0,0 0-1 0 0,0 0 1 0 0,1 1 0 0 0,-1-1-1 0 0,0 0 1 0 0,0 0 0 0 0,1 1 0 0 0,-1-1-1 0 0,0 1 1 0 0,0-1 0 0 0,0 1-1 0 0,0-1 1 0 0,1 1 0 0 0,-1 0 0 0 0,0-1-1 0 0,0 1 1 0 0,0 0 0 0 0,0 0-1 0 0,-1 0 1 0 0,1 0 0 0 0,0 0 0 0 0,0 0-1 0 0,-1 0 1 0 0,1 0 0 0 0,0 0-1 0 0,-1 0 1 0 0,1 1 0 0 0,-1-1 0 0 0,1 0-1 0 0,-1 0 1 0 0,0 0 0 0 0,1 1-1 0 0,-1-1 1 0 0,0 0 0 0 0,0 0 0 0 0,0 1-1 0 0,0-1 1 0 0,0 0 0 0 0,0 1-1 0 0,0-1 1 0 0,-1 0 0 0 0,1 0 0 0 0,0 1-1 0 0,-1-1 1 0 0,1 0 0 0 0,-1 0-1 0 0,1 0 1 0 0,-1 0 0 0 0,0 0 0 0 0,1 0-1 0 0,-1 0 1 0 0,0 0 0 0 0,0 0-1 0 0,0 0 1 0 0,0 0 0 0 0,0 0 0 0 0,0 0-1 0 0,0 0 1 0 0,0-1 0 0 0,0 1-1 0 0,0 0-5 0 0,10 2-177 0 0,50 14 278 0 0,-20-14-4319 0 0,-33-6-547 0 0,-4-8-2679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3:48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301 396 1096 0 0,'0'0'780'0'0,"0"0"-27"0"0,0 0 280 0 0,0 0-78 0 0,0 0-192 0 0,0 0-85 0 0,8 0-164 0 0,5-1-258 0 0,0-1 1 0 0,1 0-1 0 0,-1-1 1 0 0,0 0-1 0 0,0-1 1 0 0,-1 0-1 0 0,1-1 1 0 0,-1 0-1 0 0,0-1 1 0 0,-1-1-1 0 0,1 0 1 0 0,-1 0-1 0 0,0-1 1 0 0,5-6-257 0 0,-10 9 59 0 0,-2 1 0 0 0,1 0 1 0 0,0-1-1 0 0,-1 0 0 0 0,0 0 1 0 0,0 0-1 0 0,0-1 0 0 0,-1 0 0 0 0,0 1 1 0 0,0-1-1 0 0,0 0 0 0 0,-1 0 0 0 0,1-1 1 0 0,-2 1-1 0 0,1 0 0 0 0,-1-1 1 0 0,0 1-1 0 0,0-1 0 0 0,0 1 0 0 0,-1-1 1 0 0,0 1-1 0 0,-1-1 0 0 0,0 1 1 0 0,0-1-1 0 0,0 1 0 0 0,0-1 0 0 0,-1 1 1 0 0,0 0-1 0 0,-1-1 0 0 0,1 1 0 0 0,-3-4-59 0 0,-4-1-32 0 0,-1 1 0 0 0,1 0 0 0 0,-1 0 0 0 0,-1 1 0 0 0,0 0 0 0 0,0 1-1 0 0,-1 1 1 0 0,0-1 0 0 0,0 2 0 0 0,0 0 0 0 0,-1 0 0 0 0,0 1 0 0 0,0 1-1 0 0,-1 0 1 0 0,1 1 0 0 0,-1 0 0 0 0,0 1 0 0 0,0 0 0 0 0,0 2-1 0 0,0-1 1 0 0,0 2 0 0 0,1 0 0 0 0,-13 2 32 0 0,14-1 3 0 0,0 1 1 0 0,1 0-1 0 0,0 1 1 0 0,-1 0-1 0 0,1 0 1 0 0,1 1-1 0 0,-1 1 0 0 0,1 0 1 0 0,0 0-1 0 0,0 1 1 0 0,0 1-1 0 0,1-1 1 0 0,0 1-1 0 0,1 1 0 0 0,0 0 1 0 0,0 0-1 0 0,1 0 1 0 0,0 1-1 0 0,1 0 1 0 0,0 1-1 0 0,1-1 0 0 0,0 1 1 0 0,0 0-1 0 0,1 0 1 0 0,0 1-1 0 0,1-1 1 0 0,1 1-1 0 0,0 0 0 0 0,0 5-3 0 0,5-6 57 0 0,2-1 0 0 0,-1 0 0 0 0,1 0 1 0 0,1-1-1 0 0,0 0 0 0 0,0 0 0 0 0,1 0 0 0 0,0-1 0 0 0,0 1 0 0 0,1-2 0 0 0,0 1 0 0 0,0-1 0 0 0,1-1 0 0 0,0 1 0 0 0,0-1 0 0 0,1-1 0 0 0,-1 0 0 0 0,1 0 0 0 0,0-1 0 0 0,1 0 0 0 0,-1-1 0 0 0,1 0 0 0 0,0-1 0 0 0,9 2-57 0 0,21 9-1988 0 0,-27-9-1900 0 0</inkml:trace>
  <inkml:trace contextRef="#ctx0" brushRef="#br0" timeOffset="114446.03">1099 3511 1104 0 0,'0'0'1826'0'0,"0"-7"-128"0"0,1-142 4830 0 0,-12 115-7883 0 0,2 9-2845 0 0,7 14 1203 0 0</inkml:trace>
  <inkml:trace contextRef="#ctx0" brushRef="#br0" timeOffset="116690.92">1600 4966 652 0 0,'0'0'4740'0'0,"0"0"-2245"0"0,0 0-1333 0 0,0 0-111 0 0,0 0 99 0 0,0 0-202 0 0,0 0-340 0 0,0 0-341 0 0,0 0-183 0 0,-52 20 1564 0 0,39-18-1597 0 0,-1 0 0 0 0,0-1 0 0 0,0-1 0 0 0,1 0 0 0 0,-1-1 0 0 0,0 0 0 0 0,0-1 1 0 0,1-1-1 0 0,-1 0 0 0 0,1-1 0 0 0,0 0 0 0 0,0-1 0 0 0,0 0 0 0 0,1-1 0 0 0,0-1 0 0 0,0 0 0 0 0,0-1-51 0 0,8 4 295 0 0,2 3-1444 0 0,0 0-3426 0 0,2 1-497 0 0</inkml:trace>
  <inkml:trace contextRef="#ctx0" brushRef="#br0" timeOffset="105473.75">1056 4794 1264 0 0,'0'0'644'0'0,"0"0"-242"0"0,0 0 7 0 0,0 0 250 0 0,0 0 24 0 0,0 0-368 0 0,0 0 14 0 0,0 0 820 0 0,3-2-164 0 0,-3 2-817 0 0,-1 0-1 0 0,1 0 1 0 0,-1 0 0 0 0,1-1 0 0 0,0 1 0 0 0,-1 0 0 0 0,1 0 0 0 0,-1 0 0 0 0,1-1 0 0 0,0 1-1 0 0,-1 0 1 0 0,1 0 0 0 0,-1-1 0 0 0,1 1 0 0 0,0 0 0 0 0,-1 0 0 0 0,1-1 0 0 0,0 1 0 0 0,0-1 0 0 0,-1 1-1 0 0,1 0 1 0 0,0-1 0 0 0,0 1 0 0 0,0-1 0 0 0,-1 1 0 0 0,1 0 0 0 0,0-1 0 0 0,0 1 0 0 0,0-1 0 0 0,0 1-1 0 0,0-1 1 0 0,0 1 0 0 0,0-1-168 0 0,-32 4 622 0 0,-255 11 1180 0 0,159-12-927 0 0,156-18-818 0 0,405 10-1606 0 0,-374 10 1364 0 0,-96 3 783 0 0,-461 4 923 0 0,574-24-1393 0 0,283 3-873 0 0,-706 3 1157 0 0,358 13-5991 0 0,6-6 303 0 0</inkml:trace>
  <inkml:trace contextRef="#ctx0" brushRef="#br0" timeOffset="116054.82">1138 4810 600 0 0,'0'0'628'0'0,"0"0"-148"0"0,0 0 524 0 0,0 0-104 0 0,0 0-836 0 0,0 0-64 0 0,0 0-88 0 0,0 0-16 0 0,0 0 52 0 0,0 0-4 0 0,-4 0-1128 0 0,4 0-1008 0 0</inkml:trace>
  <inkml:trace contextRef="#ctx0" brushRef="#br0" timeOffset="-20879.84">1146 431 236 0 0,'0'0'1804'0'0,"0"0"3523"0"0,0 0-2903 0 0,0 0-1202 0 0,0 0 145 0 0,0 0-360 0 0,0 0-889 0 0,5 28 214 0 0,-5-24-263 0 0,1 0 0 0 0,-1 0 0 0 0,1-1 0 0 0,0 1 0 0 0,0 0 0 0 0,0 0 0 0 0,0-1 0 0 0,1 1 0 0 0,0-1 0 0 0,-1 1 0 0 0,1-1 0 0 0,0 0 0 0 0,1 0 0 0 0,-1 1 0 0 0,1-2 0 0 0,-1 1 0 0 0,1 0 0 0 0,0 0 0 0 0,0-1 0 0 0,0 0 0 0 0,0 1 0 0 0,1-1 0 0 0,-1 0 0 0 0,0-1 0 0 0,1 1 0 0 0,0-1 0 0 0,-1 1 0 0 0,1-1 0 0 0,0 0 0 0 0,0 0 0 0 0,-1-1 0 0 0,1 1 0 0 0,0-1 0 0 0,0 0 0 0 0,0 0 0 0 0,0 0 0 0 0,0-1 0 0 0,0 1 0 0 0,-1-1 0 0 0,1 0 0 0 0,0 0 0 0 0,2-1-69 0 0,4-30-332 0 0,-11 42-984 0 0,1-6 1286 0 0,2 7 209 0 0,-1 0 0 0 0,-1-1 0 0 0,0 1-1 0 0,0 0 1 0 0,-1 0 0 0 0,-1-1 0 0 0,0 1 0 0 0,0-1 0 0 0,-1 1 0 0 0,0-1 0 0 0,-1 0 0 0 0,0 0 0 0 0,-1 1-179 0 0,-53 16-5084 0 0,53-28-189 0 0,4-2-1753 0 0</inkml:trace>
  <inkml:trace contextRef="#ctx0" brushRef="#br0" timeOffset="-19079.73">2324 983 1056 0 0,'0'0'1818'0'0,"0"0"2419"0"0,0 0-2055 0 0,0 0-1235 0 0,0 0-183 0 0,0 0 54 0 0,0 0-107 0 0,0 0-254 0 0,0 0-172 0 0,-21-29 625 0 0,-55-29-722 0 0,21 27-3550 0 0,71 35-5437 0 0,11-2 10551 0 0,-23-2 5394 0 0,-31 0-6354 0 0,27 1-786 0 0,1 0 0 0 0,0 0 0 0 0,0 0 0 0 0,-1 0 0 0 0,1 0-1 0 0,-1 0 1 0 0,1 0 0 0 0,-1 0 0 0 0,1 0 0 0 0,-1 0 0 0 0,1 0 0 0 0,-1 0-1 0 0,0 0 1 0 0,0 0 0 0 0,0 1 0 0 0,0-1 0 0 0,0 0 0 0 0,0 0-1 0 0,0 0 1 0 0,0 0 0 0 0,0 1 0 0 0,0-1 0 0 0,0 0 0 0 0,-1 0 0 0 0,1 0-1 0 0,-1 0 1 0 0,1 0 0 0 0,-1 0 0 0 0,1 0 0 0 0,-1 0 0 0 0,1 0-1 0 0,-1 0 1 0 0,0 0 0 0 0,0 0 0 0 0,1 0 0 0 0,-1 0 0 0 0,0-1-1 0 0,0 1 1 0 0,0 0 0 0 0,0-1 0 0 0,0 1 0 0 0,0 0 0 0 0,0-1 0 0 0,0 1-1 0 0,0-1 1 0 0,0 0 0 0 0,0 1 0 0 0,-1-1 0 0 0,1 0 0 0 0,0 0-1 0 0,0 1 1 0 0,0-1 0 0 0,0 0 0 0 0,-1 0 0 0 0,1 0 0 0 0,0-1 0 0 0,0 1-1 0 0,0 0 1 0 0,0 0 0 0 0,0-1 0 0 0,0 1 0 0 0,-1 0 0 0 0,1-1-1 0 0,0 1 1 0 0,0-1 0 0 0,0 0 0 0 0,0 1 0 0 0,0-2-6 0 0,16 18-4639 0 0,-6-12-1982 0 0</inkml:trace>
  <inkml:trace contextRef="#ctx0" brushRef="#br0" timeOffset="-20631.79">1586 698 12777 0 0,'0'0'1880'0'0,"0"0"-1880"0"0,0 0-124 0 0,0 0 124 0 0,0 0 188 0 0,-43-18-184 0 0,27 13-4 0 0,-1-1 0 0 0,-1 0-468 0 0,2 0-640 0 0,3 1-904 0 0,2-1-960 0 0,5 2-2681 0 0</inkml:trace>
  <inkml:trace contextRef="#ctx0" brushRef="#br0" timeOffset="-20381.97">1573 594 6705 0 0,'0'0'5552'0'0,"0"0"-4100"0"0,0 0-1080 0 0,0 0-96 0 0,0 0-72 0 0,0 0 24 0 0,0 0 136 0 0,-40-12-160 0 0,22 9-204 0 0,1 0-4 0 0,-4-1-364 0 0,7 1-772 0 0,-1 0-968 0 0,5-1-2436 0 0,5-2-2649 0 0</inkml:trace>
  <inkml:trace contextRef="#ctx0" brushRef="#br0" timeOffset="-20025.63">1683 542 3180 0 0,'0'0'5403'0'0,"0"0"-4072"0"0,0 0-1281 0 0,0 0 104 0 0,0 0 80 0 0,0 0-549 0 0,-1-4-656 0 0,0-5 6226 0 0,38-16-4266 0 0,-34 27-979 0 0,0-1 0 0 0,0 0 1 0 0,0 1-1 0 0,-1-1 0 0 0,1 1 0 0 0,-1 0 0 0 0,1 0 0 0 0,-1 0 0 0 0,0 0 1 0 0,0 1-1 0 0,0-1 0 0 0,0 0 0 0 0,0 1 0 0 0,0 0 0 0 0,-1-1 0 0 0,1 1 1 0 0,-1 0-1 0 0,0 0 0 0 0,0 0 0 0 0,0 0 0 0 0,0 0 0 0 0,0 0 0 0 0,-1 0 1 0 0,1 0-1 0 0,-1 0 0 0 0,0 0 0 0 0,0 0 0 0 0,0 0 0 0 0,0 0 0 0 0,0 0 1 0 0,-1 1-1 0 0,1-1 0 0 0,-1 0 0 0 0,0 0 0 0 0,0 0 0 0 0,0-1 0 0 0,-1 1 1 0 0,1 0-1 0 0,-1 0 0 0 0,1-1 0 0 0,-1 1 0 0 0,0-1 0 0 0,0 1 1 0 0,0-1-1 0 0,0 0 0 0 0,-2 2-10 0 0,-50 42 507 0 0,92-38 814 0 0,70 1-3031 0 0,-107-9 1530 0 0,-1 0-1574 0 0,1 0-5964 0 0,0 0 1475 0 0</inkml:trace>
  <inkml:trace contextRef="#ctx0" brushRef="#br0" timeOffset="-19653.76">1916 634 10529 0 0,'0'0'2425'0'0,"0"0"-1350"0"0,0 0-598 0 0,0 0-12 0 0,0 0 18 0 0,0 0-160 0 0,0 0-181 0 0,0 0-167 0 0,0-5-64 0 0,11-3-767 0 0,9 44 706 0 0,-15-24 708 0 0,15 40 559 0 0,6-93-153 0 0,-25 40-961 0 0,-1 0 0 0 0,1 0-1 0 0,0 0 1 0 0,0 0 0 0 0,0 0-1 0 0,-1 1 1 0 0,1-1 0 0 0,0 0 0 0 0,0 0-1 0 0,0 1 1 0 0,1-1 0 0 0,-1 1-1 0 0,0-1 1 0 0,0 1 0 0 0,0-1-1 0 0,0 1 1 0 0,0-1 0 0 0,1 1-1 0 0,-1 0 1 0 0,0 0 0 0 0,0 0 0 0 0,1 0-1 0 0,-1 0 1 0 0,0 0 0 0 0,0 0-1 0 0,0 0 1 0 0,1 0 0 0 0,-1 0-1 0 0,0 1 1 0 0,0-1 0 0 0,0 1 0 0 0,1-1-1 0 0,-1 1 1 0 0,0-1 0 0 0,0 1-1 0 0,0-1 1 0 0,0 1 0 0 0,0 0-1 0 0,0 0 1 0 0,0 0 0 0 0,0-1-1 0 0,-1 1 1 0 0,1 0 0 0 0,0 0 0 0 0,0 0-1 0 0,-1 0 1 0 0,1 0 0 0 0,-1 0-1 0 0,1 1 1 0 0,-1-1 0 0 0,1 0-1 0 0,-1 0 1 0 0,1 0 0 0 0,-1 0 0 0 0,0 1-1 0 0,0-1 1 0 0,0 0 0 0 0,0 1-3 0 0,29 76 85 0 0,-29-71-545 0 0,0 9-4706 0 0,3-12-1596 0 0</inkml:trace>
  <inkml:trace contextRef="#ctx0" brushRef="#br0" timeOffset="-18206.53">2906 1547 2612 0 0,'0'0'1604'0'0,"0"0"1853"0"0,0 0-1662 0 0,0 0-817 0 0,0 0 22 0 0,0 0-40 0 0,0 0-212 0 0,43 18 190 0 0,-7-4-557 0 0,1-2 0 0 0,0-2 1 0 0,0-1-1 0 0,1-2 0 0 0,0-1 0 0 0,0-3 0 0 0,0 0 1 0 0,4-3-382 0 0,-41-2-104 0 0,-1 1 0 0 0,1-1 1 0 0,-1 0-1 0 0,0 1 1 0 0,0-1-1 0 0,0 0 0 0 0,0 0 1 0 0,0 1-1 0 0,0-1 1 0 0,0 0-1 0 0,0 1 0 0 0,-1-1 1 0 0,1 0-1 0 0,-1 1 1 0 0,1-1-1 0 0,-1 0 1 0 0,0 1-1 0 0,1-1 0 0 0,-1 1 1 0 0,0-1-1 0 0,0 1 1 0 0,0 0-1 0 0,0-1 0 0 0,0 1 1 0 0,-1 0-1 0 0,1 0 1 0 0,0 0-1 0 0,0-1 0 0 0,-1 1 1 0 0,1 1-1 0 0,-1-1 1 0 0,1 0-1 0 0,-1 0 0 0 0,1 0 1 0 0,-2 0 103 0 0,-20-21-1108 0 0,37 28 1785 0 0,-11-6-624 0 0,0 1 0 0 0,0 0-1 0 0,0 0 1 0 0,0 0 0 0 0,0 1 0 0 0,-1-1-1 0 0,1 1 1 0 0,-1-1 0 0 0,1 1 0 0 0,-1 0 0 0 0,1 0-1 0 0,-1 0 1 0 0,0 0 0 0 0,0 1 0 0 0,0-1-1 0 0,0 1 1 0 0,-1-1 0 0 0,1 1 0 0 0,-1-1-1 0 0,1 1 1 0 0,-1 0 0 0 0,0 0 0 0 0,0 0-1 0 0,0-1 1 0 0,0 1 0 0 0,-1 0 0 0 0,1 0-1 0 0,-1 0 1 0 0,0 1 0 0 0,1-1 0 0 0,-2 0-1 0 0,1 0 1 0 0,0 0 0 0 0,0 0 0 0 0,-1 0-1 0 0,0 0 1 0 0,0 0 0 0 0,0-1 0 0 0,0 1-1 0 0,0 0 1 0 0,0 0 0 0 0,-1 0 0 0 0,1-1-1 0 0,-1 1 1 0 0,0-1 0 0 0,0 1 0 0 0,0-1-1 0 0,0 0 1 0 0,0 0 0 0 0,0 0 0 0 0,0 0 0 0 0,-1 0-1 0 0,1 0 1 0 0,-1-1 0 0 0,-1 1-53 0 0,1-1-126 0 0,-24 7-709 0 0,5-6-4725 0 0,3-3-3526 0 0</inkml:trace>
  <inkml:trace contextRef="#ctx0" brushRef="#br0" timeOffset="-1542.48">2832 215 3496 0 0,'0'0'2835'0'0,"0"0"-771"0"0,0 0-703 0 0,0 0-361 0 0,0 0-129 0 0,0 0-94 0 0,0 0-73 0 0,0 0-127 0 0,-4-4-165 0 0,2 2-393 0 0,-1 0 1 0 0,0 0 0 0 0,1 0 0 0 0,-1 0-1 0 0,0 1 1 0 0,0-1 0 0 0,-1 1 0 0 0,1 0 0 0 0,0 0-1 0 0,0 0 1 0 0,-1 0 0 0 0,1 0 0 0 0,0 1-1 0 0,-1-1 1 0 0,1 1 0 0 0,0 0 0 0 0,-1 0-1 0 0,1 0 1 0 0,-1 1 0 0 0,1-1 0 0 0,0 1 0 0 0,-1 0-1 0 0,1 0-19 0 0,4 1 24 0 0,-1 0 1 0 0,1 0-1 0 0,0 0 0 0 0,0 0 0 0 0,0 0 0 0 0,1 0 0 0 0,-1 0 1 0 0,0 0-1 0 0,1-1 0 0 0,-1 1 0 0 0,1 0 0 0 0,-1-1 0 0 0,1 1 1 0 0,0-1-1 0 0,0 0 0 0 0,-1 1 0 0 0,1-1 0 0 0,0 0 0 0 0,0 0 1 0 0,0 0-1 0 0,1 0 0 0 0,-1-1 0 0 0,0 1 0 0 0,0-1 0 0 0,0 1 1 0 0,0-1-1 0 0,1 0 0 0 0,-1 0 0 0 0,1 1-24 0 0,56 1 778 0 0,-58-2-770 0 0,0 0 1 0 0,0 0-1 0 0,0 0 1 0 0,0 0-1 0 0,0 0 1 0 0,0-1-1 0 0,0 1 1 0 0,0 0 0 0 0,-1-1-1 0 0,1 1 1 0 0,0-1-1 0 0,0 1 1 0 0,0-1-1 0 0,0 1 1 0 0,-1-1-1 0 0,1 1 1 0 0,0-1 0 0 0,-1 0-1 0 0,1 1 1 0 0,0-1-1 0 0,-1 0 1 0 0,1 0-1 0 0,-1 1 1 0 0,1-1-1 0 0,-1 0 1 0 0,0 0 0 0 0,1 0-1 0 0,-1 0 1 0 0,0 1-1 0 0,1-1 1 0 0,-1 0-1 0 0,0 0 1 0 0,0 0-1 0 0,0 0 1 0 0,0 0-1 0 0,0 0 1 0 0,0 0 0 0 0,0 0-1 0 0,0 0 1 0 0,0 0-1 0 0,0 0 1 0 0,-1 0-1 0 0,1 1 1 0 0,0-1-1 0 0,-1 0 1 0 0,1 0 0 0 0,0 0-1 0 0,-1 0 1 0 0,1 1-1 0 0,-1-1 1 0 0,0 0-1 0 0,1 0 1 0 0,-1 1-1 0 0,1-1 1 0 0,-1 0 0 0 0,0 1-1 0 0,0-1 1 0 0,1 1-1 0 0,-2-1-8 0 0,0 0-21 0 0,1 0 0 0 0,-1 0 0 0 0,0 0-1 0 0,0 0 1 0 0,0 1 0 0 0,0-1 0 0 0,0 0 0 0 0,0 1 0 0 0,0 0-1 0 0,-1 0 1 0 0,1-1 0 0 0,0 1 0 0 0,0 0 0 0 0,0 1 0 0 0,0-1-1 0 0,0 0 1 0 0,0 1 0 0 0,0-1 0 0 0,0 1 0 0 0,0-1-1 0 0,0 1 1 0 0,0 0 0 0 0,0 0 0 0 0,0 0 0 0 0,0 0 0 0 0,1 0-1 0 0,-1 0 1 0 0,0 1 0 0 0,1-1 0 0 0,-1 1 0 0 0,1-1-1 0 0,0 1 1 0 0,-1-1 0 0 0,1 1 0 0 0,0 0 0 0 0,0 0 0 0 0,0-1-1 0 0,0 1 1 0 0,0 0 0 0 0,0 0 0 0 0,1 0 0 0 0,-1 0 0 0 0,1 0-1 0 0,-1 0 1 0 0,1 0 0 0 0,0 1 0 0 0,-1-1 0 0 0,1 0-1 0 0,1 0 1 0 0,-1 0 0 0 0,0 1 21 0 0,40-16 2677 0 0,-38-8-3237 0 0,-8 39-519 0 0,6-17 1009 0 0,-4 21-293 0 0,-5-19-5768 0 0,1-6-3285 0 0</inkml:trace>
  <inkml:trace contextRef="#ctx0" brushRef="#br0" timeOffset="-903.09">2400 221 11625 0 0,'0'0'1692'0'0,"0"0"-1692"0"0,0 0-564 0 0,0 0 168 0 0,0 0 320 0 0,-35-8 72 0 0,21 6-252 0 0,-1 2-568 0 0,-5-1-192 0 0,-6 1-228 0 0,-8 0-548 0 0,6 0-641 0 0,-12-1-1995 0 0</inkml:trace>
  <inkml:trace contextRef="#ctx0" brushRef="#br0" timeOffset="-746.73">1827 235 10037 0 0,'0'0'1828'0'0,"0"0"-1828"0"0,0 0-100 0 0,0 0 100 0 0,0 0 164 0 0,-36 0-72 0 0,22 0 76 0 0,-2-1-168 0 0,-5 0-704 0 0,-2-1-584 0 0,-3 1-264 0 0,-3 0-256 0 0,5 0-1329 0 0</inkml:trace>
  <inkml:trace contextRef="#ctx0" brushRef="#br0" timeOffset="-530.11">1312 225 468 0 0,'0'0'3184'0'0,"0"0"-1736"0"0,0 0-459 0 0,-43 0 91 0 0,29 0-300 0 0,-2-1-316 0 0,0 0-256 0 0,-3 1-64 0 0,-1 0-144 0 0,-4 0-416 0 0,-2 0-792 0 0,-5 0-717 0 0,3 0-643 0 0,-8-2-80 0 0</inkml:trace>
  <inkml:trace contextRef="#ctx0" brushRef="#br0" timeOffset="-529.11">815 227 6705 0 0,'0'0'3888'0'0,"0"0"-2896"0"0,0 0-992 0 0,0 0-40 0 0,0 0 40 0 0,0 0-4 0 0,-39-6-368 0 0,25 3-1088 0 0,7 2-2768 0 0</inkml:trace>
  <inkml:trace contextRef="#ctx0" brushRef="#br0" timeOffset="114709.77">1120 3082 7417 0 0,'0'0'1024'0'0,"0"0"-764"0"0,0 0 256 0 0,0 0 520 0 0,8-40-508 0 0,-8 31-372 0 0,0-1-156 0 0,-3 2-168 0 0,2-2-244 0 0,-2 0-572 0 0,-1 0-428 0 0,0-1-488 0 0,2 2-873 0 0,-2-7-503 0 0</inkml:trace>
  <inkml:trace contextRef="#ctx0" brushRef="#br0" timeOffset="114710.77">1113 2776 6353 0 0,'0'0'1652'0'0,"0"0"-720"0"0,0 0 52 0 0,0 0-184 0 0,0 0-528 0 0,0 0-272 0 0,0 0-88 0 0,12-39-244 0 0,-12 33-884 0 0,-1 0-328 0 0,-3-1-300 0 0,1 0-413 0 0,-1 1-39 0 0</inkml:trace>
  <inkml:trace contextRef="#ctx0" brushRef="#br0" timeOffset="114879.2">1133 2613 2700 0 0,'0'0'1494'0'0,"0"0"-7"0"0,0 0-10 0 0,0 0-363 0 0,-1-6-255 0 0,-26-59 499 0 0,41 50-7163 0 0,-9 14 3513 0 0</inkml:trace>
  <inkml:trace contextRef="#ctx0" brushRef="#br0" timeOffset="118993.73">1659 2497 3360 0 0,'0'0'1484'0'0,"0"0"-937"0"0,0 0-406 0 0,0 0-92 0 0,0 0 51 0 0,0 0 31 0 0,0 0 157 0 0,0 0 343 0 0,-1 1-199 0 0,-5 0-354 0 0,-93 18 4324 0 0,-58-19-3329 0 0,72-2-817 0 0,-16 8-387 0 0,151 2 805 0 0,319 1-831 0 0,-808-30 1471 0 0,534 13-1435 0 0,198 23-277 0 0,-392-11 999 0 0,-206-5 766 0 0,272-6 73 0 0,27 4-2701 0 0,24 4-5781 0 0,-3 0-1964 0 0</inkml:trace>
  <inkml:trace contextRef="#ctx0" brushRef="#br0" timeOffset="135488.38">2286 1394 3436 0 0,'0'0'204'0'0,"0"0"37"0"0,0 0-47 0 0,0 0-47 0 0,0 0 319 0 0,0 0 915 0 0,0 0-447 0 0,0 0-498 0 0,-4 0 27 0 0,-240-11 4691 0 0,26 0-4563 0 0,195 10-1029 0 0,-47 3 917 0 0,29 9-6984 0 0,38-9 1714 0 0</inkml:trace>
  <inkml:trace contextRef="#ctx0" brushRef="#br0" timeOffset="136035.24">1655 1459 1236 0 0,'0'0'439'0'0,"0"0"-172"0"0,0 0 197 0 0,0 0 200 0 0,0 0 11 0 0,0 0-89 0 0,0 0-74 0 0,2 43 1214 0 0,-8 188 2815 0 0,-14-91-3284 0 0,10-88-1171 0 0,3 1-1 0 0,2 0 1 0 0,2 0 0 0 0,2 0-1 0 0,3 0 1 0 0,3 10-86 0 0,0-41 45 0 0,-2 0 0 0 0,0-1-1 0 0,-2 1 1 0 0,0 0 0 0 0,-1 0 0 0 0,-2 0-1 0 0,0 0 1 0 0,-1 0 0 0 0,-1 1-45 0 0,2-16-289 0 0,-19 141 738 0 0,50-96-8383 0 0,-21-48 2424 0 0</inkml:trace>
  <inkml:trace contextRef="#ctx0" brushRef="#br0" timeOffset="136872.47">2130 1411 1564 0 0,'0'0'3616'0'0,"0"0"-1874"0"0,0 0-1291 0 0,0 0-325 0 0,-9-1 106 0 0,-36-6 98 0 0,-1 3 0 0 0,0 1 0 0 0,-1 3 0 0 0,1 1 0 0 0,0 3 0 0 0,0 1 0 0 0,-32 9-330 0 0,263-33-54 0 0,-138 13-70 0 0,179-3 2099 0 0,-273 20-1245 0 0,-323-14 917 0 0,477-7-1281 0 0,-90 10-804 0 0,49 3 1054 0 0,-25 10-6570 0 0,-37-13-715 0 0</inkml:trace>
  <inkml:trace contextRef="#ctx0" brushRef="#br0" timeOffset="138242.97">2822 243 596 0 0,'0'0'945'0'0,"0"0"-184"0"0,0 0-433 0 0,0 0-32 0 0,0 0 405 0 0,0 0 1172 0 0,0 0-220 0 0,-38-11 618 0 0,-300 6 1544 0 0,183 9-10475 0 0,161-5 3178 0 0,7-2 385 0 0</inkml:trace>
  <inkml:trace contextRef="#ctx0" brushRef="#br0" timeOffset="138492.35">2660 231 1044 0 0,'0'0'6248'0'0,"0"0"-4994"0"0,-7-1-1293 0 0,-200-20 1533 0 0,20 4-5230 0 0,176 16 1171 0 0</inkml:trace>
  <inkml:trace contextRef="#ctx0" brushRef="#br0" timeOffset="138835.36">2226 205 3484 0 0,'0'0'4090'0'0,"0"0"-3945"0"0,0 7-163 0 0,0 415 5230 0 0,-29-137-3959 0 0,33-178-1190 0 0,-1-70 147 0 0,-1-1 0 0 0,-3 1 0 0 0,0-1 0 0 0,-2 1 0 0 0,-2-1 0 0 0,-9 36-210 0 0,7-33-1086 0 0,25-52-6147 0 0,-11 2 1955 0 0</inkml:trace>
  <inkml:trace contextRef="#ctx0" brushRef="#br0" timeOffset="139018.56">2228 967 1708 0 0,'4'12'4941'0'0,"2"17"-4179"0"0,0 0 0 0 0,-2 1 0 0 0,-1-1 0 0 0,-2 1 0 0 0,-1 0 0 0 0,-1 0 0 0 0,-1 0 0 0 0,-7 28-762 0 0,-4 111 586 0 0,29-55-6748 0 0,-16-109 2133 0 0</inkml:trace>
  <inkml:trace contextRef="#ctx0" brushRef="#br0" timeOffset="90093.12">573 4632 7777 0 0,'0'0'3120'0'0,"0"0"-2836"0"0,0 0 0 0 0,0 0-4 0 0,0 0 260 0 0,0 0-424 0 0,0 0-116 0 0,0 0-268 0 0,0 0-1392 0 0,0 0-1192 0 0,-29 6-2737 0 0</inkml:trace>
  <inkml:trace contextRef="#ctx0" brushRef="#br0" timeOffset="66526.99">810 3630 2852 0 0,'0'0'1136'0'0,"0"0"-472"0"0,0 0-296 0 0,0 0-368 0 0,0 0-52 0 0,0 0-64 0 0,0 0 104 0 0,-40-3-64 0 0,30 3-708 0 0,1 0-376 0 0,-2 0-312 0 0</inkml:trace>
  <inkml:trace contextRef="#ctx0" brushRef="#br0" timeOffset="65649.37">1052 3728 496 0 0,'0'0'640'0'0,"0"0"-472"0"0,0 0-168 0 0,0 0-104 0 0,0 0-392 0 0,0 0-208 0 0</inkml:trace>
  <inkml:trace contextRef="#ctx0" brushRef="#br0" timeOffset="66931.08">1101 3748 236 0 0,'0'0'1095'0'0,"0"0"-70"0"0,0 0-109 0 0,0 0-138 0 0,0 0-166 0 0,0 0-450 0 0,0 0-116 0 0,0 0-12 0 0,-3-1 37 0 0,0 0-91 0 0,1 1-1 0 0,0-1 1 0 0,0 1 0 0 0,-1 0-1 0 0,1-1 1 0 0,0 1 0 0 0,-1 1-1 0 0,1-1 1 0 0,0 0 0 0 0,0 0-1 0 0,-1 1 1 0 0,1-1 0 0 0,0 1-1 0 0,0 0 1 0 0,0 0 0 0 0,0-1-1 0 0,-1 1 1 0 0,1 1 0 0 0,0-1-1 0 0,1 0 1 0 0,-1 0 0 0 0,0 1-1 0 0,0-1 1 0 0,1 1 0 0 0,-1 0-1 0 0,1-1 1 0 0,-1 1 0 0 0,1 0-1 0 0,-1 0 1 0 0,1 0 0 0 0,0 0-1 0 0,0 0 1 0 0,0 0 0 0 0,0 0-1 0 0,1 0 1 0 0,-1 1 0 0 0,1-1-1 0 0,-1 0 1 0 0,1 0 0 0 0,0 1-1 0 0,-1-1 1 0 0,1 0 0 0 0,0 1 20 0 0,-19 36-1145 0 0,-134 211-688 0 0,145-234 1266 0 0</inkml:trace>
  <inkml:trace contextRef="#ctx0" brushRef="#br0" timeOffset="67178.13">641 4574 116 0 0,'0'0'248'0'0,"0"0"-128"0"0,0 0-120 0 0,0 0-432 0 0</inkml:trace>
  <inkml:trace contextRef="#ctx0" brushRef="#br0" timeOffset="67549.68">1027 3761 3100 0 0,'0'0'-509'0'0,"0"0"281"0"0,0 0 228 0 0,0 0 219 0 0,0 0 148 0 0,2 7 118 0 0,-1-4-455 0 0,0 1 1 0 0,-1-1 0 0 0,1 1 0 0 0,-1-1-1 0 0,0 0 1 0 0,0 1 0 0 0,0-1-1 0 0,0 1 1 0 0,-1-1 0 0 0,1 1 0 0 0,-1-1-1 0 0,0 0 1 0 0,0 1 0 0 0,0-1-1 0 0,-1 0 1 0 0,1 0 0 0 0,-1 0 0 0 0,1 0-1 0 0,-1 0 1 0 0,0 0 0 0 0,0 0-1 0 0,-1-1 1 0 0,1 1 0 0 0,0-1 0 0 0,-1 1-1 0 0,0-1 1 0 0,1 0 0 0 0,-1 0-1 0 0,0 0-30 0 0,-14 14-18 0 0,-7 5-202 0 0,1 0 0 0 0,0 2 0 0 0,2 0 0 0 0,1 2 0 0 0,0 0 1 0 0,2 1-1 0 0,1 1 0 0 0,2 1 0 0 0,0 0 0 0 0,2 1 0 0 0,0 4 220 0 0,-12 82-764 0 0,23-96 922 0 0,0 0-1 0 0,-2 0 1 0 0,0-1-1 0 0,-1 0 1 0 0,-1 0-1 0 0,0 0 1 0 0,-2 0-1 0 0,0-1 1 0 0,0-1 0 0 0,-2 1-1 0 0,0-1 1 0 0,-6 6-158 0 0,-22 24-1969 0 0,31-38 924 0 0</inkml:trace>
  <inkml:trace contextRef="#ctx0" brushRef="#br0" timeOffset="67707.78">634 4593 248 0 0,'0'0'12'0'0,"0"0"-12"0"0,0 0-260 0 0</inkml:trace>
  <inkml:trace contextRef="#ctx0" brushRef="#br0" timeOffset="65997.74">1090 3664 704 0 0,'0'0'1760'0'0,"0"0"-728"0"0,0 0-720 0 0,0 0-312 0 0,0 0 60 0 0,0 0-60 0 0,0 0-144 0 0,0 0-296 0 0,0 0-476 0 0,0 0-72 0 0,-26-11-228 0 0</inkml:trace>
  <inkml:trace contextRef="#ctx0" brushRef="#br0" timeOffset="66280.42">1011 3662 4120 0 0,'0'0'0'0'0,"0"0"-196"0"0,0 0-128 0 0,0 0 220 0 0,0 0 100 0 0,-42-11-272 0 0,32 8-440 0 0,2 2-340 0 0</inkml:trace>
  <inkml:trace contextRef="#ctx0" brushRef="#br0" timeOffset="70691.4">1120 3703 136 0 0,'0'0'808'0'0,"0"0"-612"0"0,0 0-116 0 0,0 0-80 0 0,0 0-104 0 0,0 0-392 0 0</inkml:trace>
  <inkml:trace contextRef="#ctx0" brushRef="#br0" timeOffset="70845.48">1120 3703 240 0 0,'-4'5'300'0'0,"4"-4"-300"0"0,1 0-312 0 0</inkml:trace>
  <inkml:trace contextRef="#ctx0" brushRef="#br0" timeOffset="71019.26">1117 3703 448 0 0,'0'0'588'0'0,"0"0"-368"0"0,0 0-208 0 0,0 0 40 0 0,0 0 0 0 0,0 0-36 0 0,0 0 28 0 0,0 0-44 0 0,0 0-16 0 0,0 0-36 0 0,-10-7-40 0 0,8 7-312 0 0,2 0-404 0 0</inkml:trace>
  <inkml:trace contextRef="#ctx0" brushRef="#br0" timeOffset="71390.22">1117 3703 352 0 0,'-59'-15'6698'0'0,"33"16"-7511"0"0,-276-40 2680 0 0,291 43-7665 0 0,11-2 3920 0 0</inkml:trace>
  <inkml:trace contextRef="#ctx0" brushRef="#br0" timeOffset="71795.06">1142 3672 3544 0 0,'0'0'768'0'0,"0"0"853"0"0,0 0-1139 0 0,-6-2-514 0 0,-349 1 364 0 0,313-2-300 0 0,-25-1 123 0 0,25 3-5839 0 0,44 1 4610 0 0</inkml:trace>
  <inkml:trace contextRef="#ctx0" brushRef="#br0" timeOffset="72073.91">1027 3654 640 0 0,'0'0'4134'0'0,"0"0"-3261"0"0,0 0-809 0 0,-8 0 269 0 0,-400-9 1854 0 0,380 14-3336 0 0,24-4-4188 0 0,8 0 3744 0 0</inkml:trace>
  <inkml:trace contextRef="#ctx0" brushRef="#br0" timeOffset="72320.86">825 3650 5244 0 0,'0'0'1085'0'0,"0"0"-1085"0"0,-35-5-272 0 0,17 4 144 0 0,-2 1-941 0 0,4 0-1003 0 0,-3 0-716 0 0</inkml:trace>
  <inkml:trace contextRef="#ctx0" brushRef="#br0" timeOffset="85247.72">1070 3711 5473 0 0,'0'0'829'0'0,"0"0"-536"0"0,0 0-97 0 0,0 0 164 0 0,0 0 220 0 0,0 0 160 0 0,-7-1-78 0 0,-254-14 2295 0 0,209 11-2889 0 0,27 1-67 0 0,0 1-1 0 0,-1 1 0 0 0,1 1 1 0 0,0 1-1 0 0,-1 1 0 0 0,1 1 1 0 0,0 2-1 0 0,-8 2 0 0 0,33-7-1 0 0,1 0 0 0 0,-1 1 1 0 0,1-1-1 0 0,-1 0 0 0 0,0 0 0 0 0,1 0 0 0 0,-1 0 0 0 0,0 1 0 0 0,1-1 1 0 0,-1 0-1 0 0,1 0 0 0 0,-1 1 0 0 0,0-1 0 0 0,0 0 0 0 0,1 1 1 0 0,-1-1-1 0 0,0 0 0 0 0,0 1 0 0 0,1-1 0 0 0,-1 0 0 0 0,0 1 0 0 0,0-1 1 0 0,0 1-1 0 0,1-1 0 0 0,-1 0 0 0 0,0 1 0 0 0,0-1 0 0 0,0 1 0 0 0,0-1 1 0 0,0 0-1 0 0,0 1 0 0 0,0-1 0 0 0,0 1 0 0 0,0-1 0 0 0,0 1 0 0 0,0-1 1 0 0,0 0-1 0 0,-1 1 0 0 0,1-1 0 0 0,0 1 0 0 0,0-1 0 0 0,0 0 1 0 0,0 1-1 0 0,-1-1 0 0 0,1 0 0 0 0,0 1 0 0 0,0-1 0 0 0,-1 0 0 0 0,1 1 1 0 0,0-1-1 0 0,-1 0 0 0 0,1 1 0 0 0,0-1 0 0 0,-1 0 0 0 0,1 0 1 0 0,40 8 6 0 0,26-3-50 0 0,1-4 0 0 0,0-3 0 0 0,0-2-1 0 0,-1-3 1 0 0,18-7 44 0 0,-52 5 37 0 0,-51 3-690 0 0,-75 5 725 0 0,-21 0 46 0 0,37 3-3726 0 0,58 0-801 0 0</inkml:trace>
  <inkml:trace contextRef="#ctx0" brushRef="#br0" timeOffset="86381.53">977 3887 3952 0 0,'0'0'1252'0'0,"0"0"-1044"0"0,0 0 221 0 0,0 0 351 0 0,0 0 156 0 0,0 0 24 0 0,0 0-260 0 0,0 0-260 0 0,0 0-208 0 0,0 0-88 0 0,7 34-132 0 0,-7-28 92 0 0,1-2 40 0 0,-1 1 24 0 0,3-1-168 0 0,-3 2-1048 0 0,1-2-1120 0 0,0-2-2817 0 0</inkml:trace>
  <inkml:trace contextRef="#ctx0" brushRef="#br0" timeOffset="86554.16">935 3979 7189 0 0,'0'0'2956'0'0,"0"0"-2956"0"0,0 0-52 0 0,0 0 52 0 0,0 0 980 0 0,0 0 252 0 0,0 0-592 0 0,0 0-640 0 0,0 0-112 0 0,0 0-44 0 0,-4 8 148 0 0,4-6 8 0 0,0 1 0 0 0,-1 1-756 0 0,1 1-620 0 0,-2-2-1460 0 0,0-2-2773 0 0,11-27 3517 0 0</inkml:trace>
  <inkml:trace contextRef="#ctx0" brushRef="#br0" timeOffset="86818.69">861 4055 7281 0 0,'0'0'3224'0'0,"0"0"-3224"0"0,0 0-528 0 0,0 0 528 0 0,0 0 348 0 0,0 0-128 0 0,0 0-220 0 0,0 0-168 0 0,0 0 116 0 0,0 0-656 0 0,-12 16-784 0 0,9-13-928 0 0,2 1-237 0 0,-3-1-391 0 0</inkml:trace>
  <inkml:trace contextRef="#ctx0" brushRef="#br0" timeOffset="86819.69">825 4119 2540 0 0,'0'0'2816'0'0,"0"0"-2816"0"0,0 0-264 0 0,0 0 212 0 0,0 0 52 0 0,0 0 128 0 0,0 0-128 0 0,0 0-992 0 0,0 0-1040 0 0</inkml:trace>
  <inkml:trace contextRef="#ctx0" brushRef="#br0" timeOffset="87070.21">785 4204 536 0 0,'0'0'4472'0'0,"0"0"-3743"0"0,0 0-417 0 0,0 0 12 0 0,0 0 108 0 0,0 0-108 0 0,0 0-156 0 0,0 0-24 0 0,0 0-144 0 0,0 0-40 0 0,-9 24-1428 0 0,7-23-905 0 0</inkml:trace>
  <inkml:trace contextRef="#ctx0" brushRef="#br0" timeOffset="87333.44">744 4314 8521 0 0,'0'0'2420'0'0,"0"0"-2420"0"0,0 0 244 0 0,0 0-152 0 0,0 0 472 0 0,0 0-332 0 0,0 0-232 0 0,0 0-348 0 0,-35 2-928 0 0,27 1-1336 0 0,3-1-1537 0 0</inkml:trace>
  <inkml:trace contextRef="#ctx0" brushRef="#br0" timeOffset="87334.44">689 4407 1096 0 0,'0'0'2228'0'0,"0"0"-1888"0"0,0 0-144 0 0,0 0 300 0 0,0 0 116 0 0,0 0 117 0 0,0 0-273 0 0,0 0-236 0 0,-39 25-152 0 0,31-23-68 0 0,0 3-340 0 0,2-1-1013 0 0,0-1-891 0 0,3 2-260 0 0</inkml:trace>
  <inkml:trace contextRef="#ctx0" brushRef="#br0" timeOffset="87335.44">624 4504 4484 0 0,'0'0'1785'0'0,"0"0"-509"0"0,0 0-132 0 0,0 0-292 0 0,0 0-360 0 0,0 0-232 0 0,0 0-120 0 0,0 0-140 0 0,0 0-156 0 0,0 0-2160 0 0,-20 18-5209 0 0</inkml:trace>
  <inkml:trace contextRef="#ctx0" brushRef="#br0" timeOffset="89081.86">977 3934 1684 0 0,'0'0'8345'0'0,"0"0"-7325"0"0,0 0-624 0 0,0 0 4 0 0,0 0 24 0 0,0 0-336 0 0,0 0-88 0 0,0 0-448 0 0,0 0-568 0 0,3 8-184 0 0,-6-1-680 0 0,2-3-2189 0 0</inkml:trace>
  <inkml:trace contextRef="#ctx0" brushRef="#br0" timeOffset="89285.89">910 4041 7597 0 0,'0'0'3108'0'0,"0"0"-3108"0"0,0 0-324 0 0,0 0 324 0 0,0 0 168 0 0,0 0-168 0 0,0 0-388 0 0,0 0-788 0 0,0 0-1576 0 0,0 0-3121 0 0</inkml:trace>
  <inkml:trace contextRef="#ctx0" brushRef="#br0" timeOffset="89441.69">875 4150 9109 0 0,'0'0'2132'0'0,"0"0"-2132"0"0,0 0 12 0 0,0 0-12 0 0,0 0 348 0 0,0 0-348 0 0,0 0-76 0 0,0 0-1228 0 0,0 0-936 0 0,0 0-100 0 0,-10 5-461 0 0,4-2-39 0 0</inkml:trace>
  <inkml:trace contextRef="#ctx0" brushRef="#br0" timeOffset="89597.25">798 4225 2480 0 0,'0'0'5757'0'0,"0"0"-5393"0"0,0 0-196 0 0,0 0 40 0 0,0 0 388 0 0,0 0-596 0 0,0 0-104 0 0,0 0-804 0 0,0 0-884 0 0,0 0-1425 0 0</inkml:trace>
  <inkml:trace contextRef="#ctx0" brushRef="#br0" timeOffset="89767.4">711 4331 6081 0 0,'0'0'3168'0'0,"0"0"-2988"0"0,0 0-48 0 0,0 0-132 0 0,0 0 296 0 0,0 0-296 0 0,0 0-248 0 0,0 0-668 0 0,0 0-980 0 0,0 0-829 0 0</inkml:trace>
  <inkml:trace contextRef="#ctx0" brushRef="#br0" timeOffset="89922.51">705 4465 6189 0 0,'0'0'0'0'0,"0"0"-40"0"0,0 0-156 0 0,0 0 184 0 0,0 0 12 0 0,0 0 104 0 0,0 0-104 0 0,0 0-144 0 0,0 0-1525 0 0,0 0-703 0 0</inkml:trace>
  <inkml:trace contextRef="#ctx0" brushRef="#br0" timeOffset="89923.51">616 4537 8417 0 0,'0'0'468'0'0,"0"0"-468"0"0,0 0 0 0 0,0 0 12 0 0,0 0 196 0 0,0 0-208 0 0,0 0-712 0 0,0 0-1680 0 0,0 0-2977 0 0</inkml:trace>
  <inkml:trace contextRef="#ctx0" brushRef="#br0" timeOffset="91559.18">1001 3877 9069 0 0,'0'0'1240'0'0,"0"0"-416"0"0,0 0-824 0 0,0 0-720 0 0,0 0 112 0 0,0 0 260 0 0,0 0-80 0 0,0 0-468 0 0,0 0-792 0 0,-24 23-1061 0 0</inkml:trace>
  <inkml:trace contextRef="#ctx0" brushRef="#br0" timeOffset="91808.39">924 4069 184 0 0,'0'0'8205'0'0,"0"0"-8205"0"0,0 0-612 0 0,0 0-336 0 0,0 0 40 0 0,0 0 99 0 0,0 0-835 0 0,0 0-480 0 0</inkml:trace>
  <inkml:trace contextRef="#ctx0" brushRef="#br0" timeOffset="108467.9">1109 3768 4440 0 0,'0'0'612'0'0,"0"0"-159"0"0,0 0-99 0 0,0 0-4 0 0,0 0 136 0 0,0 0 454 0 0,0 0-249 0 0,0 0-306 0 0,0 0-99 0 0,0-4-109 0 0,0-18-129 0 0,0 22-171 0 0,0 0-245 0 0,0 0-254 0 0,-14 35 196 0 0,15-18 2244 0 0,4-28 1542 0 0,0-17-948 0 0,-6 15-3862 0 0,0 13 1412 0 0,1-1 1 0 0,-1 0-1 0 0,0 1 1 0 0,1-1-1 0 0,-1 1 1 0 0,1 0-1 0 0,-1-1 1 0 0,0 1 0 0 0,1-1-1 0 0,-1 1 1 0 0,0 0-1 0 0,1 0 1 0 0,-1-1-1 0 0,0 1 1 0 0,0 0-1 0 0,1 0 1 0 0,-1 0-1 0 0,0 0 1 0 0,0 0 0 0 0,1 0-1 0 0,-1 0 1 0 0,0 0-1 0 0,0 0 1 0 0,1 0-1 0 0,-1 0 1 0 0,0 0-1 0 0,0 1 1 0 0,1-1 0 0 0,-1 0-1 0 0,0 1 1 0 0,1-1-1 0 0,-1 0 1 0 0,0 1-1 0 0,1-1 1 0 0,-1 1-1 0 0,1-1 1 0 0,-1 1-1 0 0,1-1 1 0 0,-1 1 0 0 0,1-1-1 0 0,-1 1 1 0 0,1 0-1 0 0,-1-1 1 0 0,1 1-1 0 0,0-1 1 0 0,-1 1-1 0 0,1 0 1 0 0,0 0 0 0 0,-1-1-1 0 0,1 1 1 0 0,0 0-1 0 0,0 0 1 0 0,0-1-1 0 0,0 1 1 0 0,0 0-1 0 0,0 0 1 0 0,0-1-1 0 0,0 1 1 0 0,0 0 0 0 0,0 0-1 0 0,0-1 1 0 0,1 1-1 0 0,-1 0 38 0 0,-5 30 1523 0 0,5-30-918 0 0,-1-2 473 0 0,-3-2-6247 0 0,-3-1-1511 0 0</inkml:trace>
  <inkml:trace contextRef="#ctx0" brushRef="#br0" timeOffset="109228.51">1062 3690 1892 0 0,'0'0'1408'0'0,"0"0"-792"0"0,0 0-194 0 0,0 0 112 0 0,0 0-78 0 0,0 0-304 0 0,0 0-522 0 0,0 0-183 0 0,-60 4 522 0 0,-350-23 635 0 0,486 37-908 0 0,164-18-1779 0 0,-151-4 3796 0 0,-215-9 969 0 0,12 15-3924 0 0,39 6-2991 0 0,63-6 2570 0 0</inkml:trace>
  <inkml:trace contextRef="#ctx0" brushRef="#br0" timeOffset="114198.13">1124 3696 888 0 0,'0'0'526'0'0,"0"0"-213"0"0,0 0 29 0 0,0 0 60 0 0,0 0 31 0 0,0 0 301 0 0,0 0 1032 0 0,0 0-638 0 0,-4-4-558 0 0,-11-27 1129 0 0,21-1-7130 0 0,-6 24 3569 0 0</inkml:trace>
  <inkml:trace contextRef="#ctx0" brushRef="#br0" timeOffset="143654.84">1035 3777 508 0 0,'0'0'-181'0'0,"0"0"-63"0"0,0 0 292 0 0,0 0 60 0 0,15-14-79 0 0,-11 10 5912 0 0,-58-11-2599 0 0,-309-16-434 0 0,373 33-3472 0 0,144 12-1642 0 0,35-16 3648 0 0,-248-13 785 0 0,-64 24-2155 0 0,0 0-3634 0 0,113-11-188 0 0,5-4-620 0 0</inkml:trace>
  <inkml:trace contextRef="#ctx0" brushRef="#br0" timeOffset="144884.86">914 3745 1368 0 0,'0'0'283'0'0,"0"0"-60"0"0,0 0-164 0 0,0 0 36 0 0,0 0 138 0 0,3 7 203 0 0,79 155 5272 0 0,18-1-4081 0 0,-87-142-1363 0 0,-8-9-1526 0 0,1-2-4667 0 0,-8-11 3180 0 0</inkml:trace>
  <inkml:trace contextRef="#ctx0" brushRef="#br0" timeOffset="145147.04">821 3722 1812 0 0,'0'0'162'0'0,"0"0"-51"0"0,3 7 142 0 0,136 254 6110 0 0,-97-179-5481 0 0,64 150-1892 0 0,-116-243-2663 0 0,3 0 1093 0 0</inkml:trace>
  <inkml:trace contextRef="#ctx0" brushRef="#br0" timeOffset="145397.44">677 3714 3152 0 0,'0'0'845'0'0,"6"8"576"0"0,76 115 839 0 0,-6 2 0 0 0,-5 4 0 0 0,45 119-2260 0 0,-83-175-625 0 0,-35-74-2836 0 0,-13-15 1447 0 0,6 2-684 0 0</inkml:trace>
  <inkml:trace contextRef="#ctx0" brushRef="#br0" timeOffset="145648.04">607 3819 1528 0 0,'7'12'4228'0'0,"334"635"1943"0"0,-308-591-5797 0 0,-14-21-921 0 0,-23-40-5178 0 0,-6-12 2827 0 0,-6-16-233 0 0</inkml:trace>
  <inkml:trace contextRef="#ctx0" brushRef="#br0" timeOffset="145897.01">667 4119 4652 0 0,'304'556'7968'0'0,"-295"-535"-8757"0"0,-15-26-6060 0 0,-7-15 1867 0 0</inkml:trace>
  <inkml:trace contextRef="#ctx0" brushRef="#br0" timeOffset="146065.66">692 4496 8361 0 0,'19'36'2164'0'0,"5"6"-1676"0"0,-3-1-88 0 0,-3-13 100 0 0,-3-9-24 0 0,-5-3-44 0 0,2 1-100 0 0,2 4-188 0 0,1 3-132 0 0,-5-4-8 0 0,1-1-4 0 0,-5-3-844 0 0,0-2-696 0 0,-3-6-1256 0 0,1-8-3281 0 0</inkml:trace>
  <inkml:trace contextRef="#ctx0" brushRef="#br0" timeOffset="146612.21">1430 2536 6857 0 0,'0'0'3881'0'0,"0"0"-2767"0"0,0 0-1600 0 0,2 10-239 0 0,168 509 4152 0 0,-154-474-3627 0 0,12 58-3680 0 0,-29-98 1533 0 0,-1-3-702 0 0</inkml:trace>
  <inkml:trace contextRef="#ctx0" brushRef="#br0" timeOffset="146861.44">1265 2687 3240 0 0,'0'0'5611'0'0,"1"6"-4866"0"0,138 323 3080 0 0,-130-306-3699 0 0,115 263 770 0 0,-33-101-3057 0 0,-79-168 1243 0 0,6 13-3994 0 0,-18-30 2864 0 0</inkml:trace>
  <inkml:trace contextRef="#ctx0" brushRef="#br0" timeOffset="147110.19">1294 3075 1384 0 0,'172'337'10189'0'0,"56"125"-9490"0"0,-179-363-5637 0 0,-48-98 2768 0 0,-1-4-758 0 0</inkml:trace>
  <inkml:trace contextRef="#ctx0" brushRef="#br0" timeOffset="147360.04">1259 3414 4912 0 0,'7'11'3621'0'0,"300"538"2739"0"0,-276-488-6373 0 0,29 63-359 0 0,-37-40-3728 0 0,-31-73-770 0 0,2-11 448 0 0</inkml:trace>
  <inkml:trace contextRef="#ctx0" brushRef="#br0" timeOffset="147514.8">1264 4028 7221 0 0,'36'60'3326'0'0,"45"77"183"0"0,100 185-1780 0 0,-143-229-4149 0 0,-43-97-3156 0 0,0-5 583 0 0</inkml:trace>
  <inkml:trace contextRef="#ctx0" brushRef="#br0" timeOffset="147670.73">1338 4414 9293 0 0,'32'62'3948'0'0,"-5"-10"-3580"0"0,2 4-304 0 0,-4-20 76 0 0,-8-6 116 0 0,-4-9 84 0 0,0-4-12 0 0,-1 5-76 0 0,-3 0-176 0 0,1 2-76 0 0,-4-5-300 0 0,-4-6-460 0 0,-2-4-312 0 0,-6-9-840 0 0,2 0-1100 0 0,-5-19-3177 0 0</inkml:trace>
  <inkml:trace contextRef="#ctx0" brushRef="#br0" timeOffset="148320.61">1951 1374 4560 0 0,'0'0'680'0'0,"0"0"542"0"0,0 0-697 0 0,0 0-617 0 0,0 0-68 0 0,0 0 407 0 0,-1 13 426 0 0,5 20-171 0 0,1 1 0 0 0,1-1 0 0 0,2-1 1 0 0,1 1-1 0 0,2-2 0 0 0,1 1 0 0 0,1-1 1 0 0,11 16-503 0 0,10 33 903 0 0,112 282-2565 0 0,-150-352-2604 0 0,-3-15 1582 0 0</inkml:trace>
  <inkml:trace contextRef="#ctx0" brushRef="#br0" timeOffset="148580.92">1748 1598 4812 0 0,'0'0'596'0'0,"5"11"-271"0"0,259 554 7088 0 0,-165-393-10098 0 0,-99-174-1989 0 0,-3-4 823 0 0</inkml:trace>
  <inkml:trace contextRef="#ctx0" brushRef="#br0" timeOffset="148830.14">1831 2087 4136 0 0,'26'57'3201'0'0,"1"-3"-1709"0"0,8 12-988 0 0,-2-6 40 0 0,1-2 0 0 0,0-3 36 0 0,-2-1 52 0 0,-1-1 96 0 0,-6 0-292 0 0,1-2-232 0 0,-4-1-204 0 0,-2-2-76 0 0,0-5-536 0 0,-5-7-572 0 0,-3-9-728 0 0,-7-10-656 0 0,-1-9-1553 0 0</inkml:trace>
  <inkml:trace contextRef="#ctx0" brushRef="#br0" timeOffset="149080.75">1841 2763 5412 0 0,'87'134'7607'0'0,"93"195"-5881"0"0,-89-114-2931 0 0,-90-214 1036 0 0,0-1 0 0 0,-1 1 0 0 0,1 0 0 0 0,-1 0 0 0 0,1 0 0 0 0,-1 0 0 0 0,0 0 0 0 0,1 0 0 0 0,-1 0 0 0 0,0 0 0 0 0,1 0 0 0 0,-1 0 0 0 0,0 0 0 0 0,0 0 0 0 0,0 0 0 0 0,0 0 0 0 0,0 0 0 0 0,0 0 0 0 0,0 0 0 0 0,-1 0 0 0 0,1 0 0 0 0,0 0 0 0 0,0 0 0 0 0,-1 0 0 0 0,1 0 0 0 0,-1 0 0 0 0,1 0 0 0 0,-1 0 0 0 0,1 0 0 0 0,-1 0 0 0 0,0 0 0 0 0,1-1 0 0 0,-1 1 0 0 0,0 0 0 0 0,1 0 0 0 0,-1-1 0 0 0,0 1 0 0 0,0-1 0 0 0,0 1 0 0 0,0-1 0 0 0,0 1 0 0 0,0-1 0 0 0,0 1 169 0 0,-11-2-4005 0 0</inkml:trace>
  <inkml:trace contextRef="#ctx0" brushRef="#br0" timeOffset="149281.91">1892 3396 10185 0 0,'208'362'4329'0'0,"-140"-200"-3308"0"0,-63-91-4147 0 0,-6-70 2927 0 0,1 0 1 0 0,-1 0-1 0 0,0 0 0 0 0,1 0 0 0 0,-1 0 1 0 0,0-1-1 0 0,0 1 0 0 0,0 0 0 0 0,0 0 1 0 0,0 0-1 0 0,1-1 0 0 0,-1 1 0 0 0,0 0 1 0 0,-1-1-1 0 0,1 1 0 0 0,0-1 0 0 0,0 0 1 0 0,0 1-1 0 0,0-1 0 0 0,0 0 0 0 0,0 1 0 0 0,-1-1 1 0 0,1 0-1 0 0,0 0 0 0 0,0 0 0 0 0,0 0 1 0 0,0 0-1 0 0,-1 0 0 0 0,1 0 0 0 0,0-1 1 0 0,0 1-1 0 0,0 0 0 0 0,0-1 0 0 0,0 1 1 0 0,0-1-1 0 0,0 1 0 0 0,-1-1 0 0 0,1 1 1 0 0,1-1-1 0 0,-1 0 0 0 0,0 0 0 0 0,0 1 1 0 0,0-1-1 0 0,0 0 0 0 0,0 0 0 0 0,0-1 199 0 0,-26-22-3218 0 0</inkml:trace>
  <inkml:trace contextRef="#ctx0" brushRef="#br0" timeOffset="149530.6">1897 3959 3252 0 0,'37'58'9373'0'0,"-6"-8"-8349"0"0,2 10-604 0 0,-3-7 248 0 0,-1-2-136 0 0,-3-3-192 0 0,-6-12-116 0 0,-6-8-36 0 0,-6-7-88 0 0,-4-6-100 0 0,-4 1-432 0 0,0 1-488 0 0,-4-4-312 0 0,-6-10-416 0 0,-6-3-856 0 0,-5-14-676 0 0,2 0-1837 0 0</inkml:trace>
  <inkml:trace contextRef="#ctx0" brushRef="#br0" timeOffset="149531.6">1900 4365 1932 0 0,'31'66'7181'0'0,"3"-11"-4405"0"0,2 7-1216 0 0,-9-10-420 0 0,-6-3-332 0 0,-3-4-392 0 0,-3-10-416 0 0,-9-9-36 0 0,2-9-836 0 0,-4-5 736 0 0,3-2-932 0 0,-6-3-1220 0 0,4-3-2940 0 0</inkml:trace>
  <inkml:trace contextRef="#ctx0" brushRef="#br0" timeOffset="150043.65">2384 392 1016 0 0,'0'0'2050'0'0,"0"0"322"0"0,0 0-1048 0 0,0 0-906 0 0,4 11-11 0 0,156 323 3590 0 0,-87-156-4587 0 0,-99-164-7312 0 0,10-20 4810 0 0</inkml:trace>
  <inkml:trace contextRef="#ctx0" brushRef="#br0" timeOffset="150294.89">2353 803 3768 0 0,'18'36'2385'0'0,"9"13"-929"0"0,6 11 284 0 0,4 11-164 0 0,-6-1-368 0 0,-7-8-672 0 0,-5-6-536 0 0,-4-5-52 0 0,-6-5-316 0 0,0-4 8 0 0,-2-8 128 0 0,-3-7-116 0 0,0-8 40 0 0,0-3-248 0 0,-1 0-100 0 0,-3-1-628 0 0,0-2-768 0 0,-1-6-1165 0 0</inkml:trace>
  <inkml:trace contextRef="#ctx0" brushRef="#br0" timeOffset="150542.05">2336 1483 6705 0 0,'93'201'4805'0'0,"30"107"-4616"0"0,-105-215-1570 0 0,-28-35-3110 0 0,0-48 1796 0 0,-9-7-437 0 0</inkml:trace>
  <inkml:trace contextRef="#ctx0" brushRef="#br0" timeOffset="150807.83">2430 2307 8221 0 0,'31'53'1916'0'0,"5"11"-1040"0"0,-5-4-192 0 0,-1-2-340 0 0,-1-5 232 0 0,-3-3 204 0 0,-2-3-272 0 0,-5-4-140 0 0,0-1-128 0 0,-10-7-88 0 0,1-9-152 0 0,-6-4-188 0 0,-4-6-332 0 0,0 0-552 0 0,-4 1-568 0 0,-4-5-424 0 0,-6-7-168 0 0,5-5-949 0 0</inkml:trace>
  <inkml:trace contextRef="#ctx0" brushRef="#br0" timeOffset="150808.83">2501 2858 2948 0 0,'35'62'7217'0'0,"-4"-4"-6105"0"0,6 13-240 0 0,-12-2 88 0 0,2-3-324 0 0,-3-4-536 0 0,1-8 132 0 0,-7-7 324 0 0,-1-3-176 0 0,-4-3-380 0 0,-5-9-104 0 0,-3-6-148 0 0,-1-9-648 0 0,-1-5-428 0 0,-3-2-936 0 0,0-2-2124 0 0,-9-10-1389 0 0</inkml:trace>
  <inkml:trace contextRef="#ctx0" brushRef="#br0" timeOffset="151059.12">2554 3488 6493 0 0,'36'62'7192'0'0,"-6"-1"-6380"0"0,1 8-484 0 0,-7-12 28 0 0,-3-4-156 0 0,-3-4-140 0 0,-6-9-60 0 0,-3-11-504 0 0,-4-7 200 0 0,-4-8 228 0 0,-1 2-532 0 0,-4-3-1024 0 0,-3-4-492 0 0,-1-4-2024 0 0,-13-14-1297 0 0</inkml:trace>
  <inkml:trace contextRef="#ctx0" brushRef="#br0" timeOffset="151060.12">2452 3950 4136 0 0,'33'75'6633'0'0,"-2"-12"-5705"0"0,5 7-428 0 0,-9-12 432 0 0,-2-4-80 0 0,-8-7-292 0 0,-1-5-220 0 0,-8-9-100 0 0,-4-8-164 0 0,-4-8-76 0 0,0-5-568 0 0,-6-2-284 0 0,-2-4-588 0 0,-6-6-708 0 0,-3-5-1968 0 0,-8-18 999 0 0,7 2 1473 0 0</inkml:trace>
  <inkml:trace contextRef="#ctx0" brushRef="#br0" timeOffset="151230.31">2523 4427 8221 0 0,'38'71'5928'0'0,"-7"-8"-4580"0"0,-2 7-516 0 0,-9-7-207 0 0,-6-4-189 0 0,-5-11-436 0 0,-5-12-272 0 0,0-13 248 0 0,-1-6 12 0 0,-3 1 12 0 0,0-2-1133 0 0,-4-3-847 0 0,1-6-3468 0 0,-2-14-3073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6:41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517 3287 40 0 0,'0'0'893'0'0,"0"0"-419"0"0,0 0 325 0 0,0 0 1225 0 0,0 0-469 0 0,0 0-793 0 0,0 0-281 0 0,0 0 60 0 0,-25-2 6163 0 0,17 2-7232 0 0,-17 6 828 0 0,0-2 1 0 0,-1-1-1 0 0,1-1 0 0 0,0-1 0 0 0,-1-1 0 0 0,1-1 1 0 0,-22-4-301 0 0,-58-2 118 0 0,80 7 149 0 0,39-1-42 0 0,316-4-2287 0 0,-330 5 1942 0 0,-31 0 485 0 0,-259 12 304 0 0,229-21 0 0 0,37-3-3326 0 0,20 9-1724 0 0,3-3-3475 0 0</inkml:trace>
  <inkml:trace contextRef="#ctx0" brushRef="#br0" timeOffset="838.89">76 3311 1344 0 0,'0'0'166'0'0,"0"0"-57"0"0,0 0 308 0 0,0 0 919 0 0,0 0-384 0 0,0 0-377 0 0,0 0-64 0 0,0 0 42 0 0,0 0-23 0 0,16-11 1540 0 0,-44-31 820 0 0,27 41-2888 0 0,-1 0 0 0 0,1 0 1 0 0,0 0-1 0 0,-1 0 0 0 0,0 0 1 0 0,1 1-1 0 0,-1-1 0 0 0,1 0 1 0 0,-1 1-1 0 0,0-1 0 0 0,1 1 0 0 0,-1 0 1 0 0,0 0-1 0 0,1-1 0 0 0,-1 1 1 0 0,0 0-1 0 0,0 0 0 0 0,1 1 1 0 0,-1-1-1 0 0,0 0 0 0 0,1 1 1 0 0,-1-1-1 0 0,0 1 0 0 0,1-1 1 0 0,-1 1-1 0 0,0 0 0 0 0,1-1 1 0 0,-1 1-1 0 0,1 0 0 0 0,0 0 1 0 0,-1 0-1 0 0,1 1 0 0 0,0-1 0 0 0,-1 0 1 0 0,1 0-1 0 0,0 1 0 0 0,0-1 1 0 0,0 0-1 0 0,0 1 0 0 0,0-1 1 0 0,1 1-1 0 0,-1-1 0 0 0,0 2-2 0 0,1 0 90 0 0,1 0-1 0 0,0-1 1 0 0,0 1-1 0 0,0-1 1 0 0,0 1-1 0 0,0-1 0 0 0,0 1 1 0 0,0-1-1 0 0,1 1 1 0 0,0-1-1 0 0,-1 0 1 0 0,1 0-1 0 0,0 0 1 0 0,0 0-1 0 0,0 0 0 0 0,0 0 1 0 0,0-1-1 0 0,0 1 1 0 0,1-1-1 0 0,-1 1 1 0 0,1-1-1 0 0,-1 0 1 0 0,1 0-1 0 0,-1 0 0 0 0,1 0 1 0 0,0 0-1 0 0,-1-1 1 0 0,1 1-1 0 0,0-1 1 0 0,-1 0-1 0 0,1 0 1 0 0,0 0-1 0 0,0 0 0 0 0,-1 0 1 0 0,1 0-1 0 0,0-1 1 0 0,0 1-1 0 0,-1-1 1 0 0,1 0-1 0 0,2-1-89 0 0,-4-1-13 0 0,1 1 0 0 0,-1-1 0 0 0,0 0 0 0 0,0 1 0 0 0,0-1 0 0 0,0 0 0 0 0,-1 0 0 0 0,1 0 0 0 0,-1 0 0 0 0,0 0 0 0 0,1 0 0 0 0,-1 0 0 0 0,-1 1 0 0 0,1-1 0 0 0,0 0-1 0 0,-1 0 1 0 0,1 0 0 0 0,-1 0 0 0 0,0 0 0 0 0,0 0 0 0 0,0 1 0 0 0,0-1 0 0 0,-1 0 0 0 0,1 1 0 0 0,-1-1 0 0 0,0 1 0 0 0,1 0 0 0 0,-1-1 0 0 0,-2 0 13 0 0,1 4-47 0 0,0-1-1 0 0,0 1 1 0 0,0 0-1 0 0,0 0 1 0 0,0 0-1 0 0,0 0 1 0 0,0 1-1 0 0,0 0 1 0 0,0-1 0 0 0,0 1-1 0 0,1 0 1 0 0,-1 0-1 0 0,1 0 1 0 0,-1 1-1 0 0,1-1 1 0 0,0 0 0 0 0,0 1-1 0 0,0 0 1 0 0,0-1-1 0 0,0 1 1 0 0,1 0-1 0 0,-1 2 48 0 0,-3 1-13 0 0,5-5 69 0 0,1 1-1 0 0,-1 0 1 0 0,0-1-1 0 0,1 1 1 0 0,-1-1-1 0 0,1 1 0 0 0,-1-1 1 0 0,1 1-1 0 0,0-1 1 0 0,0 0-1 0 0,0 1 1 0 0,0-1-1 0 0,0 0 1 0 0,0 1-1 0 0,0-1 1 0 0,0 0-1 0 0,0 0 0 0 0,0 0 1 0 0,1 0-1 0 0,-1 0 1 0 0,0 0-1 0 0,1-1 1 0 0,-1 1-1 0 0,1 0 1 0 0,-1-1-1 0 0,1 1 1 0 0,-1-1-1 0 0,1 1 0 0 0,-1-1 1 0 0,1 0-1 0 0,-1 1 1 0 0,1-1-1 0 0,0 0 1 0 0,-1 0-1 0 0,1 0 1 0 0,0 0-1 0 0,-1-1 1 0 0,1 1-1 0 0,-1 0 0 0 0,1-1 1 0 0,-1 1-1 0 0,1-1 1 0 0,-1 1-1 0 0,1-1 1 0 0,-1 0-1 0 0,1 0 1 0 0,-1 0-1 0 0,0 0 1 0 0,1 0-1 0 0,-1 0 0 0 0,0 0 1 0 0,0 0-1 0 0,0 0 1 0 0,0 0-1 0 0,0-1 1 0 0,0 1-1 0 0,0 0 1 0 0,0-1-1 0 0,-1 1 1 0 0,1-1-1 0 0,0 1 0 0 0,-1-1 1 0 0,1 1-1 0 0,-1-1 1 0 0,0 1-1 0 0,1-1 1 0 0,-1 0-1 0 0,0 1 1 0 0,0-2-56 0 0,-28-33-1473 0 0,8 63-2738 0 0,21-17-1966 0 0</inkml:trace>
  <inkml:trace contextRef="#ctx0" brushRef="#br0" timeOffset="5527.76">988 3295 808 0 0,'0'0'496'0'0,"0"0"-213"0"0,0 0 298 0 0,0 0 1283 0 0,0 0-482 0 0,0 0-711 0 0,0 0-252 0 0,0 0-75 0 0,0 0-18 0 0,0 0-70 0 0,-19-5 441 0 0,-59 6-50 0 0,0-3 1 0 0,0-3-1 0 0,1-4 1 0 0,-14-5-648 0 0,147 44-3618 0 0,81-21 2818 0 0,-79-17-3386 0 0,-47 6 2401 0 0</inkml:trace>
  <inkml:trace contextRef="#ctx0" brushRef="#br0" timeOffset="7786.02">533 2172 2160 0 0,'0'0'-78'0'0,"0"0"-38"0"0,0 0-75 0 0,0 0 91 0 0,0 0-2 0 0,0 0-82 0 0,0 0-52 0 0,0 0 94 0 0,-1 23 813 0 0,1-16 7603 0 0,7-8-6972 0 0,10-10-6934 0 0,-14 3 6339 0 0,-1-1 4030 0 0,-14 9-6204 0 0,12 1 1536 0 0,-1-1 0 0 0,1 1 0 0 0,-1-1 1 0 0,1 1-1 0 0,-1 0 0 0 0,1-1 0 0 0,0 1 0 0 0,-1 0 0 0 0,1 0 1 0 0,0-1-1 0 0,-1 1 0 0 0,1 0 0 0 0,0 0 0 0 0,0-1 0 0 0,0 1 1 0 0,0 0-1 0 0,-1 0 0 0 0,1 0 0 0 0,0-1 0 0 0,1 1 0 0 0,-1 0 1 0 0,0 0-1 0 0,0 0 0 0 0,0-1 0 0 0,0 1 0 0 0,1 0 0 0 0,-1 0 1 0 0,0-1-1 0 0,1 1 0 0 0,-1 0 0 0 0,0-1 0 0 0,1 1 0 0 0,-1 0 1 0 0,1-1-1 0 0,-1 1 0 0 0,1 0 0 0 0,-1-1 0 0 0,1 1 1 0 0,0-1-1 0 0,-1 1 0 0 0,1-1 0 0 0,0 0 0 0 0,-1 1 0 0 0,1-1 1 0 0,0 1-1 0 0,0-1 0 0 0,-1 0 0 0 0,1 0 0 0 0,0 1 0 0 0,0-1 1 0 0,-1 0-1 0 0,1 0 0 0 0,0 0 0 0 0,0 0 0 0 0,0 0-69 0 0,0-1-5 0 0,1 1-1 0 0,-1-1 1 0 0,0 1-1 0 0,0-1 1 0 0,1 0-1 0 0,-1 0 1 0 0,0 0-1 0 0,0 0 1 0 0,0 0-1 0 0,0 0 1 0 0,0 0-1 0 0,0 0 1 0 0,0 0-1 0 0,0 0 1 0 0,-1 0 0 0 0,1-1-1 0 0,0 1 1 0 0,-1 0-1 0 0,1-1 1 0 0,-1 1-1 0 0,1 0 1 0 0,-1-1-1 0 0,0 1 1 0 0,1-1-1 0 0,-1 1 1 0 0,0 0-1 0 0,0-1 1 0 0,0 1-1 0 0,0-1 1 0 0,0 1-1 0 0,0-1 1 0 0,-1 1-1 0 0,1 0 1 0 0,0-1-1 0 0,-1 1 1 0 0,1-1-1 0 0,-1 1 1 0 0,0 0-1 0 0,1 0 1 0 0,-1-1-1 0 0,0 1 1 0 0,0 0-1 0 0,0 0 1 0 0,1 0 0 0 0,-1 0-1 0 0,0 0 1 0 0,-1 0-1 0 0,1 0 1 0 0,0 0-1 0 0,0 0 1 0 0,0 0-1 0 0,0 1 1 0 0,-1-1-1 0 0,0 0 6 0 0,-28 35 1142 0 0,34-26-2855 0 0,-2-7-9018 0 0,-8-14 8922 0 0</inkml:trace>
  <inkml:trace contextRef="#ctx0" brushRef="#br0" timeOffset="9278.28">958 1301 612 0 0,'0'0'287'0'0,"0"0"-111"0"0,0 0-16 0 0,0 0-55 0 0,0 0-6 0 0,0 0-73 0 0,0 0-7 0 0,0 0 27 0 0,0 0-85 0 0,7 2 741 0 0,-57 116-819 0 0,17-63 60 0 0,-13 16-447 0 0,3 3-1 0 0,3 2 0 0 0,-18 53 505 0 0,-68 75-106 0 0,117-161 72 0 0,39-47 2542 0 0,-11-18-2489 0 0,0 0 0 0 0,-2-2 1 0 0,-1 0-1 0 0,-1-1 0 0 0,-1 0 0 0 0,-1-1 1 0 0,-2-1-1 0 0,2-7-19 0 0,21-42-278 0 0,-19 45 28 0 0,-1 0 0 0 0,-2-1 1 0 0,-1-1-1 0 0,-1 0 0 0 0,-2 0 0 0 0,-1 0 1 0 0,-1-15 249 0 0,9-140 2154 0 0,-19 220-2189 0 0,-1-1 1 0 0,-1 0-1 0 0,-2-1 1 0 0,-1 0-1 0 0,-1 0 0 0 0,-2-1 1 0 0,0 0-1 0 0,-2-1 1 0 0,-2 0-1 0 0,-4 4 35 0 0,-69 159-1230 0 0,65-112 850 0 0,16-53-135 0 0</inkml:trace>
  <inkml:trace contextRef="#ctx0" brushRef="#br0" timeOffset="10833.22">996 2212 872 0 0,'0'0'1850'0'0,"0"0"1783"0"0,0 0-2143 0 0,0 0-1209 0 0,0 0-122 0 0,0 0 239 0 0,0 0 179 0 0,0 0 98 0 0,0 0-8 0 0,-19-10 1261 0 0,-334-11 1543 0 0,711 26-5172 0 0,-739 21 2000 0 0,409-26-5775 0 0,-15 0 469 0 0</inkml:trace>
  <inkml:trace contextRef="#ctx0" brushRef="#br0" timeOffset="11470.64">567 2235 1232 0 0,'0'0'311'0'0,"0"0"1013"0"0,0 0 2291 0 0,0 0-1708 0 0,0 0-936 0 0,0 0-294 0 0,0 0-115 0 0,0 0-229 0 0,-5 39 313 0 0,-8 430 2331 0 0,-5-34-1370 0 0,36-306-1489 0 0,-25-132-1702 0 0,4-7-4870 0 0,5 0-568 0 0</inkml:trace>
  <inkml:trace contextRef="#ctx0" brushRef="#br0" timeOffset="11996.79">1004 2186 888 0 0,'0'0'5625'0'0,"0"0"-3192"0"0,0 0-1879 0 0,0 8-374 0 0,12 708 3917 0 0,-16-578-3937 0 0,-16 67 928 0 0,23-217-10868 0 0,2-3 4535 0 0</inkml:trace>
  <inkml:trace contextRef="#ctx0" brushRef="#br0" timeOffset="12291.71">813 2196 928 0 0,'0'0'4697'0'0,"0"0"-3494"0"0,2 9-1066 0 0,16 73 709 0 0,-10-36-574 0 0,3 0 0 0 0,1 0 0 0 0,3-1 0 0 0,1-1 0 0 0,2 0 1 0 0,5 4-273 0 0,-18-41-443 0 0,-1-2-2839 0 0,-4-8 1023 0 0</inkml:trace>
  <inkml:trace contextRef="#ctx0" brushRef="#br0" timeOffset="12554.82">686 2173 2568 0 0,'0'0'2534'0'0,"2"6"-1231"0"0,191 452 5639 0 0,-149-332-8626 0 0,-55-137-6994 0 0,-1-13 5693 0 0</inkml:trace>
  <inkml:trace contextRef="#ctx0" brushRef="#br0" timeOffset="12801.51">660 2434 2480 0 0,'87'177'6896'0'0,"9"-6"-4056"0"0,4 6-1603 0 0,-95-153-2252 0 0,-21-30-5986 0 0,3-12 1780 0 0</inkml:trace>
  <inkml:trace contextRef="#ctx0" brushRef="#br0" timeOffset="12973.87">697 2703 2736 0 0,'34'58'4149'0'0,"-6"-10"-2733"0"0,8 2-1024 0 0,-13-14 268 0 0,-3-7 348 0 0,-6-10 112 0 0,-2-3-172 0 0,-3 1-360 0 0,2 1-368 0 0,-1-2-208 0 0,-6-2-12 0 0,-2-6-40 0 0,-2-3-420 0 0,-2-5-384 0 0,-6-3-212 0 0,-6-6-908 0 0,5-2-2981 0 0</inkml:trace>
  <inkml:trace contextRef="#ctx0" brushRef="#br0" timeOffset="13128.58">744 3002 4744 0 0,'0'0'4245'0'0,"30"42"-3649"0"0,-15-22-208 0 0,1 2 592 0 0,1 0-16 0 0,-2-4-348 0 0,-8-2-464 0 0,-3-3-152 0 0,-4-3-240 0 0,-4-5-44 0 0,-7-4-448 0 0,-6-4 36 0 0,-4-8-324 0 0,-3-6-908 0 0,5 1-2905 0 0,-10-12 1881 0 0</inkml:trace>
  <inkml:trace contextRef="#ctx0" brushRef="#br0" timeOffset="13129.58">746 3128 3696 0 0,'0'0'2633'0'0,"40"33"183"0"0,-27-20-2196 0 0,4 2-620 0 0,-3-1-24 0 0,0-3-1260 0 0,-6-5-1745 0 0</inkml:trace>
  <inkml:trace contextRef="#ctx0" brushRef="#br0" timeOffset="14357.33">1570 3355 784 0 0,'0'0'929'0'0,"0"0"666"0"0,0 0 2436 0 0,0 0-2230 0 0,0 0-1051 0 0,0 0-294 0 0,-37-2 1931 0 0,-92 7-970 0 0,103-2-1329 0 0,1-1 0 0 0,-1-1-1 0 0,1-1 1 0 0,-1-1-1 0 0,1-1 1 0 0,-1-2 0 0 0,1 0-1 0 0,-23-8-87 0 0,48 14-4889 0 0,5 0 828 0 0</inkml:trace>
  <inkml:trace contextRef="#ctx0" brushRef="#br0" timeOffset="15637.47">1032 1184 1436 0 0,'0'0'181'0'0,"0"0"113"0"0,0 0 275 0 0,0 0 74 0 0,0 0-314 0 0,0 0 157 0 0,0 0 313 0 0,0 0 10 0 0,0 0-313 0 0,8-9 149 0 0,-7 135 2413 0 0,-12 466 1102 0 0,13-518-6455 0 0,0-78-3604 0 0,2-10 876 0 0</inkml:trace>
  <inkml:trace contextRef="#ctx0" brushRef="#br0" timeOffset="16014.76">1028 1252 2212 0 0,'0'0'354'0'0,"0"0"178"0"0,0 0 1314 0 0,0 0-1017 0 0,-2 8-105 0 0,-12 99 326 0 0,4-1 0 0 0,5 1 1 0 0,5 0-1 0 0,5 25-1050 0 0,26 414 2521 0 0,-36-523-2805 0 0,1-22-6731 0 0,1-7 1875 0 0</inkml:trace>
  <inkml:trace contextRef="#ctx0" brushRef="#br0" timeOffset="16933.89">1067 1191 768 0 0,'0'0'300'0'0,"0"0"-83"0"0,0 0-91 0 0,0 0 16 0 0,0 0 375 0 0,0 0 1129 0 0,0 0 213 0 0,0 0-667 0 0,0 0-523 0 0,32-15 1914 0 0,245-32-885 0 0,-223 32 934 0 0,-76 37-4248 0 0,9-17 1607 0 0,1 1 1 0 0,-1-2-1 0 0,0 0 0 0 0,0 0 0 0 0,0-2 0 0 0,0 1 0 0 0,0-2 1 0 0,-1 1-1 0 0,1-2 0 0 0,-1 0 0 0 0,1-1 0 0 0,0 0 0 0 0,-1-1 1 0 0,1 0-1 0 0,0-1 0 0 0,0 0 0 0 0,0-1 0 0 0,1-1 0 0 0,-1 0 1 0 0,-1-2 8 0 0,-14-2-1098 0 0,154 35-321 0 0,-87-19-1762 0 0,-27-5 146 0 0</inkml:trace>
  <inkml:trace contextRef="#ctx0" brushRef="#br0" timeOffset="19847.69">1326 1222 1436 0 0,'3'8'915'0'0,"212"430"4849"0"0,-212-434-5736 0 0,17 35-221 0 0,-33-54-4711 0 0,-3-12 1858 0 0</inkml:trace>
  <inkml:trace contextRef="#ctx0" brushRef="#br0" timeOffset="20095.6">1165 1124 5260 0 0,'0'0'2164'0'0,"0"0"-759"0"0,3 7-1635 0 0,189 465 4169 0 0,-74-156-6471 0 0,-138-356-3463 0 0,7 15 2032 0 0</inkml:trace>
  <inkml:trace contextRef="#ctx0" brushRef="#br0" timeOffset="20345.92">1110 1282 3560 0 0,'0'0'541'0'0,"3"7"1167"0"0,149 326 3455 0 0,-31-12-3049 0 0,-24-63-4070 0 0,-83-226 1549 0 0,-9-22 99 0 0,-7-20-295 0 0,-28-60-3196 0 0,13 27-322 0 0</inkml:trace>
  <inkml:trace contextRef="#ctx0" brushRef="#br0" timeOffset="20610.41">1105 1558 1540 0 0,'46'142'5482'0'0,"48"62"-3765"0"0,-57-128-714 0 0,184 432 1239 0 0,-222-507-2313 0 0,1-1-1 0 0,-1 0 1 0 0,1 0-1 0 0,0 0 0 0 0,-1 1 1 0 0,1-1-1 0 0,0 0 1 0 0,-1 0-1 0 0,1 1 0 0 0,0-1 1 0 0,-1 0-1 0 0,1 1 1 0 0,0-1-1 0 0,0 0 0 0 0,-1 1 1 0 0,1-1-1 0 0,0 0 1 0 0,0 1-1 0 0,0-1 0 0 0,-1 1 1 0 0,1-1-1 0 0,0 1 1 0 0,0-1-1 0 0,0 0 0 0 0,0 1 1 0 0,0-1 71 0 0,-30-41-2724 0 0,2-7-395 0 0,0-1-1081 0 0</inkml:trace>
  <inkml:trace contextRef="#ctx0" brushRef="#br0" timeOffset="20875.39">1210 2106 6913 0 0,'32'76'2984'0'0,"0"-7"-2132"0"0,2 5-108 0 0,-7-12 80 0 0,-3-4-72 0 0,-2-7-164 0 0,-5-5-260 0 0,-3-9-188 0 0,-4-8-140 0 0,-4-9-24 0 0,-3-3-536 0 0,-2-1-232 0 0,2-1-552 0 0,-3-5-580 0 0,-7-9-580 0 0,1-1-2073 0 0</inkml:trace>
  <inkml:trace contextRef="#ctx0" brushRef="#br0" timeOffset="20876.39">1172 2412 1892 0 0,'31'62'9365'0'0,"3"-5"-7989"0"0,1 8-1124 0 0,-6-7 68 0 0,1-4 216 0 0,-6-5 100 0 0,-2-4-156 0 0,-5-6-152 0 0,-5-7-192 0 0,-4-8-136 0 0,-6-7 0 0 0,-2-5-492 0 0,0-1-252 0 0,-4-3-376 0 0,-3-7-1152 0 0,-1-1-1616 0 0,-8-25-1769 0 0</inkml:trace>
  <inkml:trace contextRef="#ctx0" brushRef="#br0" timeOffset="21156.29">1237 2762 4000 0 0,'33'69'7385'0'0,"-7"-9"-6473"0"0,4 4-768 0 0,-10-14 212 0 0,-5-12 308 0 0,-3-10-68 0 0,-6-7-240 0 0,-4-6-228 0 0,-1 0-128 0 0,-1-2-116 0 0,-3-3-796 0 0,-7-7-688 0 0,-7-9-640 0 0,7-3-1780 0 0,-19-29-1045 0 0</inkml:trace>
  <inkml:trace contextRef="#ctx0" brushRef="#br0" timeOffset="21157.29">1180 2968 6037 0 0,'30'50'5560'0'0,"-5"-7"-4164"0"0,-2-2-1116 0 0,-7-13-64 0 0,-6-9 280 0 0,-3-3-176 0 0,-2 2-320 0 0,-1-1-128 0 0,-3-1-1464 0 0,-1-6-2304 0 0,0-8-2973 0 0</inkml:trace>
  <inkml:trace contextRef="#ctx0" brushRef="#br0" timeOffset="24253.92">1601 43 2464 0 0,'0'0'-377'0'0,"0"0"205"0"0,0 0 297 0 0,0 0 232 0 0,0 0-103 0 0,0 0 257 0 0,-4-9 3214 0 0,-19 139-209 0 0,20-183-13672 0 0,1 22 10367 0 0,1 1 5173 0 0,10 109-1774 0 0,-25 39-2597 0 0,2-28-4937 0 0,13-75 79 0 0</inkml:trace>
  <inkml:trace contextRef="#ctx0" brushRef="#br0" timeOffset="24582.25">1503 164 1396 0 0,'0'0'474'0'0,"0"0"319"0"0,2 7 1476 0 0,7 43-1406 0 0,-2 0 1 0 0,-2 0-1 0 0,-3 1 1 0 0,-2 0-1 0 0,-2 0 1 0 0,-6 35-864 0 0,-1 66 996 0 0,5 347 1214 0 0,31-237-3037 0 0,-26-254-1039 0 0,-1-5-2643 0 0,0-3 180 0 0</inkml:trace>
  <inkml:trace contextRef="#ctx0" brushRef="#br0" timeOffset="25544.61">2076 37 860 0 0,'0'0'362'0'0,"0"0"-45"0"0,0 0 462 0 0,0 0 1289 0 0,0 0-679 0 0,0 0-784 0 0,0 0-221 0 0,0 0 187 0 0,0 0 295 0 0,-4 0 85 0 0,-53 1 2025 0 0,-213-13-1181 0 0,48-13-2709 0 0,223 32-7142 0 0,8-7 3103 0 0</inkml:trace>
  <inkml:trace contextRef="#ctx0" brushRef="#br0" timeOffset="26151.4">1969 83 572 0 0,'0'0'341'0'0,"-2"-6"-255"0"0,-7-27 404 0 0,19 85 4304 0 0,72 154-2863 0 0,-81-207-5393 0 0,-1-3 806 0 0</inkml:trace>
  <inkml:trace contextRef="#ctx0" brushRef="#br0" timeOffset="26400.79">1848 75 1616 0 0,'0'0'1958'0'0,"3"9"-346"0"0,38 88-344 0 0,23 57 1091 0 0,-29-49-7618 0 0,-36-110 3626 0 0,-3-1-208 0 0</inkml:trace>
  <inkml:trace contextRef="#ctx0" brushRef="#br0" timeOffset="26652.7">1718 21 2808 0 0,'0'0'1057'0'0,"3"7"456"0"0,169 352 3458 0 0,-72-118-5351 0 0,-106-241-3832 0 0,-2-10 1747 0 0</inkml:trace>
  <inkml:trace contextRef="#ctx0" brushRef="#br0" timeOffset="26902.12">1639 72 1148 0 0,'3'6'4047'0'0,"235"506"3049"0"0,-85-116-6513 0 0,-158-390-4375 0 0,-10-31 1372 0 0,3 2-582 0 0</inkml:trace>
  <inkml:trace contextRef="#ctx0" brushRef="#br0" timeOffset="27153.16">1640 349 2200 0 0,'5'11'882'0'0,"237"488"7438"0"0,-213-432-8138 0 0,-2 2 0 0 0,-4 0 0 0 0,14 70-182 0 0,-46-148-8741 0 0,-6-23 5534 0 0</inkml:trace>
  <inkml:trace contextRef="#ctx0" brushRef="#br0" timeOffset="27416.13">1619 684 4712 0 0,'164'348'5737'0'0,"17"99"-1370"0"0,-176-412-5787 0 0,-21-49-3534 0 0,4-9 1670 0 0,-6-16-1874 0 0</inkml:trace>
  <inkml:trace contextRef="#ctx0" brushRef="#br0" timeOffset="27570.83">1678 1112 2872 0 0,'67'161'6369'0'0,"36"90"-2403"0"0,13 139-2618 0 0,-114-364-2764 0 0,-15-25-5020 0 0,6-12 2029 0 0</inkml:trace>
  <inkml:trace contextRef="#ctx0" brushRef="#br0" timeOffset="27756.88">1648 1478 4408 0 0,'2'7'4471'0'0,"146"359"-914"0"0,-73-202-1842 0 0,56 185-1043 0 0,-128-326-2844 0 0,-13-37-747 0 0,-15-35-701 0 0,7 9-620 0 0</inkml:trace>
  <inkml:trace contextRef="#ctx0" brushRef="#br0" timeOffset="27915.2">1657 1910 4256 0 0,'4'13'3199'0'0,"109"239"2157"0"0,-55-129-4779 0 0,-5 1 0 0 0,-6 3-1 0 0,4 33-576 0 0,-50-150-4123 0 0,-9-26 204 0 0,2-4-388 0 0</inkml:trace>
  <inkml:trace contextRef="#ctx0" brushRef="#br0" timeOffset="28069.3">1686 2428 4712 0 0,'94'188'5986'0'0,"56"125"-3017"0"0,-124-234-3020 0 0,-24-44-2395 0 0,-21-56-4480 0 0,0-15 4038 0 0</inkml:trace>
  <inkml:trace contextRef="#ctx0" brushRef="#br0" timeOffset="28239.85">1622 2738 6433 0 0,'31'53'6448'0'0,"-2"-7"-5172"0"0,5 7-1048 0 0,-5-4-180 0 0,0-3 16 0 0,-2-3 204 0 0,-6-6-56 0 0,-5-9-100 0 0,-4-9-112 0 0,-6-5-16 0 0,-1 1-72 0 0,-1-4-48 0 0,-4 0-208 0 0,0-9-976 0 0,-7-6-1284 0 0,-5-10 768 0 0,-5-14-1180 0 0,2 2-2713 0 0</inkml:trace>
  <inkml:trace contextRef="#ctx0" brushRef="#br0" timeOffset="28395.21">1669 3051 5581 0 0,'31'55'9024'0'0,"-7"-12"-7716"0"0,-3 4-1156 0 0,-7-13-104 0 0,-3-8 381 0 0,-5-8-229 0 0,-3-4-200 0 0,-2 1-52 0 0,-1-3-441 0 0,0-1-1067 0 0,0-6-3100 0 0,-1-9-4113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7:16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1177 14 1120 0 0,'0'0'1198'0'0,"0"0"971"0"0,0 0-1207 0 0,0 0-660 0 0,0 0 73 0 0,-6 0 274 0 0,-256-6 4589 0 0,33-1-4714 0 0,-451 26 2088 0 0,700-26-6223 0 0,-9 2-1896 0 0,5-1-524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8:12.4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395 997 1500 0 0,'0'0'995'0'0,"0"0"-197"0"0,0 0 698 0 0,0 0 581 0 0,0 0-601 0 0,0 0-640 0 0,0 0-276 0 0,0 0-68 0 0,-18 18 2669 0 0,19 29-1623 0 0,0-32-3271 0 0,0 0-3888 0 0,-1-16 194 0 0</inkml:trace>
  <inkml:trace contextRef="#ctx0" brushRef="#br0" timeOffset="295.04">269 997 600 0 0,'0'0'1290'0'0,"0"0"-436"0"0,0 0 445 0 0,0 0 1896 0 0,0 0-1309 0 0,0 0-1004 0 0,0 0-378 0 0,0 0-152 0 0,0 0-85 0 0,-11 38 893 0 0,9-18-847 0 0,2-12-4880 0 0,0-6 2630 0 0,0-2-3417 0 0</inkml:trace>
  <inkml:trace contextRef="#ctx0" brushRef="#br0" timeOffset="559.66">124 1000 1892 0 0,'0'0'1148'0'0,"0"0"1589"0"0,0 0-357 0 0,0 0-840 0 0,0 0-468 0 0,0 0-132 0 0,0 0-184 0 0,0 0-168 0 0,0 0-204 0 0,-4 36-168 0 0,3-32-116 0 0,-2 0-24 0 0,-1-1-76 0 0,3-1-252 0 0,-2 1-988 0 0,2-3-1388 0 0,1 0-3957 0 0</inkml:trace>
  <inkml:trace contextRef="#ctx0" brushRef="#br0" timeOffset="808.22">124 1000 1280 0 0</inkml:trace>
  <inkml:trace contextRef="#ctx0" brushRef="#br0" timeOffset="976.11">124 1000 1280 0 0,'5'19'376'0'0,"-5"-20"-364"0"0,3-1 68 0 0,-3 1-80 0 0,0-1-4 0 0,0 1-60 0 0,0-1 52 0 0,0 2 12 0 0,0-1 96 0 0,0 1 180 0 0,0-1-224 0 0,0 1 52 0 0,0 0-52 0 0,0 0-52 0 0,0-1-168 0 0,0 0-120 0 0,4 1-624 0 0</inkml:trace>
  <inkml:trace contextRef="#ctx0" brushRef="#br0" timeOffset="1662.31">163 1006 68 0 0,'0'0'459'0'0,"0"0"-228"0"0,0 0-118 0 0,0 0-60 0 0,0 0-92 0 0,0 0-189 0 0,0 0 66 0 0,0 0 274 0 0,-7 9 1764 0 0,4-8 2082 0 0,-6-105-3280 0 0,5-25 2219 0 0,-7-60-879 0 0,-10 69-1909 0 0,4-54 1321 0 0,26-38-1364 0 0,-5 155-1987 0 0,-2 57-3672 0 0,0 0 32 0 0</inkml:trace>
  <inkml:trace contextRef="#ctx0" brushRef="#br0" timeOffset="2709.54">167 713 300 0 0,'0'0'385'0'0,"0"0"193"0"0,0 0 21 0 0,0 0-299 0 0,0 0-186 0 0,0 0-13 0 0,0 0-25 0 0,0 0 40 0 0,0 0 117 0 0,11-1 5073 0 0,-27-7-2889 0 0,-40-18 1137 0 0,-32 20-3364 0 0,75 18-799 0 0,8 0-3413 0 0,5-10 85 0 0</inkml:trace>
  <inkml:trace contextRef="#ctx0" brushRef="#br0" timeOffset="3477.46">41 155 4804 0 0,'0'0'658'0'0,"0"0"793"0"0,6 7-862 0 0,104 147 2505 0 0,-164-173-3076 0 0,-7-25-2749 0 0,65 66 2071 0 0,25 26 1936 0 0,29 82 2214 0 0,-60-129-3486 0 0,0 0-1 0 0,0-1 1 0 0,0 1 0 0 0,0 0 0 0 0,-1-1-1 0 0,1 1 1 0 0,0-1 0 0 0,0 0-1 0 0,-1 0 1 0 0,1 0 0 0 0,0 0-1 0 0,0 0 1 0 0,-1-1 0 0 0,1 1-1 0 0,0-1 1 0 0,0 1 0 0 0,0-1-1 0 0,0 0 1 0 0,0 0 0 0 0,0 0 0 0 0,0 0-1 0 0,0 0 1 0 0,0 0 0 0 0,0 0-1 0 0,0-1 1 0 0,0 1 0 0 0,1-1-1 0 0,-1 1 1 0 0,1-1 0 0 0,-1 0-1 0 0,1 0 1 0 0,-1 0-4 0 0,-27-24-2341 0 0,15 13-1318 0 0,34 35 3469 0 0,32 47 102 0 0,-45-57-2609 0 0</inkml:trace>
  <inkml:trace contextRef="#ctx0" brushRef="#br0" timeOffset="4362.05">158 723 1604 0 0,'0'0'2964'0'0,"0"0"-1346"0"0,0 0-789 0 0,0 0-259 0 0,0 0-38 0 0,0 0-33 0 0,0 0-156 0 0,0 0-164 0 0,0 0-126 0 0,-1-7 54 0 0,-19-190 1994 0 0,33 182-1800 0 0,62 17-553 0 0,-73-1 59 0 0,16 3-269 0 0,-7-7-5835 0 0,-8 1 1933 0 0</inkml:trace>
  <inkml:trace contextRef="#ctx0" brushRef="#br0" timeOffset="4937.74">276 535 2780 0 0,'0'0'1015'0'0,"0"0"-314"0"0,0 0-108 0 0,0 0-69 0 0,0 0-130 0 0,0 0-204 0 0,0 0-110 0 0,0 0 34 0 0,0 0 85 0 0,0 4 47 0 0,0 357 3188 0 0,2-207-3483 0 0,0-47-3944 0 0,-2-104 1509 0 0</inkml:trace>
  <inkml:trace contextRef="#ctx0" brushRef="#br0" timeOffset="5747.85">306 625 1120 0 0,'0'0'635'0'0,"0"0"-348"0"0,0 0-119 0 0,0 0-32 0 0,0 0 4 0 0,0 0 304 0 0,0 0 922 0 0,0 0 277 0 0,0 0-293 0 0,1 1 1216 0 0,-9-55-912 0 0,10 53-1638 0 0,-1-43 982 0 0,-6-6-2146 0 0,-4 12-8040 0 0,20 74 7001 0 0</inkml:trace>
  <inkml:trace contextRef="#ctx0" brushRef="#br0" timeOffset="6554.27">292 417 88 0 0,'0'0'319'0'0,"0"0"202"0"0,0 0-118 0 0,0 0-248 0 0,0 0-136 0 0,0 0 23 0 0,0 0 178 0 0,0-56 4691 0 0,-4-15-3486 0 0,2 64-3206 0 0,-7-30 1589 0 0,21 37-3561 0 0,-9 2 1376 0 0</inkml:trace>
  <inkml:trace contextRef="#ctx0" brushRef="#br0" timeOffset="6804.07">286 230 1436 0 0,'0'0'272'0'0,"0"0"-272"0"0,0 0-168 0 0,0 0-40 0 0,0 0-120 0 0,0 0-348 0 0</inkml:trace>
  <inkml:trace contextRef="#ctx0" brushRef="#br0" timeOffset="7053.01">286 230 600 0 0,'-10'-7'1160'0'0,"10"7"-828"0"0,1 0-332 0 0,-1 0-420 0 0,0 2-1248 0 0</inkml:trace>
  <inkml:trace contextRef="#ctx0" brushRef="#br0" timeOffset="7397.42">353 197 744 0 0,'0'0'1710'0'0,"0"0"-484"0"0,0 0-430 0 0,0 0-170 0 0,0 0-33 0 0,0 0-101 0 0,0 0-202 0 0,0 0-302 0 0,7 42 2412 0 0,-4-53-7988 0 0,3-10 2992 0 0,-5 19 2499 0 0</inkml:trace>
  <inkml:trace contextRef="#ctx0" brushRef="#br0" timeOffset="7645.18">353 197 444 0 0</inkml:trace>
  <inkml:trace contextRef="#ctx0" brushRef="#br0" timeOffset="7895.89">353 197 444 0 0,'31'8'1408'0'0,"-25"-6"-138"0"0,-6-2-161 0 0,0 8 2021 0 0,1 26-2360 0 0,-4 233 1668 0 0,27 154-2137 0 0,-19-240-1822 0 0,-8-182-2043 0 0,2-4 1119 0 0</inkml:trace>
  <inkml:trace contextRef="#ctx0" brushRef="#br0" timeOffset="8177">366 212 2796 0 0,'0'0'1252'0'0,"0"0"1169"0"0,0 0-1209 0 0,0 0-292 0 0,0 0-492 0 0,-41-15-236 0 0,30 13-188 0 0,0 2-4 0 0,2 0-76 0 0,-1 0-636 0 0,-1 2-976 0 0,3 1-2237 0 0</inkml:trace>
  <inkml:trace contextRef="#ctx0" brushRef="#br0" timeOffset="8534.88">377 1 272 0 0,'0'0'2456'0'0,"0"0"-176"0"0,0 0-1852 0 0,0 0-375 0 0,0 0 483 0 0,7 55 192 0 0,-5-31-92 0 0,0 5-64 0 0,-2-1-104 0 0,-2 2-380 0 0,-2 0-88 0 0,2-1-1180 0 0,-1-7-1189 0 0,3 4-2195 0 0</inkml:trace>
  <inkml:trace contextRef="#ctx0" brushRef="#br0" timeOffset="8861.53">473 40 5196 0 0,'0'0'993'0'0,"0"0"47"0"0,0 0-120 0 0,0 0-268 0 0,0 0-396 0 0,0 0 44 0 0,0 0 296 0 0,0 0-68 0 0,-41-10-336 0 0,21 7-192 0 0,-2 0-4 0 0,1 1-1716 0 0,2 0-1268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9:00.9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1865 114 980 0 0,'0'0'4709'0'0,"0"0"-3370"0"0,0 0-1264 0 0,0 0 40 0 0,0 0 195 0 0,-6 1 41 0 0,-272-44 3731 0 0,255 43-4099 0 0,13-2-10 0 0,1 2 1 0 0,0-1-1 0 0,-1 1 0 0 0,1 1 1 0 0,-1-1-1 0 0,1 2 0 0 0,0-1 1 0 0,0 1-1 0 0,-1 1 0 0 0,2 0 0 0 0,-1 0 1 0 0,-8 4 26 0 0,17-5 17 0 0,-1-1 0 0 0,1 1 0 0 0,0 0 0 0 0,0-1 1 0 0,0 1-1 0 0,0 0 0 0 0,0-1 0 0 0,0 1 0 0 0,0-1 1 0 0,0 1-1 0 0,1 0 0 0 0,-1-1 0 0 0,1 1 0 0 0,-1-1 1 0 0,1 1-1 0 0,0-1 0 0 0,-1 1 0 0 0,1-1 0 0 0,0 1 1 0 0,0-1-1 0 0,0 0 0 0 0,0 0 0 0 0,0 1 0 0 0,0-1 1 0 0,1 0-1 0 0,-1 0 0 0 0,0 0 0 0 0,1 0 0 0 0,-1 0 0 0 0,0-1 1 0 0,1 1-1 0 0,-1 0 0 0 0,1 0-17 0 0,-4-2 76 0 0,-15-9-429 0 0,-14-4 386 0 0,-2 2 0 0 0,0 1 0 0 0,0 2 0 0 0,-1 1-1 0 0,0 2 1 0 0,0 1 0 0 0,-1 2 0 0 0,1 1 0 0 0,-1 1 0 0 0,1 2 0 0 0,-11 3-33 0 0,-113-5 49 0 0,-579-29 553 0 0,723 29-994 0 0,-39-5-1808 0 0,18-3-2409 0 0,13-3-613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7:46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3956 0 0,'0'0'4117'0'0,"0"0"-3365"0"0,0 0-440 0 0,0 0-184 0 0,0 0-116 0 0,0 0 236 0 0,0 0 112 0 0,0 0-228 0 0,0 0-132 0 0,7 0-300 0 0,-7 0-140 0 0,0 0-104 0 0,0 0 184 0 0,0 2-628 0 0,0-2-1369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38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10065 0 0,'0'0'3280'0'0,"0"0"-2845"0"0,0 0-656 0 0,0 0 252 0 0,0 0 312 0 0,-4 8 33 0 0,-1-1-400 0 0,1 0 1 0 0,1 1 0 0 0,-1-1 0 0 0,1 1 0 0 0,0 0-1 0 0,1 0 1 0 0,0 0 0 0 0,0 1 0 0 0,1-1 0 0 0,0 0 0 0 0,0 1-1 0 0,1-1 1 0 0,0 0 0 0 0,1 1 0 0 0,0-1 0 0 0,0 0-1 0 0,1 1 1 0 0,-1-1 0 0 0,2 0 0 0 0,-1 0 0 0 0,1 0-1 0 0,1-1 1 0 0,-1 1 0 0 0,1-1 0 0 0,1 0 0 0 0,-1 0-1 0 0,1 0 1 0 0,1 0 23 0 0,2-4-6022 0 0,-2-7 101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40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12165 0 0,'0'0'2240'0'0,"0"0"-1902"0"0,0 0-406 0 0,0 0-54 0 0,0 0-180 0 0,0 0-228 0 0,22 16-47 0 0,1 7 839 0 0,-20-22-208 0 0,-1 1 0 0 0,1-1 0 0 0,0 1 0 0 0,-1-1 1 0 0,1 1-1 0 0,-1 0 0 0 0,0 0 0 0 0,1 0 0 0 0,-1 0 0 0 0,0 0 0 0 0,0 0 0 0 0,-1 0 1 0 0,1 1-1 0 0,0-1 0 0 0,-1 1 0 0 0,1 0 0 0 0,-1-1 0 0 0,0 1 0 0 0,0 0 0 0 0,0 0 1 0 0,0 0-1 0 0,0-1 0 0 0,-1 1 0 0 0,0 0 0 0 0,1 0 0 0 0,-1 0 0 0 0,0 0 1 0 0,0 0-1 0 0,0 0 0 0 0,-1 0 0 0 0,1 0 0 0 0,-1 0 0 0 0,0 0 0 0 0,0 0 0 0 0,0 0 1 0 0,0-1-1 0 0,0 1 0 0 0,0 0 0 0 0,-1-1 0 0 0,1 1 0 0 0,-1-1 0 0 0,0 1 0 0 0,0 0-54 0 0,-44 43 261 0 0,116-34 1044 0 0,-67-12-1462 0 0,31-1-1370 0 0,-11-5-4410 0 0,-10 1-2193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1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7069 0 0,'0'0'7057'0'0,"0"0"-5900"0"0,0 0-1479 0 0,0 0 402 0 0,0 0-16 0 0,0 0-280 0 0,7 3 84 0 0,106 54 1984 0 0,-113-56-1849 0 0,0 1 1 0 0,-1 0-1 0 0,1-1 0 0 0,0 1 1 0 0,-1 0-1 0 0,1-1 0 0 0,-1 1 1 0 0,0-1-1 0 0,0 1 0 0 0,1-1 1 0 0,-1 0-1 0 0,0 1 0 0 0,0-1 1 0 0,0 0-1 0 0,-1 1 0 0 0,1-1 1 0 0,0 0-1 0 0,0 0 0 0 0,-1 0 1 0 0,1 0-1 0 0,0 0 0 0 0,-1 0 1 0 0,1-1-1 0 0,-1 1 0 0 0,0 0 1 0 0,1-1-1 0 0,-1 1 0 0 0,1-1 1 0 0,-1 0-1 0 0,0 1 0 0 0,1-1 1 0 0,-1 0-1 0 0,0 0 0 0 0,1 0 1 0 0,-1 0-1 0 0,0 0 0 0 0,1 0 1 0 0,-1-1-1 0 0,0 1 0 0 0,1-1 1 0 0,-1 1-1 0 0,1-1 0 0 0,-1 1-3 0 0,-3 3-620 0 0,32 6 792 0 0,34 57 925 0 0,-60-65-1075 0 0,-1 1 0 0 0,1 0 0 0 0,-1 0-1 0 0,0-1 1 0 0,1 1 0 0 0,-1 0 0 0 0,0 0 0 0 0,0-1-1 0 0,0 1 1 0 0,-1 0 0 0 0,1 0 0 0 0,0-1 0 0 0,-1 1-1 0 0,1 0 1 0 0,-1-1 0 0 0,1 1 0 0 0,-1 0-1 0 0,0-1 1 0 0,0 1 0 0 0,0-1 0 0 0,0 1 0 0 0,0-1-1 0 0,0 1 1 0 0,0-1 0 0 0,0 0 0 0 0,0 0 0 0 0,-1 1-1 0 0,1-1 1 0 0,0 0 0 0 0,-1 0 0 0 0,1 0-1 0 0,-1 0 1 0 0,0-1 0 0 0,1 1 0 0 0,-1 0 0 0 0,0-1-1 0 0,1 1 1 0 0,-1-1 0 0 0,0 1 0 0 0,1-1 0 0 0,-1 0-1 0 0,0 0 1 0 0,0 0 0 0 0,0 0 0 0 0,1 0-1 0 0,-1 0 1 0 0,0 0 0 0 0,-1-1-22 0 0,-64 0-338 0 0,28-18-4710 0 0,29 4-2164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40.2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16586 0 0,'0'0'156'0'0,"0"0"-237"0"0,0 0 338 0 0,0 0-229 0 0,0 0-269 0 0,6-1-179 0 0,-2 0 415 0 0,0 1-1 0 0,0-1 0 0 0,1 1 0 0 0,-1 0 0 0 0,1 0 1 0 0,-1 0-1 0 0,0 0 0 0 0,1 1 0 0 0,-1 0 0 0 0,0 0 0 0 0,0 0 1 0 0,0 1-1 0 0,1-1 0 0 0,-1 1 0 0 0,-1 0 0 0 0,1 0 0 0 0,0 0 1 0 0,0 1-1 0 0,-1-1 0 0 0,1 1 0 0 0,-1 0 0 0 0,0 0 0 0 0,0 0 1 0 0,0 0-1 0 0,0 1 0 0 0,-1-1 0 0 0,1 1 0 0 0,-1-1 0 0 0,0 1 1 0 0,0 0-1 0 0,0 0 0 0 0,-1 0 0 0 0,1 0 0 0 0,-1 0 0 0 0,0 1 1 0 0,0-1-1 0 0,0 0 0 0 0,-1 1 0 0 0,0-1 0 0 0,1 0 0 0 0,-2 1 1 0 0,1-1-1 0 0,0 1 6 0 0,-57 43 167 0 0,26-44-6027 0 0,29-6 1317 0 0,4-6-1256 0 0</inkml:trace>
  <inkml:trace contextRef="#ctx0" brushRef="#br0" timeOffset="170.11">192 11 13433 0 0,'0'0'1268'0'0,"0"0"-1268"0"0,0 0-1308 0 0,0 0 1308 0 0,0 0 0 0 0,0 0 496 0 0,-20 44-40 0 0,16-28 0 0 0,2 3-76 0 0,2-1-156 0 0,2 0-8 0 0,6-1 8 0 0,1-1-36 0 0,6 0-188 0 0,4-2-1420 0 0,-4-3-1540 0 0,14-3-5001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39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10273 0 0,'6'0'150'0'0,"-2"-2"-69"0"0,0 2-1 0 0,0-1 1 0 0,0 0 0 0 0,0 1-1 0 0,0 0 1 0 0,1 0 0 0 0,-1 0-1 0 0,0 1 1 0 0,0-1 0 0 0,0 1-1 0 0,0 0 1 0 0,0 0 0 0 0,0 0-1 0 0,0 1 1 0 0,0-1 0 0 0,-1 1-1 0 0,1 0 1 0 0,-1 0 0 0 0,1 0-1 0 0,-1 1 1 0 0,0-1 0 0 0,1 1-1 0 0,-1 0 1 0 0,0 0 0 0 0,-1 0-1 0 0,1 0 1 0 0,-1 0 0 0 0,1 1 0 0 0,-1-1-1 0 0,0 1 1 0 0,0 0 0 0 0,-1-1-1 0 0,1 1 1 0 0,-1 0 0 0 0,1 0-1 0 0,-1 0 1 0 0,-1 0 0 0 0,1 0-1 0 0,0 0 1 0 0,-1 0 0 0 0,0 0-1 0 0,0 1 1 0 0,0 1-81 0 0,-47 39 1362 0 0,25-49-4026 0 0,20-7-2505 0 0,2 5-40 0 0</inkml:trace>
  <inkml:trace contextRef="#ctx0" brushRef="#br0" timeOffset="186.06">211 51 6249 0 0,'0'0'4013'0'0,"0"0"-3783"0"0,0 0-514 0 0,-1 6 788 0 0,-1 5-609 0 0,-5 88 3645 0 0,27-64-4097 0 0,32-39-5599 0 0,-41 0 958 0 0</inkml:trace>
  <inkml:trace contextRef="#ctx0" brushRef="#br0" timeOffset="450.78">377 1 9673 0 0,'6'8'1275'0'0,"61"117"1562"0"0,-65-121-2786 0 0,-1 1 0 0 0,0-1 0 0 0,1 1 0 0 0,-2 0 0 0 0,1 0 0 0 0,-1 0 0 0 0,1-1 0 0 0,-1 1 0 0 0,0 0 0 0 0,-1 0 0 0 0,1 0 0 0 0,-1-1 0 0 0,0 1 0 0 0,0 0 0 0 0,-1 0-1 0 0,0-1 1 0 0,1 1 0 0 0,-1-1 0 0 0,-1 0 0 0 0,1 0 0 0 0,-1 1 0 0 0,1-1 0 0 0,-1-1 0 0 0,0 1 0 0 0,-1 0 0 0 0,1-1 0 0 0,-1 0 0 0 0,1 1 0 0 0,-1-1 0 0 0,-3 1-51 0 0,-7 3-1605 0 0,3-6-3696 0 0,7-4-1155 0 0</inkml:trace>
  <inkml:trace contextRef="#ctx0" brushRef="#br0" timeOffset="451.78">709 277 15117 0 0,'0'0'1809'0'0,"0"0"-1809"0"0,0 0-424 0 0,0 0 235 0 0,0 0 189 0 0,0 0 133 0 0,0 0-133 0 0,-45-10-77 0 0,27 3-731 0 0,1 0-680 0 0,0-2-840 0 0,8 2-2532 0 0,5-5-1145 0 0</inkml:trace>
  <inkml:trace contextRef="#ctx0" brushRef="#br0" timeOffset="684.86">755 163 8597 0 0,'0'0'3212'0'0,"0"0"-2684"0"0,0 0 368 0 0,0 0-20 0 0,0 0-836 0 0,0 0 48 0 0,0 0 76 0 0,0 0 228 0 0,-50-5-204 0 0,27 3-124 0 0,-1-1-64 0 0,1 0-948 0 0,4-1-644 0 0,5-2-736 0 0,6 2-2429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38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67 6505 0 0,'0'0'338'0'0,"0"0"-236"0"0,0 0 73 0 0,0 0 344 0 0,0 0 592 0 0,4 6-89 0 0,1 0-868 0 0,0 0-1 0 0,0 0 0 0 0,1-1 1 0 0,0 0-1 0 0,0 0 1 0 0,0 0-1 0 0,0-1 0 0 0,1 0 1 0 0,0 0-1 0 0,-1-1 1 0 0,2 1-1 0 0,-1-2 0 0 0,0 1 1 0 0,1-1-1 0 0,-1 0 0 0 0,5 0-153 0 0,-10 0 65 0 0,0-1-1 0 0,-1 0 1 0 0,1 0 0 0 0,0 0-1 0 0,0 0 1 0 0,0 0-1 0 0,0 0 1 0 0,0 0-1 0 0,0-1 1 0 0,0 1-1 0 0,0-1 1 0 0,1 1-1 0 0,-1-1 1 0 0,0 0-1 0 0,0 0 1 0 0,0 0-1 0 0,0 0 1 0 0,1 0-1 0 0,-1-1 1 0 0,0 1-1 0 0,0 0 1 0 0,0-1-1 0 0,0 0 1 0 0,0 0-1 0 0,0 1 1 0 0,0-1-1 0 0,0 0 1 0 0,0-1-1 0 0,0 1 1 0 0,-1 0-1 0 0,1 0 1 0 0,0-1-1 0 0,-1 1 1 0 0,1-1-1 0 0,-1 1 1 0 0,1-1-1 0 0,-1 0 1 0 0,0 0-1 0 0,0 0 1 0 0,0 1 0 0 0,0-1-1 0 0,0 0 1 0 0,0 0-1 0 0,0 0 1 0 0,-1-1-1 0 0,1 1 1 0 0,-1 0-1 0 0,1 0 1 0 0,-1 0-1 0 0,0 0 1 0 0,0 0-1 0 0,0-1 1 0 0,0 1-1 0 0,0 0 1 0 0,-1 0-1 0 0,1 0 1 0 0,-1 0-1 0 0,1 0 1 0 0,-1 0-1 0 0,0 0 1 0 0,1 0-1 0 0,-1 0 1 0 0,-1-1-65 0 0,-3-4-75 0 0,-1 1 0 0 0,0-1 0 0 0,0 1 0 0 0,0 0 0 0 0,-1 1 0 0 0,0-1 0 0 0,0 2 0 0 0,0-1 0 0 0,-1 1 0 0 0,0 0 0 0 0,1 0 0 0 0,-1 1 0 0 0,-1 0 0 0 0,1 0 0 0 0,0 1 0 0 0,-4 0 75 0 0,-1 80-501 0 0,16 187 808 0 0,-1-263-7592 0 0,4-3 1377 0 0</inkml:trace>
  <inkml:trace contextRef="#ctx0" brushRef="#br0" timeOffset="252.68">208 283 12117 0 0,'0'0'1956'0'0,"0"0"-1956"0"0,0 0-152 0 0,0 0 152 0 0,0 0 308 0 0,-38-9 32 0 0,20 6-236 0 0,-4 0-104 0 0,-5 2-12 0 0,2-1-52 0 0,-2 1-1396 0 0,7 0-1764 0 0,-3-2-3665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1:29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12897 0 0,'0'0'1548'0'0,"0"0"-1548"0"0,0 0 0 0 0,12 41 244 0 0,-11-26 324 0 0,-1 2-16 0 0,0 0-48 0 0,0 0-163 0 0,0 3-133 0 0,0-2-44 0 0,-1-2-88 0 0,-1-1 24 0 0,2 0-4 0 0,0-4-96 0 0,2 0-868 0 0,2-3-845 0 0,1-3-2419 0 0,10-5-4025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1:29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1 680 0 0,'0'0'16382'0'0,"0"0"-15746"0"0,0 0-636 0 0,0 0-88 0 0,0 0 88 0 0,0 0 124 0 0,0 0 12 0 0,0 0-36 0 0,0 0-100 0 0,0 0-720 0 0,-21 27-557 0 0,18-27-2751 0 0,3-4-3625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1:30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17022 0 0,'0'0'1641'0'0,"0"0"-1394"0"0,0 0-498 0 0,0 0-10 0 0,0 0 122 0 0,0 0 70 0 0,0 0-177 0 0,0 0-203 0 0,39 20-426 0 0,-35-19 904 0 0,0 0 0 0 0,-1 0-1 0 0,1 0 1 0 0,-1 1 0 0 0,0-1 0 0 0,1 1-1 0 0,-1 0 1 0 0,0 0 0 0 0,0 1 0 0 0,0-1-1 0 0,0 1 1 0 0,0-1 0 0 0,-1 1-1 0 0,1 0 1 0 0,-1 0 0 0 0,0 0 0 0 0,0 0-1 0 0,0 0 1 0 0,0 0 0 0 0,0 1 0 0 0,-1-1-1 0 0,1 1 1 0 0,-1-1 0 0 0,0 1 0 0 0,0 0-1 0 0,-1-1 1 0 0,1 1 0 0 0,-1 0-1 0 0,1 0 1 0 0,-1-1 0 0 0,0 1 0 0 0,-1 0-1 0 0,1 0 1 0 0,-1-1 0 0 0,1 1 0 0 0,-1 0-1 0 0,0-1 1 0 0,-1 1 0 0 0,1-1 0 0 0,-1 1-1 0 0,1-1 1 0 0,-3 3-29 0 0,-79 65 572 0 0,84-69-537 0 0,0 0 0 0 0,1 0 0 0 0,-1 0 0 0 0,0-1 0 0 0,1 1 0 0 0,-1-1 0 0 0,1 1 0 0 0,0-1 0 0 0,0 0 0 0 0,-1 1 0 0 0,1-1-1 0 0,0 0 1 0 0,0 0 0 0 0,0 0 0 0 0,0-1 0 0 0,0 1 0 0 0,0 0 0 0 0,0-1 0 0 0,1 1 0 0 0,-1-1 0 0 0,0 0 0 0 0,0 0 0 0 0,0 0 0 0 0,0 0 0 0 0,1 0 0 0 0,-1 0 0 0 0,0 0 0 0 0,1-1-35 0 0,3 1-222 0 0,64-2 240 0 0,-46-5-3420 0 0,-1-3-4373 0 0,-4-3-222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1:30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13 15997 0 0,'0'0'1324'0'0,"0"0"-1657"0"0,-7 0 25 0 0,4-1 292 0 0,0 0 1 0 0,0 0-1 0 0,-1 0 0 0 0,1 0 0 0 0,0 1 0 0 0,0 0 1 0 0,-1-1-1 0 0,1 1 0 0 0,0 1 0 0 0,-1-1 1 0 0,1 0-1 0 0,0 1 0 0 0,0 0 0 0 0,0-1 0 0 0,-1 1 1 0 0,1 0-1 0 0,0 1 0 0 0,0-1 0 0 0,0 1 1 0 0,0-1-1 0 0,1 1 0 0 0,-1 0 0 0 0,0 0 0 0 0,1 0 1 0 0,-1 0-1 0 0,1 0 0 0 0,0 1 0 0 0,0-1 0 0 0,0 1 1 0 0,0 0-1 0 0,0-1 0 0 0,0 1 0 0 0,1 0 1 0 0,-1 0-1 0 0,1 0 0 0 0,0 0 0 0 0,0 0 0 0 0,0 1 1 0 0,0-1-1 0 0,1 0 0 0 0,-1 0 0 0 0,1 1 0 0 0,0-1 1 0 0,0 0-1 0 0,0 0 0 0 0,0 1 16 0 0,108 131 1998 0 0,-109-132-1988 0 0,0 0 1 0 0,0-1-1 0 0,0 1 1 0 0,-1-1 0 0 0,1 1-1 0 0,-1-1 1 0 0,1 0 0 0 0,-1 1-1 0 0,0-1 1 0 0,0 0-1 0 0,0 0 1 0 0,0 0 0 0 0,0 0-1 0 0,0 0 1 0 0,-1-1 0 0 0,1 1-1 0 0,0-1 1 0 0,-1 0-1 0 0,0 1 1 0 0,1-1 0 0 0,-1 0-1 0 0,0 0 1 0 0,1-1-1 0 0,-1 1 1 0 0,0-1 0 0 0,0 1-1 0 0,0-1 1 0 0,1 0 0 0 0,-1 0-1 0 0,0 0 1 0 0,0 0-1 0 0,0-1 1 0 0,1 1 0 0 0,-1-1-1 0 0,-2 0-10 0 0,-32-14-7054 0 0,29-2-1635 0 0</inkml:trace>
  <inkml:trace contextRef="#ctx0" brushRef="#br0" timeOffset="260.58">310 37 17806 0 0,'0'0'1724'0'0,"0"0"-1724"0"0,0 0-616 0 0,-36 1 616 0 0,6-4 0 0 0,-9 0-284 0 0,-15-2-404 0 0,-1-2-921 0 0,15 0-4091 0 0,3-5-4789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00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56 1408 0 0,'0'0'1175'0'0,"0"0"2856"0"0,0 0-2208 0 0,0 0-491 0 0,0 0-74 0 0,2-6 9 0 0,-1 5-1188 0 0,-1-1 0 0 0,1 1 0 0 0,0 0 0 0 0,-1-1 0 0 0,0 1 0 0 0,1-1 0 0 0,-1 1 0 0 0,0 0 0 0 0,0-1 0 0 0,0 1 0 0 0,0-1 0 0 0,0 1 0 0 0,0-1 0 0 0,0 1 1 0 0,0-1-1 0 0,0 1 0 0 0,-1 0 0 0 0,1-1 0 0 0,-1 1 0 0 0,1-1 0 0 0,-1 1 0 0 0,0 0 0 0 0,1 0 0 0 0,-1-1 0 0 0,0 1 0 0 0,0 0 0 0 0,0 0 0 0 0,0 0 0 0 0,0 0 0 0 0,0 0 0 0 0,0 0 0 0 0,0 0 0 0 0,0 0 0 0 0,0 0 0 0 0,-1 0 1 0 0,1 1-1 0 0,0-1 0 0 0,-1 1 0 0 0,1-1 0 0 0,0 1 0 0 0,-1-1 0 0 0,1 1 0 0 0,-1 0 0 0 0,1-1 0 0 0,0 1 0 0 0,-1 0 0 0 0,1 0 0 0 0,-1 0 0 0 0,1 0 0 0 0,-1 0 0 0 0,1 1 0 0 0,-1-1 0 0 0,1 0 0 0 0,0 1 0 0 0,-1-1 1 0 0,1 1-1 0 0,-1 0-79 0 0,-6-3-51 0 0,0 2 1 0 0,0-1 0 0 0,0 1 0 0 0,0 0 0 0 0,-1 1-1 0 0,1 0 1 0 0,0 0 0 0 0,0 1 0 0 0,0 0 0 0 0,1 0-1 0 0,-1 1 1 0 0,0 0 0 0 0,1 0 0 0 0,0 1 0 0 0,-1 0-1 0 0,1 0 1 0 0,1 0 0 0 0,-1 1 0 0 0,1 0 0 0 0,0 1-1 0 0,-1 0 51 0 0,7-3-19 0 0,0 0 0 0 0,1 0-1 0 0,-1 1 1 0 0,0-1 0 0 0,1 0-1 0 0,0 0 1 0 0,0 0 0 0 0,0 0-1 0 0,0 0 1 0 0,0 0 0 0 0,1-1 0 0 0,-1 1-1 0 0,1 0 1 0 0,-1 0 0 0 0,1-1-1 0 0,0 1 1 0 0,0-1 0 0 0,1 0-1 0 0,-1 0 1 0 0,0 0 0 0 0,1 0-1 0 0,-1 0 1 0 0,1 0 0 0 0,0 0-1 0 0,-1-1 1 0 0,1 0 0 0 0,0 1-1 0 0,0-1 1 0 0,0 0 0 0 0,0 0-1 0 0,0-1 1 0 0,1 1 19 0 0,10 7 129 0 0,6 4 382 0 0,-14-11-443 0 0,0 1 0 0 0,0 0-1 0 0,0 0 1 0 0,0 1 0 0 0,-1 0-1 0 0,1 0 1 0 0,-1 0 0 0 0,0 1 0 0 0,0 0-1 0 0,0 0 1 0 0,0 0 0 0 0,-1 0-1 0 0,0 1 1 0 0,1 0 0 0 0,-2-1 0 0 0,1 2-1 0 0,-1-1 1 0 0,1 0 0 0 0,-1 1 0 0 0,-1-1-1 0 0,1 1 1 0 0,-1 0 0 0 0,0 0-1 0 0,0 0 1 0 0,-1 0 0 0 0,0 0 0 0 0,0 1-1 0 0,0-1 1 0 0,-1 4-68 0 0,-6-3 67 0 0,-1 0 0 0 0,0-1 0 0 0,-1 0 0 0 0,1 0 0 0 0,-1-1 0 0 0,0 0 0 0 0,0 0 1 0 0,-1-1-1 0 0,1 0 0 0 0,-1 0 0 0 0,0-1 0 0 0,0 0 0 0 0,0-1 0 0 0,0 0 0 0 0,-1 0 0 0 0,1-1 0 0 0,0 0 0 0 0,-1-1 0 0 0,1 0 0 0 0,-1-1-67 0 0,5 2 28 0 0,-1 0-1 0 0,1-1 0 0 0,0 0 0 0 0,-1 0 0 0 0,1 0 0 0 0,-1-1 0 0 0,1 0 0 0 0,0 0 1 0 0,0 0-1 0 0,-1-1 0 0 0,1 1 0 0 0,0-1 0 0 0,0 0 0 0 0,1-1 0 0 0,-1 1 0 0 0,0-1 1 0 0,1 0-1 0 0,0 0 0 0 0,-1-1 0 0 0,1 1 0 0 0,1-1 0 0 0,-1 0 0 0 0,0 0 1 0 0,1 0-1 0 0,0-1 0 0 0,-1-1-27 0 0,8-6-2054 0 0,16 4-5459 0 0,-15 7 5301 0 0,0-2-5787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02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 33 1056 0 0,'0'0'504'0'0,"0"0"966"0"0,0 0 1805 0 0,0 0-1668 0 0,0 0-594 0 0,0 0 80 0 0,0 0 189 0 0,0 0 30 0 0,0 0-68 0 0,-3 0 944 0 0,3 0-2185 0 0,-59 2 498 0 0,-1-4 1 0 0,1-2-1 0 0,-1-2 0 0 0,-47-13-501 0 0,104 16-986 0 0,17 3-4698 0 0,-11 0 3007 0 0,12 0-5948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03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40 0 0,'0'0'1860'0'0,"0"0"3844"0"0,0 0-3190 0 0,0 0-1204 0 0,0 0-116 0 0,0 0-217 0 0,0 0-273 0 0,0 0-274 0 0,0 0-192 0 0,-24 13 119 0 0,-33 57-364 0 0,56-68 17 0 0,1 0 1 0 0,0 0-1 0 0,0 0 0 0 0,0 0 1 0 0,0-1-1 0 0,0 1 0 0 0,0 0 0 0 0,0 0 1 0 0,0 0-1 0 0,1 0 0 0 0,-1 0 1 0 0,1-1-1 0 0,-1 1 0 0 0,1 0 1 0 0,0 0-1 0 0,0-1 0 0 0,0 1 0 0 0,0-1 1 0 0,0 1-1 0 0,0-1 0 0 0,0 1 1 0 0,0-1-1 0 0,1 1 0 0 0,-1-1 1 0 0,0 0-1 0 0,1 0 0 0 0,-1 0 0 0 0,1 0 1 0 0,-1 0-1 0 0,1 0 0 0 0,0 0 1 0 0,0 0-1 0 0,-1-1 0 0 0,1 1 0 0 0,0-1 1 0 0,0 1-1 0 0,0-1 0 0 0,-1 0 1 0 0,1 1-1 0 0,0-1 0 0 0,0 0 1 0 0,0 0-1 0 0,0 0 0 0 0,0-1 0 0 0,-1 1 1 0 0,2 0-11 0 0,3 1 91 0 0,1-1 0 0 0,0 1 0 0 0,-1-1 1 0 0,1 0-1 0 0,0 0 0 0 0,0-1 0 0 0,-1 0 1 0 0,1 0-1 0 0,-1-1 0 0 0,1 1 0 0 0,-1-1 1 0 0,1-1-1 0 0,-1 0 0 0 0,0 1 0 0 0,0-2 1 0 0,0 1-1 0 0,-1-1 0 0 0,1 0 0 0 0,3-3-91 0 0,-22-43-885 0 0,13 91 1007 0 0,-4 40 1235 0 0,1 4-3951 0 0,4-80-1983 0 0,3-4-3302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2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43 9685 0 0,'0'0'7613'0'0,"0"0"-7313"0"0,0 0-300 0 0,0 0-88 0 0,-35-2 88 0 0,13 0 200 0 0,-2-1-4 0 0,-2 0-184 0 0,1 1-12 0 0,2 0-48 0 0,-1 0-28 0 0,2 0-296 0 0,2 0-148 0 0,4 0-309 0 0,6-2-531 0 0,5 0-1752 0 0,6-8-4473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03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43 8797 0 0,'0'0'5292'0'0,"0"0"-4368"0"0,0 0-144 0 0,0 0-252 0 0,0 0-139 0 0,0 0-29 0 0,-48-2-60 0 0,28 1-200 0 0,-3-1-100 0 0,-2 1-12 0 0,1-1-376 0 0,2 0-629 0 0,2-1-443 0 0,2-5-676 0 0,9 3-2764 0 0,1-12-2657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03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 9913 0 0,'0'0'3172'0'0,"0"0"-2128"0"0,0 0-512 0 0,0 0 12 0 0,0 0-128 0 0,0 0 84 0 0,-42 12-119 0 0,17-10-217 0 0,-5 0-164 0 0,-1 0-1841 0 0,6-2-3475 0 0,-9-8-4161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5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1332 0 0,'0'0'4639'0'0,"0"0"-2301"0"0,0 0-1450 0 0,0 0-178 0 0,0 0 276 0 0,0 0 28 0 0,0 0-223 0 0,-6 7-318 0 0,0-2-301 0 0,3-4-183 0 0,1 1 1 0 0,-1-1-1 0 0,0 0 1 0 0,0 1-1 0 0,0 0 1 0 0,1-1-1 0 0,-1 1 1 0 0,1 0-1 0 0,0 1 0 0 0,-1-1 1 0 0,1 0-1 0 0,0 1 1 0 0,0-1-1 0 0,1 1 1 0 0,-1-1-1 0 0,0 1 1 0 0,1 0-1 0 0,0 0 0 0 0,-1 0 1 0 0,1 0-1 0 0,0 0 1 0 0,1 0-1 0 0,-1 0 1 0 0,0 0-1 0 0,1 0 1 0 0,0 0-1 0 0,0 0 1 0 0,0 1-1 0 0,0-1 0 0 0,0 0 1 0 0,1 0-1 0 0,-1 0 1 0 0,1 0-1 0 0,0 0 1 0 0,0 0-1 0 0,0 0 1 0 0,0 0-1 0 0,0 0 0 0 0,1 0 1 0 0,-1-1-1 0 0,1 1 1 0 0,0 0-1 0 0,0-1 1 0 0,0 1-1 0 0,0-1 1 0 0,0 0-1 0 0,1 0 0 0 0,0 1 12 0 0,4 0 149 0 0,0 0 0 0 0,0-1 0 0 0,0 0 0 0 0,0 0 0 0 0,0 0 0 0 0,0-1 1 0 0,0 0-1 0 0,1-1 0 0 0,-1 1 0 0 0,0-2 0 0 0,1 1 0 0 0,-1-1 1 0 0,0 0-1 0 0,0 0 0 0 0,0-1 0 0 0,0 0 0 0 0,0 0 0 0 0,0-1 0 0 0,6-2-150 0 0,-19-33 216 0 0,-2 30-1109 0 0,8 28 770 0 0,9 110 1219 0 0,0-118-3254 0 0,1-7-4336 0 0,1-4-839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6.6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 4456 0 0,'0'0'5924'0'0,"0"0"-4178"0"0,0 0-1344 0 0,0 0-179 0 0,0 0-91 0 0,-2 7 315 0 0,-18 65 1422 0 0,13-54-1660 0 0,1 1 0 0 0,1-1 0 0 0,0 1 0 0 0,1 0 1 0 0,1 0-1 0 0,1 0 0 0 0,1 0 0 0 0,1 1 0 0 0,0-1 0 0 0,2 0 1 0 0,0 0-210 0 0,62 56-428 0 0,-25-63-6705 0 0,-32-12 1386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6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37 121 1436 0 0,'0'0'5769'0'0,"0"0"-3195"0"0,0 0-1866 0 0,6 1-467 0 0,135 9 2508 0 0,-139-13-2715 0 0,-1 0 0 0 0,1 0 0 0 0,-1 1 0 0 0,0-1 0 0 0,0 0 0 0 0,0 0 0 0 0,-1 0 1 0 0,1 0-1 0 0,-1 0 0 0 0,1 0 0 0 0,-1 0 0 0 0,0 0 0 0 0,0 0 0 0 0,-1 0 0 0 0,1 0 1 0 0,0-1-1 0 0,-1 1 0 0 0,0 1 0 0 0,0-1 0 0 0,0 0 0 0 0,0 0 0 0 0,0 0 0 0 0,-1 0 1 0 0,1 1-1 0 0,-1-1 0 0 0,1 1 0 0 0,-1-1 0 0 0,0 1 0 0 0,0-1 0 0 0,0 1 0 0 0,-1 0 1 0 0,1 0-1 0 0,0 0 0 0 0,-1 1 0 0 0,0-1 0 0 0,1 0 0 0 0,-1 1 0 0 0,-2-1-34 0 0,5 0-4 0 0,0 1 0 0 0,-1-1 0 0 0,1 1 1 0 0,-1 0-1 0 0,1-1 0 0 0,-1 1 0 0 0,1-1 0 0 0,-1 1 0 0 0,0 0 0 0 0,0 0 0 0 0,0 0 0 0 0,0-1 0 0 0,1 1 0 0 0,-1 0 0 0 0,-1 0 0 0 0,1 0 0 0 0,0 0 0 0 0,0 0 0 0 0,0 1 0 0 0,0-1 0 0 0,-1 0 0 0 0,1 1 0 0 0,0-1 0 0 0,-1 0 1 0 0,1 1-1 0 0,-1 0 0 0 0,1-1 0 0 0,0 1 0 0 0,-1 0 0 0 0,1 0 0 0 0,-1-1 0 0 0,1 1 0 0 0,-1 0 0 0 0,1 1 0 0 0,-1-1 0 0 0,1 0 0 0 0,-1 0 0 0 0,1 1 0 0 0,0-1 0 0 0,-1 0 0 0 0,1 1 0 0 0,-1 0 0 0 0,1-1 0 0 0,0 1 0 0 0,0 0 1 0 0,-1 0-1 0 0,1-1 0 0 0,0 1 0 0 0,0 0 0 0 0,0 0 0 0 0,0 0 0 0 0,0 0 0 0 0,0 1 0 0 0,0-1 0 0 0,0 0 0 0 0,1 0 0 0 0,-1 1 0 0 0,0-1 0 0 0,1 0 0 0 0,-1 1 0 0 0,1-1 0 0 0,-1 0 0 0 0,1 1 0 0 0,0-1 0 0 0,-1 1 0 0 0,1-1 1 0 0,0 1-1 0 0,0-1 0 0 0,0 1 0 0 0,0 0 4 0 0,-12 135 2148 0 0,-2 26-2710 0 0,17-147-1817 0 0,5-9-3040 0 0,0-6-706 0 0</inkml:trace>
  <inkml:trace contextRef="#ctx0" brushRef="#br0" timeOffset="158">194 262 10409 0 0,'0'0'2044'0'0,"0"0"-944"0"0,0 0-1092 0 0,0 0 292 0 0,-37-1 156 0 0,17 2-128 0 0,-3 2-212 0 0,-2-1-116 0 0,0 0-244 0 0,2 0-1368 0 0,1-2-1024 0 0,4 0-2501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4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 5653 0 0,'0'0'5197'0'0,"0"0"-2754"0"0,0 0-1247 0 0,0 0-614 0 0,0 0-462 0 0,0 0-276 0 0,1 4-56 0 0,-7 106 2494 0 0,-1-27-3625 0 0,19-57-7702 0 0,-4-20 4776 0 0</inkml:trace>
  <inkml:trace contextRef="#ctx0" brushRef="#br0" timeOffset="265.01">317 264 1840 0 0,'0'0'4001'0'0,"0"0"-1733"0"0,0 0-603 0 0,0 0-169 0 0,0 0-238 0 0,0 0-403 0 0,0 0-359 0 0,0 0 12 0 0,0 0 132 0 0,-10 2-28 0 0,-190 15 21 0 0,112-22-6122 0 0,76 3 891 0 0,5-3-1587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9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0 2508 0 0,'0'0'6814'0'0,"0"0"-5176"0"0,0 0-1384 0 0,0 0 326 0 0,0 0 251 0 0,0 0-39 0 0,-8 3-216 0 0,-3 2-466 0 0,6-4-150 0 0,-1 0 1 0 0,1 1-1 0 0,0-1 1 0 0,0 1-1 0 0,-1 1 1 0 0,1-1-1 0 0,0 1 1 0 0,1-1 0 0 0,-1 2-1 0 0,0-1 1 0 0,1 0-1 0 0,0 1 1 0 0,0 0-1 0 0,0 0 1 0 0,0 0-1 0 0,1 0 1 0 0,-1 1-1 0 0,1-1 1 0 0,0 1-1 0 0,0 0 1 0 0,0 2 39 0 0,6-2 20 0 0,1 0 1 0 0,0 0-1 0 0,0 0 1 0 0,1 0-1 0 0,-1-1 1 0 0,1 0-1 0 0,0 0 1 0 0,0 0-1 0 0,0 0 0 0 0,1-1 1 0 0,-1 0-1 0 0,1 0 1 0 0,0-1-1 0 0,0 1 1 0 0,0-1-1 0 0,0 0 1 0 0,0-1-1 0 0,0 0 1 0 0,5 1-21 0 0,-9-2 5 0 0,0 2 35 0 0,0 0-1 0 0,1-1 0 0 0,-1 0 0 0 0,1 1 0 0 0,-1-1 0 0 0,1 0 1 0 0,-1 0-1 0 0,1-1 0 0 0,0 1 0 0 0,-1 0 0 0 0,1-1 0 0 0,0 0 0 0 0,0 0 1 0 0,-1 1-1 0 0,1-2 0 0 0,0 1 0 0 0,0 0 0 0 0,-1 0 0 0 0,1-1 1 0 0,0 0-1 0 0,-1 1 0 0 0,1-1 0 0 0,-1 0 0 0 0,1 0 0 0 0,-1-1 1 0 0,1 1-1 0 0,-1 0 0 0 0,0-1 0 0 0,1 1 0 0 0,-1-1 0 0 0,0 0 0 0 0,0 0 1 0 0,0 0-1 0 0,0 0 0 0 0,-1 0 0 0 0,1 0 0 0 0,0-1 0 0 0,-1 1 1 0 0,0 0-1 0 0,1-1-39 0 0,-28-49 8 0 0,24 90 212 0 0,11 105 1772 0 0,-5-134-3542 0 0,2-13-4759 0 0,1-8-1227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0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11789 0 0,'0'0'1234'0'0,"6"6"-1035"0"0,2 1-50 0 0,0 1 0 0 0,-1 0 0 0 0,0 1 1 0 0,0 0-1 0 0,-1 0 0 0 0,0 0 0 0 0,-1 1 0 0 0,0 0 0 0 0,0 0 1 0 0,-1 0-1 0 0,-1 0 0 0 0,0 1 0 0 0,0-1 0 0 0,-1 1 0 0 0,0 0 1 0 0,-1 0-1 0 0,0 0 0 0 0,0 0 0 0 0,-2 0 0 0 0,1 0 1 0 0,-1 0-1 0 0,-1 0 0 0 0,0 0 0 0 0,-1-1 0 0 0,0 1 0 0 0,0-1 1 0 0,-4 8-150 0 0,4-12-333 0 0,-25 46 365 0 0,4-30-8205 0 0,19-22 509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2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0 5945 0 0,'0'0'6165'0'0,"0"0"-4766"0"0,0 0-938 0 0,-3 7 140 0 0,-90 75 1230 0 0,44-35-1986 0 0,48-46 161 0 0,1 0-1 0 0,-1 0 0 0 0,0 0 1 0 0,1 0-1 0 0,0 0 0 0 0,-1 0 1 0 0,1 0-1 0 0,0 0 1 0 0,-1 1-1 0 0,1-1 0 0 0,0 0 1 0 0,0 0-1 0 0,0 0 0 0 0,0 0 1 0 0,0 1-1 0 0,0-1 0 0 0,0 0 1 0 0,0 0-1 0 0,1 0 0 0 0,-1 0 1 0 0,0 1-1 0 0,1-1 0 0 0,-1 0 1 0 0,1 0-1 0 0,-1 0 0 0 0,1 0 1 0 0,-1 0-1 0 0,1 0 0 0 0,0 0 1 0 0,0 0-1 0 0,-1 0 1 0 0,1-1-1 0 0,0 1 0 0 0,0 0 1 0 0,0 0-1 0 0,0-1 0 0 0,0 1 1 0 0,0-1-1 0 0,0 1 0 0 0,0 0 1 0 0,0-1-1 0 0,0 0 0 0 0,0 1 1 0 0,1-1-1 0 0,-1 0 0 0 0,0 0 1 0 0,0 1-1 0 0,0-1 0 0 0,0 0 1 0 0,1 0-1 0 0,-1 0 1 0 0,1-1-6 0 0,8 4 54 0 0,1-1 1 0 0,-1 0-1 0 0,1 0 1 0 0,-1-2 0 0 0,1 1-1 0 0,0-1 1 0 0,-1-1 0 0 0,1 0-1 0 0,-1 0 1 0 0,1-1-1 0 0,-1 0 1 0 0,1-1 0 0 0,-1 0-1 0 0,0-1 1 0 0,7-3-55 0 0,-16 5-61 0 0,1 0 1 0 0,0 1-1 0 0,-1-1 1 0 0,0 0-1 0 0,1 0 1 0 0,-1 0-1 0 0,0 0 0 0 0,0 0 1 0 0,0 0-1 0 0,0 0 1 0 0,0 0-1 0 0,-1-1 1 0 0,1 1-1 0 0,-1 0 1 0 0,1 0-1 0 0,-1-1 0 0 0,0 1 1 0 0,0 0-1 0 0,0-1 1 0 0,0 1-1 0 0,0 0 1 0 0,-1 0-1 0 0,1-1 0 0 0,0 1 1 0 0,-1 0-1 0 0,0 0 1 0 0,0-1-1 0 0,0 1 1 0 0,0 0-1 0 0,0 0 61 0 0,0 44 478 0 0,1 65 1616 0 0,0-36-3817 0 0,2-57-2872 0 0,8-4-5419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2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0 12677 0 0,'0'0'1212'0'0,"0"0"-1204"0"0,20 47 792 0 0,-15-24-32 0 0,-2-3-280 0 0,-2 0-168 0 0,-1 0-59 0 0,-1-3-97 0 0,-2-1-164 0 0,-1-2-88 0 0,3-4-493 0 0,-2-1-475 0 0,3-2-912 0 0,0-3-2800 0 0,7-4-1569 0 0</inkml:trace>
  <inkml:trace contextRef="#ctx0" brushRef="#br0" timeOffset="172.05">449 234 13865 0 0,'0'0'1604'0'0,"0"0"-1492"0"0,0 0-112 0 0,-65-3 616 0 0,15-3-111 0 0,-5 0-193 0 0,1 3-152 0 0,6 0-160 0 0,5 2-4 0 0,-2-2-80 0 0,12 3-717 0 0,7-2-675 0 0,11 1-980 0 0,1-2-4096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3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0 5917 0 0,'0'0'4627'0'0,"0"0"-3943"0"0,0 0-171 0 0,-6 6 109 0 0,-2 0-441 0 0,1-1-52 0 0,1-1 0 0 0,-1 1 0 0 0,1 1 0 0 0,0-1 0 0 0,1 1 1 0 0,-1 0-1 0 0,1 0 0 0 0,1 1 0 0 0,-1-1 0 0 0,1 1 0 0 0,0 0 0 0 0,0 1 1 0 0,1-1-1 0 0,0 0 0 0 0,0 1 0 0 0,1 0 0 0 0,0 0 0 0 0,0-1 0 0 0,0 9-129 0 0,6-12 103 0 0,1 1-1 0 0,-1-1 1 0 0,1 0-1 0 0,0 0 1 0 0,0-1-1 0 0,0 1 1 0 0,0-1-1 0 0,1 0 1 0 0,-1-1-1 0 0,1 1 1 0 0,0-1-1 0 0,0-1 1 0 0,0 1-1 0 0,0-1 1 0 0,0 1-1 0 0,0-2 1 0 0,0 1-1 0 0,0-1 1 0 0,1 0-1 0 0,-1 0 0 0 0,0-1 1 0 0,0 0-1 0 0,0 0 1 0 0,1 0-103 0 0,-4 0-14 0 0,0 0-1 0 0,0-1 1 0 0,0 1 0 0 0,0-1-1 0 0,0 1 1 0 0,-1-1 0 0 0,1 0-1 0 0,0 0 1 0 0,-1 0 0 0 0,0 0 0 0 0,1-1-1 0 0,-1 1 1 0 0,0-1 0 0 0,0 1-1 0 0,0-1 1 0 0,-1 0 0 0 0,1 0-1 0 0,-1 0 1 0 0,1 0 0 0 0,-1 0-1 0 0,0 0 1 0 0,0 0 0 0 0,0 0-1 0 0,-1 0 1 0 0,1-1 0 0 0,-1 1 0 0 0,0 0-1 0 0,1 0 1 0 0,-2-1 0 0 0,1 1-1 0 0,0 0 1 0 0,-1 0 0 0 0,1-1-1 0 0,-1 1 1 0 0,0-1 14 0 0,1 2 27 0 0,0 164 2630 0 0,-3-106-4251 0 0,10-54-4542 0 0,4-6-2834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1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6081 0 0,'0'0'6057'0'0,"0"0"-4050"0"0,0 0-1438 0 0,0 0-20 0 0,0 0-77 0 0,0 0-238 0 0,0 0-236 0 0,0 0-254 0 0,5 0-190 0 0,10 2 236 0 0,-4-2 223 0 0,0 1 0 0 0,0 0 0 0 0,-1 0-1 0 0,1 1 1 0 0,0 0 0 0 0,-1 1 0 0 0,1 1 0 0 0,-1 0-1 0 0,0 0 1 0 0,0 0 0 0 0,-1 2 0 0 0,6 2-13 0 0,-15-4 55 0 0,-1 0 0 0 0,1 0-1 0 0,-1-1 1 0 0,0 1 0 0 0,0 0 0 0 0,0-1 0 0 0,-1 1 0 0 0,1-1 0 0 0,-1 1 0 0 0,0-1-1 0 0,0 0 1 0 0,0 0 0 0 0,0 0 0 0 0,-1 0 0 0 0,1 0 0 0 0,-1 0 0 0 0,1 0 0 0 0,-1-1 0 0 0,0 1-1 0 0,0-1 1 0 0,-1 0 0 0 0,1 0 0 0 0,0 0 0 0 0,-1-1 0 0 0,1 1 0 0 0,-1-1 0 0 0,1 0 0 0 0,-1 0-1 0 0,1 0 1 0 0,-1 0 0 0 0,-2 0-55 0 0,5-1-16 0 0,-89 51-911 0 0,135-38 1394 0 0,18-12 229 0 0,-5 0-1849 0 0,-19 2-7157 0 0,-26-3 651 0 0</inkml:trace>
  <inkml:trace contextRef="#ctx0" brushRef="#br0" timeOffset="977.38">90 46 484 0 0,'0'0'540'0'0,"0"0"-157"0"0,0 0 106 0 0,0 0 1019 0 0,0 0 243 0 0,0 0-678 0 0,0 0-380 0 0,0 0-20 0 0,0 0-60 0 0,0 4-81 0 0,0-2-443 0 0,1 0-1 0 0,-1 0 0 0 0,1-1 0 0 0,-1 1 0 0 0,1 0 0 0 0,0 0 0 0 0,0-1 0 0 0,-1 1 0 0 0,1 0 0 0 0,1-1 0 0 0,-1 1 0 0 0,0-1 0 0 0,0 1 0 0 0,0-1 0 0 0,1 0 0 0 0,-1 0 0 0 0,1 1 0 0 0,-1-1 0 0 0,1 0 0 0 0,-1 0 0 0 0,1 0 0 0 0,0-1 0 0 0,-1 1 0 0 0,1 0 1 0 0,0-1-1 0 0,0 1 0 0 0,0-1 0 0 0,0 1 0 0 0,-1-1 0 0 0,1 0 0 0 0,0 0 0 0 0,0 0 0 0 0,0 0 0 0 0,0 0 0 0 0,0 0 0 0 0,0 0 0 0 0,-1-1 0 0 0,1 1 0 0 0,0-1-88 0 0,-2-1 38 0 0,0 0-1 0 0,0 0 0 0 0,0 0 1 0 0,0 1-1 0 0,-1-1 1 0 0,1 0-1 0 0,-1 0 1 0 0,0 0-1 0 0,1 0 1 0 0,-1 0-1 0 0,0 1 0 0 0,0-1 1 0 0,0 0-1 0 0,0 1 1 0 0,0-1-1 0 0,0 1 1 0 0,-1-1-1 0 0,1 1 1 0 0,-1-1-1 0 0,1 1 0 0 0,-1 0 1 0 0,1 0-1 0 0,-1 0 1 0 0,1 0-1 0 0,-1 0 1 0 0,0 0-1 0 0,0 0 1 0 0,0 0-1 0 0,1 1 0 0 0,-1-1 1 0 0,-1 1-38 0 0,-55-25 86 0 0,57 25-74 0 0,0 0 0 0 0,0 0 0 0 0,-1 0 0 0 0,1 1 1 0 0,0-1-1 0 0,0 0 0 0 0,0 1 0 0 0,-1-1 0 0 0,1 1 0 0 0,0-1 1 0 0,0 1-1 0 0,0 0 0 0 0,0-1 0 0 0,0 1 0 0 0,0 0 0 0 0,0 0 1 0 0,0 0-1 0 0,0-1 0 0 0,1 1 0 0 0,-1 0 0 0 0,0 0 0 0 0,0 0 1 0 0,1 1-1 0 0,-1-1 0 0 0,1 0 0 0 0,-1 0 0 0 0,1 0 0 0 0,-1 0 1 0 0,1 0-1 0 0,0 1 0 0 0,-1-1 0 0 0,1 0 0 0 0,0 0 0 0 0,0 1 1 0 0,0-1-1 0 0,0 0 0 0 0,0 0 0 0 0,0 1 0 0 0,0-1 0 0 0,1 0 1 0 0,-1 0-1 0 0,0 0 0 0 0,1 1 0 0 0,-1-1 0 0 0,1 1-12 0 0,-1 2 117 0 0,1 0-1 0 0,-1 0 1 0 0,1 1-1 0 0,0-1 1 0 0,0 0-1 0 0,0 0 1 0 0,1 0-1 0 0,-1 0 1 0 0,1 0-1 0 0,0-1 1 0 0,0 1 0 0 0,1 0-1 0 0,-1-1 1 0 0,1 0-1 0 0,-1 1 1 0 0,1-1-1 0 0,0 0 1 0 0,0 0-1 0 0,0-1 1 0 0,1 1-1 0 0,-1-1 1 0 0,1 1-1 0 0,0-1 1 0 0,-1 0-1 0 0,1-1 1 0 0,0 1-1 0 0,0 0 1 0 0,0-1-1 0 0,0 0 1 0 0,1 0-117 0 0,-29-35-101 0 0,40 76-1951 0 0,3-20-3258 0 0,-11-17-174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0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88 7765 0 0,'0'0'6308'0'0,"0"0"-6308"0"0,0 0 380 0 0,0 0-332 0 0,0 0 356 0 0,0 0 316 0 0,0 0-104 0 0,-40 8-315 0 0,17-6-301 0 0,-1-1-441 0 0,-2-1-591 0 0,3 0-564 0 0,3-3-1148 0 0,4-1-2400 0 0</inkml:trace>
  <inkml:trace contextRef="#ctx0" brushRef="#br0" timeOffset="252.63">117 0 11417 0 0,'0'0'1856'0'0,"0"0"-1624"0"0,0 0 464 0 0,34 40 76 0 0,-33-26-40 0 0,-1 0-104 0 0,0 2-103 0 0,-8 1-113 0 0,-1-1-152 0 0,-2 0-260 0 0,0-2-136 0 0,0-2-624 0 0,3-2-861 0 0,6-4-2551 0 0,2-6-3889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19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1 784 0 0,'0'0'5751'0'0,"0"0"-3761"0"0,0 0-984 0 0,0 0-27 0 0,0 0-131 0 0,0 0-473 0 0,7 28 971 0 0,-9 33 751 0 0,0-3-3102 0 0,10-26-4419 0 0,-4-22 1153 0 0</inkml:trace>
  <inkml:trace contextRef="#ctx0" brushRef="#br0" timeOffset="247.32">240 225 7061 0 0,'0'0'1984'0'0,"0"0"-588"0"0,0 0-144 0 0,0 0-128 0 0,0 0-408 0 0,0 0-284 0 0,0 0 12 0 0,-34 1-40 0 0,9-1-200 0 0,-6 0-160 0 0,-1 2-44 0 0,2-1-12 0 0,1 0-912 0 0,6-1-720 0 0,5 0-2284 0 0,1-1-3213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5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10093 0 0,'0'0'3702'0'0,"-2"7"-3361"0"0,-14 38 721 0 0,6-20-754 0 0,1 0 0 0 0,1 0 1 0 0,1 1-1 0 0,1-1 0 0 0,1 1 0 0 0,1 1 1 0 0,2-1-1 0 0,1 1 0 0 0,1 13-308 0 0,13-8-1170 0 0,5-18-5080 0 0,-6-13-1034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6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11889 0 0,'0'0'560'0'0,"0"0"-640"0"0,0 0-73 0 0,0 0-40 0 0,8 2 238 0 0,-1 1 51 0 0,1 0 1 0 0,0 0-1 0 0,-1 1 1 0 0,0 0-1 0 0,0 0 1 0 0,0 0 0 0 0,0 1-1 0 0,0 0 1 0 0,-1 1-1 0 0,0-1 1 0 0,0 1-1 0 0,-1 0 1 0 0,0 1-1 0 0,0-1 1 0 0,3 6-97 0 0,-61 39 1555 0 0,36-41-1485 0 0,18-10-56 0 0,-1 0 0 0 0,1 0 0 0 0,-1 0 0 0 0,1 0 0 0 0,0 0 0 0 0,-1 1 0 0 0,1-1 0 0 0,0 0 1 0 0,-1 0-1 0 0,1 0 0 0 0,-1 1 0 0 0,1-1 0 0 0,0 0 0 0 0,-1 1 0 0 0,1-1 0 0 0,-1 0 0 0 0,1 1 0 0 0,-1-1 0 0 0,1 1 1 0 0,-1-1-1 0 0,1 1 0 0 0,-1-1 0 0 0,0 1 0 0 0,1-1 0 0 0,-1 1 0 0 0,0-1 0 0 0,1 1 0 0 0,-1 0 0 0 0,0-1 0 0 0,0 1 1 0 0,0 0-1 0 0,1-1 0 0 0,-1 1 0 0 0,0-1 0 0 0,0 1 0 0 0,0 0 0 0 0,0-1 0 0 0,0 1 0 0 0,0 0 0 0 0,0-1 0 0 0,0 1 1 0 0,-1 0-1 0 0,1-1 0 0 0,0 1 0 0 0,0-1 0 0 0,0 1 0 0 0,-1 0 0 0 0,1-1 0 0 0,0 1 0 0 0,-1-1 0 0 0,1 1 0 0 0,-1 0-14 0 0,74-10 921 0 0,-69 9-1003 0 0,5-2-76 0 0,17-2-391 0 0,-9 6-3969 0 0,-9 0-384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6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345 22 11025 0 0,'0'0'5605'0'0,"0"0"-5605"0"0,0 0-60 0 0,-43-5 60 0 0,20 1 112 0 0,-6-1-104 0 0,-8 1 4 0 0,6 1-12 0 0,-2 3-12 0 0,-1 0-40 0 0,8 0-613 0 0,-3 0-319 0 0,3 3-572 0 0,9-1-1640 0 0,1-1-3313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6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4456 0 0,'0'0'4922'0'0,"0"0"-2629"0"0,0 0-1780 0 0,0 0-259 0 0,0 0 185 0 0,0 0-119 0 0,0 0-94 0 0,0 0-41 0 0,-7 4-108 0 0,-48 62-241 0 0,54-64 203 0 0,0-1 0 0 0,0 1 0 0 0,0-1-1 0 0,0 1 1 0 0,1-1 0 0 0,-1 1 0 0 0,0 0 0 0 0,1-1 0 0 0,-1 1 0 0 0,1 0 0 0 0,0 0 0 0 0,-1-1 0 0 0,1 1 0 0 0,0 0 0 0 0,0 0 0 0 0,0-1 0 0 0,0 1 0 0 0,1 0-1 0 0,-1 0 1 0 0,0-1 0 0 0,1 1 0 0 0,-1 0 0 0 0,1-1 0 0 0,0 1 0 0 0,-1 0 0 0 0,1-1 0 0 0,0 1 0 0 0,0-1 0 0 0,0 1 0 0 0,0-1 0 0 0,0 1 0 0 0,1-1-1 0 0,-1 0 1 0 0,0 0 0 0 0,1 0 0 0 0,-1 1 0 0 0,0-1 0 0 0,1 0 0 0 0,-1-1 0 0 0,1 1 0 0 0,0 0 0 0 0,-1 0 0 0 0,1-1 0 0 0,0 1 0 0 0,-1-1 0 0 0,1 1-1 0 0,0-1 1 0 0,0 0 0 0 0,-1 0 0 0 0,1 0 0 0 0,0 0 0 0 0,0 0 0 0 0,0 0-39 0 0,2 1 82 0 0,0 0 0 0 0,0-1 0 0 0,0 0 0 0 0,0 1 0 0 0,0-1 1 0 0,0-1-1 0 0,0 1 0 0 0,0 0 0 0 0,0-1 0 0 0,0 0 0 0 0,0 0 0 0 0,0 0 0 0 0,0-1 0 0 0,-1 1 0 0 0,1-1 0 0 0,0 0 0 0 0,-1 0 1 0 0,1 0-1 0 0,-1-1 0 0 0,0 1 0 0 0,1-1-82 0 0,22-53-3194 0 0,-26 56 3191 0 0,0 0 0 0 0,0 0 0 0 0,1 1 0 0 0,-1-1 0 0 0,0 0 0 0 0,1 0 0 0 0,-1 0 0 0 0,0 1 0 0 0,1-1 0 0 0,-1 0 0 0 0,0 0 0 0 0,1 0 0 0 0,-1 0 0 0 0,0 0 0 0 0,1 0 0 0 0,-1 0 0 0 0,1 0 0 0 0,-1 0 0 0 0,0 0 0 0 0,1 0 0 0 0,-1 0 0 0 0,0 0 0 0 0,1 0 0 0 0,-1 0 0 0 0,1 0 3 0 0,1 49 1958 0 0,-12-7-1120 0 0,-1 23-2742 0 0,13-61-945 0 0,0-1-2500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7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6293 0 0,'0'0'6262'0'0,"4"6"-4972"0"0,2 5-1074 0 0,0 2-1 0 0,-1-1 1 0 0,0 1-1 0 0,-1-1 0 0 0,0 1 1 0 0,-1 0-1 0 0,0 1 1 0 0,-2-1-1 0 0,1 0 1 0 0,-1 1-1 0 0,-1-1 1 0 0,-1 1-1 0 0,0-1 0 0 0,0 0 1 0 0,-2 1-1 0 0,-1 7-215 0 0,0-8-268 0 0,0 0-1 0 0,0 0 0 0 0,-1-1 1 0 0,-1 0-1 0 0,0 1 0 0 0,-1-2 1 0 0,0 1-1 0 0,-1-1 1 0 0,0 0-1 0 0,-1-1 0 0 0,-1 1 269 0 0,2-5-3182 0 0,1-4-2701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7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2552 0 0,'0'0'7541'0'0,"0"0"-4789"0"0,0 0-2396 0 0,12 38 268 0 0,-7-21 276 0 0,-1 3-80 0 0,-2 0-232 0 0,-2-2-119 0 0,0-1-193 0 0,-2-1-152 0 0,1-2-12 0 0,-2-1-112 0 0,2-1-312 0 0,1-2-517 0 0,0-1-1051 0 0,0-1-2840 0 0,7-4-2445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8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11 6625 0 0,'0'0'9124'0'0,"0"0"-9124"0"0,0 0-12 0 0,0 0 12 0 0,0 0 460 0 0,-39 15-91 0 0,18-15-85 0 0,-7-2-120 0 0,1-1-152 0 0,-6-1-12 0 0,0 0-332 0 0,1 0-813 0 0,-1-1-1031 0 0,9 2-3964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5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6 13685 0 0,'0'0'3180'0'0,"0"0"-2418"0"0,0 0-677 0 0,0 0 84 0 0,6-1-178 0 0,-4 0-10 0 0,0 0 1 0 0,0 1-1 0 0,0-1 1 0 0,1 1-1 0 0,-1-1 1 0 0,0 1 0 0 0,0 0-1 0 0,0 0 1 0 0,0 0-1 0 0,0 0 1 0 0,1 0-1 0 0,-1 0 1 0 0,0 1 0 0 0,0-1-1 0 0,0 1 1 0 0,0-1-1 0 0,0 1 1 0 0,0 0-1 0 0,0 0 1 0 0,0 0 0 0 0,0 0-1 0 0,0 0 1 0 0,-1 0-1 0 0,1 1 1 0 0,0-1-1 0 0,-1 1 1 0 0,1-1-1 0 0,-1 1 1 0 0,1-1 0 0 0,-1 1-1 0 0,0 0 1 0 0,1 0-1 0 0,-1 0 1 0 0,0-1-1 0 0,-1 1 1 0 0,1 0 0 0 0,0 0-1 0 0,0 1 1 0 0,-1-1-1 0 0,1 2 19 0 0,-59 16-200 0 0,87 21 367 0 0,32 63 1388 0 0,-60-102-1525 0 0,0 0 0 0 0,0 0 0 0 0,-1 0 0 0 0,1 1 0 0 0,0-1 0 0 0,-1 0 0 0 0,1 0 0 0 0,-1 1 0 0 0,0-1 0 0 0,0 0 0 0 0,0 1 0 0 0,0-1 1 0 0,0 1-1 0 0,-1-1 0 0 0,1 0 0 0 0,0 0 0 0 0,-1 1 0 0 0,0-1 0 0 0,0 0 0 0 0,1 0 0 0 0,-1 1 0 0 0,-1-1 0 0 0,1 0 0 0 0,0 0 0 0 0,0 0 0 0 0,-1-1 0 0 0,1 1 0 0 0,-1 0 0 0 0,0 0 1 0 0,1-1-1 0 0,-1 1 0 0 0,0-1 0 0 0,0 1 0 0 0,0-1 0 0 0,0 0 0 0 0,0 0 0 0 0,0 0 0 0 0,0 0 0 0 0,-1 0 0 0 0,1-1 0 0 0,0 1 0 0 0,-1 0 0 0 0,1-1 0 0 0,0 0 0 0 0,-1 0 0 0 0,1 1 0 0 0,0-1 1 0 0,-2-1-31 0 0,-60-4-1188 0 0,26-16-5397 0 0,23 3-2969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8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 11969 0 0,'0'0'1855'0'0,"0"0"-1091"0"0,0 0-209 0 0,-7 3-23 0 0,-27 7-65 0 0,26-9-476 0 0,0 0 0 0 0,0 1 0 0 0,0 0 0 0 0,0 1 0 0 0,0-1 1 0 0,1 2-1 0 0,-1-1 0 0 0,1 1 0 0 0,0 0 0 0 0,0 0 0 0 0,0 1 0 0 0,0 0 0 0 0,1 0 0 0 0,0 1 9 0 0,6-1-6 0 0,1-1 0 0 0,0 0 0 0 0,0 0 0 0 0,1 0 1 0 0,-1 0-1 0 0,1 0 0 0 0,0 0 0 0 0,0 0 0 0 0,0 0 0 0 0,1 0 0 0 0,-1-1 1 0 0,1 1-1 0 0,0-1 0 0 0,0 0 0 0 0,0 0 0 0 0,0 0 0 0 0,0 0 0 0 0,1-1 1 0 0,0 1-1 0 0,-1-1 0 0 0,1 0 0 0 0,0 0 0 0 0,0 0 0 0 0,0 0 0 0 0,0-1 1 0 0,0 0-1 0 0,1 0 0 0 0,-1 0 0 0 0,0 0 0 0 0,0 0 0 0 0,1-1 0 0 0,-1 0 6 0 0,-2 1-32 0 0,1 1-1 0 0,-1-1 0 0 0,0 0 0 0 0,0 0 0 0 0,0 0 0 0 0,1 0 0 0 0,-1 0 0 0 0,1 0 0 0 0,-1-1 0 0 0,1 1 1 0 0,-1-1-1 0 0,1 0 0 0 0,-1 0 0 0 0,1 0 0 0 0,-1 0 0 0 0,1 0 0 0 0,-1 0 0 0 0,1-1 0 0 0,-1 1 0 0 0,0-1 1 0 0,1 1-1 0 0,-1-1 0 0 0,0 0 0 0 0,1 0 0 0 0,-1 0 0 0 0,0-1 0 0 0,0 1 0 0 0,0 0 0 0 0,0-1 0 0 0,0 1 1 0 0,0-1-1 0 0,0 0 0 0 0,0 0 0 0 0,-1 0 0 0 0,1 0 0 0 0,-1 0 0 0 0,1 0 0 0 0,-1 0 0 0 0,0 0 0 0 0,0 0 1 0 0,0-1-1 0 0,0 1 0 0 0,0 0 0 0 0,0-1 0 0 0,-1 1 0 0 0,1-1 0 0 0,-1 1 0 0 0,0-1 0 0 0,0 1 0 0 0,0-1 1 0 0,0 1-1 0 0,0-1 0 0 0,0 1 0 0 0,-1-1 0 0 0,1 1 0 0 0,-1-1 0 0 0,0 1 0 0 0,0-2 33 0 0,1 124 3141 0 0,-3-86-2944 0 0,4 33-2425 0 0,3-61-1379 0 0,6-5-3661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3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14457 0 0,'0'0'272'0'0,"0"0"-182"0"0,0 0 95 0 0,-7 2-94 0 0,3-1-67 0 0,1-1 1 0 0,-1 0-1 0 0,0 1 0 0 0,1 0 1 0 0,-1 0-1 0 0,1 0 1 0 0,-1 0-1 0 0,1 1 0 0 0,-1-1 1 0 0,1 1-1 0 0,0 0 1 0 0,0 0-1 0 0,0 0 0 0 0,0 0 1 0 0,0 1-1 0 0,0-1 1 0 0,1 1-1 0 0,-1-1 0 0 0,1 1 1 0 0,0 0-1 0 0,0 0 1 0 0,0 0-1 0 0,0 1 0 0 0,0-1 1 0 0,0 0-1 0 0,1 1 1 0 0,0-1-1 0 0,0 1 0 0 0,0-1 1 0 0,0 1-1 0 0,0-1 1 0 0,1 1-1 0 0,0 0 0 0 0,-1 0 1 0 0,1-1-1 0 0,1 1 1 0 0,-1 0-1 0 0,0-1 0 0 0,1 1 1 0 0,0-1-1 0 0,0 1 1 0 0,0 0-1 0 0,0-1 0 0 0,1 0 1 0 0,-1 1-1 0 0,1-1 1 0 0,0 0-1 0 0,0 0 0 0 0,0 0 1 0 0,1 2-25 0 0,-1-3 13 0 0,0 0 1 0 0,-1 1 0 0 0,1-1-1 0 0,0 0 1 0 0,0 0-1 0 0,0-1 1 0 0,0 1-1 0 0,0 0 1 0 0,1-1-1 0 0,-1 1 1 0 0,0-1 0 0 0,1 0-1 0 0,-1 0 1 0 0,1 0-1 0 0,-1 0 1 0 0,1 0-1 0 0,0 0 1 0 0,-1-1 0 0 0,1 1-1 0 0,0-1 1 0 0,0 0-1 0 0,-1 0 1 0 0,1 0-1 0 0,0 0 1 0 0,0 0-1 0 0,-1-1 1 0 0,1 1 0 0 0,0-1-1 0 0,-1 0 1 0 0,1 1-1 0 0,-1-1 1 0 0,1-1-1 0 0,-1 1 1 0 0,1 0-1 0 0,-1 0 1 0 0,0-1 0 0 0,1 0-1 0 0,-1 1 1 0 0,0-1-1 0 0,0 0 1 0 0,0 0-1 0 0,0 0 1 0 0,-1 0 0 0 0,1 0-1 0 0,-1-1 1 0 0,1 1-1 0 0,-1 0 1 0 0,0-1-1 0 0,1 1 1 0 0,-1-2-14 0 0,3-58-2082 0 0,5 119 4114 0 0,-10 81-1565 0 0,6-136-5187 0 0,-2-2-689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30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12105 0 0,'0'0'4753'0'0,"0"0"-4753"0"0,19 57-36 0 0,-14-24 36 0 0,-1 1 276 0 0,-3-1-128 0 0,-1 2-36 0 0,-5-5 12 0 0,-3 3-52 0 0,0-1-60 0 0,-4-2 32 0 0,1-1-44 0 0,0-3-188 0 0,0-3-620 0 0,3-2-401 0 0,0-6-1095 0 0,2-5-3448 0 0,0-7-1597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9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0 9381 0 0,'0'0'6758'0'0,"-2"8"-5705"0"0,-79 308 434 0 0,89-284-3085 0 0,12-22-6351 0 0,-2-14-1019 0 0</inkml:trace>
  <inkml:trace contextRef="#ctx0" brushRef="#br0" timeOffset="248.98">269 80 6553 0 0,'0'0'8129'0'0,"0"0"-6339"0"0,0 0-1791 0 0,0 0-119 0 0,6-2-156 0 0,-2 2 241 0 0,-1 0-1 0 0,1 0 0 0 0,0 0 0 0 0,-1 0 1 0 0,1 1-1 0 0,0-1 0 0 0,-1 1 0 0 0,1 0 1 0 0,0 0-1 0 0,-1 1 0 0 0,1-1 0 0 0,-1 1 1 0 0,0-1-1 0 0,1 1 0 0 0,-1 0 0 0 0,0 0 1 0 0,0 0-1 0 0,0 1 0 0 0,-1-1 0 0 0,1 1 1 0 0,0 0-1 0 0,-1 0 0 0 0,0 0 0 0 0,0 0 1 0 0,0 0-1 0 0,0 0 0 0 0,0 0 0 0 0,0 1 1 0 0,-1-1-1 0 0,0 1 0 0 0,0-1 0 0 0,1 3 36 0 0,-2-4-54 0 0,0-1-1 0 0,0 0 1 0 0,0 0-1 0 0,0 0 1 0 0,-1 0-1 0 0,1 0 1 0 0,0 0-1 0 0,-1 0 1 0 0,1 1-1 0 0,0-1 0 0 0,-1 0 1 0 0,0 0-1 0 0,1 0 1 0 0,-1 0-1 0 0,1-1 1 0 0,-1 1-1 0 0,0 0 1 0 0,0 0-1 0 0,0 0 1 0 0,1-1-1 0 0,-1 1 1 0 0,0 0-1 0 0,0-1 0 0 0,0 1 1 0 0,0 0-1 0 0,0-1 1 0 0,0 1-1 0 0,0-1 1 0 0,0 0-1 0 0,0 1 1 0 0,-1-1-1 0 0,1 0 1 0 0,0 0-1 0 0,0 0 1 0 0,0 0-1 0 0,0 0 0 0 0,0 0 1 0 0,0 0-1 0 0,-1 0 1 0 0,1 0-1 0 0,0 0 1 0 0,0 0-1 0 0,0-1 1 0 0,0 1-1 0 0,0-1 1 0 0,0 1-1 0 0,0-1 1 0 0,0 1-1 0 0,0-1 0 0 0,0 1 1 0 0,0-1-1 0 0,0 0 1 0 0,0 0-1 0 0,0 1 1 0 0,0-2 54 0 0,37 8 266 0 0,-34-5-178 0 0,0-1-1 0 0,1 0 1 0 0,-1 0-1 0 0,0 1 1 0 0,0-1-1 0 0,1 1 1 0 0,-1 0-1 0 0,0-1 1 0 0,0 1-1 0 0,0 0 1 0 0,0 1-1 0 0,0-1 1 0 0,0 0-1 0 0,0 0 0 0 0,0 1 1 0 0,0-1-1 0 0,0 1 1 0 0,-1 0-1 0 0,1 0 1 0 0,-1-1-1 0 0,1 1 1 0 0,-1 0-1 0 0,0 0 1 0 0,0 0-1 0 0,0 0 1 0 0,0 0-1 0 0,0 1 1 0 0,0-1-1 0 0,0 0 0 0 0,-1 0 1 0 0,1 1-1 0 0,-1-1 1 0 0,0 0-1 0 0,1 1 1 0 0,-1-1-1 0 0,0 0 1 0 0,-1 1-1 0 0,1-1 1 0 0,0 0-1 0 0,-1 1 1 0 0,1-1-1 0 0,-1 0 1 0 0,0 0-1 0 0,1 1 1 0 0,-1-1-1 0 0,0 0 0 0 0,-1 0 1 0 0,1 0-1 0 0,0 0 1 0 0,0 0-1 0 0,-1 0 1 0 0,1-1-1 0 0,-1 1 1 0 0,0 0-1 0 0,1-1 1 0 0,-1 1-1 0 0,0-1 1 0 0,0 1-1 0 0,0-1 1 0 0,0 0-1 0 0,0 0 0 0 0,0 0 1 0 0,-1 0-88 0 0,-89-1 570 0 0,62-9-3084 0 0,8-8-3985 0 0,17 6-1947 0 0</inkml:trace>
  <inkml:trace contextRef="#ctx0" brushRef="#br0" timeOffset="498.91">508 394 9853 0 0,'0'0'1972'0'0,"0"0"-1832"0"0,0 0 400 0 0,-52 4 160 0 0,28-5-204 0 0,1-2-228 0 0,-3 1-40 0 0,-2 0-140 0 0,3 0-72 0 0,-2-1-16 0 0,-2 2-244 0 0,4-1-836 0 0,2-2-588 0 0,7 3-2376 0 0,0-4-2421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8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30 107 5957 0 0,'0'0'5093'0'0,"6"4"-3377"0"0,-1 0-1653 0 0,0-1-1 0 0,1 1 1 0 0,-1-1 0 0 0,1 0-1 0 0,0 0 1 0 0,0-1 0 0 0,0 0-1 0 0,0 0 1 0 0,0 0 0 0 0,0-1-1 0 0,1 0 1 0 0,-1 0 0 0 0,1 0-1 0 0,-1-1 1 0 0,1 0 0 0 0,-1 0-1 0 0,0-1 1 0 0,1 0 0 0 0,-1 0-1 0 0,0 0 1 0 0,1-1 0 0 0,-1 0-1 0 0,0 0 1 0 0,0 0 0 0 0,2-2-63 0 0,-7-1-56 0 0,0 0 0 0 0,-1 1 0 0 0,0-1 0 0 0,0 1 1 0 0,0-1-1 0 0,0 0 0 0 0,-1 1 0 0 0,1-1 0 0 0,-1 1 1 0 0,-1-1-1 0 0,1 1 0 0 0,0-1 0 0 0,-1 1 0 0 0,0 0 0 0 0,0 0 1 0 0,-1 0-1 0 0,1 0 0 0 0,-1 0 0 0 0,1 0 0 0 0,-1 1 1 0 0,0 0-1 0 0,-1-1 0 0 0,1 1 0 0 0,-1 0 0 0 0,1 0 0 0 0,-1 1 1 0 0,0-1-1 0 0,0 1 0 0 0,0 0 0 0 0,0 0 0 0 0,0 0 1 0 0,-1 0-1 0 0,1 1 0 0 0,-1 0 0 0 0,-2-1 56 0 0,-5 77 2522 0 0,11-10-1108 0 0,6 169-1385 0 0,-5-234-154 0 0,1 7-2436 0 0,3-4-1974 0 0,3-4-1884 0 0</inkml:trace>
  <inkml:trace contextRef="#ctx0" brushRef="#br0" timeOffset="205.91">201 297 5076 0 0,'0'0'10293'0'0,"0"0"-9541"0"0,0 0-752 0 0,0 0-76 0 0,-50-9 76 0 0,27 7 52 0 0,-5 1-52 0 0,-2-1-424 0 0,3 0-1228 0 0,7 0-3372 0 0,-3-6-3909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7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79 14941 0 0,'0'0'2121'0'0,"0"0"-2121"0"0,0 0-797 0 0,0 0 797 0 0,0 0 60 0 0,-39-1 93 0 0,18-3-153 0 0,-5-1-357 0 0,2 0-999 0 0,-1-3-1384 0 0,7 2-3925 0 0</inkml:trace>
  <inkml:trace contextRef="#ctx0" brushRef="#br0" timeOffset="264.84">67 0 14381 0 0,'0'0'2261'0'0,"0"0"-2257"0"0,15 40 44 0 0,-15-23 276 0 0,0 2-76 0 0,-4-1-48 0 0,-1 0-76 0 0,-3-3-124 0 0,0-1-164 0 0,0-2-432 0 0,-2-2-685 0 0,5-4-1931 0 0,1-5-4969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25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2260 0 0,'0'0'714'0'0,"0"0"1570"0"0,0 0 426 0 0,0 0-1049 0 0,0 0-585 0 0,0 0 166 0 0,0 0-110 0 0,0 0-484 0 0,20 11-428 0 0,-15-8-152 0 0,0 1 0 0 0,-1-2 0 0 0,1 1 0 0 0,0-1 0 0 0,1 0-1 0 0,-1 0 1 0 0,0 0 0 0 0,1 0 0 0 0,-1-1 0 0 0,1 0 0 0 0,-1 0 0 0 0,1-1 0 0 0,-1 0 0 0 0,1 0 0 0 0,-1 0 0 0 0,1 0 0 0 0,-1-1 0 0 0,1 0 0 0 0,-1 0 0 0 0,1-1 0 0 0,-1 1 0 0 0,0-1 0 0 0,1 0 0 0 0,-1-1 0 0 0,0 1 0 0 0,-1-1 0 0 0,2 0-68 0 0,-7-2-53 0 0,1-1 1 0 0,-1 1-1 0 0,0 0 1 0 0,0-1-1 0 0,0 1 0 0 0,-1 0 1 0 0,1 0-1 0 0,-1 0 0 0 0,-1 0 1 0 0,1 1-1 0 0,-1-1 1 0 0,1 0-1 0 0,-1 1 0 0 0,-1 0 1 0 0,1 0-1 0 0,-1 0 0 0 0,1 0 1 0 0,-1 0-1 0 0,0 1 1 0 0,0-1-1 0 0,-1 1 0 0 0,1 0 1 0 0,-1 1-1 0 0,0-1 0 0 0,1 1 1 0 0,-1 0-1 0 0,0 0 1 0 0,0 0-1 0 0,0 1 0 0 0,-3-1 53 0 0,7 3 8 0 0,-1 0 0 0 0,1 0 0 0 0,-1 0 0 0 0,1 1 0 0 0,-1-1 0 0 0,1 0-1 0 0,0 1 1 0 0,0-1 0 0 0,0 0 0 0 0,0 1 0 0 0,0-1 0 0 0,0 1 0 0 0,0 0-1 0 0,0-1 1 0 0,1 1 0 0 0,-1 0 0 0 0,0 0 0 0 0,1-1 0 0 0,0 1 0 0 0,-1 0 0 0 0,1 0-1 0 0,0 0 1 0 0,0-1 0 0 0,0 1 0 0 0,0 0 0 0 0,0 0 0 0 0,1 0 0 0 0,-1 0-1 0 0,0-1 1 0 0,1 1 0 0 0,-1 0 0 0 0,1 0 0 0 0,0 0-8 0 0,0 5 185 0 0,11 262 2875 0 0,-4-240-4555 0 0,1-12-5842 0 0,-5-14 1685 0 0</inkml:trace>
  <inkml:trace contextRef="#ctx0" brushRef="#br0" timeOffset="153.92">154 291 13209 0 0,'0'0'2204'0'0,"0"0"-1788"0"0,0 0-176 0 0,0 0-232 0 0,0 0 4 0 0,-37-5-8 0 0,18 5-4 0 0,1 0-768 0 0,-4 0-976 0 0,6 0-2776 0 0,-2 0-2493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5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14513 0 0,'0'0'1371'0'0,"0"0"-1072"0"0,0 0-503 0 0,0 0-151 0 0,0 0-90 0 0,6 4 98 0 0,1-1 391 0 0,0 1 0 0 0,0 0 0 0 0,-1 0 0 0 0,1 0 0 0 0,-1 1 1 0 0,0 0-1 0 0,0 1 0 0 0,0-1 0 0 0,-1 1 0 0 0,0 0 0 0 0,0 0 0 0 0,-1 1 0 0 0,1-1 0 0 0,-1 1 0 0 0,2 6-44 0 0,-7-11-24 0 0,-1 0-1 0 0,1 0 1 0 0,-1 0-1 0 0,1 0 0 0 0,-1 0 1 0 0,0 0-1 0 0,0-1 1 0 0,0 1-1 0 0,0 0 0 0 0,0-1 1 0 0,0 1-1 0 0,0-1 1 0 0,0 0-1 0 0,-1 0 0 0 0,1 0 1 0 0,0 0-1 0 0,-1 0 1 0 0,1-1-1 0 0,-1 1 0 0 0,1-1 1 0 0,-1 1-1 0 0,1-1 1 0 0,-1 0-1 0 0,1 0 0 0 0,-1 0 1 0 0,0 0-1 0 0,1 0 0 0 0,-1-1 1 0 0,1 1-1 0 0,-1-1 1 0 0,0 0 24 0 0,8 2 96 0 0,1 0 1 0 0,-1 0 0 0 0,0 0 0 0 0,0 1 0 0 0,0 0-1 0 0,0 0 1 0 0,-1 0 0 0 0,1 1 0 0 0,-1-1 0 0 0,1 1-1 0 0,-1 0 1 0 0,0 1 0 0 0,0-1 0 0 0,0 1 0 0 0,0-1-1 0 0,-1 1 1 0 0,1 0 0 0 0,-1 1 0 0 0,0-1 0 0 0,-1 1-1 0 0,1-1 1 0 0,-1 1 0 0 0,0 0 0 0 0,0 0 0 0 0,0-1-1 0 0,0 2 1 0 0,-1-1 0 0 0,1 4-97 0 0,-6-6 34 0 0,0 0-1 0 0,0-1 1 0 0,-1 1 0 0 0,1-1 0 0 0,0 0-1 0 0,-1 0 1 0 0,1-1 0 0 0,-1 1 0 0 0,0-1-1 0 0,0 0 1 0 0,1 0 0 0 0,-1 0 0 0 0,0-1 0 0 0,0 0-1 0 0,0 0 1 0 0,0 0 0 0 0,0 0 0 0 0,0-1-1 0 0,1 0 1 0 0,-1 0 0 0 0,0 0 0 0 0,1-1-1 0 0,-1 1 1 0 0,0-1 0 0 0,1 0 0 0 0,0-1-1 0 0,-2 0-33 0 0,-30-35-1845 0 0,32 7-6777 0 0,8 27 4021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5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392 75 104 0 0,'0'0'6933'0'0,"0"0"-2913"0"0,0 0-3968 0 0,0 0 564 0 0,-43 4 372 0 0,11-12-276 0 0,-9-3-164 0 0,-10-1 72 0 0,-1-1-264 0 0,3 1-280 0 0,12 3-76 0 0,11 3-488 0 0,6 2-504 0 0,5 3-644 0 0,0-1-1332 0 0,4 2-2525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5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0 13045 0 0,'0'0'1644'0'0,"0"0"-1452"0"0,0 0 166 0 0,-8 2 34 0 0,1-1-228 0 0,-86 25-120 0 0,91-26-47 0 0,0 1 0 0 0,0 0 0 0 0,0 0 1 0 0,1 0-1 0 0,-1 0 0 0 0,0 0 1 0 0,1 0-1 0 0,-1 0 0 0 0,1 0 0 0 0,-1 1 1 0 0,1-1-1 0 0,0 0 0 0 0,-1 1 1 0 0,1 0-1 0 0,0-1 0 0 0,0 1 0 0 0,0 0 1 0 0,0-1-1 0 0,1 1 0 0 0,-1 0 1 0 0,0 0-1 0 0,1 0 0 0 0,-1-1 0 0 0,1 1 1 0 0,-1 0-1 0 0,1 0 0 0 0,0 0 1 0 0,0 0-1 0 0,0 0 0 0 0,0 0 0 0 0,0 0 1 0 0,1 0-1 0 0,-1 0 0 0 0,0 0 1 0 0,1 0-1 0 0,0-1 0 0 0,-1 1 0 0 0,1 0 1 0 0,0 0-1 0 0,0 0 0 0 0,0-1 1 0 0,0 1-1 0 0,0-1 0 0 0,0 1 0 0 0,1-1 1 0 0,-1 1-1 0 0,0-1 0 0 0,1 0 0 0 0,-1 1 1 0 0,2 0 2 0 0,3 4 58 0 0,1 0 0 0 0,0 0 0 0 0,0-1 0 0 0,0 0 0 0 0,1 0 1 0 0,-1-1-1 0 0,1 0 0 0 0,0 0 0 0 0,0-1 0 0 0,1 0 0 0 0,-1-1 0 0 0,1 1 0 0 0,6 0-58 0 0,-12-3-22 0 0,-1 1 0 0 0,1-1 0 0 0,0 1 0 0 0,-1-1 0 0 0,1 0 0 0 0,0 0 0 0 0,-1 0 0 0 0,1 0 0 0 0,0-1 0 0 0,-1 1 0 0 0,1-1 0 0 0,-1 1 0 0 0,1-1 0 0 0,-1 0 0 0 0,1 0 0 0 0,-1 0 0 0 0,1 0-1 0 0,-1-1 1 0 0,0 1 0 0 0,0-1 0 0 0,0 1 0 0 0,0-1 0 0 0,0 0 0 0 0,0 0 0 0 0,0 0 0 0 0,0 0 0 0 0,-1 0 0 0 0,1 0 0 0 0,-1 0 0 0 0,1-1 0 0 0,-1 1 0 0 0,0 0 0 0 0,0-1 0 0 0,0 1 0 0 0,0-1 0 0 0,-1 1-1 0 0,1-1 1 0 0,-1 0 0 0 0,1 1 0 0 0,-1-1 0 0 0,0 0 0 0 0,0 1 0 0 0,0-1 0 0 0,-1-1 22 0 0,7 153 1497 0 0,14-123-6830 0 0,-13-23-42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7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0 2824 0 0,'0'0'8748'0'0,"0"0"-6237"0"0,0 0-1911 0 0,0 10 16 0 0,35 303 2744 0 0,-29-293-3192 0 0,-6-20-175 0 0,-1-1 1 0 0,1 1 0 0 0,-1 0-1 0 0,1 0 1 0 0,-1 0-1 0 0,1 0 1 0 0,0 0 0 0 0,-1 0-1 0 0,1 0 1 0 0,-1 0-1 0 0,1 0 1 0 0,-1 0 0 0 0,1 0-1 0 0,0 0 1 0 0,-1 0 0 0 0,1 0-1 0 0,-1 0 1 0 0,1 0-1 0 0,-1 0 1 0 0,1 1 0 0 0,0-1-1 0 0,-1 0 1 0 0,1 0-1 0 0,0 0 1 0 0,-1 1 0 0 0,1-1-1 0 0,0 0 1 0 0,-1 1-1 0 0,1-1 1 0 0,0 0 6 0 0,-21-21-408 0 0,15 13 281 0 0,-1 0 0 0 0,0 1 1 0 0,0-1-1 0 0,-1 1 0 0 0,0 1 0 0 0,0 0 0 0 0,0 0 0 0 0,-1 1 0 0 0,0-1 1 0 0,0 2-1 0 0,0 0 0 0 0,-3-1 127 0 0,10 5 25 0 0,-1 1 0 0 0,1 0 0 0 0,0 0 0 0 0,-1-1 0 0 0,1 1 0 0 0,0 1-1 0 0,0-1 1 0 0,-1 0 0 0 0,1 0 0 0 0,0 1 0 0 0,0-1 0 0 0,1 1 0 0 0,-1 0 0 0 0,0 0 0 0 0,0-1 0 0 0,1 1 0 0 0,-1 0 0 0 0,1 0 0 0 0,0 1 0 0 0,-1-1 0 0 0,1 0 0 0 0,0 0 0 0 0,0 1-1 0 0,1-1 1 0 0,-1 0 0 0 0,0 1 0 0 0,1-1 0 0 0,0 1 0 0 0,-1-1 0 0 0,1 1 0 0 0,0-1 0 0 0,0 1 0 0 0,0-1 0 0 0,1 1 0 0 0,-1-1 0 0 0,0 1 0 0 0,1-1 0 0 0,0 0 0 0 0,-1 1 0 0 0,1-1 0 0 0,0 0-1 0 0,0 1 1 0 0,1-1 0 0 0,-1 0 0 0 0,0 0 0 0 0,1 0 0 0 0,-1 0 0 0 0,1 0 0 0 0,0 0 0 0 0,0-1 0 0 0,1 2-25 0 0,87 22-29 0 0,-30-31-5894 0 0,-43 1-1010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5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37 15781 0 0,'0'0'3009'0'0,"0"0"-3009"0"0,0 0-1060 0 0,-36 1 944 0 0,13-3 108 0 0,-2-3-208 0 0,-4 1-344 0 0,4-2-333 0 0,-1 1-1595 0 0,9 1-3212 0 0,5-7-2049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5.9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57 10905 0 0,'0'0'6413'0'0,"0"0"-6413"0"0,0 0-848 0 0,-35-8 848 0 0,10 2 172 0 0,-2 0-172 0 0,-1-1 0 0 0,-1 0-829 0 0,1 0-951 0 0,11 1-2972 0 0,-1-4-2745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6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76 182 8705 0 0,'0'0'6092'0'0,"0"0"-5035"0"0,0 0-622 0 0,0 0-9 0 0,0 0-167 0 0,0 0-224 0 0,6-1-482 0 0,-2 0 381 0 0,0-1 0 0 0,0 1 0 0 0,1 0-1 0 0,-1-1 1 0 0,0 0 0 0 0,0 0 0 0 0,0 0-1 0 0,-1 0 1 0 0,1-1 0 0 0,0 0 0 0 0,-1 0 0 0 0,0 0-1 0 0,1 0 1 0 0,-1 0 0 0 0,0 0 0 0 0,-1-1-1 0 0,1 1 1 0 0,-1-1 0 0 0,0 0 0 0 0,1 0 0 0 0,-2 0-1 0 0,1 0 1 0 0,0 0 0 0 0,-1-1 0 0 0,1-1 66 0 0,-1 3 2 0 0,0 0 0 0 0,0-1 0 0 0,-1 1 0 0 0,1 0 0 0 0,-1-1 0 0 0,0 1 0 0 0,0 0 1 0 0,0-1-1 0 0,0 1 0 0 0,0 0 0 0 0,-1-1 0 0 0,1 1 0 0 0,-1 0 0 0 0,0 0 0 0 0,0 0 0 0 0,0-1 0 0 0,-1 1 1 0 0,1 0-1 0 0,-1 0 0 0 0,0 1 0 0 0,1-1 0 0 0,-1 0 0 0 0,-1 1 0 0 0,1-1 0 0 0,0 1 0 0 0,0-1 0 0 0,-1 1 1 0 0,0 0-1 0 0,1 0 0 0 0,-1 0 0 0 0,0 1 0 0 0,0-1 0 0 0,0 0 0 0 0,0 1 0 0 0,0 0 0 0 0,0 0 1 0 0,0 0-1 0 0,-1 0 0 0 0,1 0 0 0 0,0 1 0 0 0,-1 0 0 0 0,1-1 0 0 0,0 1 0 0 0,-1 0 0 0 0,1 1 0 0 0,0-1 1 0 0,-1 1-1 0 0,1-1 0 0 0,0 1 0 0 0,0 0 0 0 0,0 0 0 0 0,0 0 0 0 0,-1 1 0 0 0,1-1 0 0 0,1 1 0 0 0,-1-1 1 0 0,0 1-1 0 0,-2 2-2 0 0,1-1 15 0 0,1 0 1 0 0,0 0-1 0 0,0 0 1 0 0,0 1-1 0 0,0-1 1 0 0,0 1-1 0 0,0 0 1 0 0,1 0-1 0 0,0 0 1 0 0,0 0 0 0 0,0 0-1 0 0,0 0 1 0 0,1 0-1 0 0,0 1 1 0 0,0-1-1 0 0,0 1 1 0 0,0-1-1 0 0,1 1 1 0 0,-1-1-1 0 0,1 1 1 0 0,0-1-1 0 0,1 1 1 0 0,-1-1-1 0 0,1 1 1 0 0,0-1-1 0 0,0 1 1 0 0,0-1 0 0 0,0 1-1 0 0,1-1 1 0 0,0 0-1 0 0,0 0 1 0 0,1 1-16 0 0,59 28-7456 0 0,-38-32 1442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6.4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28 15409 0 0,'0'0'2737'0'0,"0"0"-2737"0"0,0 0-968 0 0,0 0 968 0 0,0 0 164 0 0,0 0 32 0 0,0 0-196 0 0,0 0-272 0 0,0 0-1393 0 0,0 0-1431 0 0,-27-28-3696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7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19 11249 0 0,'0'0'2147'0'0,"0"0"-1846"0"0,0 0-389 0 0,-7 0 78 0 0,4 0 3 0 0,1-1 1 0 0,-1 1-1 0 0,1 0 1 0 0,-1 1-1 0 0,1-1 1 0 0,-1 0 0 0 0,1 1-1 0 0,-1-1 1 0 0,1 1-1 0 0,0 0 1 0 0,-1 0-1 0 0,1 0 1 0 0,0 0-1 0 0,0 0 1 0 0,-1 0 0 0 0,1 1-1 0 0,0-1 1 0 0,0 1-1 0 0,1 0 1 0 0,-1-1-1 0 0,0 1 1 0 0,0 0 0 0 0,1 0-1 0 0,-1 0 1 0 0,1 0-1 0 0,0 0 1 0 0,-1 1-1 0 0,1-1 1 0 0,0 0 0 0 0,0 0-1 0 0,1 1 1 0 0,-1-1-1 0 0,0 1 1 0 0,1-1-1 0 0,-1 1 1 0 0,1-1 0 0 0,0 1-1 0 0,0-1 1 0 0,0 1-1 0 0,0-1 1 0 0,0 1-1 0 0,1-1 1 0 0,-1 1 6 0 0,38 76 1095 0 0,0 23 946 0 0,-40-100-2100 0 0,0-1 1 0 0,-1 1-1 0 0,1-1 1 0 0,0 0 0 0 0,-1 0-1 0 0,1 0 1 0 0,-1 0 0 0 0,1 0-1 0 0,-1 0 1 0 0,1-1-1 0 0,-1 1 1 0 0,0-1 0 0 0,1 0-1 0 0,-1 0 1 0 0,0 0 0 0 0,1 0-1 0 0,-1 0 1 0 0,0 0-1 0 0,1-1 1 0 0,-1 1 0 0 0,1-1-1 0 0,-1 0 1 0 0,0 0 0 0 0,1 0-1 0 0,0 0 1 0 0,-1 0-1 0 0,1-1 1 0 0,0 1 0 0 0,0-1-1 0 0,-1 1 1 0 0,0-2 58 0 0,-9-9-2749 0 0,7-1-2056 0 0,4-8-2289 0 0</inkml:trace>
  <inkml:trace contextRef="#ctx0" brushRef="#br0" timeOffset="247.23">285 61 416 0 0,'0'0'16194'0'0,"0"0"-15670"0"0,0 0-524 0 0,0 0 0 0 0,-58-7 24 0 0,20-2-24 0 0,-9-3-384 0 0,3 2-785 0 0,12 0-1915 0 0,5-2-5337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3:16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15953 0 0,'0'0'681'0'0,"0"0"-1428"0"0,0 0 498 0 0,8-2 344 0 0,-2 0-134 0 0,1 0 1 0 0,0 0-1 0 0,0 1 1 0 0,0 0 0 0 0,0 1-1 0 0,0 0 1 0 0,0 0-1 0 0,0 0 1 0 0,0 1-1 0 0,0 0 1 0 0,0 0 0 0 0,-1 1-1 0 0,1 0 1 0 0,0 0-1 0 0,-1 0 1 0 0,1 1-1 0 0,-1 0 1 0 0,0 0-1 0 0,0 1 1 0 0,0 0 38 0 0,0 2 109 0 0,-2 0 1 0 0,1 1-1 0 0,-1 0 1 0 0,0 0-1 0 0,0 0 1 0 0,0 0-1 0 0,-1 1 1 0 0,0 0-1 0 0,-1-1 1 0 0,0 1-1 0 0,0 0 0 0 0,-1 0 1 0 0,0 0-1 0 0,0 0 1 0 0,-1 0-1 0 0,0 0 1 0 0,0 1-1 0 0,-1-1 1 0 0,0 0-1 0 0,0 0 1 0 0,-1 0-1 0 0,0-1 0 0 0,-1 1 1 0 0,1 0-1 0 0,-2-1 1 0 0,1 1-1 0 0,-1-1 1 0 0,0 0-1 0 0,0 0 1 0 0,-1-1-1 0 0,0 2-109 0 0,-1 30-958 0 0,27-24-5423 0 0,-11-13-173 0 0</inkml:trace>
  <inkml:trace contextRef="#ctx0" brushRef="#br0" timeOffset="251.11">326 260 14277 0 0,'0'0'2821'0'0,"0"0"-2821"0"0,0 0-76 0 0,-43-18-24 0 0,17 11 92 0 0,-2 0-44 0 0,-3 0-196 0 0,1 1-445 0 0,2 1-807 0 0,5 1-872 0 0,7 1-2424 0 0,7-3-2457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12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36 272 0 0,'0'0'1093'0'0,"0"0"-70"0"0,0 0 1598 0 0,0 0-393 0 0,0 0-1128 0 0,0 0-206 0 0,0 0 141 0 0,0 0-67 0 0,-3-5-285 0 0,1 2-605 0 0,-1 0 0 0 0,0 1-1 0 0,-1-1 1 0 0,1 1 0 0 0,0-1 0 0 0,-1 1-1 0 0,1 0 1 0 0,-1 0 0 0 0,0 1 0 0 0,0-1-1 0 0,1 1 1 0 0,-1 0 0 0 0,0 0 0 0 0,0 0-1 0 0,0 0 1 0 0,0 1 0 0 0,0 0 0 0 0,-1-1-1 0 0,1 2 1 0 0,0-1 0 0 0,0 0 0 0 0,0 1-1 0 0,0 0 1 0 0,0 0 0 0 0,0 0 0 0 0,-2 1-78 0 0,1-2-10 0 0,0 1 1 0 0,-1-1-1 0 0,1 1 1 0 0,0 0-1 0 0,0 1 1 0 0,0-1-1 0 0,1 1 1 0 0,-1 0 0 0 0,0 0-1 0 0,1 1 1 0 0,-1-1-1 0 0,1 1 1 0 0,0 0-1 0 0,0 0 1 0 0,0 0-1 0 0,0 1 1 0 0,0 0 0 0 0,1-1-1 0 0,-1 1 1 0 0,1 0-1 0 0,0 1 1 0 0,0-1-1 0 0,1 0 1 0 0,0 1-1 0 0,-1 0 1 0 0,1-1 0 0 0,1 1-1 0 0,-1 0 1 0 0,1 0-1 0 0,0 1 10 0 0,88 65 229 0 0,-65-59-50 0 0,87 76 1575 0 0,-106-85-1726 0 0,-1-1 0 0 0,0 0 0 0 0,0 0 0 0 0,0 1 0 0 0,0-1 0 0 0,-1 1 0 0 0,1 0 0 0 0,0-1 1 0 0,-1 1-1 0 0,0 0 0 0 0,0 0 0 0 0,0 0 0 0 0,0 0 0 0 0,0 0 0 0 0,-1 0 0 0 0,1 0 0 0 0,-1 0 0 0 0,0 0 1 0 0,0 0-1 0 0,0 0 0 0 0,0 0 0 0 0,-1 1 0 0 0,1-1 0 0 0,-1 0 0 0 0,0 0 0 0 0,0 0 0 0 0,0 0 0 0 0,0-1 1 0 0,0 1-1 0 0,0 0 0 0 0,-1 0 0 0 0,0-1 0 0 0,1 1 0 0 0,-1-1 0 0 0,0 1 0 0 0,0-1 0 0 0,-1 0 0 0 0,1 0 1 0 0,0 0-1 0 0,-1 0 0 0 0,1 0 0 0 0,-3 1-28 0 0,-1 1 63 0 0,0-1 1 0 0,-1 0-1 0 0,0 0 0 0 0,0 0 1 0 0,0-1-1 0 0,0 0 0 0 0,0 0 1 0 0,0 0-1 0 0,0-1 1 0 0,0 0-1 0 0,-1-1 0 0 0,1 0 1 0 0,0 0-1 0 0,-1 0 0 0 0,1-1 1 0 0,0 0-1 0 0,0-1 1 0 0,0 0-1 0 0,-1 0 0 0 0,2 0 1 0 0,-1-1-1 0 0,0 0 0 0 0,-5-3-63 0 0,6-14-275 0 0,12 8-5618 0 0,0 6-1665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13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1 928 0 0,'0'0'751'0'0,"0"0"515"0"0,0 0 2138 0 0,0 0-1533 0 0,0 0-927 0 0,0 0-72 0 0,0 0 27 0 0,0 0-222 0 0,0 0-229 0 0,-3 37 1737 0 0,-6 71 338 0 0,9-112-2532 0 0,0 0 0 0 0,0 0 0 0 0,0 1 0 0 0,0-1-1 0 0,1 0 1 0 0,-1 0 0 0 0,1 1 0 0 0,0-1 0 0 0,0 0 0 0 0,1 1 0 0 0,-1-1 0 0 0,1 1 0 0 0,-1-1 0 0 0,1 1 0 0 0,0 0 0 0 0,1-1 0 0 0,-1 1 0 0 0,0 0 0 0 0,1 1 0 0 0,0-1 0 0 0,-1 0 0 0 0,1 1 0 0 0,0 0 0 0 0,0-1 0 0 0,1 1 0 0 0,-1 0 0 0 0,0 1 0 0 0,1-1 0 0 0,-1 1 0 0 0,1-1 0 0 0,0 1 0 0 0,-1 0 0 0 0,1 0 0 0 0,0 1 0 0 0,0-1 0 0 0,-1 1 0 0 0,1-1 0 0 0,0 1 0 0 0,0 1 0 0 0,0-1 0 0 0,-1 0 0 0 0,1 1 0 0 0,2 0 9 0 0,-4 1 42 0 0,0 0-1 0 0,0 0 1 0 0,0 0-1 0 0,0 1 1 0 0,0-1-1 0 0,-1 0 1 0 0,1 1-1 0 0,-1-1 0 0 0,0 1 1 0 0,1-1-1 0 0,-1 1 1 0 0,0 0-1 0 0,-1-1 1 0 0,1 1-1 0 0,0 0 1 0 0,-1 0-1 0 0,1 0 1 0 0,-1 0-1 0 0,0-1 1 0 0,0 1-1 0 0,0 0 1 0 0,-1 0-1 0 0,1 0 1 0 0,0 0-1 0 0,-1-1 1 0 0,0 1-1 0 0,0 0 1 0 0,-1 2-42 0 0,5 54-1205 0 0,2-53-1426 0 0,-1-4-2020 0 0,1-2-4196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29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4104 0 0,'0'0'4265'0'0,"0"0"-3095"0"0,0 0-588 0 0,0 0-139 0 0,0 0-308 0 0,0 0 21 0 0,0 0 323 0 0,-1 8 35 0 0,-23 136 1505 0 0,27-128-2623 0 0,20-33-492 0 0,20-11 773 0 0,-39 28 438 0 0,0 0 1 0 0,0 1 0 0 0,0 0-1 0 0,1 0 1 0 0,-1 0-1 0 0,0 0 1 0 0,0 1 0 0 0,0-1-1 0 0,-1 1 1 0 0,1 0 0 0 0,0 0-1 0 0,-1 1 1 0 0,1-1-1 0 0,-1 1 1 0 0,0-1 0 0 0,0 1-1 0 0,0 0 1 0 0,0 1 0 0 0,0-1-1 0 0,-1 0 1 0 0,3 4-116 0 0,-4-6 63 0 0,0 1 0 0 0,1-1 1 0 0,-1 1-1 0 0,0-1 0 0 0,0 1 0 0 0,0 0 1 0 0,-1-1-1 0 0,1 1 0 0 0,0 0 0 0 0,-1 0 1 0 0,1-1-1 0 0,-1 1 0 0 0,1 0 0 0 0,-1 0 1 0 0,0 0-1 0 0,0 0 0 0 0,0 0 0 0 0,0-1 1 0 0,0 1-1 0 0,0 0 0 0 0,-1 0 1 0 0,1 0-1 0 0,0 0 0 0 0,-1-1 0 0 0,0 1 1 0 0,1 0-1 0 0,-1 0 0 0 0,0-1 0 0 0,0 1 1 0 0,0 0-1 0 0,0-1 0 0 0,0 1 0 0 0,0-1 1 0 0,-1 0-1 0 0,1 1 0 0 0,0-1 0 0 0,-1 0 1 0 0,1 0-1 0 0,-1 1 0 0 0,1-1 0 0 0,-1 0 1 0 0,0-1-1 0 0,1 1 0 0 0,-1 0 0 0 0,0 0 1 0 0,1-1-1 0 0,-2 1-63 0 0,-78 5 406 0 0,30-24-6460 0 0,33 4-2815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25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431 407 716 0 0,'0'0'487'0'0,"0"0"-238"0"0,0 0-38 0 0,0 0 456 0 0,0 0 1509 0 0,0 0-550 0 0,0 0-949 0 0,0 0-495 0 0,-10-5 2839 0 0,106 164 321 0 0,-76-126-3031 0 0,-20-33-39 0 0,-14-22 1209 0 0,7 8-1533 0 0,-1 2 152 0 0,1 0 0 0 0,1-1 0 0 0,0 0 0 0 0,1 0 0 0 0,0-1 0 0 0,1 1 0 0 0,0-1 1 0 0,1 0-1 0 0,1 0 0 0 0,0-4-100 0 0,2 18-46 0 0,0 0-450 0 0,-28 33-832 0 0,4-14 1718 0 0,18-16-418 0 0,1 0-1 0 0,0 0 1 0 0,0 1-1 0 0,0 0 1 0 0,0 0-1 0 0,1 1 1 0 0,-1-1-1 0 0,1 1 1 0 0,0 0-1 0 0,1 0 1 0 0,-1 0-1 0 0,1 0 1 0 0,0 1-1 0 0,0-1 0 0 0,1 1 1 0 0,-1 0-1 0 0,1 0 1 0 0,0 2 28 0 0,5-5 133 0 0,0 0 0 0 0,0 0 0 0 0,0-1 0 0 0,1 1 0 0 0,-1-1 0 0 0,1 0 0 0 0,-1 0 0 0 0,1 0 0 0 0,0 0 0 0 0,0-1 1 0 0,-1 0-1 0 0,1 1 0 0 0,0-1 0 0 0,1-1 0 0 0,-1 1 0 0 0,0-1 0 0 0,0 1 0 0 0,0-1 0 0 0,0 0 0 0 0,0-1 0 0 0,4 0-133 0 0,-3 2-65 0 0,28 2 178 0 0,16 2 111 0 0,-20-8-7390 0 0,-25 1-96 0 0</inkml:trace>
  <inkml:trace contextRef="#ctx0" brushRef="#br0" timeOffset="1107.25">1308 667 1228 0 0,'0'0'8769'0'0,"0"0"-8289"0"0,0 0-272 0 0,0 0 292 0 0,0 0 808 0 0,0 0-32 0 0,0 0-324 0 0,0 0-340 0 0,0 0-612 0 0,0 0-68 0 0,-24 1 68 0 0,11-1 0 0 0,3 0-64 0 0,-5 0-556 0 0,4 0-316 0 0,0-1-420 0 0,2-4-1088 0 0,4 1-2773 0 0</inkml:trace>
  <inkml:trace contextRef="#ctx0" brushRef="#br0" timeOffset="1260.89">1321 560 10577 0 0,'0'0'1864'0'0,"0"0"-1304"0"0,0 0-204 0 0,0 0 572 0 0,0 0-220 0 0,0 0-116 0 0,0 0-212 0 0,0 0-64 0 0,-39 4-316 0 0,19-1-24 0 0,-3-2-1224 0 0,4 0-1156 0 0,-6-3-3736 0 0</inkml:trace>
  <inkml:trace contextRef="#ctx0" brushRef="#br0" timeOffset="683.12">708 459 1228 0 0,'0'0'4949'0'0,"0"0"-2420"0"0,0 0-1645 0 0,0 0-520 0 0,0 0 22 0 0,0 0 16 0 0,0 0-177 0 0,0 0-348 0 0,6-2-306 0 0,-2 1 446 0 0,1 0-1 0 0,-1 1 1 0 0,1-1 0 0 0,-1 1-1 0 0,1 0 1 0 0,-1 1 0 0 0,1-1-1 0 0,-1 1 1 0 0,0 0 0 0 0,1 0-1 0 0,-1 0 1 0 0,0 0 0 0 0,1 1-1 0 0,-1 0 1 0 0,0 0 0 0 0,0 0-1 0 0,-1 0 1 0 0,1 0 0 0 0,0 1-1 0 0,-1 0 1 0 0,1 0 0 0 0,-1 0-1 0 0,0 0 1 0 0,0 0 0 0 0,0 1-1 0 0,1 2-16 0 0,-2-3 119 0 0,0 0-1 0 0,-1 0 0 0 0,0 0 1 0 0,1 0-1 0 0,-1 0 0 0 0,0 0 1 0 0,0 0-1 0 0,-1 1 0 0 0,1-1 1 0 0,-1 0-1 0 0,0 0 0 0 0,0 1 1 0 0,0-1-1 0 0,0 0 0 0 0,0 1 1 0 0,-1-1-1 0 0,1 0 0 0 0,-1 0 0 0 0,0 0 1 0 0,0 1-1 0 0,0-1 0 0 0,0 0 1 0 0,-1 0-1 0 0,1 0 0 0 0,-1-1 1 0 0,0 1-1 0 0,0 0 0 0 0,0-1 1 0 0,0 1-119 0 0,-38 17-3570 0 0,39-21 502 0 0,1-2-2314 0 0</inkml:trace>
  <inkml:trace contextRef="#ctx0" brushRef="#br0" timeOffset="950.18">914 450 9881 0 0,'0'0'1505'0'0,"0"0"-650"0"0,0 0-215 0 0,0 0-120 0 0,0 0-280 0 0,0 0 72 0 0,-5 7 31 0 0,2-5-303 0 0,0 1-1 0 0,0-1 1 0 0,1 1-1 0 0,-1 0 1 0 0,1-1-1 0 0,-1 1 1 0 0,1 0 0 0 0,0 1-1 0 0,0-1 1 0 0,0 0-1 0 0,1 0 1 0 0,-1 1 0 0 0,1-1-1 0 0,0 1 1 0 0,0 0-1 0 0,0-1 1 0 0,1 1-1 0 0,-1 0 1 0 0,1-1 0 0 0,0 1-1 0 0,-1 0 1 0 0,2 0-1 0 0,-1-1 1 0 0,0 1-1 0 0,1 0 1 0 0,0-1 0 0 0,0 1-1 0 0,0 0 1 0 0,0-1-1 0 0,1 1 1 0 0,-1-1 0 0 0,1 0-1 0 0,0 1 1 0 0,0-1-1 0 0,0 0 1 0 0,0 0-1 0 0,1 0 1 0 0,-1-1 0 0 0,1 1-1 0 0,-1 0 1 0 0,3 1-40 0 0,40 4-832 0 0,-14-5-6552 0 0,-20-3 845 0 0</inkml:trace>
  <inkml:trace contextRef="#ctx0" brushRef="#br0" timeOffset="6617.12">1737 199 432 0 0,'0'0'7397'0'0,"0"0"-5082"0"0,0 0-2031 0 0,4 6-498 0 0,7 9 576 0 0,-1 0 1 0 0,0 0-1 0 0,-1 1 1 0 0,-1 0-1 0 0,0 0 1 0 0,-1 1-1 0 0,-1 0 1 0 0,-1 1-1 0 0,0-1 1 0 0,-2 1-1 0 0,0 0 1 0 0,1 14-363 0 0,-3-35-8 0 0,-1 0 0 0 0,1 0-1 0 0,1 0 1 0 0,-1 1 0 0 0,0-1 0 0 0,1 0 0 0 0,-1 0-1 0 0,1 1 1 0 0,0-1 0 0 0,0 1 0 0 0,0 0-1 0 0,0 0 1 0 0,0-1 0 0 0,1 1 0 0 0,-1 0 0 0 0,1 1-1 0 0,-1-1 1 0 0,1 0 0 0 0,-1 1 0 0 0,1 0 0 0 0,0-1-1 0 0,0 1 1 0 0,0 0 0 0 0,0 0 0 0 0,0 1 0 0 0,0-1-1 0 0,0 1 1 0 0,0-1 0 0 0,0 1 0 0 0,0 0 0 0 0,0 0-1 0 0,2 0 9 0 0,67 46 304 0 0,-70-45-266 0 0,-1 0 1 0 0,0 0-1 0 0,-1 0 1 0 0,1 0-1 0 0,0 0 1 0 0,0 0-1 0 0,0 1 1 0 0,0-1-1 0 0,-1 0 1 0 0,1 1 0 0 0,-1-1-1 0 0,1 0 1 0 0,-1 1-1 0 0,0-1 1 0 0,1 1-1 0 0,-1-1 1 0 0,0 0-1 0 0,0 1 1 0 0,0-1-1 0 0,0 1 1 0 0,0-1 0 0 0,0 1-1 0 0,0-1 1 0 0,-1 0-1 0 0,1 1 1 0 0,0-1-1 0 0,-1 1 1 0 0,1-1-1 0 0,-1 0 1 0 0,0 1-1 0 0,1-1 1 0 0,-1 0-1 0 0,0 0 1 0 0,0 1 0 0 0,0-1-1 0 0,0 0 1 0 0,0 0-1 0 0,0 0 1 0 0,0 0-1 0 0,0 0 1 0 0,0-1-1 0 0,0 1 1 0 0,0 0-1 0 0,-1 0 1 0 0,1-1-1 0 0,0 1 1 0 0,-1-1 0 0 0,1 1-1 0 0,-1-1 1 0 0,1 1-1 0 0,0-1 1 0 0,-1 0-1 0 0,1 0 1 0 0,-1 0-1 0 0,1 0 1 0 0,-1 0-39 0 0,-70 1 248 0 0,52-11-2798 0 0,10-9-3670 0 0,10 12 91 0 0</inkml:trace>
  <inkml:trace contextRef="#ctx0" brushRef="#br0" timeOffset="6882.12">2333 468 6977 0 0,'0'0'3928'0'0,"0"0"-2976"0"0,0 0-708 0 0,0 0 128 0 0,0 0-284 0 0,0 0 500 0 0,-38-6 192 0 0,18 3-248 0 0,-3 0-368 0 0,-5 0-152 0 0,1-1-8 0 0,3 2-4 0 0,0-2-4 0 0,5 2-276 0 0,4 0-992 0 0,6-1-816 0 0,5 1-2588 0 0,8-2-1645 0 0</inkml:trace>
  <inkml:trace contextRef="#ctx0" brushRef="#br0" timeOffset="7270.25">2626 473 6205 0 0,'0'0'1348'0'0,"0"0"-386"0"0,0 0-107 0 0,0 0-10 0 0,0 0 0 0 0,1-6-32 0 0,-13-54 588 0 0,12 59-1422 0 0,-1-1-1 0 0,1 1 1 0 0,0 0-1 0 0,0 0 1 0 0,-1 0-1 0 0,1-1 1 0 0,-1 1-1 0 0,1 0 1 0 0,-1 0-1 0 0,0 0 1 0 0,0 0-1 0 0,1 0 1 0 0,-1 0-1 0 0,0 0 1 0 0,0 0-1 0 0,0 0 1 0 0,0 0-1 0 0,0 1 1 0 0,0-1-1 0 0,0 0 1 0 0,0 1-1 0 0,0-1 1 0 0,0 0-1 0 0,0 1 1 0 0,-1 0-1 0 0,1-1 1 0 0,0 1-1 0 0,0 0 1 0 0,0-1-1 0 0,-1 1 1 0 0,1 0-1 0 0,0 0 1 0 0,0 0-1 0 0,-1 0 0 0 0,1 0 1 0 0,0 0-1 0 0,-1 1 1 0 0,1-1-1 0 0,0 0 1 0 0,0 0-1 0 0,0 1 1 0 0,-1-1-1 0 0,1 1 1 0 0,0 0-1 0 0,0-1 1 0 0,0 1-1 0 0,0 0 1 0 0,0-1-1 0 0,0 1 1 0 0,0 0-1 0 0,0 0 1 0 0,0 0-1 0 0,0 0 1 0 0,1 0-1 0 0,-1 0 1 0 0,0 0 21 0 0,-3 3 9 0 0,-1 0 0 0 0,1 1-1 0 0,0-1 1 0 0,0 1 0 0 0,1 0 0 0 0,-1 0 0 0 0,1 0 0 0 0,0 1 0 0 0,1-1 0 0 0,-1 1 0 0 0,1-1 0 0 0,0 1 0 0 0,1 0-1 0 0,-1 0 1 0 0,1 0 0 0 0,0 0 0 0 0,0 4-9 0 0,4-7 137 0 0,0-1 1 0 0,0 0-1 0 0,0 1 1 0 0,0-1-1 0 0,0-1 0 0 0,0 1 1 0 0,1 0-1 0 0,-1-1 0 0 0,1 0 1 0 0,-1 0-1 0 0,1 0 1 0 0,-1 0-1 0 0,1 0 0 0 0,0-1 1 0 0,-1 0-1 0 0,1 1 0 0 0,0-1 1 0 0,0-1-1 0 0,-1 1 1 0 0,1 0-1 0 0,0-1 0 0 0,-1 0 1 0 0,1 0-1 0 0,-1 0 0 0 0,3-1-137 0 0,44-42 476 0 0,-25 95-1379 0 0,-23-45 949 0 0,7 23-427 0 0,0-10-4020 0 0,-5-12-735 0 0</inkml:trace>
  <inkml:trace contextRef="#ctx0" brushRef="#br0" timeOffset="7535.05">2897 693 1788 0 0,'0'0'8053'0'0,"-6"1"-6341"0"0,-371 7 1680 0 0,-29-1-3121 0 0,233-25-5063 0 0,172 18 4279 0 0,-5-3-3453 0 0,6 3 85 0 0</inkml:trace>
  <inkml:trace contextRef="#ctx0" brushRef="#br0" timeOffset="7816.62">2246 818 3588 0 0,'0'0'4816'0'0,"0"0"-3643"0"0,4 6-802 0 0,0 3 0 0 0,1 0 0 0 0,-2 0 0 0 0,1 0 1 0 0,-1 0-1 0 0,0 0 0 0 0,-1 1 0 0 0,0 0 0 0 0,-1-1 0 0 0,0 1 0 0 0,0 0 0 0 0,-1-1 0 0 0,0 1 0 0 0,-1 0 0 0 0,-2 8-371 0 0,-2 1 471 0 0,3-31 48 0 0,5-32-1455 0 0,-2 41 904 0 0,-1 0 1 0 0,1 0 0 0 0,-1 0 0 0 0,1 0 0 0 0,0 0-1 0 0,0 0 1 0 0,1 0 0 0 0,-1 1 0 0 0,1-1-1 0 0,-1 0 1 0 0,1 1 0 0 0,0-1 0 0 0,0 1-1 0 0,0 0 1 0 0,0-1 0 0 0,0 1 0 0 0,0 0 0 0 0,1 0-1 0 0,-1 1 1 0 0,1-1 0 0 0,0 0 0 0 0,-1 1-1 0 0,1 0 1 0 0,0-1 0 0 0,0 1 0 0 0,0 0-1 0 0,0 0 1 0 0,0 1 0 0 0,0-1 0 0 0,0 1-1 0 0,0-1 1 0 0,0 1 0 0 0,0 0 0 0 0,0 0 0 0 0,0 0-1 0 0,0 1 1 0 0,0-1 0 0 0,0 1 0 0 0,3 0 31 0 0,0 0 122 0 0,1 0 1 0 0,-1 0 0 0 0,1 1 0 0 0,-1 0-1 0 0,1 0 1 0 0,-1 0 0 0 0,0 1 0 0 0,0 0-1 0 0,-1 0 1 0 0,1 0 0 0 0,0 1 0 0 0,-1 0 0 0 0,0 0-1 0 0,0 0 1 0 0,0 1 0 0 0,0-1 0 0 0,-1 1-1 0 0,0 0 1 0 0,0 1 0 0 0,0-1 0 0 0,-1 1-1 0 0,2 2-122 0 0,-21 56-4873 0 0,15-63-3377 0 0</inkml:trace>
  <inkml:trace contextRef="#ctx0" brushRef="#br0" timeOffset="8157.92">3103 249 11357 0 0,'1'12'1242'0'0,"4"58"-1005"0"0,-3-1 1 0 0,-3 0-1 0 0,-3 0 0 0 0,-10 46-237 0 0,12-103 29 0 0,-1 2-15 0 0,1-1 0 0 0,0 0 0 0 0,1 1 1 0 0,0-1-1 0 0,1 0 0 0 0,0 1 0 0 0,1-1 1 0 0,1 1-1 0 0,0-1 0 0 0,1 0 0 0 0,0 0 0 0 0,1 0 1 0 0,1 0-1 0 0,1 2-14 0 0,9-2-1150 0 0,-4-19-5574 0 0,-5-11 822 0 0</inkml:trace>
  <inkml:trace contextRef="#ctx0" brushRef="#br0" timeOffset="8795.16">3017 208 692 0 0,'-6'-4'8864'0'0,"-40"-18"-8300"0"0,-1 1 0 0 0,-1 3 0 0 0,0 2 0 0 0,-1 1-1 0 0,-1 3 1 0 0,-21-1-564 0 0,-109-13 74 0 0,-1 7-1 0 0,-1 8 0 0 0,-57 9-73 0 0,2-2 314 0 0,-59-6-147 0 0,-419-5-15 0 0,241 42-905 0 0,461-25 682 0 0,8-3 38 0 0,1 0 0 0 0,-1 0 0 0 0,0 1 1 0 0,0 0-1 0 0,1 0 0 0 0,-1 0 1 0 0,0 0-1 0 0,0 1 0 0 0,0 0 0 0 0,1 0 1 0 0,-1 0-1 0 0,1 0 0 0 0,-1 1 0 0 0,1 0 1 0 0,-1 0-1 0 0,1 0 0 0 0,0 0 0 0 0,0 1 1 0 0,0 0-1 0 0,0 0 0 0 0,0 0 0 0 0,1 0 1 0 0,-1 0-1 0 0,1 1 0 0 0,0 0 0 0 0,0-1 1 0 0,0 1-1 0 0,1 0 0 0 0,-1 1 1 0 0,1-1-1 0 0,0 0 0 0 0,0 1 0 0 0,0-1 1 0 0,1 1-1 0 0,0-1 0 0 0,-1 3 33 0 0,76 259 822 0 0,-48-152-601 0 0,-4 2 0 0 0,-5 0 0 0 0,0 102-221 0 0,-15-205 89 0 0,0 0-1 0 0,1 0 1 0 0,0 0 0 0 0,1 0-1 0 0,1 0 1 0 0,0-1 0 0 0,0 0-1 0 0,1 0 1 0 0,1 0 0 0 0,0-1 0 0 0,0 0-1 0 0,1 0 1 0 0,1-1 0 0 0,0 0-1 0 0,0-1 1 0 0,1 0 0 0 0,0 0-1 0 0,1-1 1 0 0,-1 0 0 0 0,2-1 0 0 0,-1 0-1 0 0,1-1 1 0 0,0 0 0 0 0,0-1-1 0 0,1 0 1 0 0,-1-1 0 0 0,1 0-1 0 0,12 1-88 0 0,88 19 134 0 0,1-5-1 0 0,1-5 1 0 0,0-5-1 0 0,1-5 1 0 0,0-5-1 0 0,9-6-133 0 0,378-21 1840 0 0,301-6-1914 0 0,-786 31-4349 0 0,-13-8-3069 0 0</inkml:trace>
  <inkml:trace contextRef="#ctx0" brushRef="#br0" timeOffset="23261.05">3097 905 2644 0 0,'0'0'3790'0'0,"0"0"-1807"0"0,0 0-896 0 0,0 0-175 0 0,0 0-57 0 0,0 0-227 0 0,4 29 99 0 0,-3-1-126 0 0,1-22-537 0 0,-1-1 0 0 0,1 1 0 0 0,-1 0 0 0 0,0 0 0 0 0,-1 0-1 0 0,1 0 1 0 0,-1-1 0 0 0,0 1 0 0 0,-1 0 0 0 0,1 0 0 0 0,-1 0 0 0 0,0 0 0 0 0,-1 0 0 0 0,1-1 0 0 0,-1 1 0 0 0,0-1 0 0 0,-1 1-1 0 0,1-1 1 0 0,-1 0 0 0 0,0 0 0 0 0,-1 0 0 0 0,1 0 0 0 0,-1 0 0 0 0,0-1 0 0 0,0 0 0 0 0,0 0 0 0 0,-1 0 0 0 0,1 0 0 0 0,-1 0 0 0 0,0-1-1 0 0,0 0 1 0 0,0 0 0 0 0,0-1 0 0 0,-1 1 0 0 0,1-1 0 0 0,-1 0-64 0 0,-243-7 559 0 0,239 3-2973 0 0,0-5-3586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7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7929 0 0,'0'0'6734'0'0,"-8"7"-5348"0"0,-59 107 454 0 0,66-109-1848 0 0,-16 157 1576 0 0,17-157-1757 0 0,1 0 1 0 0,0 0-1 0 0,0 0 1 0 0,0 0-1 0 0,1 0 0 0 0,0 0 1 0 0,0-1-1 0 0,0 1 1 0 0,0 0-1 0 0,1-1 1 0 0,-1 0-1 0 0,1 1 0 0 0,0-1 1 0 0,1 0-1 0 0,-1-1 1 0 0,1 1-1 0 0,0-1 1 0 0,-1 1-1 0 0,3 0 189 0 0,5 1-4814 0 0,4-4-4126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53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27 1032 0 0,'0'0'1402'0'0,"0"0"2661"0"0,0 0-1374 0 0,0 0-1287 0 0,0 0-412 0 0,0 0 33 0 0,0 0 93 0 0,0 0-105 0 0,-39-1 850 0 0,16 1-2044 0 0,-25-3 769 0 0,24-10-8051 0 0,18 4 946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53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15 4244 0 0,'0'0'8965'0'0,"0"0"-7593"0"0,0 0-804 0 0,0 0-264 0 0,0 0 108 0 0,0 0 333 0 0,-48 1-297 0 0,26-2-340 0 0,-3 1-108 0 0,-2-1-48 0 0,2 1-713 0 0,1-1-387 0 0,-1-2-424 0 0,8 1-1592 0 0,-5-5-4113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5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6 4116 0 0,'0'0'6026'0'0,"0"0"-4008"0"0,0 0-1222 0 0,0 0-74 0 0,0 0-115 0 0,-6 0 125 0 0,-261 6 628 0 0,252-11-5553 0 0,14-1-1826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57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2 3148 0 0,'0'0'1316'0'0,"0"0"1545"0"0,0 0-1359 0 0,0 0-780 0 0,0 0 51 0 0,0 0 75 0 0,0 0-125 0 0,-2-1-1039 0 0,83 153 3562 0 0,-66-121-2801 0 0,-25-51-492 0 0,-68-105-357 0 0,63 120 1243 0 0,6 14-740 0 0,-13 8-52 0 0,15-12-78 0 0,-1-1 1 0 0,1 1-1 0 0,0 1 1 0 0,1-1 0 0 0,0 1-1 0 0,0 0 1 0 0,0 1 0 0 0,0-1-1 0 0,1 1 1 0 0,0 0 0 0 0,1 0-1 0 0,-1 1 1 0 0,1 0-1 0 0,1-1 1 0 0,0 1 0 0 0,0 0-1 0 0,-1 5 31 0 0,7-10 62 0 0,0 1 0 0 0,1-1 0 0 0,-1 1-1 0 0,1-1 1 0 0,0 0 0 0 0,-1 0 0 0 0,1-1 0 0 0,1 1-1 0 0,-1-1 1 0 0,0 0 0 0 0,1 0 0 0 0,-1 0-1 0 0,1-1 1 0 0,-1 1 0 0 0,1-1 0 0 0,0 0-1 0 0,0-1 1 0 0,-1 1 0 0 0,1-1 0 0 0,0 0 0 0 0,0 0-1 0 0,0-1 1 0 0,-1 1 0 0 0,1-1 0 0 0,0 0-1 0 0,-1 0 1 0 0,1 0 0 0 0,3-2-62 0 0,5-2 284 0 0,1 1-844 0 0,-6 2-4246 0 0,-4 2-694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4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9881 0 0,'0'0'5435'0'0,"0"0"-4587"0"0,-6 8-577 0 0,-67 131 914 0 0,71-130-1153 0 0,0 0 1 0 0,0 0-1 0 0,1 0 1 0 0,0 0 0 0 0,1 0-1 0 0,0 0 1 0 0,0 0 0 0 0,1 1-1 0 0,0-1 1 0 0,1 0 0 0 0,0-1-1 0 0,0 1 1 0 0,1 0-1 0 0,2 3-32 0 0,44 18-7666 0 0,-35-31 456 0 0</inkml:trace>
  <inkml:trace contextRef="#ctx0" brushRef="#br0" timeOffset="248.69">162 143 12257 0 0,'0'0'1075'0'0,"0"0"-762"0"0,0 0-202 0 0,0 0 18 0 0,7-3-28 0 0,-5 1-62 0 0,0 0-1 0 0,0 1 1 0 0,0 0 0 0 0,0-1-1 0 0,0 1 1 0 0,0 0-1 0 0,1 0 1 0 0,-1 0 0 0 0,0 1-1 0 0,1-1 1 0 0,-1 0 0 0 0,0 1-1 0 0,1 0 1 0 0,-1-1 0 0 0,1 1-1 0 0,-1 0 1 0 0,0 0 0 0 0,1 0-1 0 0,-1 1 1 0 0,1-1-1 0 0,-1 0 1 0 0,0 1 0 0 0,1 0-1 0 0,-1-1 1 0 0,0 1 0 0 0,1 0-1 0 0,-1 0 1 0 0,0 1 0 0 0,0-1-1 0 0,0 0 1 0 0,0 1 0 0 0,0-1-1 0 0,0 1 1 0 0,-1-1 0 0 0,1 1-1 0 0,0 0 1 0 0,-1 0-1 0 0,1 0 1 0 0,-1 0 0 0 0,0 0-1 0 0,0 0 1 0 0,0 0 0 0 0,0 1-1 0 0,0-1 1 0 0,0 0 0 0 0,0 0-1 0 0,-1 1 1 0 0,1-1 0 0 0,-1 1-1 0 0,0-1 1 0 0,0 2-39 0 0,-75 109 1313 0 0,77-111-1350 0 0,-1-1 0 0 0,1 1 1 0 0,0-1-1 0 0,1 0 0 0 0,-1 0 0 0 0,0 0 0 0 0,0 0 0 0 0,0 0 0 0 0,1 0 0 0 0,-1 0 0 0 0,0-1 1 0 0,1 1-1 0 0,-1-1 0 0 0,1 0 0 0 0,-1 1 0 0 0,0-1 0 0 0,1-1 0 0 0,-1 1 0 0 0,1 0 0 0 0,-1 0 1 0 0,1-1-1 0 0,-1 1 0 0 0,0-1 0 0 0,1 0 0 0 0,-1 0 0 0 0,0 0 0 0 0,1-1 37 0 0,19-7-2161 0 0,-7-2-4031 0 0,-2-1-1685 0 0</inkml:trace>
  <inkml:trace contextRef="#ctx0" brushRef="#br0" timeOffset="901.11">423 223 668 0 0,'0'0'905'0'0,"0"0"-572"0"0,0 0-203 0 0,0 0 1 0 0,0 0 625 0 0,0 0 1665 0 0,0 0-1035 0 0,0 0-1114 0 0,0 0-136 0 0,48-8 8878 0 0,-33 6-9861 0 0,-5 6 1237 0 0,-9-4 503 0 0,-15-23 53 0 0,76 139-806 0 0,-85-160-3401 0 0,-9-20 3367 0 0,-10 85 2531 0 0,31-15-2539 0 0,2-2-97 0 0,1 0 1 0 0,-1 1 0 0 0,1 0-1 0 0,0 0 1 0 0,1 0-1 0 0,-1 1 1 0 0,1 0-1 0 0,1 1 1 0 0,-1 0 0 0 0,1 0-1 0 0,0 0 1 0 0,0 1-1 0 0,-1 2-1 0 0,9-7 21 0 0,0-1 0 0 0,1 0 0 0 0,-1 0 0 0 0,0 0 0 0 0,1 0 0 0 0,-1-1 0 0 0,1 1 0 0 0,0-1 0 0 0,-1 1 0 0 0,1-1 0 0 0,0 0-1 0 0,0 0 1 0 0,0 0 0 0 0,0 0 0 0 0,0-1 0 0 0,0 1 0 0 0,0-1 0 0 0,0 0 0 0 0,0 0 0 0 0,0 0 0 0 0,0 0 0 0 0,0-1 0 0 0,1 1-21 0 0,-1 0-25 0 0,156-12-2764 0 0,-69 1-6324 0 0,-77 10 3944 0 0</inkml:trace>
  <inkml:trace contextRef="#ctx0" brushRef="#br0" timeOffset="1167.16">742 258 6353 0 0,'0'0'7436'0'0,"0"0"-5692"0"0,0 0-1700 0 0,0 0-44 0 0,0 0 22 0 0,0 0 20 0 0,3-3-148 0 0,-1 1 106 0 0,0 1 1 0 0,0 0-1 0 0,0-1 0 0 0,0 1 1 0 0,0 0-1 0 0,0 0 1 0 0,0 0-1 0 0,1 1 0 0 0,-1-1 1 0 0,0 1-1 0 0,1-1 1 0 0,-1 1-1 0 0,0 0 0 0 0,1-1 1 0 0,-1 1-1 0 0,0 1 1 0 0,1-1-1 0 0,-1 0 0 0 0,0 0 1 0 0,1 1-1 0 0,-1-1 1 0 0,0 1-1 0 0,0 0 1 0 0,1 0-1 0 0,-1 0 0 0 0,0 0 1 0 0,0 0-1 0 0,0 0 1 0 0,0 1-1 0 0,0-1 0 0 0,0 1 1 0 0,-1-1-1 0 0,1 1 1 0 0,0 0-1 0 0,-1-1 0 0 0,1 2 0 0 0,0-3 27 0 0,0 1 0 0 0,0-1 0 0 0,0 1 0 0 0,0 0 0 0 0,0 0 0 0 0,-1 0-1 0 0,1 0 1 0 0,0 0 0 0 0,0 0 0 0 0,-1 1 0 0 0,1-1 0 0 0,-1 1 0 0 0,1-1-1 0 0,-1 1 1 0 0,0-1 0 0 0,1 1 0 0 0,-1 0 0 0 0,0-1 0 0 0,0 1-1 0 0,0 0 1 0 0,0 0 0 0 0,-1 0 0 0 0,1 0 0 0 0,0 0 0 0 0,-1 0 0 0 0,1 0-1 0 0,-1 0 1 0 0,0 0 0 0 0,0 0 0 0 0,0 0 0 0 0,0 1 0 0 0,0-1 0 0 0,0 0-1 0 0,-1 0 1 0 0,1 0 0 0 0,0 0 0 0 0,-1 0 0 0 0,0 0 0 0 0,1 0 0 0 0,-1 0-1 0 0,0 0 1 0 0,0-1 0 0 0,0 1 0 0 0,-1 0 0 0 0,1 0 0 0 0,0-1 0 0 0,0 1-1 0 0,-1-1 1 0 0,1 1 0 0 0,-1-1 0 0 0,0 0 0 0 0,1 1 0 0 0,-1-1 0 0 0,0 0-1 0 0,0 0 1 0 0,0 0 0 0 0,1 0 0 0 0,-1-1 0 0 0,0 1 0 0 0,0 0 0 0 0,0-1-1 0 0,0 0 1 0 0,-1 1 0 0 0,1-1 0 0 0,0 0-27 0 0,-30 7-1423 0 0,14-10-7064 0 0,18-5 1310 0 0</inkml:trace>
  <inkml:trace contextRef="#ctx0" brushRef="#br0" timeOffset="1415.18">900 248 10377 0 0,'0'0'3982'0'0,"0"0"-3314"0"0,0 0-169 0 0,0 0 33 0 0,-6 6-271 0 0,4-3-244 0 0,-1-1-4 0 0,0-1-1 0 0,1 1 0 0 0,-1 0 0 0 0,1 0 0 0 0,-1 0 0 0 0,1 1 1 0 0,0-1-1 0 0,-1 1 0 0 0,2-1 0 0 0,-1 1 0 0 0,0 0 1 0 0,0 0-1 0 0,1-1 0 0 0,-1 1 0 0 0,1 0 0 0 0,0 1 1 0 0,0-1-1 0 0,0 0 0 0 0,0 0 0 0 0,1 0 0 0 0,0 0 0 0 0,-1 1 1 0 0,1-1-1 0 0,0 0 0 0 0,0 1 0 0 0,1-1 0 0 0,-1 0 1 0 0,1 0-1 0 0,-1 0 0 0 0,1 1 0 0 0,0-1 0 0 0,0 0 1 0 0,0 0-1 0 0,1 0 0 0 0,-1 0 0 0 0,1-1 0 0 0,0 1 0 0 0,0 0 1 0 0,0-1-1 0 0,0 1 0 0 0,0-1 0 0 0,2 3-12 0 0,49 8-1722 0 0,-19-22-5881 0 0,-23-2 1436 0 0</inkml:trace>
  <inkml:trace contextRef="#ctx0" brushRef="#br0" timeOffset="1600.02">1089 85 14437 0 0,'0'0'1136'0'0,"4"7"-987"0"0,2 1-75 0 0,-1 1 1 0 0,0-1-1 0 0,0 1 1 0 0,-1 0-1 0 0,0 0 0 0 0,-1 0 1 0 0,0 1-1 0 0,0-1 0 0 0,-1 1 1 0 0,0-1-1 0 0,-1 1 0 0 0,0 0 1 0 0,0 0-1 0 0,-1 0 1 0 0,-1-1-1 0 0,0 1 0 0 0,0 0 1 0 0,0 0-1 0 0,-1-1 0 0 0,-1 1 1 0 0,0-1-1 0 0,0 1 0 0 0,-1-1 1 0 0,0 0-1 0 0,0-1 0 0 0,-1 1 1 0 0,0-1-1 0 0,-1 0 1 0 0,0 0-1 0 0,0 0 0 0 0,-1-1 1 0 0,-4 4-75 0 0,-33 13-1960 0 0,11-16-5977 0 0,17-9-132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3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5 161 5565 0 0,'0'0'6397'0'0,"0"0"-4856"0"0,0 0-1352 0 0,0 0 18 0 0,0 0-44 0 0,0 0 48 0 0,0 0 325 0 0,6 1-50 0 0,10 1-191 0 0,-9-1-230 0 0,0 1 1 0 0,0-1-1 0 0,0 1 1 0 0,0-2-1 0 0,0 1 0 0 0,0-1 1 0 0,0 0-1 0 0,0-1 1 0 0,0 0-1 0 0,0 0 1 0 0,0 0-1 0 0,0-1 0 0 0,0 0 1 0 0,0 0-1 0 0,-1-1 1 0 0,1 0-1 0 0,-1 0 0 0 0,1 0 1 0 0,3-4-66 0 0,-9 1-94 0 0,-1 1 0 0 0,-1 0 0 0 0,1-1-1 0 0,-1 1 1 0 0,0 0 0 0 0,0 0 0 0 0,0 0 0 0 0,-1 0 0 0 0,0 0 0 0 0,0 0 0 0 0,0 0-1 0 0,0 0 1 0 0,-1 0 0 0 0,0 1 0 0 0,0 0 0 0 0,0-1 0 0 0,0 1 0 0 0,-1 0 0 0 0,0 1-1 0 0,0-1 1 0 0,0 1 0 0 0,0-1 0 0 0,0 1 0 0 0,-1 0 0 0 0,1 1 0 0 0,-1-1 0 0 0,0 1 0 0 0,0 0-1 0 0,0 0 1 0 0,-3 0 94 0 0,7 1 10 0 0,0-1 0 0 0,1 1 0 0 0,-1 0 0 0 0,0 0 0 0 0,0 0 0 0 0,0 0 0 0 0,0 0 0 0 0,-1 0 0 0 0,1 1 0 0 0,0-1 0 0 0,0 0 0 0 0,0 0 0 0 0,-1 1 0 0 0,1-1 0 0 0,0 1 0 0 0,-1-1 0 0 0,1 1 0 0 0,0 0 1 0 0,-1-1-1 0 0,1 1 0 0 0,-1 0 0 0 0,1 0 0 0 0,-1 0 0 0 0,1 0 0 0 0,0 0 0 0 0,-1 1 0 0 0,1-1 0 0 0,-1 0 0 0 0,1 0 0 0 0,0 1 0 0 0,-1-1 0 0 0,1 1 0 0 0,0 0 0 0 0,0-1 0 0 0,-1 1 0 0 0,1 0 0 0 0,0-1 0 0 0,0 1 0 0 0,0 0 0 0 0,0 0 0 0 0,0 0 0 0 0,0 0 0 0 0,0 0 0 0 0,0 0 0 0 0,0 1 0 0 0,0-1 0 0 0,1 0 0 0 0,-1 0 0 0 0,0 1 0 0 0,1-1 0 0 0,-1 0 0 0 0,1 1 0 0 0,0-1 0 0 0,-1 0 0 0 0,1 1 0 0 0,0-1 0 0 0,0 1 0 0 0,0-1 0 0 0,0 0 0 0 0,0 1 0 0 0,0-1 0 0 0,0 1 0 0 0,1 0-10 0 0,-3 241 2977 0 0,1-227-3262 0 0,1 34 253 0 0,7-19-6815 0 0,-4-25 558 0 0</inkml:trace>
  <inkml:trace contextRef="#ctx0" brushRef="#br0" timeOffset="250.89">165 335 15045 0 0,'0'0'1272'0'0,"0"0"-1272"0"0,0 0-216 0 0,-50-13 216 0 0,27 10 0 0 0,-2 0-476 0 0,0 0-1064 0 0,1 2-736 0 0,7 1-3280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2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12 11465 0 0,'4'6'1950'0'0,"77"101"-86"0"0,-194-231-4627 0 0,82 167 5039 0 0,-3-5-1673 0 0,29-34-622 0 0,-1 1-1 0 0,1-1 0 0 0,0 1 1 0 0,0 0-1 0 0,1 0 0 0 0,0 1 1 0 0,0-1-1 0 0,0 1 1 0 0,0 0-1 0 0,1 0 0 0 0,0 0 1 0 0,0 1-1 0 0,1-1 1 0 0,0 1-1 0 0,0-1 0 0 0,0 1 1 0 0,1 0-1 0 0,0 3 20 0 0,4-7 29 0 0,0 0 0 0 0,1 0 0 0 0,-1 0 0 0 0,1 0-1 0 0,0-1 1 0 0,0 0 0 0 0,0 1 0 0 0,0-1 0 0 0,0-1 0 0 0,0 1 0 0 0,0-1-1 0 0,1 0 1 0 0,-1 0 0 0 0,0 0 0 0 0,1 0 0 0 0,-1-1 0 0 0,1 1 0 0 0,-1-1 0 0 0,1-1-1 0 0,-1 1 1 0 0,1 0 0 0 0,-1-1 0 0 0,1 0 0 0 0,-1 0 0 0 0,0-1 0 0 0,1 1-1 0 0,-1-1-28 0 0,-2 2-108 0 0,108-35 75 0 0,-77 4-7737 0 0,-28 21 576 0 0</inkml:trace>
  <inkml:trace contextRef="#ctx0" brushRef="#br0" timeOffset="262.18">392 71 11401 0 0,'0'0'4497'0'0,"0"0"-3663"0"0,0 0-850 0 0,0 0 25 0 0,0 0-180 0 0,1-3-324 0 0,1 1 512 0 0,0 0 1 0 0,0 1-1 0 0,1-1 1 0 0,-1 1 0 0 0,0-1-1 0 0,0 1 1 0 0,1 0-1 0 0,-1 0 1 0 0,1 0-1 0 0,-1 1 1 0 0,1-1-1 0 0,-1 0 1 0 0,1 1-1 0 0,-1 0 1 0 0,1-1 0 0 0,0 1-1 0 0,-1 0 1 0 0,1 0-1 0 0,-1 1 1 0 0,1-1-1 0 0,0 1 1 0 0,-1-1-1 0 0,1 1 1 0 0,-1 0-1 0 0,0 0 1 0 0,1 0 0 0 0,-1 0-1 0 0,1 0 1 0 0,-1 0-1 0 0,0 1 1 0 0,0-1-1 0 0,0 1 1 0 0,0-1-1 0 0,0 1 1 0 0,0 0-1 0 0,0 0 1 0 0,-1 0 0 0 0,1 0-1 0 0,-1 0 1 0 0,1 0-1 0 0,-1 1 1 0 0,0-1-1 0 0,0 0 1 0 0,0 1-1 0 0,0-1 1 0 0,0 1 0 0 0,0-1-1 0 0,-1 1 1 0 0,1-1-1 0 0,-1 1 1 0 0,0 0-1 0 0,0-1 1 0 0,0 1-1 0 0,0-1 1 0 0,0 1-1 0 0,-1 0 1 0 0,1-1 0 0 0,-1 1-1 0 0,1-1 1 0 0,-1 1-1 0 0,0-1 1 0 0,0 0-1 0 0,0 1 1 0 0,0-1-1 0 0,-1 0 1 0 0,0 2-18 0 0,-40 28-117 0 0,27-23-2602 0 0,1-1-3902 0 0,12-7-1071 0 0</inkml:trace>
  <inkml:trace contextRef="#ctx0" brushRef="#br0" timeOffset="528.35">619 27 14693 0 0,'0'0'964'0'0,"-6"6"-289"0"0,5-5-634 0 0,-6 4-19 0 0,2 0 0 0 0,-1 0 0 0 0,0 0 0 0 0,1 1 0 0 0,0-1 0 0 0,1 1 0 0 0,-1 0 0 0 0,1 1-1 0 0,0-1 1 0 0,0 1 0 0 0,1 0 0 0 0,0 0 0 0 0,0 0 0 0 0,1 0 0 0 0,0 0 0 0 0,0 1 0 0 0,1-1 0 0 0,0 1 0 0 0,0-1 0 0 0,0 3-22 0 0,59 23-2270 0 0,-10-31-4338 0 0,-19-7-258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70 7869 0 0,'0'0'8484'0'0,"0"0"-8011"0"0,0 0-337 0 0,0 0-36 0 0,0 0 536 0 0,0 0-440 0 0,0 0-196 0 0,-46-9 0 0 0,20 9-84 0 0,-2 0-764 0 0,1 0-53 0 0,-1-1-207 0 0,2 0-568 0 0,8-4-1352 0 0,2 2-2305 0 0</inkml:trace>
  <inkml:trace contextRef="#ctx0" brushRef="#br0" timeOffset="153.06">111 1 328 0 0,'0'0'12653'0'0,"0"0"-11165"0"0,39 31-1072 0 0,-28-17 376 0 0,-6 2 229 0 0,-1 1-325 0 0,-3-1-272 0 0,-1 0-192 0 0,-1-1-120 0 0,-3 1-112 0 0,0-1-172 0 0,0-4-608 0 0,0 0-677 0 0,0-3-1099 0 0,3-2-3240 0 0,1-7-1605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124 111 1668 0 0,'0'0'3597'0'0,"0"0"-1977"0"0,0 0-1042 0 0,-3-6 268 0 0,-7-12-35 0 0,17 28 2879 0 0,50 100-918 0 0,-50-96-4422 0 0,-27-73-176 0 0,5 10 1634 0 0,-4 3 3434 0 0,-13 72-2165 0 0,26-21-949 0 0,-1-1-112 0 0,0 1 1 0 0,1 0-1 0 0,-1 1 1 0 0,1-1-1 0 0,0 1 1 0 0,0 0 0 0 0,1 1-1 0 0,0-1 1 0 0,0 1-1 0 0,1 0 1 0 0,-1 0-1 0 0,2 1 1 0 0,-1-1 0 0 0,1 1-1 0 0,0 0 1 0 0,0 0-1 0 0,1 0 1 0 0,-1 4-17 0 0,7-9 24 0 0,-1 0 0 0 0,1 0 0 0 0,0-1 1 0 0,0 0-1 0 0,0 1 0 0 0,0-2 0 0 0,0 1 0 0 0,0 0 1 0 0,1-1-1 0 0,-1 0 0 0 0,0 0 0 0 0,1 0 0 0 0,-1 0 1 0 0,1-1-1 0 0,-1 0 0 0 0,1 1 0 0 0,-1-2 0 0 0,1 1 1 0 0,-1-1-1 0 0,1 1 0 0 0,-1-1 0 0 0,1 0 0 0 0,-1-1 1 0 0,4-1-25 0 0,19-8-298 0 0,-8 3-5655 0 0,-14 7 933 0 0</inkml:trace>
  <inkml:trace contextRef="#ctx0" brushRef="#br0" timeOffset="231.01">288 183 8689 0 0,'0'0'3989'0'0,"0"0"-2831"0"0,0 0-561 0 0,0 0 344 0 0,0 0-158 0 0,0 0-453 0 0,0 0-296 0 0,0 0-207 0 0,5-3-398 0 0,0 1 561 0 0,0 1 1 0 0,1-1-1 0 0,-1 1 1 0 0,0 0-1 0 0,1 0 1 0 0,-1 1-1 0 0,1 0 1 0 0,0 0-1 0 0,-1 0 1 0 0,1 0-1 0 0,-1 1 1 0 0,1 0 0 0 0,-1 0-1 0 0,0 1 1 0 0,1-1-1 0 0,-1 1 1 0 0,0 0-1 0 0,0 0 1 0 0,0 1-1 0 0,0 0 1 0 0,-1 0-1 0 0,1 0 1 0 0,-1 0-1 0 0,1 1 1 0 0,-1 0-1 0 0,0-1 1 0 0,1 4 9 0 0,-4-5 44 0 0,-1 0 1 0 0,1 0 0 0 0,-1 1-1 0 0,0-1 1 0 0,0 0-1 0 0,0 0 1 0 0,0 1 0 0 0,0-1-1 0 0,0 0 1 0 0,-1 0-1 0 0,1 0 1 0 0,-1 1 0 0 0,1-1-1 0 0,-1 0 1 0 0,0 0 0 0 0,0 0-1 0 0,0 0 1 0 0,0 0-1 0 0,-1 0 1 0 0,1 0 0 0 0,0-1-1 0 0,-1 1 1 0 0,1 0-1 0 0,-1-1 1 0 0,0 1 0 0 0,1-1-1 0 0,-1 1 1 0 0,0-1 0 0 0,0 0-1 0 0,0 0 1 0 0,0 0-1 0 0,0 0 1 0 0,0 0 0 0 0,0 0-1 0 0,0 0-44 0 0,-25 12-2028 0 0,5-7-3320 0 0,16-6-698 0 0</inkml:trace>
  <inkml:trace contextRef="#ctx0" brushRef="#br0" timeOffset="435.1">521 126 11581 0 0,'0'0'2148'0'0,"0"0"-1635"0"0,0 0-290 0 0,0 0-36 0 0,0 0 407 0 0,-6 6 101 0 0,-48 78 14 0 0,52-83-722 0 0,1 1 0 0 0,0 0 0 0 0,0 0 0 0 0,1 0 0 0 0,-1 0 0 0 0,0 0 0 0 0,1 0 0 0 0,-1 0 0 0 0,1 0 0 0 0,-1 0 0 0 0,1 0 0 0 0,0 0 0 0 0,0 0 0 0 0,0 0 0 0 0,0 0 0 0 0,0 1 0 0 0,1-1 0 0 0,-1 0 0 0 0,1 0 0 0 0,-1 0 0 0 0,1 0 0 0 0,0 0 0 0 0,0 0 0 0 0,0 0 0 0 0,0-1 0 0 0,0 1 0 0 0,0 0 0 0 0,0 0 0 0 0,0-1 0 0 0,1 1 0 0 0,-1-1 0 0 0,1 1 0 0 0,-1-1 0 0 0,1 1 0 0 0,0-1 0 0 0,0 0 0 0 0,-1 0 0 0 0,1 0 0 0 0,0 0 0 0 0,0 0 0 0 0,0 0 0 0 0,0-1 0 0 0,0 1 0 0 0,0-1 0 0 0,0 1 0 0 0,0-1 0 0 0,0 0 0 0 0,0 0 0 0 0,1 0 0 0 0,-1 0 13 0 0,38 1-2075 0 0,-15-10-3651 0 0,-12-2-445 0 0</inkml:trace>
  <inkml:trace contextRef="#ctx0" brushRef="#br0" timeOffset="636.25">682 0 10469 0 0,'0'0'3706'0'0,"8"6"-3129"0"0,0 1-383 0 0,-1 0-1 0 0,0 1 1 0 0,0-1 0 0 0,0 1-1 0 0,-1 1 1 0 0,0-1 0 0 0,0 1-1 0 0,-1 0 1 0 0,-1 0 0 0 0,1 1 0 0 0,-2-1-1 0 0,1 1 1 0 0,-1 0 0 0 0,-1 0-1 0 0,1 0 1 0 0,-2 2-194 0 0,0-4 16 0 0,-1-1 1 0 0,-1 1-1 0 0,0 0 0 0 0,0 0 1 0 0,0 0-1 0 0,-1-1 1 0 0,0 1-1 0 0,-1-1 0 0 0,1 1 1 0 0,-1-1-1 0 0,-1 0 0 0 0,0 0 1 0 0,0 0-1 0 0,0-1 0 0 0,-1 1 1 0 0,1-1-1 0 0,-2 0-16 0 0,-40 31-4429 0 0,34-32-481 0 0,-1-5-2892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70 179 2644 0 0,'0'0'1034'0'0,"0"0"2657"0"0,0 0-1925 0 0,0 0-618 0 0,0 0-65 0 0,0 0-310 0 0,0 0-546 0 0,7-5-63 0 0,-4 6-41 0 0,-1 1-1 0 0,0-1 1 0 0,1 0 0 0 0,-1 0-1 0 0,1 0 1 0 0,-1 0 0 0 0,1 0 0 0 0,-1 0-1 0 0,1-1 1 0 0,0 1 0 0 0,-1-1-1 0 0,1 0 1 0 0,0 0 0 0 0,-1 0 0 0 0,1 0-1 0 0,0 0 1 0 0,-1 0 0 0 0,1-1-1 0 0,0 1 1 0 0,-1-1 0 0 0,1 0 0 0 0,0 0-1 0 0,-1 0 1 0 0,0 0 0 0 0,1 0-1 0 0,-1-1 1 0 0,0 1 0 0 0,1-1 0 0 0,-1 0-1 0 0,0 1 1 0 0,0-1 0 0 0,0 0-1 0 0,0 0 1 0 0,-1 0-123 0 0,2 0-27 0 0,-1 0 0 0 0,0 0 0 0 0,0 0 0 0 0,-1-1 0 0 0,1 1 0 0 0,0 0 0 0 0,-1-1 0 0 0,1 1 0 0 0,-1-1 0 0 0,0 0 0 0 0,0 1 0 0 0,0-1 0 0 0,0 0 0 0 0,0 0 0 0 0,-1 1 0 0 0,1-1 0 0 0,-1 0 0 0 0,0 0 1 0 0,1 0-1 0 0,-1 0 0 0 0,-1 0 0 0 0,1 0 0 0 0,0 0 0 0 0,-1 0 0 0 0,0 1 0 0 0,1-1 0 0 0,-1 0 0 0 0,0 0 0 0 0,0 1 0 0 0,-1-1 0 0 0,1 0 0 0 0,-1 1 27 0 0,-4-5-89 0 0,0 0 1 0 0,0 1 0 0 0,-1 0 0 0 0,0 0-1 0 0,0 0 1 0 0,-1 1 0 0 0,0 1-1 0 0,0-1 1 0 0,0 1 0 0 0,0 0-1 0 0,0 1 1 0 0,-1 0 0 0 0,0 0-1 0 0,1 1 1 0 0,-9-1 88 0 0,15 4 11 0 0,1 1 0 0 0,-1-1 1 0 0,1 1-1 0 0,-1-1 0 0 0,1 1 0 0 0,0 0 0 0 0,0 0 1 0 0,0 0-1 0 0,0-1 0 0 0,0 1 0 0 0,0 0 0 0 0,1 0 1 0 0,-1 0-1 0 0,1 0 0 0 0,-1 1 0 0 0,1-1 0 0 0,0 0 1 0 0,0 0-1 0 0,-1 0 0 0 0,2 0 0 0 0,-1 0 0 0 0,0 0 1 0 0,0 0-1 0 0,1 1 0 0 0,-1-1 0 0 0,1 0 0 0 0,0 0 1 0 0,-1 0-1 0 0,1 0 0 0 0,0-1 0 0 0,0 1 0 0 0,1 1-11 0 0,0 9 153 0 0,24 246 2366 0 0,-26-254-2614 0 0,8 34-552 0 0,10-21-4957 0 0,-10-14 223 0 0</inkml:trace>
  <inkml:trace contextRef="#ctx0" brushRef="#br0" timeOffset="247.72">218 341 12017 0 0,'0'0'2028'0'0,"0"0"-2016"0"0,0 0 140 0 0,-37 3 672 0 0,15-3-168 0 0,1 2-408 0 0,-2-1-208 0 0,-1 0-40 0 0,2-1-944 0 0,0 0-512 0 0,2 0-772 0 0,8-1-2396 0 0,-3-7-2101 0 0</inkml:trace>
  <inkml:trace contextRef="#ctx0" brushRef="#br0" timeOffset="499.4">430 40 6917 0 0,'0'0'5589'0'0,"0"0"-3905"0"0,0 0-1401 0 0,-5 6 237 0 0,-6 7-366 0 0,1 0 1 0 0,0 0 0 0 0,1 2 0 0 0,1-1-1 0 0,1 1 1 0 0,0 0 0 0 0,0 0-1 0 0,2 1 1 0 0,0 0 0 0 0,0 0 0 0 0,2 1-1 0 0,0-1 1 0 0,1 1 0 0 0,0-1-1 0 0,2 1 1 0 0,0 0 0 0 0,1-1 0 0 0,0 3-155 0 0,44 40-759 0 0,1-40-5724 0 0,-35-17 1383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07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66 808 0 0,'0'0'1060'0'0,"0"0"1148"0"0,0 0-272 0 0,-4-7-683 0 0,1 3-763 0 0,-19-27 489 0 0,13 8 5032 0 0,31 46-5815 0 0,-5-5-108 0 0,-1 2 0 0 0,0-1 0 0 0,-2 2 0 0 0,0 0 0 0 0,-1 1 0 0 0,-1 0 0 0 0,7 19-88 0 0,-20-41-27 0 0,1 0 0 0 0,0 0 0 0 0,0-1 0 0 0,-1 1 0 0 0,1 0 0 0 0,0 0 0 0 0,-1 0 0 0 0,1-1 0 0 0,0 1 0 0 0,-1 0 0 0 0,1 0 0 0 0,0 0 1 0 0,-1 0-1 0 0,1 0 0 0 0,0 0 0 0 0,-1 0 0 0 0,1 0 0 0 0,-1 0 0 0 0,1 0 0 0 0,0 0 0 0 0,-1 0 0 0 0,1 0 0 0 0,0 0 0 0 0,-1 0 0 0 0,1 0 0 0 0,0 0 0 0 0,-1 0 0 0 0,1 0 0 0 0,0 1 1 0 0,-1-1-1 0 0,1 0 0 0 0,0 0 0 0 0,-1 0 0 0 0,1 1 0 0 0,0-1 0 0 0,-1 0 0 0 0,1 0 0 0 0,0 1 0 0 0,0-1 0 0 0,-1 0 0 0 0,1 0 0 0 0,0 1 0 0 0,0-1 0 0 0,0 0 0 0 0,-1 1 27 0 0,-25-32-820 0 0,-52-114 1181 0 0,33 163-367 0 0,22-3 85 0 0,8-6-75 0 0,1 0 0 0 0,0 0 0 0 0,1 1 0 0 0,0 1 0 0 0,1 0 0 0 0,0 1 0 0 0,1 0 1 0 0,0 1-1 0 0,-4 6-4 0 0,15-17 23 0 0,-1-1 1 0 0,0 0 0 0 0,1 1 0 0 0,-1-1 0 0 0,1 1-1 0 0,0-1 1 0 0,-1 1 0 0 0,1-1 0 0 0,0 1 0 0 0,0-1-1 0 0,0 1 1 0 0,0-1 0 0 0,0 1 0 0 0,0-1 0 0 0,1 1-1 0 0,-1-1 1 0 0,0 0 0 0 0,1 1 0 0 0,-1-1 0 0 0,1 1-1 0 0,0-1 1 0 0,-1 0 0 0 0,1 1 0 0 0,0-1 0 0 0,0 0-1 0 0,0 0 1 0 0,0 0 0 0 0,0 1 0 0 0,0-1 0 0 0,0 0-1 0 0,0 0 1 0 0,0-1 0 0 0,0 1 0 0 0,1 0 0 0 0,-1 0-1 0 0,0 0 1 0 0,1-1 0 0 0,-1 1 0 0 0,0-1 0 0 0,1 1-1 0 0,-1-1 1 0 0,1 0 0 0 0,-1 1 0 0 0,1-1 0 0 0,-1 0-1 0 0,1 0 1 0 0,-1 0 0 0 0,2 0-24 0 0,84 8 841 0 0,-81-8-904 0 0,-3 0-155 0 0,112-10 903 0 0,-93 1-3897 0 0,-1-5-3385 0 0,-12 5 24 0 0</inkml:trace>
  <inkml:trace contextRef="#ctx0" brushRef="#br0" timeOffset="376.42">477 51 7989 0 0,'0'0'2794'0'0,"0"0"-1685"0"0,0 0-742 0 0,0 0-180 0 0,0 0 134 0 0,1 8 361 0 0,1 16-232 0 0,28 108 1049 0 0,-29-131-1471 0 0,0 0 0 0 0,0 0-1 0 0,0 0 1 0 0,1 0 0 0 0,-1 0 0 0 0,0-1 0 0 0,0 1-1 0 0,1-1 1 0 0,-1 1 0 0 0,0-1 0 0 0,1 1 0 0 0,-1-1-1 0 0,1 0 1 0 0,-1 1 0 0 0,0-1 0 0 0,1 0 0 0 0,-1 0-1 0 0,1 0 1 0 0,-1 0 0 0 0,1 0 0 0 0,-1-1 0 0 0,0 1-1 0 0,1 0 1 0 0,-1-1 0 0 0,0 1 0 0 0,1-1-1 0 0,-1 1 1 0 0,0-1 0 0 0,1 1 0 0 0,-1-1 0 0 0,0 0-1 0 0,0 0 1 0 0,0 0 0 0 0,0 0 0 0 0,0 0 0 0 0,0 0-1 0 0,0 0 1 0 0,0 0 0 0 0,0 0 0 0 0,0 0 0 0 0,0 0-1 0 0,-1-1 1 0 0,1 1 0 0 0,0 0 0 0 0,-1-1-28 0 0,32-58-279 0 0,-32 61 269 0 0,1 0-1 0 0,-1-1 1 0 0,0 1-1 0 0,0 0 1 0 0,1-1-1 0 0,-1 1 1 0 0,0 0 0 0 0,1-1-1 0 0,-1 1 1 0 0,0-1-1 0 0,1 1 1 0 0,-1-1-1 0 0,1 1 1 0 0,-1-1-1 0 0,1 1 1 0 0,-1-1-1 0 0,1 1 1 0 0,0-1 0 0 0,-1 0-1 0 0,1 1 1 0 0,0-1-1 0 0,-1 0 1 0 0,1 0-1 0 0,-1 1 1 0 0,1-1-1 0 0,0 0 1 0 0,0 0 0 0 0,-1 0-1 0 0,1 0 1 0 0,0 0-1 0 0,-1 0 1 0 0,1 0-1 0 0,0 0 1 0 0,-1 0-1 0 0,1 0 1 0 0,0 0-1 0 0,-1 0 1 0 0,1-1 0 0 0,0 1-1 0 0,-1 0 1 0 0,1 0-1 0 0,0-1 1 0 0,-1 1-1 0 0,1-1 1 0 0,-1 1-1 0 0,1 0 1 0 0,-1-1-1 0 0,1 1 1 0 0,-1-1 0 0 0,1 1-1 0 0,-1-1 1 0 0,1 1-1 0 0,-1-1 1 0 0,1 0-1 0 0,-1 1 1 0 0,0-1-1 0 0,1 1 1 0 0,-1-1 0 0 0,0 0-1 0 0,0 1 1 0 0,0-1-1 0 0,1 0 11 0 0,0 2-3 0 0,5 6 85 0 0,0 1-1 0 0,0 0 0 0 0,-1 0 0 0 0,0 0 1 0 0,0 0-1 0 0,-1 1 0 0 0,0 0 0 0 0,-1 0 0 0 0,0 0 1 0 0,0 0-1 0 0,-1 0 0 0 0,0 1 0 0 0,-1-1 1 0 0,1 1-1 0 0,-2 0 0 0 0,0-1 0 0 0,0 1 0 0 0,-1 0 1 0 0,0-1-1 0 0,0 1 0 0 0,-1-1 0 0 0,0 0 0 0 0,-1 1 1 0 0,0-1-1 0 0,-1 0 0 0 0,1 0 0 0 0,-2-1 1 0 0,1 1-1 0 0,-1-1 0 0 0,-1 0 0 0 0,1 0 0 0 0,-2-1 1 0 0,1 1-82 0 0,1-5-66 0 0,-1 0 1 0 0,1-1-1 0 0,0 0 1 0 0,-1 1-1 0 0,1-2 1 0 0,-1 1 0 0 0,0-1-1 0 0,1 0 1 0 0,-1 0-1 0 0,0 0 1 0 0,0-1-1 0 0,0 0 1 0 0,0 0 0 0 0,1-1-1 0 0,-1 1 1 0 0,-5-3 65 0 0,-23-8-3143 0 0,5-9-3414 0 0,6-6-1096 0 0</inkml:trace>
  <inkml:trace contextRef="#ctx0" brushRef="#br0" timeOffset="625.88">1042 364 10921 0 0,'0'0'2320'0'0,"0"0"-2320"0"0,0 0-52 0 0,0 0 52 0 0,0 0 408 0 0,-47 2-168 0 0,27-5-240 0 0,-3-2-228 0 0,3-3-944 0 0,0-1-900 0 0,6 1-2712 0 0</inkml:trace>
  <inkml:trace contextRef="#ctx0" brushRef="#br0" timeOffset="875.87">1077 222 5777 0 0,'0'0'7120'0'0,"0"0"-5784"0"0,0 0-616 0 0,0 0-104 0 0,0 0 68 0 0,0 0-359 0 0,0 0-89 0 0,0 0 64 0 0,-47-6-140 0 0,-1 2-160 0 0,-7-2-1085 0 0,10 0-995 0 0,16 2-2228 0 0,7-8-3705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7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58 4864 0 0,'0'0'5419'0'0,"0"0"-4088"0"0,0 0-1054 0 0,0 0 354 0 0,0 0 299 0 0,8 6-3 0 0,-3 0-776 0 0,1-1 0 0 0,1 0 0 0 0,-1 0 0 0 0,1-1 0 0 0,0 0 0 0 0,0 0 0 0 0,0 0 0 0 0,1-1 0 0 0,-1 0 0 0 0,1-1 0 0 0,0 0 0 0 0,-1 0 0 0 0,1 0 0 0 0,0-1 0 0 0,0 0 0 0 0,0-1 0 0 0,0 1 0 0 0,5-2-151 0 0,-12-2-28 0 0,1-1-1 0 0,-1 0 1 0 0,0 0 0 0 0,0 0 0 0 0,0 1-1 0 0,0-1 1 0 0,-1 0 0 0 0,0 0 0 0 0,0 0-1 0 0,0 0 1 0 0,0 0 0 0 0,0 0-1 0 0,-1 0 1 0 0,0 0 0 0 0,0 0 0 0 0,0 1-1 0 0,0-1 1 0 0,0 0 0 0 0,-1 1 0 0 0,0-1-1 0 0,1 0 1 0 0,-1 1 0 0 0,-1 0 0 0 0,1 0-1 0 0,0-1 1 0 0,-1 1 0 0 0,0 1-1 0 0,0-1 1 0 0,0 0 0 0 0,0 1 0 0 0,0-1-1 0 0,0 1 1 0 0,0 0 28 0 0,3 4-4 0 0,0-1-1 0 0,-1 0 1 0 0,1 1 0 0 0,0-1-1 0 0,0 1 1 0 0,-1-1 0 0 0,1 1-1 0 0,0-1 1 0 0,-1 0 0 0 0,0 1-1 0 0,1-1 1 0 0,-1 0-1 0 0,0 0 1 0 0,0 1 0 0 0,1-1-1 0 0,-1 0 1 0 0,0 0 0 0 0,0 0-1 0 0,0 0 1 0 0,0 0 0 0 0,-1 0-1 0 0,1 0 1 0 0,0 0-1 0 0,0-1 1 0 0,-1 1 0 0 0,1 0-1 0 0,0-1 1 0 0,-1 1 0 0 0,1-1-1 0 0,0 1 1 0 0,-1-1 0 0 0,1 0-1 0 0,-1 1 1 0 0,1-1-1 0 0,-1 0 1 0 0,1 0 0 0 0,-1 0-1 0 0,1 0 1 0 0,0 0 0 0 0,-1-1-1 0 0,1 1 1 0 0,-1 0 0 0 0,1-1-1 0 0,0 1 1 0 0,-1-1-1 0 0,1 1 1 0 0,0-1 0 0 0,-1 0-1 0 0,1 1 1 0 0,0-1 0 0 0,0 0-1 0 0,-1 0 1 0 0,1 0 0 0 0,0 0-1 0 0,0 0 1 0 0,0 0-1 0 0,0 0 1 0 0,1-1 0 0 0,-1 1-1 0 0,0 0 1 0 0,0 0 0 0 0,1-1-1 0 0,-1 1 1 0 0,1 0 0 0 0,-1-1-1 0 0,1 1 1 0 0,-1 0-1 0 0,1-2 5 0 0,19 316 1509 0 0,-16-310-3900 0 0,0-6-2663 0 0,4-7-3021 0 0</inkml:trace>
  <inkml:trace contextRef="#ctx0" brushRef="#br0" timeOffset="253.1">180 244 5124 0 0,'0'0'10201'0'0,"0"0"-10201"0"0,0 0-252 0 0,0 0 252 0 0,0 0 644 0 0,-51 10-192 0 0,31-10-235 0 0,-1-3-217 0 0,-1 0-493 0 0,2-1-1007 0 0,6 0-2984 0 0,2-6-3365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0:09.08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2032 424 3188 0 0,'0'0'830'0'0,"0"0"1371"0"0,0 0-535 0 0,0 0-204 0 0,0 0-137 0 0,0 0-401 0 0,0 0-458 0 0,0 0-372 0 0,0 36 1180 0 0,-3 90-553 0 0,10-119-6915 0 0,-3-7 1373 0 0</inkml:trace>
  <inkml:trace contextRef="#ctx0" brushRef="#br0" timeOffset="264.01">2199 645 7265 0 0,'0'0'720'0'0,"0"0"-283"0"0,0 0 180 0 0,0 0 259 0 0,0 0 129 0 0,0 0 293 0 0,-7 3 258 0 0,-129 24 1305 0 0,38-29-8263 0 0,92 0 1229 0 0,5 1-1155 0 0</inkml:trace>
  <inkml:trace contextRef="#ctx0" brushRef="#br0" timeOffset="572.32">2099 726 4244 0 0,'0'0'1060'0'0,"0"0"-355"0"0,0 0 105 0 0,0 0 213 0 0,0 0 470 0 0,0 0-93 0 0,-6 4-322 0 0,-4 1-674 0 0,-58 44 20 0 0,66-48-430 0 0,1 0 0 0 0,0 1-1 0 0,0-1 1 0 0,0 0 0 0 0,0 1-1 0 0,0-1 1 0 0,0 1 0 0 0,1-1-1 0 0,-1 1 1 0 0,0-1 0 0 0,1 1-1 0 0,-1 0 1 0 0,1-1 0 0 0,-1 1-1 0 0,1 0 1 0 0,0-1 0 0 0,0 1-1 0 0,0 0 1 0 0,0 0 0 0 0,0-1-1 0 0,0 1 1 0 0,0 0 0 0 0,1-1-1 0 0,-1 1 1 0 0,1 0 0 0 0,-1-1-1 0 0,1 1 1 0 0,0 0 0 0 0,-1-1-1 0 0,1 1 1 0 0,0-1 0 0 0,0 1-1 0 0,0-1 1 0 0,0 0 0 0 0,0 1-1 0 0,0-1 1 0 0,1 0 0 0 0,-1 0-1 0 0,0 0 1 0 0,1 0 0 0 0,-1 0-1 0 0,1 0 1 0 0,-1 0-1 0 0,1 0 1 0 0,-1-1 0 0 0,1 1-1 0 0,-1 0 1 0 0,2-1 6 0 0,96 21 2848 0 0,-94-60-2867 0 0,-5 26-564 0 0,7 32 301 0 0,0 114 737 0 0,-3-129-4803 0 0,-1-3-1356 0 0</inkml:trace>
  <inkml:trace contextRef="#ctx0" brushRef="#br0" timeOffset="33242.95">1001 2084 5533 0 0,'0'0'555'0'0,"0"0"101"0"0,0 0 1149 0 0,0 0-137 0 0,0 0-376 0 0,0 0-327 0 0,0 0-154 0 0,0 0-89 0 0,-26 9 1350 0 0,-6-5-1884 0 0,-38 3-374 0 0,28-15-3990 0 0,32 2-606 0 0,7-6-2341 0 0</inkml:trace>
  <inkml:trace contextRef="#ctx0" brushRef="#br0" timeOffset="33506.28">1025 1947 11205 0 0,'0'0'1808'0'0,"0"0"-1652"0"0,0 0-80 0 0,0 0 304 0 0,0 0-252 0 0,0 0 52 0 0,0 0 160 0 0,-51 7-100 0 0,22-2-240 0 0,-4 1-708 0 0,2-2-1416 0 0,11-2-3544 0 0</inkml:trace>
  <inkml:trace contextRef="#ctx0" brushRef="#br0" timeOffset="33753.73">1565 1739 8053 0 0,'0'0'4544'0'0,"0"0"-3783"0"0,0 0-1236 0 0,0 0 246 0 0,2 7 742 0 0,10 109 1409 0 0,-11-62-4347 0 0,-1-43-744 0 0,2-3-1758 0 0</inkml:trace>
  <inkml:trace contextRef="#ctx0" brushRef="#br0" timeOffset="33905.73">1745 1997 12717 0 0,'0'0'764'0'0,"0"0"-764"0"0,0 0-140 0 0,0 0 140 0 0,0 0 700 0 0,0 0 148 0 0,-36 9-80 0 0,9-8-316 0 0,-11 1-272 0 0,-9 0-176 0 0,-4 1-4 0 0,11-1-8 0 0,9-2-120 0 0,9 0-588 0 0,5 0-588 0 0,-2 0-952 0 0,4 0-3152 0 0</inkml:trace>
  <inkml:trace contextRef="#ctx0" brushRef="#br0" timeOffset="34235.24">1593 2108 9041 0 0,'0'0'-190'0'0,"0"0"390"0"0,0 0 370 0 0,-5 6 219 0 0,-108 79 1893 0 0,115-85-2679 0 0,-1 0-1 0 0,1 0 1 0 0,0 1 0 0 0,-1-1 0 0 0,1 0 0 0 0,0 1-1 0 0,-1-1 1 0 0,1 1 0 0 0,-1 0 0 0 0,1 0-1 0 0,-1-1 1 0 0,1 1 0 0 0,-1 0 0 0 0,0 0 0 0 0,1 0-1 0 0,-1 0 1 0 0,0 1 0 0 0,0-1 0 0 0,0 0 0 0 0,1 0-1 0 0,-2 1 1 0 0,1-1 0 0 0,0 1 0 0 0,0-1-1 0 0,0 1 1 0 0,-1-1 0 0 0,1 1 0 0 0,0-1 0 0 0,-1 1-1 0 0,0 0 1 0 0,1-1 0 0 0,-1 1 0 0 0,0 0-1 0 0,0-1 1 0 0,0 1 0 0 0,0 0 0 0 0,0-1 0 0 0,0 1-1 0 0,0 0 1 0 0,-1-1 0 0 0,1 1 0 0 0,-1-1 0 0 0,1 1-1 0 0,-1 0 1 0 0,0-1 0 0 0,1 1 0 0 0,-1-1-1 0 0,0 1 1 0 0,0-1 0 0 0,0 0 0 0 0,0 1 0 0 0,0-1-1 0 0,0 0 1 0 0,-1 0 0 0 0,1 0 0 0 0,0 0 0 0 0,-1 0-1 0 0,1 0 1 0 0,0 0 0 0 0,-1 0 0 0 0,1 0-1 0 0,-1-1 1 0 0,0 1 0 0 0,1-1 0 0 0,-1 1 0 0 0,1-1-1 0 0,-1 0 1 0 0,0 1 0 0 0,-1-1-3 0 0,15 3 240 0 0,0 0 1 0 0,1-1 0 0 0,-1 0-1 0 0,0-1 1 0 0,0 0-1 0 0,1-1 1 0 0,-1-1-1 0 0,0 0 1 0 0,1 0 0 0 0,-1-1-1 0 0,1-1-240 0 0,-12 1-70 0 0,0-1-1 0 0,0 1 1 0 0,0-1 0 0 0,0 1-1 0 0,0-1 1 0 0,0 1-1 0 0,-1-1 1 0 0,1 0 0 0 0,-1 1-1 0 0,0-1 1 0 0,0 1-1 0 0,0-1 1 0 0,0 0 0 0 0,0 1-1 0 0,-1-1 1 0 0,1 0 0 0 0,-1 1-1 0 0,1-1 1 0 0,-1 1-1 0 0,0-1 1 0 0,0 1 0 0 0,0-1-1 0 0,-1 1 1 0 0,1 0-1 0 0,-1-1 1 0 0,1 1 0 0 0,-1 0-1 0 0,0-1 71 0 0,-3-8 142 0 0,6 65 698 0 0,-2-17-368 0 0,1 36 364 0 0,15-36-5011 0 0,-10-33-626 0 0,1-4-2380 0 0</inkml:trace>
  <inkml:trace contextRef="#ctx0" brushRef="#br0" timeOffset="35216.56">2271 1659 10829 0 0,'0'0'1114'0'0,"0"0"-1222"0"0,0 0 259 0 0,-7 1 420 0 0,-202 8 685 0 0,216 49-1116 0 0,-2 8 415 0 0,-3 1 1 0 0,-2-1-1 0 0,-3 1 0 0 0,-5 14-555 0 0,-2 45 236 0 0,7-84-119 0 0,12 132 766 0 0,-6-172-780 0 0,0-1 1 0 0,0 1-1 0 0,0-1 0 0 0,0 0 0 0 0,0 0 0 0 0,0 0 1 0 0,0 0-1 0 0,1 0 0 0 0,-1-1 0 0 0,0 0 0 0 0,0 1 0 0 0,1-1 1 0 0,-1 0-1 0 0,0 0 0 0 0,0-1 0 0 0,1 1 0 0 0,-1-1 1 0 0,0 0-1 0 0,0 0 0 0 0,0 0 0 0 0,0 0 0 0 0,0 0 0 0 0,3-2-103 0 0,-1 2-59 0 0,25-11-2559 0 0,-9 0-5016 0 0,-5 0-1578 0 0</inkml:trace>
  <inkml:trace contextRef="#ctx0" brushRef="#br0" timeOffset="50508.11">1076 3151 8081 0 0,'0'0'2100'0'0,"0"0"-1032"0"0,0 0-104 0 0,0 0 96 0 0,0 0 136 0 0,0 0-88 0 0,0 0-452 0 0,0 0-339 0 0,-51-1-181 0 0,30 1-60 0 0,-3 0-72 0 0,1 0 4 0 0,-3-1-8 0 0,3 0-4 0 0,4-2-629 0 0,2 0-915 0 0,5-1-1100 0 0,1-6-4173 0 0</inkml:trace>
  <inkml:trace contextRef="#ctx0" brushRef="#br0" timeOffset="50757.1">1078 3053 11625 0 0,'0'0'1540'0'0,"0"0"-1540"0"0,0 0 0 0 0,0 0 456 0 0,-35 1 116 0 0,15-1-180 0 0,-3 0-272 0 0,-6 0-120 0 0,3 0-76 0 0,-4 0-1524 0 0,6 0-956 0 0,5 0-3129 0 0</inkml:trace>
  <inkml:trace contextRef="#ctx0" brushRef="#br0" timeOffset="51645.56">1759 2903 2584 0 0,'0'0'8944'0'0,"0"0"-6916"0"0,0 0-2173 0 0,1 8 835 0 0,6 159 2211 0 0,-11-143-4328 0 0,6-9-6140 0 0,1-12 279 0 0</inkml:trace>
  <inkml:trace contextRef="#ctx0" brushRef="#br0" timeOffset="51863.75">1958 3210 11777 0 0,'0'0'-501'0'0,"0"0"16"0"0,0 0 818 0 0,0 0 275 0 0,0 0-198 0 0,0 0-278 0 0,-7-1-205 0 0,-160-23 2974 0 0,101 13-4286 0 0,1 2-5935 0 0,56 7 923 0 0</inkml:trace>
  <inkml:trace contextRef="#ctx0" brushRef="#br0" timeOffset="53467.1">2302 3208 14661 0 0,'0'0'2949'0'0,"0"0"-2381"0"0,0 0-432 0 0,0 0 100 0 0,0 0 8 0 0,0 0-108 0 0,0 0-136 0 0,0 0-64 0 0,0 0-220 0 0,0 0-172 0 0,0 0 12 0 0,-5 11-516 0 0,1-10-1245 0 0,1 0-3847 0 0,3-3-2413 0 0</inkml:trace>
  <inkml:trace contextRef="#ctx0" brushRef="#br0" timeOffset="52440.87">1823 3333 9225 0 0,'0'0'604'0'0,"0"0"-581"0"0,0 0 273 0 0,0 0 176 0 0,0 0 6 0 0,-6-1-233 0 0,-35-7 394 0 0,31 18 3036 0 0,-25 39-3554 0 0,34-48-111 0 0,-1 0 1 0 0,1 1-1 0 0,0-1 0 0 0,0 1 0 0 0,0-1 0 0 0,1 1 1 0 0,-1-1-1 0 0,0 1 0 0 0,0-1 0 0 0,1 1 0 0 0,-1 0 1 0 0,1-1-1 0 0,0 1 0 0 0,-1 0 0 0 0,1 0 1 0 0,0-1-1 0 0,0 1 0 0 0,0 0 0 0 0,0 0 0 0 0,0-1 1 0 0,0 1-1 0 0,1 0 0 0 0,-1-1 0 0 0,1 1 0 0 0,-1 0 1 0 0,1-1-1 0 0,-1 1 0 0 0,1 0 0 0 0,0-1 0 0 0,0 1 1 0 0,0-1-1 0 0,0 1 0 0 0,0-1 0 0 0,0 0 1 0 0,0 1-1 0 0,1-1 0 0 0,-1 0 0 0 0,0 0 0 0 0,1 0 1 0 0,-1 0-1 0 0,1 0 0 0 0,-1 0 0 0 0,1 0 0 0 0,-1-1 1 0 0,1 1-1 0 0,0 0 0 0 0,-1-1 0 0 0,1 0 1 0 0,0 1-1 0 0,-1-1 0 0 0,1 0 0 0 0,0 0 0 0 0,0 0 1 0 0,-1 0-1 0 0,1 0 0 0 0,0 0 0 0 0,0 0 0 0 0,-1 0 1 0 0,1-1-1 0 0,0 1 0 0 0,-1-1 0 0 0,1 0 1 0 0,1 0-11 0 0,15 2 8 0 0,76-19-767 0 0,-91-9-2254 0 0,-6 39 3938 0 0,-7 64 1865 0 0,0-11-5845 0 0,11-61-1857 0 0,2-3-3230 0 0</inkml:trace>
  <inkml:trace contextRef="#ctx0" brushRef="#br0" timeOffset="72185.88">1764 3348 5885 0 0,'0'0'874'0'0,"0"0"-72"0"0,0 0 98 0 0,0 0 262 0 0,0 0-85 0 0,0 0-335 0 0,0 0-470 0 0,8 8 68 0 0,212 164 2285 0 0,-208-156-4597 0 0,-8-3-3718 0 0,-3-6-63 0 0</inkml:trace>
  <inkml:trace contextRef="#ctx0" brushRef="#br0" timeOffset="73087.89">1631 3624 6321 0 0,'0'0'1640'0'0,"0"0"-736"0"0,0 0-223 0 0,0 0 39 0 0,0 0-44 0 0,0 0-94 0 0,0 0-72 0 0,0 0-191 0 0,0 0-234 0 0,-10-6 942 0 0,16 5-973 0 0,1 0-1 0 0,0 0 0 0 0,-1 1 0 0 0,1 0 1 0 0,0 1-1 0 0,-1-1 0 0 0,1 1 0 0 0,-1 0 1 0 0,1 1-1 0 0,-1 0 0 0 0,1 0 1 0 0,-1 0-1 0 0,0 1 0 0 0,0-1 0 0 0,0 2 1 0 0,-1-1-1 0 0,1 1 0 0 0,-1-1 1 0 0,1 1-1 0 0,-1 1 0 0 0,0-1 0 0 0,1 3-53 0 0,-57 68 1820 0 0,48-72-1769 0 0,1-1 0 0 0,-1 0-1 0 0,0 0 1 0 0,0 0 0 0 0,0 0 0 0 0,0 0 0 0 0,0-1 0 0 0,0 1 0 0 0,-1-1-1 0 0,1 0 1 0 0,-1 0 0 0 0,1 0 0 0 0,0 0 0 0 0,-1-1 0 0 0,0 1 0 0 0,1-1 0 0 0,-1 0-1 0 0,1 0 1 0 0,-1 0 0 0 0,1-1 0 0 0,-1 1 0 0 0,1-1 0 0 0,-1 0 0 0 0,-1 0-51 0 0,38 0-383 0 0,102 8 453 0 0,-7 0-156 0 0,-43-9-3536 0 0,-59-1-3306 0 0</inkml:trace>
  <inkml:trace contextRef="#ctx0" brushRef="#br0" timeOffset="-15615.79">682 237 888 0 0,'0'0'831'0'0,"0"0"-15"0"0,0 0-106 0 0,0 0-278 0 0,0 0-55 0 0,0 0 477 0 0,0 0 1557 0 0,0 0-494 0 0,-14 14 2299 0 0,-250-7-548 0 0,268-7-3639 0 0,0-1-8415 0 0,0 0-257 0 0</inkml:trace>
  <inkml:trace contextRef="#ctx0" brushRef="#br0" timeOffset="-17826.67">556 414 3768 0 0,'0'0'2521'0'0,"0"0"139"0"0,0 0-937 0 0,0 0-490 0 0,0 0-199 0 0,0 0-318 0 0,0 0-275 0 0,-7-3-161 0 0,-5 0-271 0 0,0 1-1 0 0,0 0 1 0 0,0 1 0 0 0,1 0 0 0 0,-1 0-1 0 0,0 2 1 0 0,0-1 0 0 0,0 1 0 0 0,0 1-1 0 0,0 0 1 0 0,0 1 0 0 0,1 0 0 0 0,0 1-1 0 0,-1 0 1 0 0,1 1 0 0 0,-10 6-9 0 0,20-11-16 0 0,0 1-1 0 0,0-1 1 0 0,1 1-1 0 0,-1-1 1 0 0,0 1-1 0 0,0-1 1 0 0,1 1-1 0 0,-1-1 1 0 0,0 1 0 0 0,1 0-1 0 0,-1 0 1 0 0,1-1-1 0 0,-1 1 1 0 0,1 0-1 0 0,-1 0 1 0 0,1-1 0 0 0,-1 1-1 0 0,1 0 1 0 0,0 0-1 0 0,0 0 1 0 0,-1 0-1 0 0,1 0 1 0 0,0 0 0 0 0,0 0-1 0 0,0 0 1 0 0,0-1-1 0 0,0 1 1 0 0,0 0-1 0 0,0 0 1 0 0,0 0-1 0 0,0 0 1 0 0,0 0 0 0 0,1 0-1 0 0,-1 0 1 0 0,0 0-1 0 0,1-1 1 0 0,-1 1-1 0 0,1 0 1 0 0,-1 0 0 0 0,1 0-1 0 0,-1-1 1 0 0,1 1-1 0 0,-1 0 1 0 0,1 0-1 0 0,0-1 1 0 0,-1 1-1 0 0,1-1 1 0 0,0 1 0 0 0,0-1-1 0 0,-1 1 1 0 0,1-1-1 0 0,0 1 1 0 0,0-1-1 0 0,0 1 1 0 0,0-1 16 0 0,59 32 633 0 0,-43-24-469 0 0,-11-6-117 0 0,0 0 0 0 0,1 0 0 0 0,-1 1-1 0 0,0 0 1 0 0,0 0 0 0 0,-1 1 0 0 0,1-1 0 0 0,-1 1-1 0 0,1 1 1 0 0,-1-1 0 0 0,-1 1 0 0 0,1-1 0 0 0,-1 2-1 0 0,1-1 1 0 0,-2 0 0 0 0,1 1 0 0 0,0-1 0 0 0,-1 1-1 0 0,0 0 1 0 0,-1 0 0 0 0,1 1 0 0 0,-1-1-1 0 0,0 0 1 0 0,-1 1 0 0 0,1 0 0 0 0,-1-1 0 0 0,-1 1-1 0 0,1 4-46 0 0,-6-7 127 0 0,0 0 0 0 0,-1 0 0 0 0,0 0 0 0 0,1 0-1 0 0,-1-1 1 0 0,0 0 0 0 0,-1 0 0 0 0,1-1 0 0 0,0 0-1 0 0,-1 0 1 0 0,1 0 0 0 0,-1-1 0 0 0,0 0 0 0 0,1 0-1 0 0,-1-1 1 0 0,0 0 0 0 0,0 0 0 0 0,0 0 0 0 0,1-1-1 0 0,-1 0 1 0 0,0-1 0 0 0,-3 0-127 0 0,-36-34 451 0 0,49 16-6452 0 0,1 17-897 0 0</inkml:trace>
  <inkml:trace contextRef="#ctx0" brushRef="#br0" timeOffset="-12263.54">724 680 1720 0 0,'0'0'1175'0'0,"0"0"104"0"0,0 0 1731 0 0,0 0-1283 0 0,0 0-772 0 0,0 0-159 0 0,0 0-144 0 0,0 0-196 0 0,-25 22 981 0 0,-41 31-885 0 0,111-43-444 0 0,59-10 1357 0 0,-102-27-2651 0 0,-1 27 1156 0 0,-1 0 1 0 0,1 0-1 0 0,-1 0 0 0 0,0 0 1 0 0,1 0-1 0 0,-1 0 0 0 0,1 0 1 0 0,-1 0-1 0 0,1 0 0 0 0,-1 0 1 0 0,1 0-1 0 0,-1 0 0 0 0,0 0 1 0 0,1 0-1 0 0,-1 0 0 0 0,1 0 1 0 0,-1-1-1 0 0,0 1 1 0 0,1 0-1 0 0,-1 0 0 0 0,1-1 30 0 0,10 130 1351 0 0,-11-99-5267 0 0,0-39-3458 0 0</inkml:trace>
  <inkml:trace contextRef="#ctx0" brushRef="#br0" timeOffset="-4243.8">1441 722 1240 0 0,'0'0'371'0'0,"0"0"-15"0"0,0 0 563 0 0,0 0 2414 0 0,0 0-1122 0 0,0 0-911 0 0,0 0-305 0 0,0 0-46 0 0,0 0-41 0 0,-30 5 2640 0 0,-140-24-3745 0 0,176 9-8032 0 0,-5 9 6675 0 0,10-6-4596 0 0</inkml:trace>
  <inkml:trace contextRef="#ctx0" brushRef="#br0" timeOffset="-3994.48">1424 647 5412 0 0,'0'0'5504'0'0,"0"0"-3593"0"0,0 0-1247 0 0,0 0 107 0 0,0 0 231 0 0,-7-1-180 0 0,-150-28-1037 0 0,149 21-1441 0 0,6-1-5938 0 0,2 2 1457 0 0</inkml:trace>
  <inkml:trace contextRef="#ctx0" brushRef="#br0" timeOffset="151280.71">1327 452 44 0 0,'-2'-8'323'0'0,"-5"-15"-176"0"0,0-1 1 0 0,-1 1 0 0 0,-1 0-1 0 0,-2 1 1 0 0,0 0-1 0 0,-1 1 1 0 0,-1 0 0 0 0,-1 1-1 0 0,-1 0 1 0 0,0 1-1 0 0,-2 1 1 0 0,0 0 0 0 0,-1 2-1 0 0,-1 0 1 0 0,0 1 0 0 0,-1 1-1 0 0,-1 0 1 0 0,0 2-1 0 0,-1 0 1 0 0,-21-7-148 0 0,10 7-118 0 0,0 2-1 0 0,-1 2 1 0 0,-1 0 0 0 0,1 3-1 0 0,-1 1 1 0 0,0 1 0 0 0,0 2 0 0 0,0 1-1 0 0,0 2 1 0 0,0 2 0 0 0,0 1-1 0 0,1 1 1 0 0,0 2 0 0 0,0 2-1 0 0,1 1 1 0 0,0 1 0 0 0,1 2 0 0 0,0 1-1 0 0,1 1 1 0 0,1 2 0 0 0,1 2-1 0 0,0 0 1 0 0,-21 21 118 0 0,34-27-6 0 0,1 1 0 0 0,1 0-1 0 0,0 1 1 0 0,1 1 0 0 0,0 0 0 0 0,2 0-1 0 0,0 2 1 0 0,1-1 0 0 0,0 1 0 0 0,2 1 0 0 0,0-1-1 0 0,2 2 1 0 0,0-1 0 0 0,1 0 0 0 0,1 1-1 0 0,1 0 1 0 0,1 0 0 0 0,0 19 6 0 0,11-15 280 0 0,1-1 0 0 0,0 0 0 0 0,2-1 0 0 0,1 0 0 0 0,1-1 0 0 0,0 0 1 0 0,2-1-1 0 0,0-1 0 0 0,2-1 0 0 0,0 0 0 0 0,1-1 0 0 0,1-1 0 0 0,0-1 0 0 0,2-1 0 0 0,-1 0 0 0 0,2-2 0 0 0,0-1 0 0 0,8 3-280 0 0,-20-8 36 0 0,249 139-3343 0 0,-241-140 2394 0 0,-6-4-94 0 0</inkml:trace>
  <inkml:trace contextRef="#ctx0" brushRef="#br0" timeOffset="57616.25">2887 3444 7777 0 0,'0'0'498'0'0,"0"0"-288"0"0,0 0-54 0 0,-5 4 42 0 0,-9 5 136 0 0,10-8-336 0 0,1 0-1 0 0,0 0 1 0 0,-1 1 0 0 0,1-1 0 0 0,0 1 0 0 0,0 0 0 0 0,0 0 0 0 0,0 0 0 0 0,0 0 0 0 0,1 1-1 0 0,-1-1 1 0 0,0 1 0 0 0,1 0 0 0 0,0 0 0 0 0,0 0 0 0 0,0 0 0 0 0,0 0 0 0 0,0 0 0 0 0,1 0-1 0 0,-1 0 1 0 0,1 1 0 0 0,0-1 0 0 0,0 1 0 0 0,0-1 0 0 0,0 1 0 0 0,1-1 0 0 0,0 1 0 0 0,-1 0 0 0 0,1-1-1 0 0,1 1 1 0 0,-1-1 0 0 0,0 1 0 0 0,1 0 0 0 0,0-1 0 0 0,0 3 2 0 0,2 1 275 0 0,1 0-1 0 0,0-1 1 0 0,0 1 0 0 0,0-1 0 0 0,1 0-1 0 0,0 0 1 0 0,0-1 0 0 0,0 1 0 0 0,1-1-1 0 0,0 0 1 0 0,0-1 0 0 0,0 1 0 0 0,1-1-1 0 0,-1-1 1 0 0,1 1 0 0 0,0-1 0 0 0,0 0 0 0 0,0-1-1 0 0,3 1-274 0 0,46-75-2621 0 0,-49 51 1699 0 0,-7 22 1064 0 0,1-1-1 0 0,-1 0 0 0 0,1 0 0 0 0,-1 1 1 0 0,0-1-1 0 0,1 0 0 0 0,-1 0 1 0 0,1 0-1 0 0,-1 1 0 0 0,1-1 0 0 0,-1 0 1 0 0,1 0-1 0 0,-1 0 0 0 0,1 0 1 0 0,-1 0-1 0 0,1 0 0 0 0,-1 0 0 0 0,1 0 1 0 0,-1 0-1 0 0,1 0-141 0 0,-12 48 1826 0 0,9-45-1871 0 0,0 1 0 0 0,1 0 0 0 0,-1-1 0 0 0,1 1 0 0 0,0 0 0 0 0,0 0 0 0 0,1 0 0 0 0,-1 0 1 0 0,1 0-1 0 0,-1-1 0 0 0,1 1 0 0 0,1 0 0 0 0,-1 0 0 0 0,0 0 0 0 0,1 0 0 0 0,0 0 0 0 0,0 0 0 0 0,0 0 0 0 0,0-1 0 0 0,1 1 0 0 0,0 0 0 0 0,-1-1 1 0 0,1 1-1 0 0,0-1 0 0 0,2 2 45 0 0,0 0-1699 0 0,0 0-3590 0 0,0-4-1884 0 0</inkml:trace>
  <inkml:trace contextRef="#ctx0" brushRef="#br0" timeOffset="58869.23">2877 3443 5777 0 0,'0'0'2827'0'0,"0"0"-1668"0"0,0 0-618 0 0,0 0-77 0 0,0 0 140 0 0,0 0 304 0 0,0 0 148 0 0,0 0-262 0 0,5-18-980 0 0,-3 20 265 0 0,-1 0 1 0 0,1 1-1 0 0,-1-1 1 0 0,1 1-1 0 0,-1-1 0 0 0,0 1 1 0 0,0-1-1 0 0,0 1 1 0 0,0 0-1 0 0,-1-1 0 0 0,1 1 1 0 0,-1 0-1 0 0,0 0 1 0 0,0-1-1 0 0,0 1 0 0 0,0 0 1 0 0,0 0-1 0 0,0 0 1 0 0,-1-1-1 0 0,1 1 0 0 0,-1 0 1 0 0,0-1-1 0 0,0 1 0 0 0,0 0 1 0 0,0-1-1 0 0,0 1 1 0 0,-1-1-1 0 0,1 0 0 0 0,-1 1 1 0 0,1-1-1 0 0,-1 0 1 0 0,0 0-1 0 0,0 0 0 0 0,0 0 1 0 0,0 0-1 0 0,0 0 1 0 0,0-1-1 0 0,-1 1 0 0 0,-1 0-79 0 0,-35 65-304 0 0,42-63 346 0 0,1-1 0 0 0,-1 0 1 0 0,1 0-1 0 0,0-1 0 0 0,0 1 1 0 0,0-1-1 0 0,0 0 0 0 0,0 0 1 0 0,0 0-1 0 0,1-1 1 0 0,-1 1-1 0 0,1-1 0 0 0,-1 0 1 0 0,1 0-1 0 0,-1-1 0 0 0,1 1 1 0 0,0-1-1 0 0,-1 0 1 0 0,1 0-1 0 0,0-1 0 0 0,-1 1 1 0 0,1-1-43 0 0,86-8 701 0 0,-113-35-8465 0 0,16 10 4369 0 0,12 18 9799 0 0,8 89-3831 0 0,-24-34-2122 0 0,-1 14-345 0 0,22-23-4005 0 0,-8-27-607 0 0,0-2-2381 0 0</inkml:trace>
  <inkml:trace contextRef="#ctx0" brushRef="#br0" timeOffset="59842.51">3645 2969 1472 0 0,'0'0'5123'0'0,"0"0"-3595"0"0,0 0-1254 0 0,0 0 414 0 0,-7 0 207 0 0,-214-1 2108 0 0,242 81-3004 0 0,-15-43 368 0 0,-1-1-1 0 0,-2 1 1 0 0,-1 0-1 0 0,-2-1 1 0 0,-2 1 0 0 0,-1 0-1 0 0,-2-1 1 0 0,-1 1 0 0 0,-2-1-1 0 0,-2-1 1 0 0,-1 0 0 0 0,-6 10-367 0 0,17-41 46 0 0,0 1 0 0 0,0-1 0 0 0,1 1 0 0 0,-1-1 0 0 0,1 1 0 0 0,0-1 0 0 0,0 1 0 0 0,1-1 0 0 0,-1 0 0 0 0,1 0 0 0 0,0 0 0 0 0,0 0 0 0 0,0 0 0 0 0,0 0 0 0 0,1 0 0 0 0,0 0 0 0 0,0-1 0 0 0,0 0 0 0 0,0 1 0 0 0,0-1 0 0 0,1 0 0 0 0,-1-1 0 0 0,1 1 0 0 0,0 0 0 0 0,0-1 0 0 0,0 0 0 0 0,0 0 0 0 0,0 0 0 0 0,0-1 0 0 0,0 1 0 0 0,1-1 0 0 0,-1 0 0 0 0,1 0 0 0 0,-1-1 0 0 0,1 1 0 0 0,-1-1 0 0 0,1 0 0 0 0,-1 0 0 0 0,1-1 0 0 0,2 0-46 0 0,49 3-349 0 0,-34-13-7826 0 0,-12 0-2079 0 0</inkml:trace>
  <inkml:trace contextRef="#ctx0" brushRef="#br0" timeOffset="61395.82">3934 3163 4028 0 0,'0'0'5526'0'0,"0"0"-3655"0"0,0 0-1524 0 0,3 7 79 0 0,31 185 3947 0 0,-34-189-4478 0 0,2 18-655 0 0,7-12-3888 0 0,2-7-1094 0 0</inkml:trace>
  <inkml:trace contextRef="#ctx0" brushRef="#br0" timeOffset="62017.29">4633 3217 6217 0 0,'0'0'7241'0'0,"0"0"-5295"0"0,0 0-1819 0 0,0 0-177 0 0,0 0-56 0 0,7-2-78 0 0,-2 1 152 0 0,1 1 1 0 0,-1-1 0 0 0,1 1 0 0 0,-1 1-1 0 0,1-1 1 0 0,-1 1 0 0 0,1 0 0 0 0,-1 0-1 0 0,0 1 1 0 0,1-1 0 0 0,-1 1-1 0 0,0 0 1 0 0,0 1 0 0 0,0-1 0 0 0,-1 1-1 0 0,1 0 1 0 0,0 0 0 0 0,-1 1-1 0 0,0-1 1 0 0,0 1 0 0 0,0 0 0 0 0,1 1 31 0 0,-4-4 42 0 0,0 1 1 0 0,1-1-1 0 0,-1 0 1 0 0,0 1 0 0 0,0-1-1 0 0,0 0 1 0 0,0 1-1 0 0,0 0 1 0 0,-1-1 0 0 0,1 1-1 0 0,0-1 1 0 0,-1 1-1 0 0,1 0 1 0 0,-1 0-1 0 0,0-1 1 0 0,1 1 0 0 0,-1 0-1 0 0,0 0 1 0 0,0-1-1 0 0,0 1 1 0 0,0 0 0 0 0,0 0-1 0 0,-1-1 1 0 0,1 1-1 0 0,0 0 1 0 0,-1 0-1 0 0,0-1 1 0 0,1 1 0 0 0,-1-1-1 0 0,0 1 1 0 0,0 0-1 0 0,0-1 1 0 0,0 1 0 0 0,0-1-1 0 0,0 0 1 0 0,0 1-1 0 0,0-1 1 0 0,0 0-1 0 0,-1 0 1 0 0,1 0 0 0 0,-1 0-1 0 0,1 0 1 0 0,-1 0-1 0 0,1 0 1 0 0,-1 0 0 0 0,1 0-1 0 0,-1-1 1 0 0,0 1-43 0 0,-1 0 0 0 0,1 1 0 0 0,0-1 0 0 0,0 1 0 0 0,-1-1 0 0 0,1 1 0 0 0,0 0 0 0 0,0 0 0 0 0,1 0 0 0 0,-1 0 0 0 0,0 0 0 0 0,1 0 0 0 0,-1 0 0 0 0,1 1 0 0 0,0-1 0 0 0,0 1 0 0 0,0-1 0 0 0,0 1 0 0 0,0-1 0 0 0,0 1 0 0 0,1-1 0 0 0,-1 1 0 0 0,1 0 0 0 0,0-1 0 0 0,0 1 1 0 0,0 1-1 0 0,4-1 113 0 0,0-1 1 0 0,0 0 0 0 0,0 0 0 0 0,0 0-1 0 0,1 0 1 0 0,-1-1 0 0 0,0 1 0 0 0,1-1-1 0 0,0 0 1 0 0,-1-1 0 0 0,1 1 0 0 0,0-1-1 0 0,-1 0 1 0 0,1 0 0 0 0,0 0 0 0 0,-1-1 0 0 0,1 1-1 0 0,-1-1 1 0 0,2-1-114 0 0,30-6-3427 0 0,-20 3-2722 0 0,5-1-2296 0 0</inkml:trace>
  <inkml:trace contextRef="#ctx0" brushRef="#br0" timeOffset="62728.99">5514 3192 10589 0 0,'0'0'2565'0'0,"0"0"-2362"0"0,0 0-470 0 0,0 0 0 0 0,6 1 114 0 0,1 0 291 0 0,0 0-1 0 0,0 1 0 0 0,0 0 1 0 0,0 0-1 0 0,0 1 0 0 0,0 0 0 0 0,-1 0 1 0 0,0 1-1 0 0,1 0 0 0 0,-1 0 0 0 0,0 0 1 0 0,-1 0-1 0 0,1 1 0 0 0,-1 0 1 0 0,0 1-1 0 0,0-1 0 0 0,2 5-137 0 0,-77 3-163 0 0,95 1-1125 0 0,-19-11 1485 0 0,1 1-1 0 0,-1-1 0 0 0,0 1 0 0 0,-1 1 0 0 0,1-1 0 0 0,-1 1 0 0 0,0 0 1 0 0,0 0-1 0 0,0 0 0 0 0,-1 1 0 0 0,1 0 0 0 0,-2 0 0 0 0,1 0 0 0 0,-1 0 0 0 0,1 1 1 0 0,0 4-197 0 0,-6-8 66 0 0,-1 0 0 0 0,1 0 1 0 0,-1 0-1 0 0,0-1 0 0 0,0 1 1 0 0,0-1-1 0 0,-1 0 0 0 0,1 0 1 0 0,0 0-1 0 0,-1 0 0 0 0,1 0 1 0 0,-1-1-1 0 0,0 0 1 0 0,0 0-1 0 0,1 0 0 0 0,-1 0 1 0 0,0 0-1 0 0,0-1 0 0 0,0 1 1 0 0,0-1-1 0 0,0 0 0 0 0,0-1 1 0 0,0 1-1 0 0,0-1 1 0 0,1 1-1 0 0,-4-2-66 0 0,3 2-43 0 0,-46-6-1194 0 0,23-9-4414 0 0,24 6-871 0 0</inkml:trace>
  <inkml:trace contextRef="#ctx0" brushRef="#br0" timeOffset="63491">6501 3167 16233 0 0,'0'0'569'0'0,"-6"5"-847"0"0,-12 6 251 0 0,-93 85 19 0 0,113-93 35 0 0,0 1 0 0 0,0-1 1 0 0,1 0-1 0 0,-1 0 0 0 0,1 0 0 0 0,0 0 1 0 0,0-1-1 0 0,0 1 0 0 0,0-1 0 0 0,0 0 1 0 0,0 0-1 0 0,1 0 0 0 0,-1 0 0 0 0,1 0 0 0 0,-1-1 1 0 0,1 1-1 0 0,0-1 0 0 0,-1 0 0 0 0,1 0 1 0 0,0-1-1 0 0,0 1 0 0 0,0-1 0 0 0,0 0 1 0 0,0 0-1 0 0,0 0 0 0 0,0 0 0 0 0,-1-1 1 0 0,1 1-1 0 0,0-1 0 0 0,3-1-27 0 0,-5 2 3 0 0,7 0 7 0 0,-6 1 17 0 0,0 0 1 0 0,-1 0-1 0 0,1-1 0 0 0,0 1 0 0 0,0-1 0 0 0,0 0 1 0 0,0 1-1 0 0,-1-1 0 0 0,1-1 0 0 0,0 1 1 0 0,0 0-1 0 0,0-1 0 0 0,0 1 0 0 0,-1-1 0 0 0,1 0 1 0 0,0 0-1 0 0,-1 0 0 0 0,1 0 0 0 0,0 0 1 0 0,-1-1-1 0 0,1 1 0 0 0,-1-1 0 0 0,0 0 0 0 0,0 1 1 0 0,1-1-1 0 0,-1 0 0 0 0,-1-1 0 0 0,1 1 1 0 0,0 0-1 0 0,0 0 0 0 0,-1-1 0 0 0,1 1 0 0 0,-1-1 1 0 0,0 1-1 0 0,0-1 0 0 0,0 0 0 0 0,0 0-27 0 0,2-21-1311 0 0,1 75 1140 0 0,-2-26 839 0 0,0 79-561 0 0,-2-75-5011 0 0,1-29-796 0 0,2-6-1315 0 0</inkml:trace>
  <inkml:trace contextRef="#ctx0" brushRef="#br0" timeOffset="63943.38">6741 2966 9069 0 0,'0'0'1159'0'0,"0"0"-633"0"0,0 0-145 0 0,0 0 104 0 0,0 0-162 0 0,8 1-194 0 0,0-2-51 0 0,-1 1 0 0 0,1 0-1 0 0,0 0 1 0 0,-1 1 0 0 0,1 0-1 0 0,-1 0 1 0 0,1 0-1 0 0,-1 1 1 0 0,0 1 0 0 0,1-1-1 0 0,-1 1 1 0 0,0 0 0 0 0,-1 1-1 0 0,1 0 1 0 0,-1 0-1 0 0,1 0 1 0 0,-1 1 0 0 0,0 0-1 0 0,-1 0 1 0 0,1 0 0 0 0,-1 1-1 0 0,0 0 1 0 0,-1 0-1 0 0,1 0 1 0 0,-1 0 0 0 0,0 1-1 0 0,-1 0 1 0 0,1 2-78 0 0,18 389 3719 0 0,0-147-2650 0 0,-25-247-1030 0 0,0 0 0 0 0,-1-1 0 0 0,1 1 0 0 0,-1-1 0 0 0,0 0 0 0 0,0-1 0 0 0,0 1 1 0 0,-1-1-1 0 0,1 1 0 0 0,0-1 0 0 0,-1 0 0 0 0,1-1 0 0 0,-1 1 0 0 0,0-1 0 0 0,0 0 0 0 0,1 0 0 0 0,-1-1 1 0 0,0 1-1 0 0,0-1 0 0 0,0 0 0 0 0,0 0 0 0 0,0-1 0 0 0,0 1 0 0 0,1-1 0 0 0,-1 0 0 0 0,0-1 0 0 0,0 1 1 0 0,1-1-1 0 0,-1 0-39 0 0,-11 0-144 0 0,-8 0-237 0 0,-16-2-1093 0 0,15 1-2675 0 0,17-1-2087 0 0,3-3-1548 0 0</inkml:trace>
  <inkml:trace contextRef="#ctx0" brushRef="#br0" timeOffset="64191.34">7667 3652 18062 0 0,'0'0'2312'0'0,"0"0"-2312"0"0,0 0-452 0 0,0 0-432 0 0,0 0 636 0 0,-49-10 88 0 0,26 5-60 0 0,-5-1-76 0 0,3-1 0 0 0,-1-1-200 0 0,3 1-505 0 0,3-2-1015 0 0,8 1-1116 0 0,2 0-2008 0 0,12-7-893 0 0</inkml:trace>
  <inkml:trace contextRef="#ctx0" brushRef="#br0" timeOffset="64409.37">7715 3496 11701 0 0,'0'0'2704'0'0,"0"0"-2272"0"0,0 0-92 0 0,0 0-40 0 0,0 0-212 0 0,-38 0 88 0 0,-6-6-36 0 0,-22-1-140 0 0,-8-3-252 0 0,-1 0-1012 0 0,20 2-1760 0 0,9-1-5581 0 0</inkml:trace>
  <inkml:trace contextRef="#ctx0" brushRef="#br0" timeOffset="62930.33">6082 3385 11009 0 0,'0'0'2372'0'0,"0"0"-2372"0"0,0 0-232 0 0,0 0 232 0 0,-41 7 524 0 0,20-7-128 0 0,-1-2 56 0 0,-3-1-172 0 0,3-2-204 0 0,1 0-76 0 0,0-3-968 0 0,7 1-448 0 0,2-3-1000 0 0,3 1-2541 0 0</inkml:trace>
  <inkml:trace contextRef="#ctx0" brushRef="#br0" timeOffset="63196.34">5989 3277 7597 0 0,'0'0'5388'0'0,"0"0"-4880"0"0,0 0-124 0 0,35 41 352 0 0,-31-22-4 0 0,-4 2-132 0 0,0-1-103 0 0,-4-2-149 0 0,-2 1-100 0 0,-2-1-60 0 0,-1-4-76 0 0,-2 1-112 0 0,3-4-212 0 0,1-1-561 0 0,3-4-739 0 0,0-3-1240 0 0,4-2-3244 0 0</inkml:trace>
  <inkml:trace contextRef="#ctx0" brushRef="#br0" timeOffset="62278.88">5212 3351 14629 0 0,'0'0'1496'0'0,"0"0"-1380"0"0,0 0-36 0 0,0 0-72 0 0,0 0 85 0 0,-37-3 35 0 0,15 1-68 0 0,-3 1-60 0 0,-4-1-12 0 0,3 1-645 0 0,-3-1-387 0 0,5-2-504 0 0,5-2-1156 0 0,7 2-2749 0 0</inkml:trace>
  <inkml:trace contextRef="#ctx0" brushRef="#br0" timeOffset="62526.46">5128 3278 12149 0 0,'0'0'2028'0'0,"0"0"-1952"0"0,23 40 672 0 0,-19-22-44 0 0,-2 0-124 0 0,-2-1-167 0 0,0-1-89 0 0,-2-2-100 0 0,-2 0-64 0 0,0-3-12 0 0,-2 0-20 0 0,-1-4-128 0 0,2 0-224 0 0,1-3-436 0 0,0-2-473 0 0,3-2-1043 0 0,1 0-2552 0 0,0-8-2429 0 0</inkml:trace>
  <inkml:trace contextRef="#ctx0" brushRef="#br0" timeOffset="61551.65">4378 3336 13537 0 0,'0'0'2276'0'0,"0"0"-2276"0"0,0 0-188 0 0,0 0 188 0 0,0 0 152 0 0,0 0 172 0 0,-47-3-96 0 0,22 3-115 0 0,-5-1-113 0 0,0 1-16 0 0,2-2-725 0 0,1 2-611 0 0,7-4-740 0 0,4-2-2020 0 0,7 3-1129 0 0</inkml:trace>
  <inkml:trace contextRef="#ctx0" brushRef="#br0" timeOffset="61706.97">4268 3254 7097 0 0,'0'0'4500'0'0,"0"0"-4296"0"0,0 0 248 0 0,39 40 288 0 0,-31-23 176 0 0,-4 1-116 0 0,-3-1-144 0 0,-1-1-156 0 0,0 1-104 0 0,-4-2-147 0 0,2 0-73 0 0,-5-3-176 0 0,2 0-52 0 0,1-4-677 0 0,0-2-671 0 0,1-4-1224 0 0,3-1-2680 0 0,3-5-1273 0 0</inkml:trace>
  <inkml:trace contextRef="#ctx0" brushRef="#br0" timeOffset="68131.63">5452 3524 5276 0 0,'0'0'3563'0'0,"0"0"-3435"0"0,0 0-214 0 0,0 0 269 0 0,0 0 313 0 0,0 0 240 0 0,0 0-112 0 0,10 7 341 0 0,-7-5-8031 0 0,-13-10 2247 0 0</inkml:trace>
  <inkml:trace contextRef="#ctx0" brushRef="#br0" timeOffset="67695.87">6493 3616 7645 0 0,'0'0'1580'0'0,"0"0"-1436"0"0,0 0-16 0 0,0 0-100 0 0,0 0-28 0 0,0 0-188 0 0,0 0-160 0 0,0 0-572 0 0,0 0-1148 0 0,0 0-785 0 0,-6 0-295 0 0</inkml:trace>
  <inkml:trace contextRef="#ctx0" brushRef="#br0" timeOffset="69845.82">6421 3823 8353 0 0,'0'0'1291'0'0,"0"0"-1298"0"0,0 0-97 0 0,0 0-66 0 0,0 0-80 0 0,0 0 163 0 0,0 0 211 0 0,-7-1 70 0 0,-346-37 1232 0 0,331 36-1285 0 0,0 0-1 0 0,0 1 1 0 0,0 2-1 0 0,1 0 1 0 0,-1 1-1 0 0,0 2 1 0 0,1 0-1 0 0,-1 1 1 0 0,1 1-1 0 0,1 1 1 0 0,-1 1-1 0 0,1 0 0 0 0,-18 12-140 0 0,-14-54 769 0 0,17 14-764 0 0,0 2 0 0 0,-1 1 1 0 0,0 2-1 0 0,-2 2 1 0 0,0 1-1 0 0,0 2 1 0 0,-1 2-1 0 0,0 1 1 0 0,0 2-1 0 0,-21 1-5 0 0,-369-3 928 0 0,289 10-746 0 0,-1-6-1 0 0,1-6 1 0 0,-1-6-182 0 0,56-13-1169 0 0,84 25-88 0 0,2 1-2412 0 0,4 0-2564 0 0</inkml:trace>
  <inkml:trace contextRef="#ctx0" brushRef="#br0" timeOffset="70064.38">4548 3864 10797 0 0,'0'0'1143'0'0,"2"7"-1053"0"0,30 273 3473 0 0,-29-263-3689 0 0,0-13-6217 0 0,3-7-445 0 0</inkml:trace>
  <inkml:trace contextRef="#ctx0" brushRef="#br0" timeOffset="70431.84">4900 4133 11805 0 0,'0'0'923'0'0,"0"0"-746"0"0,0 0 111 0 0,0 0 193 0 0,0 0 46 0 0,0 0-163 0 0,0 0-240 0 0,1 4-91 0 0,0-3-6 0 0,-1 0-1 0 0,1 0 1 0 0,0 0-1 0 0,-1 0 1 0 0,1 0 0 0 0,0 0-1 0 0,0 0 1 0 0,0 0 0 0 0,-1-1-1 0 0,1 1 1 0 0,0 0-1 0 0,0 0 1 0 0,0-1 0 0 0,0 1-1 0 0,0-1 1 0 0,0 1-1 0 0,1-1 1 0 0,-1 1 0 0 0,0-1-1 0 0,0 1 1 0 0,0-1 0 0 0,0 0-1 0 0,1 0 1 0 0,-1 0-1 0 0,0 0 1 0 0,0 0 0 0 0,0 0-1 0 0,1 0 1 0 0,-1 0-1 0 0,0 0 1 0 0,0 0 0 0 0,0-1-1 0 0,0 1 1 0 0,1 0 0 0 0,-1-1-1 0 0,0 1 1 0 0,0-1-1 0 0,0 1 1 0 0,0-1 0 0 0,0 0-1 0 0,0 1 1 0 0,0-1-1 0 0,0 0 1 0 0,0 0 0 0 0,-1 0-1 0 0,1 0 1 0 0,0 0 0 0 0,0 0-1 0 0,-1 0 1 0 0,1 0-27 0 0,2-2-9 0 0,0 1 0 0 0,0 0 0 0 0,0 0 0 0 0,-1-1 0 0 0,1 0 0 0 0,-1 1 0 0 0,0-1 0 0 0,1 0 0 0 0,-1 0 1 0 0,-1 0-1 0 0,1 0 0 0 0,0-1 0 0 0,-1 1 0 0 0,0 0 0 0 0,0-1 0 0 0,0 1 0 0 0,0-1 0 0 0,0 1 0 0 0,-1-1 0 0 0,1 0 0 0 0,-1 1 0 0 0,0-1 0 0 0,0 1 1 0 0,0-1-1 0 0,-1 0 0 0 0,1 1 0 0 0,-1-1 0 0 0,0 1 0 0 0,0-1 0 0 0,0 1 0 0 0,-1 0 0 0 0,1-1 0 0 0,-1 1 0 0 0,0 0 0 0 0,0 0 0 0 0,0 0 0 0 0,0 0 1 0 0,0 0-1 0 0,-1 0 0 0 0,1 1 0 0 0,-1-1 0 0 0,1 1 0 0 0,-1 0 0 0 0,0 0 0 0 0,-1-1 9 0 0,1 0-40 0 0,-1-1-1 0 0,1 1 1 0 0,-1 0 0 0 0,0 0-1 0 0,-1 0 1 0 0,1 0 0 0 0,0 0-1 0 0,-1 1 1 0 0,1 0 0 0 0,-1 0 0 0 0,0 0-1 0 0,0 1 1 0 0,0 0 0 0 0,1 0-1 0 0,-1 0 1 0 0,0 0 0 0 0,0 1-1 0 0,-1 0 1 0 0,1 0 0 0 0,0 0-1 0 0,0 0 1 0 0,0 1 0 0 0,0 0-1 0 0,0 0 1 0 0,1 0 0 0 0,-1 1-1 0 0,0 0 1 0 0,0 0 0 0 0,1 0-1 0 0,-1 0 1 0 0,1 1 0 0 0,-3 1 40 0 0,4-2 38 0 0,0 0 1 0 0,0 0-1 0 0,0 0 1 0 0,0 0-1 0 0,0 0 1 0 0,1 0-1 0 0,-1 1 1 0 0,1-1-1 0 0,-1 1 1 0 0,1 0-1 0 0,0 0 1 0 0,0-1-1 0 0,1 2 1 0 0,-1-1-1 0 0,0 0 1 0 0,1 0-1 0 0,0 0 0 0 0,0 1 1 0 0,0-1-1 0 0,0 0 1 0 0,0 1-1 0 0,1-1 1 0 0,0 1-1 0 0,-1-1 1 0 0,1 1-1 0 0,0-1 1 0 0,1 1-1 0 0,-1-1 1 0 0,1 1-1 0 0,-1-1 1 0 0,1 1-1 0 0,0-1 1 0 0,0 0-1 0 0,1 0 1 0 0,-1 1-1 0 0,1-1 1 0 0,0 0-1 0 0,-1 0 1 0 0,1 0-1 0 0,1-1 1 0 0,-1 1-1 0 0,0 0 1 0 0,1-1-1 0 0,-1 1 1 0 0,1-1-1 0 0,0 0 1 0 0,-1 0-1 0 0,1 0 1 0 0,0 0-1 0 0,0-1 1 0 0,1 1-1 0 0,1 0-38 0 0,65 6 14 0 0,-26-18-5638 0 0,-26-1-2176 0 0</inkml:trace>
  <inkml:trace contextRef="#ctx0" brushRef="#br0" timeOffset="54482.59">2729 2953 5028 0 0,'0'0'1026'0'0,"0"0"-241"0"0,0 0 267 0 0,0 0-14 0 0,0 0-209 0 0,0 0-1 0 0,0 0 2 0 0,0 0-118 0 0,7-16-952 0 0,2 15 282 0 0,0 0 0 0 0,0 1-1 0 0,0-1 1 0 0,0 2 0 0 0,0-1 0 0 0,-1 1-1 0 0,1 1 1 0 0,0-1 0 0 0,0 1-1 0 0,-1 1 1 0 0,1 0 0 0 0,-1 0-1 0 0,0 1 1 0 0,0 0 0 0 0,0 0-1 0 0,-1 1 1 0 0,1 0-42 0 0,-7-1 94 0 0,-1 0-1 0 0,0-1 1 0 0,0 1-1 0 0,0 0 0 0 0,0 0 1 0 0,0 0-1 0 0,-1-1 1 0 0,0 1-1 0 0,0 0 1 0 0,0 0-1 0 0,0-1 1 0 0,0 1-1 0 0,-1-1 1 0 0,0 1-1 0 0,0-1 0 0 0,0 0 1 0 0,0 0-1 0 0,0 0 1 0 0,0 0-1 0 0,-1 0 1 0 0,0 0-1 0 0,1 0 1 0 0,-1-1-1 0 0,0 0 1 0 0,0 1-1 0 0,-1-1 0 0 0,1 0 1 0 0,0 0-1 0 0,-1-1 1 0 0,1 1-1 0 0,-1-1 1 0 0,1 0-1 0 0,-1 0 1 0 0,-2 1-94 0 0,-14 10 50 0 0,21-11-55 0 0,0-1 0 0 0,0 0 0 0 0,0 1 0 0 0,-1-1 0 0 0,1 0 0 0 0,0 1 0 0 0,0-1 0 0 0,0 1 0 0 0,-1-1 0 0 0,1 1 0 0 0,0 0 0 0 0,-1-1 0 0 0,1 1 0 0 0,0 0 0 0 0,-1-1 0 0 0,1 1 0 0 0,-1 0 0 0 0,1 0 0 0 0,-1-1 0 0 0,1 1 0 0 0,-1 0 0 0 0,0 0 0 0 0,0 0 0 0 0,1 0 0 0 0,-1 0 0 0 0,0-1 0 0 0,0 1 0 0 0,0 0 0 0 0,0 0 0 0 0,0 0-1 0 0,0 0 1 0 0,0 0 0 0 0,0 0 0 0 0,0 0 0 0 0,0 0 0 0 0,0 0 0 0 0,-1-1 0 0 0,1 1 0 0 0,0 0 0 0 0,-1 0 0 0 0,1 0 0 0 0,-1 0 0 0 0,1-1 0 0 0,-1 1 0 0 0,1 0 0 0 0,-1 0 0 0 0,1-1 0 0 0,-1 1 0 0 0,0 0 0 0 0,1-1 0 0 0,-1 1 0 0 0,0-1 0 0 0,0 1 0 0 0,1-1 0 0 0,-2 1 5 0 0,80-2 1239 0 0,-51 0-2885 0 0,0 0-3966 0 0,-25 1 38 0 0</inkml:trace>
  <inkml:trace contextRef="#ctx0" brushRef="#br0" timeOffset="57193.64">3115 3304 11137 0 0,'0'0'1043'0'0,"0"0"-693"0"0,0 0 143 0 0,0 0 101 0 0,-6 0-130 0 0,-390-29 408 0 0,384 26-2176 0 0,12 2-3622 0 0,6 1 855 0 0</inkml:trace>
  <inkml:trace contextRef="#ctx0" brushRef="#br0" timeOffset="71689.44">2725 3011 3408 0 0,'0'0'454'0'0,"0"0"-162"0"0,0 0 199 0 0,-2-7 222 0 0,-1-4-334 0 0,0-6 133 0 0,-4-1 2724 0 0,61 55-1261 0 0,230 144 2308 0 0,-258-155-5237 0 0,-21-5-4748 0 0,-15-12-649 0 0</inkml:trace>
  <inkml:trace contextRef="#ctx0" brushRef="#br0" timeOffset="76744.31">9083 3844 1668 0 0,'0'0'1200'0'0,"0"0"422"0"0,0 0 391 0 0,0 0 106 0 0,0 0-241 0 0,0 0-350 0 0,0 0-355 0 0,0 0-450 0 0,0 0-394 0 0,4-1-150 0 0,-2-1-165 0 0,0 1 1 0 0,0-1-1 0 0,-1 1 0 0 0,1-1 1 0 0,0 0-1 0 0,-1 1 0 0 0,1-1 1 0 0,-1 0-1 0 0,0 0 1 0 0,1 0-1 0 0,-1 0 0 0 0,0 0 1 0 0,0-1-1 0 0,0 1 0 0 0,-1 0 1 0 0,1 0-1 0 0,-1-1 0 0 0,1 1 1 0 0,-1 0-1 0 0,1-1 0 0 0,-1 1 1 0 0,0 0-1 0 0,0-1 1 0 0,-1 1-1 0 0,1-1 0 0 0,0 1 1 0 0,-1 0-1 0 0,1 0 0 0 0,-1-1 1 0 0,0 1-1 0 0,0 0 0 0 0,0 0 1 0 0,0 0-1 0 0,0-1 0 0 0,0 1 1 0 0,0 0-1 0 0,-1 1 1 0 0,1-1-1 0 0,-1 0 0 0 0,0 0 1 0 0,1 1-1 0 0,-1-1 0 0 0,0 1 1 0 0,0-1-1 0 0,0 1 0 0 0,0 0 1 0 0,0 0-1 0 0,0 0 0 0 0,0 0 1 0 0,0 0-1 0 0,-1 0 1 0 0,1 0-1 0 0,0 1 0 0 0,-1-1 1 0 0,1 1-1 0 0,0 0 0 0 0,-1 0 1 0 0,1 0-1 0 0,0 0 0 0 0,-1 0 1 0 0,1 0-1 0 0,-2 1-14 0 0,1-2-4 0 0,-1 1 1 0 0,1-1-1 0 0,0 1 0 0 0,-1 0 1 0 0,1 0-1 0 0,0 0 0 0 0,-1 1 1 0 0,1-1-1 0 0,0 1 0 0 0,-1 0 1 0 0,1 0-1 0 0,0 0 0 0 0,0 0 1 0 0,0 0-1 0 0,0 1 0 0 0,0 0 1 0 0,0-1-1 0 0,0 1 0 0 0,1 0 1 0 0,-1 0-1 0 0,0 1 0 0 0,1-1 1 0 0,0 0-1 0 0,0 1 0 0 0,-1-1 1 0 0,2 1-1 0 0,-1 0 0 0 0,0 0 1 0 0,0 0-1 0 0,1 0 0 0 0,0 0 1 0 0,-1 0-1 0 0,1 0 0 0 0,0 0 1 0 0,1 1-1 0 0,-1-1 0 0 0,0 0 1 0 0,1 1-1 0 0,0-1 0 0 0,0 0 0 0 0,0 1 1 0 0,0-1-1 0 0,1 0 0 0 0,-1 1 1 0 0,1-1-1 0 0,0 0 0 0 0,0 0 1 0 0,0 0-1 0 0,0 1 0 0 0,0-1 1 0 0,1 0-1 0 0,-1 0 0 0 0,1-1 1 0 0,0 1-1 0 0,0 0 0 0 0,0-1 1 0 0,0 1-1 0 0,1-1 0 0 0,0 1 4 0 0,45 89 1067 0 0,-48-90-1035 0 0,1 0 0 0 0,-1 0 0 0 0,0 1 0 0 0,0-1-1 0 0,0 0 1 0 0,0 0 0 0 0,0 1 0 0 0,0-1 0 0 0,-1 0 0 0 0,1 0 0 0 0,-1 1 0 0 0,1-1 0 0 0,-1 0 0 0 0,0 0 0 0 0,0 0 0 0 0,0 0 0 0 0,0 0 0 0 0,0 0 0 0 0,-1 0 0 0 0,1-1 0 0 0,0 1 0 0 0,-1 0 0 0 0,1-1 0 0 0,-1 1 0 0 0,0-1 0 0 0,0 1 0 0 0,1-1 0 0 0,-1 0 0 0 0,0 1 0 0 0,0-1 0 0 0,0 0 0 0 0,0-1 0 0 0,0 1 0 0 0,-1 0 0 0 0,1-1-1 0 0,0 1 1 0 0,0-1 0 0 0,0 1 0 0 0,-1-1 0 0 0,1 0 0 0 0,0 0 0 0 0,0 0 0 0 0,-2 0-32 0 0,1-1 13 0 0,1 1-1 0 0,-1 0 1 0 0,1 0 0 0 0,0-1-1 0 0,-1 0 1 0 0,1 1-1 0 0,0-1 1 0 0,0 0 0 0 0,-1 0-1 0 0,1 0 1 0 0,0 0-1 0 0,0 0 1 0 0,0-1 0 0 0,0 1-1 0 0,0-1 1 0 0,1 1-1 0 0,-1-1 1 0 0,0 0 0 0 0,1 0-1 0 0,-1 0 1 0 0,1 0-1 0 0,0 0 1 0 0,-1 0 0 0 0,1 0-1 0 0,0 0 1 0 0,0 0-1 0 0,1 0 1 0 0,-1-1-1 0 0,0 1 1 0 0,1 0 0 0 0,-1-1-1 0 0,1 1 1 0 0,0 0-1 0 0,0-1 1 0 0,-1 1 0 0 0,2-1-1 0 0,-1 1 1 0 0,0 0-1 0 0,0-1 1 0 0,1 1 0 0 0,0 0-1 0 0,-1-1 1 0 0,1 1-1 0 0,0 0 1 0 0,0 0 0 0 0,0-1-1 0 0,0 1 1 0 0,1 0-1 0 0,-1 0 1 0 0,0 0 0 0 0,1 1-1 0 0,0-1 1 0 0,-1 0-1 0 0,1 1 1 0 0,0-1 0 0 0,0 1-1 0 0,0-1 1 0 0,0 1-1 0 0,0 0 1 0 0,0-1-1 0 0,0 1 1 0 0,0 1 0 0 0,1-1-13 0 0,80-38-812 0 0,-53 33-1692 0 0,1 1-3316 0 0,-19 3-1420 0 0</inkml:trace>
  <inkml:trace contextRef="#ctx0" brushRef="#br0" timeOffset="77024.28">9962 3699 236 0 0,'0'0'13221'0'0,"0"0"-12141"0"0,0 0-764 0 0,0 0-316 0 0,0 0 604 0 0,-39-4-152 0 0,22 2-188 0 0,-1 0-176 0 0,-2-1-88 0 0,0 2-8 0 0,2-2-72 0 0,3 0-788 0 0,1-1-524 0 0,6-2-496 0 0,2 0-2576 0 0,8-5-3097 0 0</inkml:trace>
  <inkml:trace contextRef="#ctx0" brushRef="#br0" timeOffset="77273.23">9957 3602 5228 0 0,'0'0'8337'0'0,"0"0"-7345"0"0,0 0-928 0 0,0 0-64 0 0,0 0 540 0 0,0 0 116 0 0,-46 1-212 0 0,24-1-243 0 0,-3 0-189 0 0,-1 0-12 0 0,-1 1-157 0 0,-1-1-1467 0 0,8 1-1348 0 0,-2-2-4885 0 0</inkml:trace>
  <inkml:trace contextRef="#ctx0" brushRef="#br0" timeOffset="75609.79">8926 3155 7777 0 0,'0'0'1108'0'0,"0"0"-304"0"0,0 0 607 0 0,0 0-822 0 0,0 0-353 0 0,1 7 201 0 0,-4 232 4206 0 0,7-215-5506 0 0,20-18-4847 0 0,-12-6 162 0 0</inkml:trace>
  <inkml:trace contextRef="#ctx0" brushRef="#br0" timeOffset="76001.18">9236 3421 1044 0 0,'0'0'2631'0'0,"0"0"-1333"0"0,0 0-152 0 0,0 0 236 0 0,0 0-93 0 0,0 0-166 0 0,0 0-176 0 0,0 0-203 0 0,0 0-186 0 0,12 23 1082 0 0,-10-23-1532 0 0,0 1 1 0 0,1-1-1 0 0,-1 0 1 0 0,0 0-1 0 0,0 0 1 0 0,1 0-1 0 0,-1 0 1 0 0,0 0-1 0 0,1 0 1 0 0,-1-1 0 0 0,0 1-1 0 0,0-1 1 0 0,0 0-1 0 0,1 0 1 0 0,-1 0-1 0 0,0 0 1 0 0,0 0-1 0 0,0 0 1 0 0,0 0-1 0 0,-1-1 1 0 0,1 1-1 0 0,0-1 1 0 0,-1 1-1 0 0,1-1 1 0 0,0 0-1 0 0,-1 1 1 0 0,0-1-1 0 0,1 0 1 0 0,-1 0-1 0 0,0 0 1 0 0,0 0-1 0 0,0 0 1 0 0,0-1-1 0 0,0 0-108 0 0,0-2-34 0 0,0 0 0 0 0,-1 1 0 0 0,1-1 1 0 0,-1 0-1 0 0,0 0 0 0 0,0 0 0 0 0,0 0 0 0 0,-1 0 0 0 0,1 0 0 0 0,-1 0 0 0 0,-1 0 0 0 0,1 1 0 0 0,-1-1 1 0 0,1 0-1 0 0,-1 1 0 0 0,-1-1 0 0 0,1 1 0 0 0,-1 0 0 0 0,1 0 0 0 0,-1 0 0 0 0,0 0 0 0 0,-1 0 0 0 0,1 1 1 0 0,-2-2 33 0 0,0 3-32 0 0,0 1 1 0 0,0-1-1 0 0,0 1 1 0 0,0 0-1 0 0,-1 0 1 0 0,1 1 0 0 0,0 0-1 0 0,0-1 1 0 0,-1 2-1 0 0,1-1 1 0 0,0 1-1 0 0,0 0 1 0 0,-1 0 0 0 0,1 0-1 0 0,0 0 1 0 0,0 1-1 0 0,0 0 1 0 0,1 0-1 0 0,-1 1 1 0 0,0-1 0 0 0,1 1-1 0 0,-1 0 1 0 0,1 0-1 0 0,0 1 1 0 0,0-1 0 0 0,0 1-1 0 0,1 0 1 0 0,-1 0-1 0 0,1 0 1 0 0,0 0-1 0 0,0 0 1 0 0,1 1 0 0 0,-1 0-1 0 0,1-1 1 0 0,0 1-1 0 0,0 0 1 0 0,0 0-1 0 0,0 5 32 0 0,0-8 11 0 0,1-1-1 0 0,-1 1 0 0 0,1-1 1 0 0,-1 1-1 0 0,1-1 0 0 0,0 1 0 0 0,0 0 1 0 0,0 0-1 0 0,0 0 0 0 0,0-1 1 0 0,1 1-1 0 0,-1 0 0 0 0,0 0 0 0 0,1 0 1 0 0,0 0-1 0 0,-1 0 0 0 0,1 0 0 0 0,0 0 1 0 0,0 0-1 0 0,0 1 0 0 0,0-1 1 0 0,0 0-1 0 0,1 0 0 0 0,-1 0 0 0 0,0 0 1 0 0,1 0-1 0 0,0 0 0 0 0,-1-1 1 0 0,1 1-1 0 0,0 0 0 0 0,0 0 0 0 0,0 0 1 0 0,0-1-1 0 0,1 1 0 0 0,-1 0 1 0 0,0-1-1 0 0,1 1 0 0 0,-1-1 0 0 0,1 1 1 0 0,-1-1-1 0 0,1 0 0 0 0,0 0 1 0 0,0 0-1 0 0,-1 0 0 0 0,1 0 0 0 0,0 0 1 0 0,0 0-1 0 0,0-1 0 0 0,0 1 1 0 0,0-1-1 0 0,0 1 0 0 0,0-1 0 0 0,0 0 1 0 0,0 0-1 0 0,0 0 0 0 0,0 0 0 0 0,0 0-10 0 0,56 10-3228 0 0,-36-7-593 0 0,-9-1-1979 0 0</inkml:trace>
  <inkml:trace contextRef="#ctx0" brushRef="#br0" timeOffset="76249.44">9466 3590 4316 0 0,'0'0'5392'0'0,"0"0"-4023"0"0,0 0-1062 0 0,0 0 173 0 0,0 0 477 0 0,-7 1 58 0 0,-84 2-402 0 0,-1-4 0 0 0,1-3 0 0 0,0-5 0 0 0,-56-13-613 0 0,97 6-1639 0 0,56 14-4543 0 0,1 0-2049 0 0</inkml:trace>
  <inkml:trace contextRef="#ctx0" brushRef="#br0" timeOffset="79927.44">10816 3821 1800 0 0,'0'0'9290'0'0,"0"0"-7127"0"0,-7 3-1575 0 0,0 0-284 0 0,-79 40-25 0 0,85-43-282 0 0,-1 1-1 0 0,0 0 1 0 0,0 0-1 0 0,1 0 0 0 0,-1 0 1 0 0,1 0-1 0 0,-1 0 1 0 0,1 0-1 0 0,-1 1 1 0 0,1-1-1 0 0,0 0 0 0 0,-1 1 1 0 0,1-1-1 0 0,0 1 1 0 0,0-1-1 0 0,0 1 0 0 0,0 0 1 0 0,1-1-1 0 0,-1 1 1 0 0,0 0-1 0 0,1 0 1 0 0,-1 0-1 0 0,1-1 0 0 0,-1 1 1 0 0,1 0-1 0 0,0 0 1 0 0,0 0-1 0 0,0 0 0 0 0,0 0 1 0 0,0 0-1 0 0,0-1 1 0 0,1 1-1 0 0,-1 0 1 0 0,1 0-1 0 0,-1 0 0 0 0,1 0 1 0 0,-1-1-1 0 0,1 1 1 0 0,0 0-1 0 0,0-1 0 0 0,0 1 1 0 0,0 0-1 0 0,0-1 1 0 0,1 0-1 0 0,-1 1 1 0 0,0-1-1 0 0,1 1 4 0 0,5 2 107 0 0,-1 0 0 0 0,0 0 1 0 0,1-1-1 0 0,0 0 0 0 0,0 0 0 0 0,0-1 0 0 0,0 0 0 0 0,0 0 1 0 0,0-1-1 0 0,1 0 0 0 0,-1 0 0 0 0,0-1 0 0 0,1 1 1 0 0,-1-2-1 0 0,1 1 0 0 0,2-2-107 0 0,-7 3-1 0 0,0-1 0 0 0,-1 0-1 0 0,1-1 1 0 0,0 1 0 0 0,-1-1 0 0 0,1 1 0 0 0,0-1 0 0 0,-1 0-1 0 0,1 0 1 0 0,-1 0 0 0 0,1 0 0 0 0,-1 0 0 0 0,0 0 0 0 0,1-1 0 0 0,-1 1-1 0 0,0-1 1 0 0,0 0 0 0 0,0 1 0 0 0,0-1 0 0 0,0 0 0 0 0,0 0 0 0 0,-1-1-1 0 0,1 1 1 0 0,-1 0 0 0 0,1 0 0 0 0,-1-1 0 0 0,0 1 0 0 0,0-1-1 0 0,0 1 1 0 0,0-1 0 0 0,0 1 0 0 0,-1-1 0 0 0,1 0 0 0 0,-1 1 0 0 0,0-1-1 0 0,0 0 1 0 0,0 0 0 0 0,0 1 0 0 0,0-1 0 0 0,0 0 0 0 0,-1 1-1 0 0,1-1 1 0 0,-1 0 0 0 0,0-1 1 0 0,-3 127 761 0 0,2-104-770 0 0,2 27 573 0 0,13-21-3444 0 0,-6-22-2063 0 0,6-5-3702 0 0</inkml:trace>
  <inkml:trace contextRef="#ctx0" brushRef="#br0" timeOffset="80174.55">11415 3769 11129 0 0,'0'0'2268'0'0,"0"0"-2268"0"0,-47-4 0 0 0,27 2 304 0 0,-6-2 28 0 0,5 0-256 0 0,-1 0-24 0 0,5 1-52 0 0,1-2-1220 0 0,0 1-768 0 0,9 0-2292 0 0,-1-6-1497 0 0</inkml:trace>
  <inkml:trace contextRef="#ctx0" brushRef="#br0" timeOffset="80343.82">11433 3655 12477 0 0,'0'0'1416'0'0,"0"0"-1236"0"0,0 0-180 0 0,0 0 756 0 0,0 0-72 0 0,-51 0-172 0 0,29 0-208 0 0,-1 0-288 0 0,-4 0-16 0 0,2-1-380 0 0,3-1-1072 0 0,-1-2-928 0 0,9 0-3648 0 0</inkml:trace>
  <inkml:trace contextRef="#ctx0" brushRef="#br0" timeOffset="79151.68">10581 3324 13133 0 0,'0'0'2019'0'0,"0"0"-1396"0"0,0 0-940 0 0,0 0-296 0 0,0 0 369 0 0,-1 8 452 0 0,-21 93 588 0 0,81-98-1364 0 0,-54-3 623 0 0,0 0 0 0 0,0 0 0 0 0,0 0 0 0 0,1 0-1 0 0,-1 1 1 0 0,-1 0 0 0 0,1 0 0 0 0,0 1 0 0 0,0-1 0 0 0,0 1-1 0 0,-1 0 1 0 0,1 0 0 0 0,-1 0 0 0 0,1 1 0 0 0,-1 0-1 0 0,0 0 1 0 0,0 0 0 0 0,0 0 0 0 0,0 0 0 0 0,-1 1 0 0 0,0 0-1 0 0,1 0 1 0 0,-1 0 0 0 0,-1 0 0 0 0,1 0 0 0 0,0 1-1 0 0,-1-1 1 0 0,0 1 0 0 0,0-1 0 0 0,0 1 0 0 0,-1 0-1 0 0,0 0 1 0 0,0 0 0 0 0,0 0 0 0 0,0 0 0 0 0,-1 0 0 0 0,0 3-55 0 0,-2-5 1 0 0,0 0 0 0 0,0 0 0 0 0,0 1 0 0 0,0-2 0 0 0,-1 1 0 0 0,0 0 1 0 0,1 0-1 0 0,-1-1 0 0 0,0 1 0 0 0,0-1 0 0 0,-1 0 0 0 0,1 0 0 0 0,0 0 1 0 0,-1-1-1 0 0,1 1 0 0 0,-1-1 0 0 0,1 1 0 0 0,-1-1 0 0 0,0-1 0 0 0,1 1 1 0 0,-1 0-1 0 0,0-1 0 0 0,0 0 0 0 0,0 0 0 0 0,1 0 0 0 0,-1 0 1 0 0,0 0-1 0 0,0-1 0 0 0,0 0 0 0 0,1 0 0 0 0,-1 0 0 0 0,-2-1-1 0 0,-3-18-3264 0 0,11 2-4411 0 0,7 0 1512 0 0</inkml:trace>
  <inkml:trace contextRef="#ctx0" brushRef="#br0" timeOffset="79400.98">10895 3324 8657 0 0,'0'0'2212'0'0,"0"0"-1584"0"0,0 0 284 0 0,0 0 468 0 0,0 0-572 0 0,0 0-668 0 0,0 0-12 0 0,-45-18-64 0 0,13 16-64 0 0,2-1-8 0 0,-1 2-44 0 0,-2-1-392 0 0,7 2-1248 0 0,2-2-1332 0 0,1 0-3393 0 0</inkml:trace>
  <inkml:trace contextRef="#ctx0" brushRef="#br0" timeOffset="79662.54">11009 3711 5244 0 0,'0'0'2575'0'0,"0"0"-1670"0"0,0 0-113 0 0,0 0 523 0 0,-8-1-61 0 0,-248-30 1818 0 0,80 20-7711 0 0,167 11 1407 0 0,3-1-1650 0 0</inkml:trace>
  <inkml:trace contextRef="#ctx0" brushRef="#br0" timeOffset="20602.35">10407 797 9109 0 0,'0'0'4988'0'0,"0"0"-5086"0"0,-6 9-71 0 0,-83 170 2331 0 0,79-152-1964 0 0,2 1 0 0 0,0 0 0 0 0,2 0 0 0 0,1 1 0 0 0,1-1 0 0 0,2 1 0 0 0,1 0 0 0 0,1 12-198 0 0,41 36 71 0 0,-6-75-8618 0 0,-19-15-253 0 0</inkml:trace>
  <inkml:trace contextRef="#ctx0" brushRef="#br0" timeOffset="20913.3">10597 833 8173 0 0,'0'0'6379'0'0,"0"0"-5593"0"0,0 0-1253 0 0,-3 6 435 0 0,-53 85 429 0 0,124-87-30 0 0,-12-54-1145 0 0,-71 94 1828 0 0,-3 24-2900 0 0,19-64-1375 0 0,3-2-1862 0 0</inkml:trace>
  <inkml:trace contextRef="#ctx0" brushRef="#br0" timeOffset="21175.87">10826 1078 6473 0 0,'0'0'10085'0'0,"0"0"-10085"0"0,0 0-1185 0 0,0 0 1185 0 0,0 0 288 0 0,-53 4 420 0 0,25-7-271 0 0,-5-2-225 0 0,-9 1-164 0 0,-9 0-44 0 0,6-1-4 0 0,9 3-48 0 0,9 1-452 0 0,7-1-469 0 0,-2 0-939 0 0,5 1-2852 0 0,-5-4-2589 0 0</inkml:trace>
  <inkml:trace contextRef="#ctx0" brushRef="#br0" timeOffset="21457.46">10695 1149 9081 0 0,'0'0'2789'0'0,"0"0"-2083"0"0,-7 7-339 0 0,-101 58 427 0 0,109-65-774 0 0,0 0 1 0 0,0 1 0 0 0,0-1 0 0 0,0 1-1 0 0,0-1 1 0 0,0 0 0 0 0,0 1-1 0 0,0 0 1 0 0,-1-1 0 0 0,1 1 0 0 0,0-1-1 0 0,0 1 1 0 0,0 0 0 0 0,-1 0 0 0 0,1-1-1 0 0,0 1 1 0 0,-1 0 0 0 0,1 0 0 0 0,-1 0-1 0 0,1 0 1 0 0,-1 0 0 0 0,1 0 0 0 0,-1 0-1 0 0,0 0 1 0 0,0 0 0 0 0,1 0-1 0 0,-1 0 1 0 0,0 0 0 0 0,0 0 0 0 0,0 0-1 0 0,0 0 1 0 0,0 0 0 0 0,0 0 0 0 0,0 0-1 0 0,0 0 1 0 0,-1 0 0 0 0,1 0 0 0 0,0 0-1 0 0,0 0 1 0 0,-1 0 0 0 0,1 0-1 0 0,-1-1 1 0 0,1 1 0 0 0,-1 0 0 0 0,1 0-1 0 0,-1 0 1 0 0,0 0 0 0 0,1-1 0 0 0,-1 1-1 0 0,0 0 1 0 0,0 0 0 0 0,0-1 0 0 0,1 1-1 0 0,-1-1 1 0 0,0 1 0 0 0,0-1 0 0 0,0 1-1 0 0,0-1 1 0 0,0 0 0 0 0,0 1-1 0 0,0-1 1 0 0,0 0-21 0 0,90 8 2394 0 0,-87-9-2474 0 0,0 0 1 0 0,-1 0-1 0 0,1 0 0 0 0,0 0 0 0 0,-1-1 1 0 0,1 1-1 0 0,-1-1 0 0 0,1 1 0 0 0,-1-1 0 0 0,0 1 1 0 0,1-1-1 0 0,-1 0 0 0 0,0 1 0 0 0,0-1 0 0 0,0 0 1 0 0,0 0-1 0 0,-1 0 0 0 0,1 0 0 0 0,0 0 1 0 0,-1 0-1 0 0,0 0 0 0 0,1 0 0 0 0,-1 0 0 0 0,0 0 1 0 0,0 0-1 0 0,0 0 0 0 0,0 0 0 0 0,0 0 0 0 0,-1 0 1 0 0,1 0-1 0 0,-1-1 80 0 0,1-3 50 0 0,18 71 398 0 0,-14 13-5 0 0,-4-65-2054 0 0,3-14-5389 0 0,6-10-273 0 0</inkml:trace>
  <inkml:trace contextRef="#ctx0" brushRef="#br0" timeOffset="21662.04">11012 950 15909 0 0,'0'0'1117'0'0,"35"70"-1113"0"0,-22-22-4 0 0,-1 7 164 0 0,-8-6 20 0 0,-5-4-36 0 0,-11-3-96 0 0,-2-7-52 0 0,-1-6 12 0 0,-6 3 24 0 0,-9 4-36 0 0,-7 5-432 0 0,-4 1-344 0 0,8-13-649 0 0,8-13-2835 0 0,4-10-4593 0 0</inkml:trace>
  <inkml:trace contextRef="#ctx0" brushRef="#br0" timeOffset="20103.4">9981 924 952 0 0,'0'0'786'0'0,"0"0"610"0"0,0 0 1859 0 0,0 0-872 0 0,0 0-974 0 0,8 5-257 0 0,-2-1-928 0 0,0 1 147 0 0,-1-1 0 0 0,1 0-1 0 0,0 0 1 0 0,0-1 0 0 0,0 0-1 0 0,1 0 1 0 0,-1 0 0 0 0,1-1-1 0 0,-1 0 1 0 0,1 0 0 0 0,0-1 0 0 0,0 0-1 0 0,0 0 1 0 0,0 0 0 0 0,0-1-1 0 0,0 0 1 0 0,0 0-371 0 0,-6-3-96 0 0,0 1 0 0 0,-1 0 0 0 0,1 0 0 0 0,-1-1 1 0 0,1 1-1 0 0,-1 0 0 0 0,0 0 0 0 0,0-1 0 0 0,0 1 0 0 0,0 0 0 0 0,-1-1 0 0 0,1 1 0 0 0,-1 0 0 0 0,1-1 1 0 0,-1 1-1 0 0,0 0 0 0 0,0 0 0 0 0,1 0 0 0 0,-2 0 0 0 0,1 0 0 0 0,0 0 0 0 0,0 0 0 0 0,-1 0 1 0 0,1 0-1 0 0,-1 1 0 0 0,1-1 0 0 0,-1 0 0 0 0,0 1 0 0 0,-2-2 96 0 0,-54-45-1947 0 0,54 80 1691 0 0,-2 187 4248 0 0,3-171-4337 0 0,11-36-8317 0 0,-1-14 1886 0 0</inkml:trace>
  <inkml:trace contextRef="#ctx0" brushRef="#br0" timeOffset="20353.09">10150 1086 14661 0 0,'0'0'2677'0'0,"0"0"-2677"0"0,0 0-1305 0 0,0 0 1057 0 0,0 0 248 0 0,-53 3 236 0 0,28-3-96 0 0,3 0-140 0 0,-7 0-1108 0 0,12-2-1844 0 0,-6-6-4261 0 0</inkml:trace>
  <inkml:trace contextRef="#ctx0" brushRef="#br0" timeOffset="18816.31">9686 808 7673 0 0,'0'0'6800'0'0,"0"0"-6800"0"0,-8 49 0 0 0,7-5 76 0 0,-5 18 780 0 0,0 5 52 0 0,-2-3-207 0 0,-3-7-169 0 0,-4-11-220 0 0,0-3-140 0 0,3-9-172 0 0,4-10-64 0 0,4-8-248 0 0,4-3-220 0 0,1 1-685 0 0,6 0-1247 0 0,-1-4-3188 0 0,15-8-2137 0 0</inkml:trace>
  <inkml:trace contextRef="#ctx0" brushRef="#br0" timeOffset="19472.99">9635 865 8689 0 0,'0'0'2403'0'0,"0"0"-1829"0"0,0 0-717 0 0,2 7 214 0 0,71 180 3513 0 0,-75-186-3542 0 0,1 0 0 0 0,-1 0-1 0 0,0 0 1 0 0,0 0 0 0 0,0 0 0 0 0,0 0 0 0 0,0 0-1 0 0,0 0 1 0 0,0-1 0 0 0,0 1 0 0 0,0-1-1 0 0,0 0 1 0 0,0 0 0 0 0,0 1 0 0 0,0-1 0 0 0,0-1-1 0 0,-1 1 1 0 0,1 0 0 0 0,0 0 0 0 0,0-1 0 0 0,0 1-1 0 0,0-1 1 0 0,0 0 0 0 0,0 1 0 0 0,0-1-1 0 0,0 0 1 0 0,0 0 0 0 0,1 0 0 0 0,-1-1 0 0 0,0 1-1 0 0,0-1-41 0 0,0 2-37 0 0,-96-52-2106 0 0,105 74 1545 0 0,21 30 1946 0 0,-19-39-1059 0 0,-1-1-1 0 0,-1 1 1 0 0,-1 1 0 0 0,1-1 0 0 0,-2 1-1 0 0,0 1 1 0 0,-1-1 0 0 0,0 0 0 0 0,-1 1-1 0 0,0 10-288 0 0,-3-24-12 0 0,0 0 0 0 0,1 0-1 0 0,-1 0 1 0 0,-1 0 0 0 0,1 0 0 0 0,0 0-1 0 0,0 0 1 0 0,0 0 0 0 0,0 0-1 0 0,-1 0 1 0 0,1 0 0 0 0,0 0 0 0 0,-1 0-1 0 0,1 0 1 0 0,-1 0 0 0 0,1 0-1 0 0,-1 0 1 0 0,0 0 0 0 0,1 0 0 0 0,-1-1-1 0 0,0 1 1 0 0,0 0 0 0 0,1 0-1 0 0,-1-1 1 0 0,0 1 0 0 0,0-1 0 0 0,0 1-1 0 0,0-1 1 0 0,0 1 0 0 0,0-1-1 0 0,0 1 1 0 0,0-1 0 0 0,0 0 0 0 0,0 0-1 0 0,0 1 1 0 0,0-1 0 0 0,0 0-1 0 0,0 0 1 0 0,0 0 0 0 0,0 0 0 0 0,0 0-1 0 0,0 0 1 0 0,0 0 0 0 0,0-1-1 0 0,0 1 1 0 0,0 0 0 0 0,0-1 0 0 0,0 1-1 0 0,0 0 1 0 0,0-1 0 0 0,0 1 0 0 0,0-1-1 0 0,0 0 1 0 0,0 1 0 0 0,0-1-1 0 0,1 0 1 0 0,-1 1 0 0 0,0-1 0 0 0,0-1 11 0 0,-49-44-4038 0 0,57 48 1204 0 0,28 19 2243 0 0,-15-4-2302 0 0,-14-11-1663 0 0</inkml:trace>
  <inkml:trace contextRef="#ctx0" brushRef="#br0" timeOffset="37796.91">2501 1919 1408 0 0,'0'0'2973'0'0,"0"0"-1338"0"0,0 0-1058 0 0,0 0-243 0 0,0 0 366 0 0,0 0 1250 0 0,0 0-455 0 0,0 0-714 0 0,35 0 127 0 0,47 15-512 0 0,-81-14-382 0 0,1-1-1 0 0,-1 1 1 0 0,0-1 0 0 0,1 1 0 0 0,-1 0 0 0 0,1 0 0 0 0,-1 0 0 0 0,0 0-1 0 0,0 0 1 0 0,0 0 0 0 0,1 0 0 0 0,-1 0 0 0 0,0 0 0 0 0,0 1-1 0 0,-1-1 1 0 0,1 0 0 0 0,0 1 0 0 0,0-1 0 0 0,-1 0 0 0 0,1 1 0 0 0,0-1-1 0 0,-1 1 1 0 0,0-1 0 0 0,1 1 0 0 0,-1 0 0 0 0,0-1 0 0 0,0 1-1 0 0,0-1 1 0 0,0 1 0 0 0,0-1 0 0 0,0 1 0 0 0,0 0 0 0 0,0-1 0 0 0,-1 1-1 0 0,1-1 1 0 0,-1 1 0 0 0,1-1 0 0 0,-1 1 0 0 0,1-1 0 0 0,-1 0-1 0 0,0 1 1 0 0,0-1 0 0 0,0 0 0 0 0,0 1 0 0 0,0-1 0 0 0,0 0 0 0 0,0 0-1 0 0,0 0 1 0 0,-1 1-14 0 0,-70 66 124 0 0,106-52 122 0 0,144-9 1112 0 0,-174-5-1997 0 0,-5 2-4258 0 0,-2-2-22 0 0</inkml:trace>
  <inkml:trace contextRef="#ctx0" brushRef="#br0" timeOffset="40684.33">4612 1942 16486 0 0,'0'0'-1018'0'0,"0"0"267"0"0,0 0 288 0 0,0 0 226 0 0,0 0 116 0 0,0 0 52 0 0,8 3 1 0 0,109 46 2328 0 0,-117-46-2226 0 0,0-1 0 0 0,0 1 0 0 0,0-1 0 0 0,0 1 0 0 0,0-1 0 0 0,-1 1 0 0 0,1-1 0 0 0,-1 0 0 0 0,0 1 0 0 0,0-1 0 0 0,0 0 0 0 0,0 1 0 0 0,0-1 0 0 0,0 0 0 0 0,0 0 0 0 0,-1 0 0 0 0,1 0 0 0 0,-1 0 0 0 0,0 0 0 0 0,1-1 0 0 0,-1 1 0 0 0,0 0 0 0 0,0-1 0 0 0,0 1 0 0 0,0-1 0 0 0,0 0 0 0 0,0 0 0 0 0,-1 0 0 0 0,0 1-34 0 0,-4 3 8 0 0,-52 59-313 0 0,109-53 1351 0 0,20-17-1513 0 0,-47-1-2403 0 0,-1-4-3757 0 0,-9 2-1163 0 0</inkml:trace>
  <inkml:trace contextRef="#ctx0" brushRef="#br0" timeOffset="43403.52">6477 2011 12865 0 0,'0'0'626'0'0,"0"0"-368"0"0,7-1 8 0 0,-4 0-258 0 0,-1 0 0 0 0,1 1-1 0 0,0-1 1 0 0,0 1 0 0 0,0 0-1 0 0,0 0 1 0 0,0 0 0 0 0,0 0-1 0 0,0 1 1 0 0,0-1 0 0 0,0 1-1 0 0,-1 0 1 0 0,1-1 0 0 0,0 1-1 0 0,0 1 1 0 0,-1-1-1 0 0,1 0 1 0 0,-1 1 0 0 0,1-1-1 0 0,-1 1 1 0 0,1 0 0 0 0,-1 0-1 0 0,0 0 1 0 0,0 0 0 0 0,0 0-1 0 0,0 0 1 0 0,0 0 0 0 0,0 1-1 0 0,-1-1 1 0 0,1 1 0 0 0,-1-1-1 0 0,0 1 1 0 0,0 0 0 0 0,0-1-1 0 0,0 1 1 0 0,0 0 0 0 0,0 0-1 0 0,-1 0 1 0 0,0 0 0 0 0,1 0-1 0 0,-1 1-7 0 0,0-1 69 0 0,-1 0 0 0 0,1 1-1 0 0,-1-1 1 0 0,0 0-1 0 0,0 1 1 0 0,0-1 0 0 0,-1 0-1 0 0,1 0 1 0 0,-1 0-1 0 0,1 0 1 0 0,-1 0 0 0 0,0-1-1 0 0,0 1 1 0 0,0 0-1 0 0,-1-1 1 0 0,1 0 0 0 0,-1 1-1 0 0,1-1 1 0 0,-1 0-1 0 0,0 0 1 0 0,0 0 0 0 0,-1 0-69 0 0,-38 46-108 0 0,44-45 154 0 0,1 0 0 0 0,-1-1 0 0 0,0 0 0 0 0,1 1-1 0 0,0-1 1 0 0,0 0 0 0 0,-1 0 0 0 0,1-1 0 0 0,0 1-1 0 0,1 0 1 0 0,-1-1 0 0 0,0 0 0 0 0,0 0 0 0 0,1 0-1 0 0,-1 0 1 0 0,0 0 0 0 0,1-1 0 0 0,-1 0-1 0 0,1 1 1 0 0,-1-1 0 0 0,1-1 0 0 0,-1 1 0 0 0,0 0-1 0 0,1-1 1 0 0,-1 1 0 0 0,1-1 0 0 0,-1 0 0 0 0,1-1-46 0 0,3 2-164 0 0,-6 0 47 0 0,44-6-5708 0 0,-30 1-631 0 0</inkml:trace>
  <inkml:trace contextRef="#ctx0" brushRef="#br0" timeOffset="44950.18">7519 2020 12057 0 0,'0'0'988'0'0,"0"0"-988"0"0,31 48 0 0 0,-22-22 292 0 0,3 4 420 0 0,-5 3-52 0 0,-6-3-68 0 0,-1 1-112 0 0,-4-1-208 0 0,-4-2-168 0 0,-1-2 12 0 0,-3-2-116 0 0,-1-5-256 0 0,4-2-624 0 0,1-5-320 0 0,0-5-716 0 0,4-4-2232 0 0,3-4-1825 0 0</inkml:trace>
  <inkml:trace contextRef="#ctx0" brushRef="#br0" timeOffset="45605.67">8244 2027 14957 0 0,'0'0'-790'0'0,"0"0"-185"0"0,0 0 391 0 0,0 0 375 0 0,0 0 124 0 0,0 0 115 0 0,3 7 173 0 0,50 75 2617 0 0,-53-79-2781 0 0,-1 0 0 0 0,1 0-1 0 0,-1 0 1 0 0,0 0 0 0 0,0 0 0 0 0,0 0 0 0 0,0 0 0 0 0,0 0 0 0 0,-1 0 0 0 0,1-1 0 0 0,-1 1 0 0 0,0-1 0 0 0,0 1 0 0 0,0-1-1 0 0,0 0 1 0 0,0 1 0 0 0,-1-1 0 0 0,1 0 0 0 0,-1 0 0 0 0,1-1 0 0 0,-1 1 0 0 0,0 0 0 0 0,1-1 0 0 0,-1 0 0 0 0,0 0-39 0 0,-7 7 3 0 0,6-5-6 0 0,-1-1 1 0 0,1 2-1 0 0,0-1 0 0 0,0 0 1 0 0,1 1-1 0 0,-1 0 0 0 0,1-1 1 0 0,0 2-1 0 0,0-1 1 0 0,0 0-1 0 0,0 0 0 0 0,1 1 1 0 0,0 0-1 0 0,0-1 0 0 0,0 1 1 0 0,1 0-1 0 0,-2 3 3 0 0,80 4 1576 0 0,7-17-1794 0 0,-49-2-7684 0 0,-27 4 668 0 0</inkml:trace>
  <inkml:trace contextRef="#ctx0" brushRef="#br0" timeOffset="45916.35">8688 1971 12941 0 0,'0'0'968'0'0,"0"0"-1428"0"0,0 0-107 0 0,0 0 396 0 0,-3 6 405 0 0,-9 22 217 0 0,2 0 1 0 0,1 1-1 0 0,2 0 0 0 0,0 0 0 0 0,2 1 0 0 0,1 0 0 0 0,2-1 1 0 0,1 1-1 0 0,1 0 0 0 0,3 17-451 0 0,16 18 811 0 0,0-5-5192 0 0,-19-57-91 0 0,0-6-1835 0 0</inkml:trace>
  <inkml:trace contextRef="#ctx0" brushRef="#br0" timeOffset="47155.6">9019 2390 12405 0 0,'0'0'624'0'0,"-3"6"-140"0"0,-34 42 541 0 0,31-42-981 0 0,-1 0 1 0 0,1 1-1 0 0,0 0 0 0 0,1 0 0 0 0,0 1 1 0 0,0-1-1 0 0,1 1 0 0 0,0 0 0 0 0,0 0 1 0 0,0 1-1 0 0,1-1 0 0 0,1 1 0 0 0,-2 7-44 0 0,7-13 50 0 0,-1-1-1 0 0,1 1 0 0 0,0-1 0 0 0,0 0 0 0 0,0 0 1 0 0,1 0-1 0 0,-1 0 0 0 0,0 0 0 0 0,1-1 0 0 0,-1 0 0 0 0,1 1 1 0 0,-1-1-1 0 0,1-1 0 0 0,0 1 0 0 0,0 0 0 0 0,-1-1 1 0 0,1 0-1 0 0,0 0 0 0 0,0 0 0 0 0,-1 0 0 0 0,1-1 1 0 0,0 1-1 0 0,-1-1 0 0 0,1 0 0 0 0,0 0 0 0 0,-1 0 1 0 0,1-1-1 0 0,-1 1 0 0 0,0-1 0 0 0,1 0 0 0 0,-1 0 1 0 0,2-1-50 0 0,32-69-1699 0 0,-43 244 2167 0 0,13-161-5221 0 0,0-10-663 0 0</inkml:trace>
  <inkml:trace contextRef="#ctx0" brushRef="#br0" timeOffset="47500.58">9363 2016 11369 0 0,'0'0'1389'0'0,"0"0"-1863"0"0,0 0 105 0 0,0 0 615 0 0,0 0 155 0 0,0 0-3 0 0,7 5-64 0 0,4 2-130 0 0,0 1 0 0 0,-1 1 0 0 0,0 0 0 0 0,0 0 0 0 0,-1 1 0 0 0,-1 0-1 0 0,0 1 1 0 0,0 0 0 0 0,-1 0 0 0 0,0 1 0 0 0,-1 0 0 0 0,0 0 0 0 0,-1 0 0 0 0,0 1 0 0 0,-1-1 0 0 0,-1 1 0 0 0,2 10-204 0 0,-2-3 113 0 0,0-1 0 0 0,-1 1 0 0 0,-1-1 0 0 0,-1 1 1 0 0,0 0-1 0 0,-2-1 0 0 0,0 1 0 0 0,-1-1 0 0 0,-1 1 0 0 0,-1-1 1 0 0,-1 0-1 0 0,-4 7-113 0 0,-63 62-3813 0 0,59-80-1288 0 0,-2-7-3716 0 0</inkml:trace>
  <inkml:trace contextRef="#ctx0" brushRef="#br0" timeOffset="47983.94">9678 1910 15281 0 0,'0'0'584'0'0,"0"0"-562"0"0,0 0-96 0 0,0 0-39 0 0,0 0-78 0 0,0 0 33 0 0,8-1 3 0 0,92-7-530 0 0,-94 7 675 0 0,-1 1 0 0 0,0 0 0 0 0,0 1 0 0 0,0-1 0 0 0,1 1 0 0 0,-1 0 1 0 0,0 1-1 0 0,0-1 0 0 0,0 1 0 0 0,-1 0 0 0 0,1 0 0 0 0,0 0 0 0 0,-1 1 1 0 0,1 0-1 0 0,-1-1 0 0 0,0 2 0 0 0,0-1 0 0 0,0 0 0 0 0,0 1 0 0 0,0 0 0 0 0,-1 0 1 0 0,0 0-1 0 0,0 0 0 0 0,0 0 0 0 0,0 1 0 0 0,-1 0 0 0 0,1-1 0 0 0,-1 1 1 0 0,1 4 9 0 0,7 43 584 0 0,-1 1 1 0 0,-3 0 0 0 0,-3 0 0 0 0,-1 0 0 0 0,-3 1 0 0 0,-5 21-585 0 0,6 185 686 0 0,1-245-607 0 0,1-11-59 0 0,0 0 0 0 0,0 0 0 0 0,-1 1 1 0 0,0-1-1 0 0,0 0 0 0 0,0 1 0 0 0,0-1 1 0 0,-1 1-1 0 0,1-1 0 0 0,-1 1 0 0 0,0-1 1 0 0,-1 1-1 0 0,1-1 0 0 0,-1 1 0 0 0,0-1 1 0 0,0 1-1 0 0,0-1 0 0 0,-1 0 0 0 0,0 0 0 0 0,1 0 1 0 0,-1 0-1 0 0,-1 0 0 0 0,1 0 0 0 0,-1 0 1 0 0,1-1-1 0 0,-1 1 0 0 0,0-1 0 0 0,0 1 1 0 0,0-1-1 0 0,-1 0 0 0 0,1-1 0 0 0,-1 1 1 0 0,0-1-1 0 0,0 1 0 0 0,0-1 0 0 0,0 0 1 0 0,0 0-1 0 0,0-1 0 0 0,0 1 0 0 0,-2-1-20 0 0,-144-26-689 0 0,60-21-7328 0 0,59 18-2105 0 0</inkml:trace>
  <inkml:trace contextRef="#ctx0" brushRef="#br0" timeOffset="46645.61">8938 1994 15485 0 0,'0'0'1174'0'0,"0"0"-1325"0"0,0 0-194 0 0,0 0 368 0 0,-4 6 124 0 0,-61 102 350 0 0,67-105-468 0 0,0 0 1 0 0,1 0-1 0 0,-1-1 1 0 0,1 1-1 0 0,0-1 1 0 0,0 1-1 0 0,0-1 1 0 0,0 0 0 0 0,0 0-1 0 0,0 0 1 0 0,1 0-1 0 0,-1-1 1 0 0,1 1-1 0 0,-1-1 1 0 0,1 0-1 0 0,-1 0 1 0 0,1 0 0 0 0,0-1-1 0 0,0 1 1 0 0,-1-1-1 0 0,1 0 1 0 0,0 0-1 0 0,0 0 1 0 0,-1 0-1 0 0,1-1 1 0 0,0 0 0 0 0,2 0-30 0 0,-2 0-77 0 0,-1 1 0 0 0,1-1 1 0 0,-1 1-1 0 0,1-1 0 0 0,-1 0 0 0 0,0 0 1 0 0,0-1-1 0 0,1 1 0 0 0,-1-1 1 0 0,0 1-1 0 0,0-1 0 0 0,0 0 1 0 0,-1 0-1 0 0,1 0 0 0 0,0-1 1 0 0,-1 1-1 0 0,1-1 0 0 0,-1 1 0 0 0,0-1 1 0 0,0 0-1 0 0,0 0 0 0 0,0 0 1 0 0,-1 0-1 0 0,1 0 0 0 0,-1 0 1 0 0,0 0-1 0 0,1-1 0 0 0,-1 1 1 0 0,-1 0-1 0 0,1-1 0 0 0,0 1 1 0 0,-1-1-1 0 0,0 1 0 0 0,0-1 0 0 0,0 1 1 0 0,0-1-1 0 0,-1 1 0 0 0,1 0 1 0 0,-1-2 76 0 0,-12 135 2489 0 0,3-89-2674 0 0,12-28-2764 0 0,5-2-4243 0 0,-1-8 392 0 0</inkml:trace>
  <inkml:trace contextRef="#ctx0" brushRef="#br0" timeOffset="46815.83">9195 2292 7885 0 0,'0'0'6720'0'0,"0"0"-6720"0"0,0 0-456 0 0,0 0 456 0 0,0 0 152 0 0,-35-2 516 0 0,8-4-100 0 0,-10 1-180 0 0,-9 0-260 0 0,-4 1-128 0 0,7 4-12 0 0,8-1-60 0 0,9 1-648 0 0,9 0-884 0 0,2 0-932 0 0,4 0-3000 0 0</inkml:trace>
  <inkml:trace contextRef="#ctx0" brushRef="#br0" timeOffset="45199.69">7909 2292 15001 0 0,'0'0'1985'0'0,"0"0"-1985"0"0,0 0-1221 0 0,0 0 1221 0 0,-47 5 28 0 0,21-9-28 0 0,-3-2-264 0 0,-1-1-720 0 0,-2-1-1372 0 0,10 2-2956 0 0,-3-8-1565 0 0</inkml:trace>
  <inkml:trace contextRef="#ctx0" brushRef="#br0" timeOffset="45451.19">7790 2179 12477 0 0,'0'0'2240'0'0,"0"0"-2240"0"0,31 45 128 0 0,-24-26 288 0 0,-3 2-40 0 0,-4-2-76 0 0,0 0-48 0 0,-4-5-96 0 0,-4 2-156 0 0,1-4-40 0 0,1-2-540 0 0,-1-4-632 0 0,3-4-1120 0 0,3-1-2824 0 0,2-6-1869 0 0</inkml:trace>
  <inkml:trace contextRef="#ctx0" brushRef="#br0" timeOffset="43795.38">6885 1880 156 0 0,'0'0'10576'0'0,"0"0"-7961"0"0,0 0-2840 0 0,-3 9 502 0 0,-14 53 874 0 0,7-34-795 0 0,1 1 0 0 0,1 1 0 0 0,2-1 0 0 0,1 1 0 0 0,1 1 0 0 0,2-1 0 0 0,1 0 0 0 0,2 16-356 0 0,38 21-577 0 0,-7-62-7046 0 0,-16-11 89 0 0</inkml:trace>
  <inkml:trace contextRef="#ctx0" brushRef="#br0" timeOffset="44153.35">7048 1986 15045 0 0,'0'0'-284'0'0,"0"0"6"0"0,0 0-22 0 0,0 0-25 0 0,7 0-28 0 0,-2 0 310 0 0,-1 0 1 0 0,1 1 0 0 0,0-1-1 0 0,-1 1 1 0 0,1 0 0 0 0,-1 0 0 0 0,1 0-1 0 0,-1 1 1 0 0,1-1 0 0 0,-1 1 0 0 0,0 0-1 0 0,0 1 1 0 0,0-1 0 0 0,0 1 0 0 0,0-1-1 0 0,-1 1 1 0 0,1 0 0 0 0,-1 1-1 0 0,0-1 1 0 0,0 1 42 0 0,-40-3 1248 0 0,12-9-2042 0 0,34 20-329 0 0,-6-9 1319 0 0,5 3 172 0 0,-5-4-208 0 0,1 0-1 0 0,-1 0 1 0 0,1 0-1 0 0,-1 1 0 0 0,0-1 1 0 0,0 1-1 0 0,0 0 0 0 0,0 0 1 0 0,-1 0-1 0 0,1 1 1 0 0,-1-1-1 0 0,0 0 0 0 0,0 1 1 0 0,0 0-1 0 0,0-1 1 0 0,0 1-1 0 0,-1 0 0 0 0,0 0 1 0 0,0 0-1 0 0,0 1-159 0 0,-73-5 1768 0 0,71 0-1800 0 0,-43-15-761 0 0,19-2-5116 0 0,21 10-1479 0 0</inkml:trace>
  <inkml:trace contextRef="#ctx0" brushRef="#br0" timeOffset="44405.67">7256 2224 9293 0 0,'0'0'3288'0'0,"0"0"-3288"0"0,0 0 0 0 0,0 0 536 0 0,0 0 304 0 0,-47 9-80 0 0,26-9-180 0 0,-4 0-252 0 0,-1-2-216 0 0,-3 2-108 0 0,1-2 4 0 0,2 0-8 0 0,4 0-592 0 0,1-2-788 0 0,4 0-716 0 0,8 1-2824 0 0,4-6-1841 0 0</inkml:trace>
  <inkml:trace contextRef="#ctx0" brushRef="#br0" timeOffset="44704.64">7193 2301 1892 0 0,'0'0'6971'0'0,"0"0"-5508"0"0,0 0-1309 0 0,0 0 460 0 0,0 0-20 0 0,-6 6-75 0 0,1-1-330 0 0,-1 0-105 0 0,0 0 0 0 0,0 1-1 0 0,0-1 1 0 0,1 1 0 0 0,0 1 0 0 0,0-1 0 0 0,0 1 0 0 0,1 0 0 0 0,0 0 0 0 0,0 0 0 0 0,1 0-1 0 0,0 1 1 0 0,0-1 0 0 0,1 1 0 0 0,0 0 0 0 0,0 0 0 0 0,0 5-84 0 0,5-11 42 0 0,-1 0 0 0 0,1 0 0 0 0,0-1 0 0 0,0 1 0 0 0,0-1 0 0 0,0 0 0 0 0,0 1 0 0 0,0-1 0 0 0,0 0 0 0 0,0-1 0 0 0,0 1 1 0 0,0-1-1 0 0,1 1 0 0 0,-1-1 0 0 0,0 0 0 0 0,0 0 0 0 0,1 0 0 0 0,-1-1 0 0 0,0 1 0 0 0,0-1 0 0 0,0 0 0 0 0,1 0 0 0 0,-1 0 0 0 0,0 0 0 0 0,0 0 0 0 0,0-1 0 0 0,-1 0 0 0 0,1 1 0 0 0,0-2-42 0 0,0 1-6 0 0,0-1 0 0 0,-1 0 0 0 0,0 0 0 0 0,0-1 0 0 0,0 1 0 0 0,0 0 0 0 0,0-1 0 0 0,0 1 0 0 0,-1-1 0 0 0,0 0 0 0 0,0 0 0 0 0,0 1 0 0 0,0-1 0 0 0,-1 0 0 0 0,1 0 0 0 0,-1 0 0 0 0,0 0 0 0 0,0 1 0 0 0,0-1 0 0 0,-1 0 0 0 0,1 0 0 0 0,-1 0 6 0 0,20 171 1032 0 0,-15-160-2714 0 0,2-7-2222 0 0,1-3-1971 0 0</inkml:trace>
  <inkml:trace contextRef="#ctx0" brushRef="#br0" timeOffset="42952.26">6278 2119 6097 0 0,'0'0'13293'0'0,"0"0"-13293"0"0,0 0-24 0 0,0 0-1220 0 0,0 0 1036 0 0,-51 2 208 0 0,28-2 100 0 0,-5 0-100 0 0,2 0-72 0 0,-2 0-340 0 0,5 2-244 0 0,-1-2-641 0 0,2 0-1147 0 0,6 0-2048 0 0,6-7-1613 0 0</inkml:trace>
  <inkml:trace contextRef="#ctx0" brushRef="#br0" timeOffset="43123.75">6188 2101 13877 0 0,'0'0'1024'0'0,"0"0"-896"0"0,17 39-128 0 0,-17-26 276 0 0,0 3 0 0 0,0-4-160 0 0,-4 0-16 0 0,0-2-24 0 0,-1-2 36 0 0,-2-1-112 0 0,2 0-516 0 0,0-4-884 0 0,0-3-1324 0 0,1 0-3072 0 0</inkml:trace>
  <inkml:trace contextRef="#ctx0" brushRef="#br0" timeOffset="40185.32">4285 2104 12613 0 0,'0'0'5033'0'0,"0"0"-4969"0"0,0 0-64 0 0,0 0-412 0 0,0 0 412 0 0,-43-1 76 0 0,22-1 0 0 0,-5 1-76 0 0,-2-1-52 0 0,-2 2 4 0 0,4-1-664 0 0,-3-1-417 0 0,4 1-683 0 0,3-3-1172 0 0,9-1-2757 0 0</inkml:trace>
  <inkml:trace contextRef="#ctx0" brushRef="#br0" timeOffset="40434.6">4176 2022 11957 0 0,'0'0'1584'0'0,"0"0"-1520"0"0,30 44 280 0 0,-22-28 112 0 0,-4 4-12 0 0,-4-1-68 0 0,0-3-48 0 0,-1 0-88 0 0,-6 0-80 0 0,-1-2-160 0 0,3-2-376 0 0,-1-2-684 0 0,0-4-1104 0 0,4-2-2656 0 0,2-4-2509 0 0</inkml:trace>
  <inkml:trace contextRef="#ctx0" brushRef="#br0" timeOffset="42441.23">5651 1929 1748 0 0,'0'0'10417'0'0,"0"0"-10417"0"0,0 0 192 0 0,40 48-192 0 0,-30-25 588 0 0,-2 6 88 0 0,-3 0-116 0 0,-2 0-104 0 0,-6-1-76 0 0,-2 0-180 0 0,-8-1 0 0 0,-4 0-200 0 0,-4-2 0 0 0,-3-3-464 0 0,-2-2-484 0 0,-4-5-432 0 0,10-6-1476 0 0,-9-7-3865 0 0</inkml:trace>
  <inkml:trace contextRef="#ctx0" brushRef="#br0" timeOffset="40962.45">5073 1831 12345 0 0,'0'0'3179'0'0,"0"0"-3600"0"0,-4 7-265 0 0,-8 19 946 0 0,1 0 0 0 0,1 1 0 0 0,1 0 0 0 0,2 1 0 0 0,0 0 0 0 0,2 0 0 0 0,2 0 0 0 0,0 1 0 0 0,2 0 0 0 0,1 21-260 0 0,1-45-27 0 0,-1 0 0 0 0,1 0 1 0 0,0 0-1 0 0,0 0 0 0 0,0 0 1 0 0,1 0-1 0 0,-1 0 0 0 0,1 0 1 0 0,0 0-1 0 0,1-1 0 0 0,-1 1 0 0 0,1-1 1 0 0,0 0-1 0 0,0 0 0 0 0,1 0 1 0 0,-1 0-1 0 0,1 0 0 0 0,-1 0 1 0 0,1-1-1 0 0,1 0 0 0 0,-1 0 0 0 0,0 0 1 0 0,1-1-1 0 0,-1 1 0 0 0,1-1 1 0 0,0 0-1 0 0,-1 0 0 0 0,1-1 0 0 0,0 1 1 0 0,0-1-1 0 0,1 0 0 0 0,-1 0 1 0 0,0-1-1 0 0,0 0 0 0 0,0 0 1 0 0,0 0-1 0 0,1 0 27 0 0,17-12-4804 0 0,-16 4-760 0 0</inkml:trace>
  <inkml:trace contextRef="#ctx0" brushRef="#br0" timeOffset="41569.88">5308 1865 10381 0 0,'0'0'688'0'0,"0"0"-435"0"0,0 0-65 0 0,0 0-31 0 0,0 0-74 0 0,6 0-30 0 0,28 6 72 0 0,-34-3-41 0 0,0-1 0 0 0,0 1-1 0 0,0 0 1 0 0,-1 0-1 0 0,1-1 1 0 0,-1 1 0 0 0,0 0-1 0 0,1 0 1 0 0,-1-1-1 0 0,0 1 1 0 0,-1-1 0 0 0,1 1-1 0 0,0-1 1 0 0,-1 1 0 0 0,1-1-1 0 0,-1 0 1 0 0,0 0-1 0 0,0 0 1 0 0,0 0 0 0 0,0 0-1 0 0,0 0 1 0 0,0 0-1 0 0,-1-1 1 0 0,1 1 0 0 0,0-1-1 0 0,-1 0 1 0 0,1 1-1 0 0,-1-1 1 0 0,0 0 0 0 0,1-1-1 0 0,-1 1 1 0 0,0 0-1 0 0,0-1 1 0 0,1 1 0 0 0,-1-1-1 0 0,0 0 1 0 0,-2 0-84 0 0,-19 10-140 0 0,-2 12-943 0 0,26-22 1059 0 0,0 0 33 0 0,0 0 7 0 0,0 0 20 0 0,0 0-5 0 0,0 0 59 0 0,0 0 106 0 0,0 0 28 0 0,0 0-60 0 0,0 0-66 0 0,0 0-33 0 0,0 0-72 0 0,0 0-47 0 0,-4 19 1467 0 0,49-2-1009 0 0,34 6-3298 0 0,-75-24-147 0 0,-2-4-3112 0 0</inkml:trace>
  <inkml:trace contextRef="#ctx0" brushRef="#br0" timeOffset="41818.72">5422 2131 8897 0 0,'0'0'454'0'0,"0"0"-545"0"0,0 0 123 0 0,0 0 759 0 0,-8 0 270 0 0,-9 0-723 0 0,-119-3 1942 0 0,46-11-5690 0 0,78 8-623 0 0,10 3 1114 0 0</inkml:trace>
  <inkml:trace contextRef="#ctx0" brushRef="#br0" timeOffset="42207.95">5363 2208 11981 0 0,'0'0'-482'0'0,"0"0"-60"0"0,0 0 664 0 0,0 0 288 0 0,0 0-63 0 0,-4 7-101 0 0,-6 6-122 0 0,5-8-93 0 0,1 0 0 0 0,-1 0 0 0 0,1 1 0 0 0,0 0 1 0 0,0-1-1 0 0,1 2 0 0 0,0-1 0 0 0,0 0 0 0 0,0 1 0 0 0,1-1 0 0 0,0 1 1 0 0,0 0-1 0 0,1-1 0 0 0,-1 8-31 0 0,4-13 75 0 0,0 1 0 0 0,0-1 0 0 0,0 0 0 0 0,0 0 0 0 0,1 0 0 0 0,-1-1 0 0 0,0 1 0 0 0,1 0 0 0 0,-1-1 0 0 0,1 0 0 0 0,-1 1 0 0 0,1-1 0 0 0,-1 0 0 0 0,0 0 0 0 0,1-1 0 0 0,-1 1 0 0 0,1 0 0 0 0,-1-1 0 0 0,0 1 0 0 0,1-1 0 0 0,-1 0 0 0 0,0 0 0 0 0,1 0 0 0 0,-1 0 1 0 0,0 0-1 0 0,0 0 0 0 0,0-1 0 0 0,0 1 0 0 0,0-1 0 0 0,0 1 0 0 0,-1-1 0 0 0,2-1-75 0 0,9-23-1104 0 0,-3 43 586 0 0,-7 22 1616 0 0,1 10-737 0 0,4-22-3120 0 0,-4-25-435 0 0,1-3-2141 0 0</inkml:trace>
  <inkml:trace contextRef="#ctx0" brushRef="#br0" timeOffset="56149.64">5389 2459 5276 0 0,'0'0'1225'0'0,"0"0"-948"0"0,-7-1-141 0 0,-133-54-20 0 0,136 53-31 0 0,1 0-1 0 0,-1-1 1 0 0,0 1 0 0 0,1-1 0 0 0,0 0 0 0 0,0 0 0 0 0,0-1-1 0 0,0 1 1 0 0,0-1 0 0 0,1 1 0 0 0,-1-1 0 0 0,1 0-1 0 0,0 0 1 0 0,0 0 0 0 0,0 0 0 0 0,1 0 0 0 0,-1 0 0 0 0,1 0-1 0 0,0-1 1 0 0,1 1 0 0 0,-1 0 0 0 0,1-1 0 0 0,-1 1-1 0 0,1-1 1 0 0,1 1 0 0 0,-1-1 0 0 0,0 1 0 0 0,1 0 0 0 0,0-1-1 0 0,0 1 1 0 0,1 0 0 0 0,-1 0 0 0 0,1 0 0 0 0,1-2-85 0 0,1-2-19 0 0,2 1 0 0 0,-1-1 0 0 0,1 1 0 0 0,0 0 0 0 0,0 1 0 0 0,1 0 0 0 0,0 0 0 0 0,0 0 0 0 0,0 1 0 0 0,1 0 0 0 0,0 0 0 0 0,0 1 0 0 0,0 0 0 0 0,1 0 0 0 0,-1 1 0 0 0,1 0 0 0 0,0 1 0 0 0,0 0 0 0 0,0 0 0 0 0,0 1 0 0 0,0 0 0 0 0,0 0 0 0 0,0 1 0 0 0,0 0 0 0 0,0 1 0 0 0,0 0 0 0 0,0 1 0 0 0,0 0 0 0 0,0 0 0 0 0,0 0 0 0 0,-1 1 0 0 0,1 1 0 0 0,-1 0 0 0 0,0 0 0 0 0,0 0 0 0 0,0 1 0 0 0,-1 0 0 0 0,1 1 0 0 0,-1-1 0 0 0,0 2 0 0 0,-1-1 0 0 0,0 1 0 0 0,0 0 0 0 0,0 0 0 0 0,-1 0 0 0 0,4 7 18 0 0,-5-11 64 0 0,-1 1-1 0 0,0-1 0 0 0,1 1 0 0 0,-1 0 0 0 0,-1 0 0 0 0,1 1 0 0 0,0-1 0 0 0,-1 0 1 0 0,0 1-1 0 0,0 0 0 0 0,0-1 0 0 0,-1 1 0 0 0,0 0 0 0 0,0 0 0 0 0,0 0 0 0 0,0 0 0 0 0,-1 0 1 0 0,0 0-1 0 0,0 0 0 0 0,0 0 0 0 0,0 0 0 0 0,-1 0 0 0 0,0 0 0 0 0,0-1 0 0 0,0 1 1 0 0,-1 0-1 0 0,0 0 0 0 0,0-1 0 0 0,0 1 0 0 0,0-1 0 0 0,-1 1 0 0 0,1-1 0 0 0,-1 0 0 0 0,0 0 1 0 0,0 0-1 0 0,-1-1 0 0 0,1 1 0 0 0,-1-1 0 0 0,0 0 0 0 0,0 0 0 0 0,0 0 0 0 0,-1 0-62 0 0,-94 15-93 0 0,31-19-5629 0 0,43-2 1157 0 0</inkml:trace>
  <inkml:trace contextRef="#ctx0" brushRef="#br0" timeOffset="39704.53">3676 1844 3116 0 0,'0'0'8810'0'0,"7"6"-7183"0"0,1 3-1452 0 0,0 0 0 0 0,0 0 1 0 0,-1 1-1 0 0,0-1 0 0 0,-1 2 0 0 0,0-1 0 0 0,-1 1 0 0 0,0 0 0 0 0,0 0 0 0 0,-1 0 0 0 0,-1 0 1 0 0,0 1-1 0 0,0 0 0 0 0,0 9-175 0 0,-3-7 30 0 0,0 0 0 0 0,-1 0 1 0 0,-1 0-1 0 0,-1 0 0 0 0,1 0 1 0 0,-2-1-1 0 0,0 1 0 0 0,-1-1 0 0 0,0 0 1 0 0,-1 0-1 0 0,-1 0-30 0 0,-34 43-5904 0 0,33-51 310 0 0</inkml:trace>
  <inkml:trace contextRef="#ctx0" brushRef="#br0" timeOffset="38733.4">3081 1794 2812 0 0,'0'0'5893'0'0,"0"0"-4152"0"0,0 0-1089 0 0,0 0-547 0 0,0 0 58 0 0,-2 9 641 0 0,-9 40 175 0 0,3 1 0 0 0,2-1 0 0 0,1 1-1 0 0,3 0 1 0 0,3 4-979 0 0,31 19 477 0 0,2-65-4715 0 0,-25-12 509 0 0,-1-5-2857 0 0</inkml:trace>
  <inkml:trace contextRef="#ctx0" brushRef="#br0" timeOffset="38996.41">3337 1792 1880 0 0,'0'0'12821'0'0,"0"0"-12821"0"0,0 0-180 0 0,0 0 180 0 0,24 46 216 0 0,-20-27 200 0 0,0-1-88 0 0,-2-1-40 0 0,-2 0-100 0 0,0 0-28 0 0,-2-1-160 0 0,-1-3-224 0 0,-1-1-180 0 0,3-3-224 0 0,-3-2-512 0 0,3-3-972 0 0,1-3-1888 0 0,0-1-361 0 0</inkml:trace>
  <inkml:trace contextRef="#ctx0" brushRef="#br0" timeOffset="39256.78">3469 1998 10393 0 0,'0'0'1868'0'0,"0"0"-1868"0"0,0 0-180 0 0,0 0 180 0 0,0 0 692 0 0,-35 13 20 0 0,15-11-200 0 0,-2-1-224 0 0,-1-1-212 0 0,-5 1-76 0 0,2 0-8 0 0,1-1-1148 0 0,2 0-432 0 0,7 0-2636 0 0,-2-4-3161 0 0</inkml:trace>
  <inkml:trace contextRef="#ctx0" brushRef="#br0" timeOffset="39505.27">3440 2098 10197 0 0,'0'0'1461'0'0,"0"0"-1511"0"0,0 0 466 0 0,0 0 391 0 0,-7 3-98 0 0,-127 69-360 0 0,134-69-348 0 0,1 0 0 0 0,0 0 0 0 0,0-1 0 0 0,0 1 0 0 0,1 0 0 0 0,-1-1 0 0 0,1 1 0 0 0,-1-1 0 0 0,1 0 0 0 0,0 1 0 0 0,0-1 0 0 0,0 0 0 0 0,0 0 0 0 0,1 0 0 0 0,-1 0 0 0 0,0-1 0 0 0,1 1 0 0 0,-1-1 0 0 0,1 1 0 0 0,0-1 0 0 0,-1 0 0 0 0,1 0 0 0 0,0 0 0 0 0,0 0 0 0 0,0-1 0 0 0,-1 1 0 0 0,1-1 0 0 0,0 1 0 0 0,0-1 0 0 0,0 0 1 0 0,0 0-1 0 0,0-1 0 0 0,0 1 0 0 0,0 0 0 0 0,2-2-1 0 0,-5 2-1 0 0,2 1 23 0 0,0 0 0 0 0,0 0 1 0 0,-1 0-1 0 0,1 0 0 0 0,0-1 0 0 0,0 1 1 0 0,0-1-1 0 0,0 1 0 0 0,0-1 0 0 0,0 0 0 0 0,0 0 1 0 0,0 0-1 0 0,0 0 0 0 0,0 0 0 0 0,0 0 1 0 0,0 0-1 0 0,0-1 0 0 0,-1 1 0 0 0,1-1 0 0 0,0 0 1 0 0,0 1-1 0 0,0-1 0 0 0,0 0 0 0 0,-1 0 1 0 0,1 0-1 0 0,0 0 0 0 0,-1 0 0 0 0,1 0 0 0 0,-1-1 1 0 0,1 1-1 0 0,-1-1 0 0 0,0 1 0 0 0,1-1 1 0 0,-1 1-1 0 0,0-1 0 0 0,0 0 0 0 0,0 1 0 0 0,0-1 1 0 0,-1 0-1 0 0,1 0 0 0 0,0 0 0 0 0,-1 1 1 0 0,1-1-1 0 0,-1 0 0 0 0,0 0 0 0 0,1 0 0 0 0,-1 0 1 0 0,0 0-1 0 0,0 0 0 0 0,0 0 0 0 0,-1-2-22 0 0,14 142 256 0 0,-8-127-1199 0 0,2-10-4842 0 0,-2-6 132 0 0</inkml:trace>
  <inkml:trace contextRef="#ctx0" brushRef="#br0" timeOffset="55372.13">3358 2304 1068 0 0,'0'0'7195'0'0,"0"0"-5827"0"0,-7-3-1564 0 0,-71-49-1307 0 0,76 50 1512 0 0,0 1 0 0 0,0-1 0 0 0,1 1 0 0 0,-1-1 1 0 0,1 0-1 0 0,-1 1 0 0 0,1-1 0 0 0,0 0 0 0 0,0 0 0 0 0,0 0 1 0 0,0 0-1 0 0,0 0 0 0 0,0 0 0 0 0,0-1 0 0 0,1 1 0 0 0,-1 0 1 0 0,1 0-1 0 0,-1 0 0 0 0,1-1 0 0 0,0 1 0 0 0,0 0 0 0 0,0-1 1 0 0,0 1-1 0 0,0 0 0 0 0,1 0 0 0 0,-1-1 0 0 0,1 1 0 0 0,-1 0 1 0 0,1 0-1 0 0,0 0 0 0 0,0 0 0 0 0,0 0 0 0 0,0 0 0 0 0,0 0 0 0 0,0 0 1 0 0,1 0-1 0 0,-1 0 0 0 0,1 1 0 0 0,-1-1 0 0 0,1 0 0 0 0,0 1 1 0 0,0-1-1 0 0,-1 1 0 0 0,1 0 0 0 0,2-1-9 0 0,9-7-72 0 0,0 1 0 0 0,0 1-1 0 0,1 0 1 0 0,1 1 0 0 0,-1 0-1 0 0,1 2 1 0 0,0-1 0 0 0,0 2-1 0 0,0 0 1 0 0,1 0 0 0 0,-1 2 0 0 0,0 0-1 0 0,1 1 1 0 0,12 1 72 0 0,-20 3 141 0 0,0 1-1 0 0,0 0 1 0 0,0 0-1 0 0,-1 1 1 0 0,1 0-1 0 0,-1 0 1 0 0,-1 1-1 0 0,1-1 1 0 0,-1 2-1 0 0,0-1 1 0 0,-1 1-1 0 0,0-1 1 0 0,0 2-1 0 0,0-1 1 0 0,-1 0-1 0 0,-1 1 1 0 0,1 0-1 0 0,-1 0 1 0 0,-1 0-1 0 0,0 0 1 0 0,0 0-1 0 0,-1 1 1 0 0,0-1-1 0 0,0 0 1 0 0,-2 10-141 0 0,1-15 64 0 0,0 1 0 0 0,-1-1-1 0 0,1 0 1 0 0,-1 1 0 0 0,-1-1 0 0 0,1 0-1 0 0,0 0 1 0 0,-1 0 0 0 0,0 0 0 0 0,0 0-1 0 0,0 0 1 0 0,0-1 0 0 0,-1 1 0 0 0,0 0 0 0 0,1-1-1 0 0,-1 0 1 0 0,0 0 0 0 0,-1 0 0 0 0,1 0-1 0 0,-1 0 1 0 0,1-1 0 0 0,-1 0 0 0 0,0 1-1 0 0,1-1 1 0 0,-1-1 0 0 0,0 1 0 0 0,-1 0 0 0 0,1-1-1 0 0,0 0 1 0 0,0 0 0 0 0,-1 0 0 0 0,1-1-1 0 0,-3 1-63 0 0,-148 1-931 0 0,110-12-3220 0 0,31 3 508 0 0</inkml:trace>
  <inkml:trace contextRef="#ctx0" brushRef="#br0" timeOffset="4225.44">2905 520 12357 0 0,'0'0'404'0'0,"0"0"-707"0"0,-2 5 569 0 0,-4 6-108 0 0,1 0 0 0 0,1 0 0 0 0,0 1 0 0 0,1-1 1 0 0,0 1-1 0 0,0 0 0 0 0,2 0 0 0 0,-1-1 0 0 0,1 1 0 0 0,1 0 0 0 0,0 0 1 0 0,1 0-1 0 0,0 0 0 0 0,1 0 0 0 0,0 0 0 0 0,1 0 0 0 0,0-1 0 0 0,1 1 1 0 0,1-1-1 0 0,2 6-158 0 0,7-8-1625 0 0,-3-10-4233 0 0,-3-6-558 0 0</inkml:trace>
  <inkml:trace contextRef="#ctx0" brushRef="#br0" timeOffset="4486.06">3123 505 8989 0 0,'0'0'4420'0'0,"0"0"-4420"0"0,0 0-76 0 0,0 0 76 0 0,0 0 612 0 0,13 45-120 0 0,-11-31-60 0 0,-2 1-180 0 0,0-1-140 0 0,0 1-112 0 0,-2-2-156 0 0,0 0-296 0 0,0-3-284 0 0,1-1-512 0 0,1-3-1004 0 0,0-2-2288 0 0,0-4-1309 0 0</inkml:trace>
  <inkml:trace contextRef="#ctx0" brushRef="#br0" timeOffset="4487.06">3251 667 4608 0 0,'0'0'9361'0'0,"0"0"-9361"0"0,0 0-48 0 0,0 0 48 0 0,0 0 280 0 0,0 0 340 0 0,0 0 124 0 0,-39 7-152 0 0,15-6-416 0 0,2 0-168 0 0,-4 0-8 0 0,2-1-832 0 0,3 0-384 0 0,3 0-628 0 0,5 0-2752 0 0,2 0-2093 0 0</inkml:trace>
  <inkml:trace contextRef="#ctx0" brushRef="#br0" timeOffset="4796.72">3216 762 9073 0 0,'0'0'1568'0'0,"0"0"-1023"0"0,0 0-239 0 0,0 0 292 0 0,0 0 146 0 0,0 0-116 0 0,-7 6-251 0 0,-83 58-269 0 0,90-63-110 0 0,0 0 0 0 0,-1 1 0 0 0,1-1 0 0 0,0 1 0 0 0,0-1 1 0 0,0 0-1 0 0,0 1 0 0 0,0-1 0 0 0,0 0 0 0 0,0 1 0 0 0,1-1 0 0 0,-1 0 1 0 0,0 1-1 0 0,1-1 0 0 0,-1 0 0 0 0,1 1 0 0 0,0-1 0 0 0,-1 0 1 0 0,1 0-1 0 0,0 0 0 0 0,-1 1 0 0 0,1-1 0 0 0,0 0 0 0 0,0 0 0 0 0,0 0 1 0 0,0-1-1 0 0,0 1 0 0 0,0 0 0 0 0,1 0 0 0 0,-1 0 0 0 0,0-1 1 0 0,0 1-1 0 0,0-1 0 0 0,1 1 0 0 0,-1-1 0 0 0,0 1 0 0 0,1-1 0 0 0,-1 0 1 0 0,0 1-1 0 0,1-1 0 0 0,-1 0 0 0 0,1 0 0 0 0,-1 0 0 0 0,1 0 2 0 0,66 10 614 0 0,-68-10-613 0 0,1 0-9 0 0,1 1 1 0 0,0-1-1 0 0,0 1 0 0 0,0-1 1 0 0,0 0-1 0 0,0 0 1 0 0,-1 1-1 0 0,1-1 0 0 0,0-1 1 0 0,0 1-1 0 0,0 0 0 0 0,0 0 1 0 0,0-1-1 0 0,-1 1 0 0 0,1-1 1 0 0,0 0-1 0 0,0 1 0 0 0,-1-1 1 0 0,1 0-1 0 0,0 0 1 0 0,-1 0-1 0 0,1 0 0 0 0,-1 0 1 0 0,1-1-1 0 0,-1 1 0 0 0,1 0 1 0 0,-1-1-1 0 0,0 1 0 0 0,0-1 1 0 0,0 1-1 0 0,0-1 1 0 0,0 1-1 0 0,0-1 0 0 0,0 0 1 0 0,-1 1-1 0 0,1-1 0 0 0,0 0 1 0 0,-1 0-1 0 0,0 0 0 0 0,1 0 1 0 0,-1 1-1 0 0,0-1 1 0 0,0 0-1 0 0,0 0 0 0 0,0 0 1 0 0,0 0-1 0 0,0 0 0 0 0,-1 0 1 0 0,1 1-1 0 0,-1-1 0 0 0,1 0 1 0 0,-1 0-1 0 0,0 0 0 0 0,1 1 1 0 0,-1-1-1 0 0,0 0 1 0 0,0 1-1 0 0,0-1 0 0 0,-1 0 8 0 0,23 174 1258 0 0,-13-163-3762 0 0,-1-8-3243 0 0,2-3-1289 0 0</inkml:trace>
  <inkml:trace contextRef="#ctx0" brushRef="#br0" timeOffset="5059.81">3539 520 1616 0 0,'0'0'8762'0'0,"3"7"-7198"0"0,4 0-1397 0 0,-1 1 1 0 0,0 0-1 0 0,-1 0 0 0 0,0 1 0 0 0,0-1 0 0 0,-1 1 0 0 0,0 0 0 0 0,0 1 0 0 0,-1-1 0 0 0,0 1 0 0 0,-1-1 0 0 0,0 1 0 0 0,-1 0 0 0 0,0 0 0 0 0,0 0 0 0 0,-1 0 0 0 0,0 0 0 0 0,-1-1 0 0 0,0 1 0 0 0,-1 0 0 0 0,0 0 0 0 0,0-1 0 0 0,-1 1 0 0 0,0-1 0 0 0,-1 1 0 0 0,0-1 0 0 0,-1-1 1 0 0,0 2-168 0 0,-42 40-475 0 0,24-40-4664 0 0,17-12-815 0 0</inkml:trace>
  <inkml:trace contextRef="#ctx0" brushRef="#br0" timeOffset="5324.73">3958 798 15261 0 0,'0'0'324'0'0,"0"0"-324"0"0,0 0-384 0 0,0 0 384 0 0,-57 0 176 0 0,31-2-64 0 0,-4 0-104 0 0,4-2-8 0 0,-3 2-1024 0 0,4-2-1000 0 0,2 0-2028 0 0,8-1-1445 0 0</inkml:trace>
  <inkml:trace contextRef="#ctx0" brushRef="#br0" timeOffset="5556.08">3844 724 8613 0 0,'0'0'5772'0'0,"0"0"-5572"0"0,0 0 40 0 0,39 47 328 0 0,-35-30 12 0 0,-1-1-176 0 0,-3 2-103 0 0,-3-3-89 0 0,-1 1-212 0 0,-1 0-140 0 0,1-1-1205 0 0,0-5-1559 0 0,1-1-4985 0 0</inkml:trace>
  <inkml:trace contextRef="#ctx0" brushRef="#br0" timeOffset="3711.54">2544 499 3220 0 0,'0'0'988'0'0,"0"0"1771"0"0,0 0-1064 0 0,0 0-1095 0 0,0 0-461 0 0,0 0-90 0 0,0 0 131 0 0,0 0 164 0 0,5 5 105 0 0,-1-1-262 0 0,0 0 1 0 0,0 0-1 0 0,0 0 0 0 0,0-1 0 0 0,1 1 1 0 0,-1-1-1 0 0,1 0 0 0 0,0 0 0 0 0,0-1 1 0 0,0 1-1 0 0,0-1 0 0 0,1 0 1 0 0,-1-1-1 0 0,1 1 0 0 0,-1-1 0 0 0,1 0 1 0 0,-1-1-1 0 0,1 1 0 0 0,-1-1 1 0 0,1 0-1 0 0,0 0 0 0 0,-1-1 0 0 0,1 0 1 0 0,-1 0-1 0 0,1 0 0 0 0,-1 0 1 0 0,1-1-1 0 0,-1 0 0 0 0,0 0-187 0 0,-4-2-14 0 0,-1 0 0 0 0,0 0-1 0 0,0 0 1 0 0,-1 1 0 0 0,1-1 0 0 0,-1 0-1 0 0,1 0 1 0 0,-1 1 0 0 0,-1-1 0 0 0,1 0-1 0 0,0 1 1 0 0,-1-1 0 0 0,0 1-1 0 0,0 0 1 0 0,0 0 0 0 0,0-1 0 0 0,0 1-1 0 0,-1 1 1 0 0,1-1 0 0 0,-1 0 0 0 0,0 0-1 0 0,0 1 1 0 0,0 0 0 0 0,0-1 0 0 0,0 1-1 0 0,0 1 1 0 0,-1-1 0 0 0,1 0 0 0 0,-1 1-1 0 0,1-1 1 0 0,-1 1 14 0 0,-75-28-707 0 0,76 88 198 0 0,70 213 3090 0 0,-63-262-3238 0 0,3-16-4710 0 0,-3 0 415 0 0</inkml:trace>
  <inkml:trace contextRef="#ctx0" brushRef="#br0" timeOffset="3975.61">2699 677 6493 0 0,'0'0'2492'0'0,"0"0"-916"0"0,0 0-492 0 0,0 0-752 0 0,0 0-256 0 0,0 0 376 0 0,-40 3-56 0 0,18 0-244 0 0,1-2-152 0 0,-1 1-104 0 0,5-1-880 0 0,-1-1-404 0 0,2 0-828 0 0,7-2-2305 0 0</inkml:trace>
  <inkml:trace contextRef="#ctx0" brushRef="#br0" timeOffset="7905.64">4437 923 1172 0 0,'0'0'392'0'0,"0"0"312"0"0,0 0-364 0 0,0 0 1016 0 0,0 0-248 0 0,0 0-547 0 0,0 0-377 0 0,0 0-184 0 0,0 0-328 0 0,0 0-1549 0 0,-13-4-615 0 0</inkml:trace>
  <inkml:trace contextRef="#ctx0" brushRef="#br0" timeOffset="8240.83">4437 923 5116 0 0,'1'-6'835'0'0,"3"-12"-278"0"0,0 10 4938 0 0,-58 68-2877 0 0,52-59-2609 0 0,1 0-1 0 0,-1 0 1 0 0,1 0 0 0 0,-1 1 0 0 0,1-1 0 0 0,-1 1 0 0 0,1-1 0 0 0,0 1 0 0 0,0 0 0 0 0,0-1-1 0 0,0 1 1 0 0,0 0 0 0 0,0 0 0 0 0,1 0 0 0 0,-1-1 0 0 0,0 1 0 0 0,1 0 0 0 0,-1 0 0 0 0,1 0 0 0 0,0 0-1 0 0,0 0 1 0 0,0 0 0 0 0,0 0 0 0 0,0 0 0 0 0,0 0 0 0 0,0 0 0 0 0,1 0 0 0 0,-1 0 0 0 0,1 0-1 0 0,0 0 1 0 0,-1 0 0 0 0,1 0 0 0 0,0-1 0 0 0,0 1 0 0 0,0 0 0 0 0,0 0 0 0 0,0-1 0 0 0,0 1 0 0 0,1-1-1 0 0,-1 1 1 0 0,1-1 0 0 0,-1 0 0 0 0,1 1 0 0 0,-1-1 0 0 0,1 0 0 0 0,0 0 0 0 0,-1 0 0 0 0,1 0-1 0 0,0 0 1 0 0,0-1 0 0 0,0 1 0 0 0,0 0 0 0 0,0-1 0 0 0,0 0 0 0 0,0 1 0 0 0,0-1 0 0 0,0 0-1 0 0,0 0 1 0 0,1 0-9 0 0,1 1-13 0 0,-1 0-1 0 0,1 0 1 0 0,0 0-1 0 0,-1 0 0 0 0,1-1 1 0 0,0 1-1 0 0,0-1 1 0 0,-1 0-1 0 0,1 0 1 0 0,0-1-1 0 0,0 1 0 0 0,0-1 1 0 0,-1 0-1 0 0,1 0 1 0 0,0 0-1 0 0,-1 0 0 0 0,1-1 1 0 0,-1 1-1 0 0,0-1 1 0 0,1 0-1 0 0,-1 0 0 0 0,0 0 1 0 0,0-1-1 0 0,0 1 1 0 0,0-1-1 0 0,-1 1 0 0 0,1-1 1 0 0,-1 0-1 0 0,1 0 1 0 0,-1 0-1 0 0,0 0 1 0 0,0-1-1 0 0,0 1 0 0 0,-1-1 1 0 0,1 1-1 0 0,-1-1 1 0 0,0 1-1 0 0,0-1 0 0 0,0 0 1 0 0,-1 1-1 0 0,1-1 1 0 0,-1-3 13 0 0,-1 53 239 0 0,0 34 1201 0 0,5-29-5092 0 0,-3-43-1445 0 0</inkml:trace>
  <inkml:trace contextRef="#ctx0" brushRef="#br0" timeOffset="7425.21">4396 556 3676 0 0,'0'0'3101'0'0,"0"0"-833"0"0,0 0-1359 0 0,0 0-329 0 0,0 0 171 0 0,0 0 180 0 0,0 0-103 0 0,16 69 705 0 0,-12-26-1247 0 0,-1-3-1267 0 0,4-17-4218 0 0,0-15-768 0 0</inkml:trace>
  <inkml:trace contextRef="#ctx0" brushRef="#br0" timeOffset="7594.81">4545 759 10921 0 0,'0'0'2916'0'0,"0"0"-2432"0"0,0 0-396 0 0,0 0 204 0 0,0 0-52 0 0,0 0-16 0 0,0 0 92 0 0,-35 8 36 0 0,11-7-124 0 0,-6 1-168 0 0,2 0-60 0 0,-4 0-752 0 0,2 1-588 0 0,3-2-460 0 0,7 1-1188 0 0,0-2-3601 0 0</inkml:trace>
  <inkml:trace contextRef="#ctx0" brushRef="#br0" timeOffset="13056.61">5319 561 11333 0 0,'0'0'943'0'0,"0"0"-1156"0"0,0 0-285 0 0,-2 8 969 0 0,-5 31 552 0 0,1-11-593 0 0,1-1 0 0 0,1 1 0 0 0,1 0-1 0 0,2 1 1 0 0,0-1 0 0 0,2 0 0 0 0,1 0 0 0 0,2 2-430 0 0,5-21-2674 0 0,1-17-4171 0 0,-2-5-134 0 0</inkml:trace>
  <inkml:trace contextRef="#ctx0" brushRef="#br0" timeOffset="13258.02">5503 639 13301 0 0,'0'0'834'0'0,"0"0"-612"0"0,0 0-152 0 0,0 0-67 0 0,0 0-143 0 0,6 1-252 0 0,-4-2 410 0 0,0 1 1 0 0,0 0 0 0 0,1 0-1 0 0,-1 0 1 0 0,0 1-1 0 0,0-1 1 0 0,0 0-1 0 0,0 1 1 0 0,0-1-1 0 0,-1 1 1 0 0,1 0-1 0 0,0-1 1 0 0,0 1 0 0 0,0 0-1 0 0,0 0 1 0 0,-1 1-1 0 0,1-1 1 0 0,-1 0-1 0 0,1 0 1 0 0,-1 1-1 0 0,1-1 1 0 0,-1 1-1 0 0,1-1 1 0 0,-1 1 0 0 0,0 0-1 0 0,0-1 1 0 0,0 1-1 0 0,0 0 1 0 0,0 0-1 0 0,-1 0 1 0 0,1 0-1 0 0,0 0 1 0 0,-1 0-1 0 0,1 0 1 0 0,-1 0 0 0 0,0 0-1 0 0,0 0 1 0 0,0 0-1 0 0,0 0 1 0 0,0 0-1 0 0,0 0 1 0 0,0 0-1 0 0,-1 0 1 0 0,1 0-1 0 0,-1 0 1 0 0,0 0 0 0 0,1-1-1 0 0,-1 1 1 0 0,0 0-1 0 0,0 0 1 0 0,0 0-1 0 0,0-1 1 0 0,0 1-1 0 0,-1 0-18 0 0,-80 43 412 0 0,131-46 1032 0 0,-47 1-1526 0 0,49-4-662 0 0,-19 10-7764 0 0,-23-3 2015 0 0</inkml:trace>
  <inkml:trace contextRef="#ctx0" brushRef="#br0" timeOffset="13524.18">5753 883 6505 0 0,'0'0'7522'0'0,"0"0"-5685"0"0,-5-1-1523 0 0,-168-11 91 0 0,79 7-6458 0 0,82 3 1352 0 0,2-1-1128 0 0</inkml:trace>
  <inkml:trace contextRef="#ctx0" brushRef="#br0" timeOffset="12570.46">4916 621 3120 0 0,'0'0'674'0'0,"0"0"1179"0"0,0 0-739 0 0,0 0-646 0 0,0 0-56 0 0,0 0 122 0 0,0 0 11 0 0,-11-1 103 0 0,14 5-464 0 0,1-1 0 0 0,0 1-1 0 0,0-1 1 0 0,0 0 0 0 0,0 0-1 0 0,0 0 1 0 0,0-1 0 0 0,1 1 0 0 0,-1-1-1 0 0,1 0 1 0 0,0 0 0 0 0,0-1-1 0 0,-1 0 1 0 0,1 1 0 0 0,0-2 0 0 0,0 1-1 0 0,0 0 1 0 0,0-1 0 0 0,0 0-1 0 0,1 0 1 0 0,-1-1 0 0 0,0 1 0 0 0,0-1-1 0 0,0 0 1 0 0,-1 0 0 0 0,1-1-1 0 0,0 0 1 0 0,0 0 0 0 0,-1 0 0 0 0,1 0-1 0 0,-1 0 1 0 0,0-1 0 0 0,1 0-184 0 0,-5-3-79 0 0,0 1-1 0 0,0 0 1 0 0,0 0 0 0 0,-1 0 0 0 0,0 0-1 0 0,0-1 1 0 0,0 1 0 0 0,-1 0 0 0 0,0 1-1 0 0,0-1 1 0 0,0 0 0 0 0,0 0 0 0 0,-1 1-1 0 0,0-1 1 0 0,0 1 0 0 0,0 0 0 0 0,0 0-1 0 0,-1 0 1 0 0,1 0 0 0 0,-1 1 0 0 0,0 0-1 0 0,0-1 1 0 0,0 1 0 0 0,-1 1 0 0 0,1-1-1 0 0,-1 0 1 0 0,0 1 0 0 0,-3-1 79 0 0,8 4-13 0 0,1 0 0 0 0,0 0-1 0 0,-1 0 1 0 0,0 0 0 0 0,1 0 0 0 0,-1 0 0 0 0,1 0 0 0 0,-1 0 0 0 0,0 0-1 0 0,0 0 1 0 0,0 1 0 0 0,0-1 0 0 0,0 0 0 0 0,0 0 0 0 0,0 0-1 0 0,0 0 1 0 0,0 0 0 0 0,0 0 0 0 0,0 1 0 0 0,-1-1 0 0 0,1 0 0 0 0,0 0-1 0 0,-1 0 1 0 0,1 0 0 0 0,-1 0 0 0 0,0 0 0 0 0,1 0 0 0 0,-1 0-1 0 0,0 0 1 0 0,1 0 0 0 0,-1-1 0 0 0,0 1 0 0 0,0 0 0 0 0,0 0 0 0 0,0-1-1 0 0,0 1 1 0 0,0 0 0 0 0,0-1 0 0 0,0 1 0 0 0,0-1 0 0 0,0 0-1 0 0,0 1 1 0 0,0-1 0 0 0,0 0 0 0 0,0 1 0 0 0,0-1 0 0 0,0 0 0 0 0,-1 0-1 0 0,1 0 1 0 0,0 0 0 0 0,0 0 0 0 0,0 0 0 0 0,0 0 0 0 0,0-1-1 0 0,0 1 1 0 0,-1 0 0 0 0,1-1 0 0 0,0 1 0 0 0,0 0 0 0 0,0-1 0 0 0,0 1-1 0 0,0-1 1 0 0,0 0 0 0 0,0 1 0 0 0,1-1 0 0 0,-2-1 13 0 0,2 12 285 0 0,16 250 3169 0 0,-16-257-3563 0 0,1 11-1369 0 0,9-12-6426 0 0,-2-5 1312 0 0</inkml:trace>
  <inkml:trace contextRef="#ctx0" brushRef="#br0" timeOffset="12820.89">5112 784 11341 0 0,'0'0'2568'0'0,"0"0"-2568"0"0,0 0-304 0 0,0 0 304 0 0,0 0 584 0 0,-46 6-88 0 0,24-6-256 0 0,1 0-196 0 0,-1 0-44 0 0,1 0-732 0 0,3 0-888 0 0,6 0-2256 0 0,0-7-3101 0 0</inkml:trace>
  <inkml:trace contextRef="#ctx0" brushRef="#br0" timeOffset="14041.27">5634 963 3416 0 0,'0'0'3352'0'0,"0"0"-2433"0"0,0 0-581 0 0,0 0 602 0 0,0 0 389 0 0,0 0-103 0 0,0 0-360 0 0,0 0-392 0 0,0 0-269 0 0,-34 15 543 0 0,32-13-729 0 0,0-1 1 0 0,0 0-1 0 0,0 1 1 0 0,1-1-1 0 0,-1 1 1 0 0,1 0-1 0 0,-1 0 1 0 0,1-1-1 0 0,-1 1 1 0 0,1 0-1 0 0,0 0 1 0 0,0 0-1 0 0,0 0 1 0 0,0 0-1 0 0,0 1 1 0 0,1-1-1 0 0,-1 0 1 0 0,1 0-1 0 0,-1 1 1 0 0,1-1-1 0 0,0 0 1 0 0,0 0-1 0 0,0 1 1 0 0,0-1-1 0 0,0 0 1 0 0,0 1-1 0 0,1-1 1 0 0,-1 0-1 0 0,1 0 1 0 0,0 1-1 0 0,-1-1 1 0 0,1 0-1 0 0,0 0 1 0 0,0 0-1 0 0,0 0 1 0 0,1 0-1 0 0,-1 0 1 0 0,0 0-1 0 0,1-1 1 0 0,0 1-1 0 0,-1 0 1 0 0,1-1-1 0 0,0 1 1 0 0,-1-1-1 0 0,1 0 1 0 0,0 0-1 0 0,0 1 1 0 0,0-1-1 0 0,0 0 1 0 0,1 0-1 0 0,-1-1 1 0 0,0 1-1 0 0,0 0 1 0 0,0-1-1 0 0,1 0 1 0 0,-1 1-1 0 0,0-1 1 0 0,1 0-1 0 0,-1 0 1 0 0,0 0-1 0 0,0 0 1 0 0,1-1-1 0 0,-1 1 1 0 0,0-1 0 0 0,0 1-1 0 0,1-1 1 0 0,-1 0-1 0 0,0 0 1 0 0,0 0-1 0 0,0 0-19 0 0,26-46 112 0 0,-21 18-16 0 0,2 76-295 0 0,-1 61-574 0 0,-4-103-6222 0 0,1-9-196 0 0</inkml:trace>
  <inkml:trace contextRef="#ctx0" brushRef="#br0" timeOffset="14301.41">5989 629 13269 0 0,'0'0'616'0'0,"6"8"-902"0"0,1 1 389 0 0,0 0 1 0 0,0 0-1 0 0,-1 1 0 0 0,0-1 1 0 0,-1 2-1 0 0,0-1 1 0 0,0 0-1 0 0,-1 1 1 0 0,-1 0-1 0 0,0 0 1 0 0,0 0-1 0 0,-1 0 1 0 0,-1 0-1 0 0,0 0 1 0 0,0 1-1 0 0,-1-1 1 0 0,0 0-1 0 0,-1 1 0 0 0,-1-1 1 0 0,0 0-1 0 0,0 0 1 0 0,-1 0-1 0 0,0 0 1 0 0,-1 0-1 0 0,0-1 1 0 0,-1 1-1 0 0,0-1 1 0 0,-1 0-1 0 0,0-1 1 0 0,0 1-1 0 0,-1-1 1 0 0,-5 5-104 0 0,-20 11-1360 0 0,7-18-2810 0 0,16-7-1409 0 0</inkml:trace>
  <inkml:trace contextRef="#ctx0" brushRef="#br0" timeOffset="15360.32">6878 1008 10617 0 0,'0'0'3815'0'0,"0"0"-3526"0"0,0 0-487 0 0,0 0 491 0 0,0 0 182 0 0,-7 6-46 0 0,-112 73-310 0 0,120-76-109 0 0,1 0 0 0 0,-1 0-1 0 0,1-1 1 0 0,0 1 0 0 0,0 0-1 0 0,0-1 1 0 0,0 0 0 0 0,0 1-1 0 0,0-1 1 0 0,1 0-1 0 0,-1 0 1 0 0,1 0 0 0 0,-1-1-1 0 0,1 1 1 0 0,0-1 0 0 0,0 1-1 0 0,0-1 1 0 0,0 0 0 0 0,0 0-1 0 0,0 0 1 0 0,0 0 0 0 0,0-1-1 0 0,0 1 1 0 0,0-1-1 0 0,0 0 1 0 0,1 0 0 0 0,-1 0-1 0 0,0 0 1 0 0,0 0 0 0 0,0-1-1 0 0,0 0 1 0 0,2 0-10 0 0,-5 1-5 0 0,3 1-19 0 0,0 0 0 0 0,-1-1-1 0 0,1 1 1 0 0,0-1-1 0 0,0 0 1 0 0,0 1 0 0 0,-1-1-1 0 0,1-1 1 0 0,0 1-1 0 0,0 0 1 0 0,0-1-1 0 0,0 1 1 0 0,-1-1 0 0 0,1 0-1 0 0,0 0 1 0 0,-1 0-1 0 0,1 0 1 0 0,-1-1-1 0 0,1 1 1 0 0,-1-1 0 0 0,0 1-1 0 0,1-1 1 0 0,-1 0-1 0 0,0 0 1 0 0,0 0 0 0 0,0 0-1 0 0,0 0 1 0 0,-1-1-1 0 0,1 1 1 0 0,-1 0-1 0 0,1-1 1 0 0,-1 1 0 0 0,0-1-1 0 0,0 0 1 0 0,0 1-1 0 0,0-1 1 0 0,0 0-1 0 0,-1 0 1 0 0,1 1 0 0 0,-1-1-1 0 0,0 0 1 0 0,0 0-1 0 0,0-2 25 0 0,27 144 2725 0 0,-21-53-2216 0 0,-12-52-3631 0 0,5-29-2126 0 0,-2-7-3773 0 0</inkml:trace>
  <inkml:trace contextRef="#ctx0" brushRef="#br0" timeOffset="14890.83">6799 651 10225 0 0,'0'0'6078'0'0,"3"8"-5240"0"0,0 3-783 0 0,0 0 0 0 0,0 1 0 0 0,-1-1 0 0 0,0 1 0 0 0,-1 0-1 0 0,-1-1 1 0 0,0 1 0 0 0,0 0 0 0 0,-1 0 0 0 0,0-1 0 0 0,-1 1 0 0 0,-1-1 0 0 0,-2 7-55 0 0,-1 6-853 0 0,5-14-8238 0 0,1-13 2264 0 0</inkml:trace>
  <inkml:trace contextRef="#ctx0" brushRef="#br0" timeOffset="15091.92">6980 897 11865 0 0,'0'0'3900'0'0,"0"0"-3900"0"0,0 0-452 0 0,0 0 452 0 0,0 0 188 0 0,0 0 380 0 0,0 0 25 0 0,-51 21-185 0 0,23-21-244 0 0,-2 0-152 0 0,0 0-12 0 0,-3 0-724 0 0,4 0-457 0 0,-1 0-595 0 0,4 0-1260 0 0,9 0-2129 0 0</inkml:trace>
  <inkml:trace contextRef="#ctx0" brushRef="#br0" timeOffset="14472.92">6401 921 14645 0 0,'0'0'1777'0'0,"0"0"-1777"0"0,0 0-1145 0 0,0 0 705 0 0,0 0 440 0 0,-42 0 148 0 0,20-4-84 0 0,-1-2-64 0 0,-1 2-744 0 0,3-2-1052 0 0,5 0-2512 0 0,2-6-2181 0 0</inkml:trace>
  <inkml:trace contextRef="#ctx0" brushRef="#br0" timeOffset="14643.85">6347 840 12777 0 0,'0'0'1620'0'0,"0"0"-1612"0"0,33 41 728 0 0,-26-24-108 0 0,-3 2-212 0 0,-4-2-175 0 0,0 1-89 0 0,-4-3 36 0 0,-3 1-188 0 0,1-4-268 0 0,-1-1-489 0 0,2-5-527 0 0,2-2-1552 0 0,2-2-3316 0 0</inkml:trace>
  <inkml:trace contextRef="#ctx0" brushRef="#br0" timeOffset="17553.18">8465 755 7281 0 0,'3'8'4827'0'0,"62"178"-1288"0"0,-64-179-3502 0 0,1 1 0 0 0,-1 0 1 0 0,-1 0-1 0 0,1 0 0 0 0,-1-1 0 0 0,-1 1 0 0 0,0 0 1 0 0,0 0-1 0 0,0 0 0 0 0,-1-1 0 0 0,0 1 1 0 0,0-1-1 0 0,-1 1 0 0 0,0-1 0 0 0,-1 0 0 0 0,1 0 1 0 0,-1 0-1 0 0,-1-1 0 0 0,1 0 0 0 0,-1 1 1 0 0,0-1-1 0 0,0-1 0 0 0,-1 1 0 0 0,0-1 1 0 0,-1 1-38 0 0,-15 6-1159 0 0,5-9-2991 0 0,7-5-2007 0 0</inkml:trace>
  <inkml:trace contextRef="#ctx0" brushRef="#br0" timeOffset="17803.11">8841 1077 7353 0 0,'0'0'9669'0'0,"0"0"-9669"0"0,0 0-524 0 0,0 0-321 0 0,0 0 845 0 0,-41 0 132 0 0,16-7-132 0 0,0 1-240 0 0,2 0-1188 0 0,-3-2-1564 0 0,9 0-2713 0 0</inkml:trace>
  <inkml:trace contextRef="#ctx0" brushRef="#br0" timeOffset="18054.36">8744 1018 12973 0 0,'0'0'1916'0'0,"0"0"-1800"0"0,30 40 500 0 0,-25-22-24 0 0,-1 0-239 0 0,-1 1-93 0 0,-3-3-148 0 0,-3 0-12 0 0,-1-3-100 0 0,-1-3-288 0 0,1-1-453 0 0,0-5-959 0 0,3-1-3120 0 0,1-6-3273 0 0</inkml:trace>
  <inkml:trace contextRef="#ctx0" brushRef="#br0" timeOffset="18055.36">9159 798 11761 0 0,'0'0'5661'0'0,"0"0"-5661"0"0,15 44-396 0 0,-11-23 396 0 0,0 4 88 0 0,-2-2 96 0 0,0 0-176 0 0,-2-3-8 0 0,-2-2-4 0 0,0-4-180 0 0,-2 0-364 0 0,2-4-373 0 0,2-2-871 0 0,0-4-2632 0 0,6-4-2209 0 0</inkml:trace>
  <inkml:trace contextRef="#ctx0" brushRef="#br0" timeOffset="18241.06">9392 1068 15557 0 0,'0'0'364'0'0,"0"0"-364"0"0,0 0 0 0 0,-42 9 200 0 0,18-9 233 0 0,-2-3-161 0 0,-9-4-108 0 0,-8 0-104 0 0,-9-1-60 0 0,-4 0-536 0 0,12 2-697 0 0,10 0-1511 0 0,18 4-3652 0 0</inkml:trace>
  <inkml:trace contextRef="#ctx0" brushRef="#br0" timeOffset="18567.05">9262 1155 2692 0 0,'0'0'11873'0'0,"0"0"-9517"0"0,0 0-2800 0 0,0 0 299 0 0,-4 5 366 0 0,-102 49 290 0 0,104-54-512 0 0,1 0 0 0 0,-1 0 0 0 0,1-1 0 0 0,-1 1 0 0 0,1 0 0 0 0,-1 0 0 0 0,1 1 0 0 0,-1-1 0 0 0,1 0 0 0 0,-1 0 0 0 0,1 1 0 0 0,-1-1 1 0 0,1 1-1 0 0,0-1 0 0 0,-1 1 0 0 0,1 0 0 0 0,0-1 0 0 0,-1 1 0 0 0,1 0 0 0 0,0 0 0 0 0,0 0 0 0 0,0 0 0 0 0,-1 0 0 0 0,1 0 0 0 0,1 0 1 0 0,-1 1-1 0 0,0-1 0 0 0,0 0 0 0 0,0 0 0 0 0,0 1 0 0 0,1-1 0 0 0,-1 0 0 0 0,1 1 0 0 0,-1-1 0 0 0,1 1 0 0 0,0-1 0 0 0,-1 1 0 0 0,1-1 1 0 0,0 1-1 0 0,0-1 0 0 0,0 1 0 0 0,0-1 0 0 0,0 1 0 0 0,0-1 0 0 0,1 1 0 0 0,-1-1 0 0 0,0 1 0 0 0,1-1 0 0 0,-1 0 0 0 0,1 1 0 0 0,0-1 1 0 0,-1 1-1 0 0,1-1 0 0 0,0 0 0 0 0,0 0 0 0 0,0 1 0 0 0,0-1 0 0 0,0 0 0 0 0,0 0 0 0 0,0 0 0 0 0,0 0 0 0 0,0 0 0 0 0,0 0 0 0 0,1-1 1 0 0,-1 1-1 0 0,0 0 0 0 0,1 0 0 0 0,-1-1 0 0 0,0 1 0 0 0,2-1 1 0 0,1 3-44 0 0,0-1 0 0 0,0 0 0 0 0,0 0 0 0 0,0-1-1 0 0,0 1 1 0 0,0-1 0 0 0,0 0 0 0 0,0 0 0 0 0,1 0 0 0 0,-1-1 0 0 0,0 1 0 0 0,1-1 0 0 0,-1 0 0 0 0,0 0-1 0 0,1-1 1 0 0,-1 1 0 0 0,0-1 0 0 0,0 0 0 0 0,1 0 0 0 0,-1-1 0 0 0,0 1 0 0 0,0-1 0 0 0,0 0 0 0 0,0 0-1 0 0,-1 0 1 0 0,1 0 0 0 0,-1-1 0 0 0,1 0 0 0 0,-1 1 0 0 0,0-1 0 0 0,0 0 0 0 0,0-1 0 0 0,0 1 0 0 0,0-1-1 0 0,-1 1 1 0 0,0-1 0 0 0,1 0 0 0 0,-1 1 0 0 0,-1-1 0 0 0,1 0 0 0 0,-1 0 0 0 0,1-1 0 0 0,-1 1 44 0 0,-1 171 1926 0 0,11-151-7337 0 0,-6-15 442 0 0</inkml:trace>
  <inkml:trace contextRef="#ctx0" brushRef="#br0" timeOffset="16525.78">7828 657 9609 0 0,'0'0'4984'0'0,"0"0"-4820"0"0,-3 9-820 0 0,-13 30 1111 0 0,2 0 0 0 0,3 1 0 0 0,0 0 0 0 0,3 1 0 0 0,1 0 0 0 0,2 1-1 0 0,2-1 1 0 0,2 24-455 0 0,14-24-534 0 0,1-34-4975 0 0,-4-12-639 0 0</inkml:trace>
  <inkml:trace contextRef="#ctx0" brushRef="#br0" timeOffset="16774.55">7980 757 16818 0 0,'0'0'261'0'0,"0"0"-645"0"0,0 0 267 0 0,0 0 264 0 0,0 0-129 0 0,8 2-257 0 0,82 37 264 0 0,-120-41 428 0 0,7-7-1217 0 0,31 19-752 0 0,-2-5 1530 0 0,-1-3 105 0 0,-1 1-1 0 0,0-1 0 0 0,0 1 1 0 0,-1 0-1 0 0,1 0 1 0 0,0 1-1 0 0,-1-1 0 0 0,0 1 1 0 0,0 0-1 0 0,0 0 1 0 0,0 0-1 0 0,-1 0 0 0 0,1 0 1 0 0,-1 1-1 0 0,0-1 1 0 0,0 1-1 0 0,-1-1 0 0 0,1 1 1 0 0,-1 0-1 0 0,0 0 1 0 0,-1-1-1 0 0,1 5-118 0 0,-4-7 30 0 0,0 0 0 0 0,0 1-1 0 0,0-1 1 0 0,0 0 0 0 0,-1-1 0 0 0,1 1-1 0 0,-1 0 1 0 0,0-1 0 0 0,1 0 0 0 0,-1 0 0 0 0,0 0-1 0 0,1 0 1 0 0,-1-1 0 0 0,0 0 0 0 0,0 1 0 0 0,0-1-1 0 0,0-1 1 0 0,1 1 0 0 0,-1 0 0 0 0,0-1 0 0 0,0 0-1 0 0,0 0 1 0 0,1 0 0 0 0,-1 0 0 0 0,-2-2-30 0 0,-2 1-337 0 0,-32-12-1473 0 0,17-3-3105 0 0,13 5-1757 0 0</inkml:trace>
  <inkml:trace contextRef="#ctx0" brushRef="#br0" timeOffset="17021.04">8234 1022 5124 0 0,'0'0'6069'0'0,"0"0"-5785"0"0,0 0-168 0 0,0 0 604 0 0,0 0 44 0 0,-52 16 0 0 0,26-16-140 0 0,-3 0-168 0 0,-7-4-220 0 0,2 1-120 0 0,0-1-68 0 0,-2-1-48 0 0,9 0-580 0 0,-3 0-788 0 0,5-1-1056 0 0,7 2-2992 0 0</inkml:trace>
  <inkml:trace contextRef="#ctx0" brushRef="#br0" timeOffset="17303.36">8116 1119 11769 0 0,'0'0'1102'0'0,"0"0"-764"0"0,0 0 0 0 0,-4 6 136 0 0,-110 92 701 0 0,113-96-1173 0 0,0-1 1 0 0,1 0-1 0 0,-1 0 1 0 0,1 1-1 0 0,-1-1 0 0 0,1 0 1 0 0,-1 1-1 0 0,1-1 1 0 0,0 1-1 0 0,0-1 0 0 0,0 0 1 0 0,-1 1-1 0 0,1-1 0 0 0,1 1 1 0 0,-1-1-1 0 0,0 1 1 0 0,0-1-1 0 0,0 0 0 0 0,1 1 1 0 0,-1-1-1 0 0,1 0 1 0 0,-1 1-1 0 0,1-1 0 0 0,0 0 1 0 0,-1 1-1 0 0,1-1 0 0 0,0 0 1 0 0,0 0-1 0 0,0 0 1 0 0,0 0-1 0 0,0 0 0 0 0,0 0 1 0 0,0 0-1 0 0,0 0 0 0 0,0 0 1 0 0,0 0-1 0 0,1-1 1 0 0,-1 1-1 0 0,0-1 0 0 0,0 1 1 0 0,1 0-1 0 0,-1-1 1 0 0,1 0-1 0 0,-1 1 0 0 0,0-1 1 0 0,1 0-1 0 0,-1 0 0 0 0,1 0 1 0 0,-1 0-1 0 0,1 0 1 0 0,0 0-3 0 0,79 10 245 0 0,-79-10-238 0 0,0 0-1 0 0,0 0 0 0 0,0 0 0 0 0,0 0 1 0 0,0-1-1 0 0,1 1 0 0 0,-1-1 0 0 0,-1 1 1 0 0,1-1-1 0 0,0 0 0 0 0,0 0 0 0 0,0 0 1 0 0,0 0-1 0 0,0 0 0 0 0,-1 0 0 0 0,1 0 0 0 0,-1 0 1 0 0,1-1-1 0 0,-1 1 0 0 0,1-1 0 0 0,-1 1 1 0 0,0-1-1 0 0,1 0 0 0 0,-1 0 0 0 0,0 1 1 0 0,0-1-1 0 0,0 0 0 0 0,-1 0 0 0 0,1 0 1 0 0,0 0-1 0 0,-1 0 0 0 0,1 0 0 0 0,-1 0 0 0 0,0 0 1 0 0,1 0-1 0 0,-1 0 0 0 0,0 0 0 0 0,-1 0 1 0 0,1 0-1 0 0,0 0 0 0 0,0 0 0 0 0,-1 0 1 0 0,1 0-1 0 0,-1 0 0 0 0,0 0 0 0 0,1 0 1 0 0,-1 0-1 0 0,0 0 0 0 0,0 0 0 0 0,0 1 0 0 0,-2-3-6 0 0,26 110 340 0 0,1 4-1872 0 0,-23-109-1958 0 0,1-6-2585 0 0</inkml:trace>
  <inkml:trace contextRef="#ctx0" brushRef="#br0" timeOffset="16012.8">7302 768 7249 0 0,'0'0'5494'0'0,"0"0"-4884"0"0,0 0-910 0 0,0 0 217 0 0,0 0-53 0 0,7 3 87 0 0,5 1 64 0 0,-1 1 224 0 0,0-1 0 0 0,0 0-1 0 0,1-1 1 0 0,-1 0-1 0 0,1-1 1 0 0,0 0 0 0 0,-1-1-1 0 0,1 0 1 0 0,0-1-1 0 0,0 0 1 0 0,0-1 0 0 0,-1 0-1 0 0,2-1-238 0 0,-11 2 7 0 0,-1-1 0 0 0,1 0 0 0 0,-1 0 0 0 0,0 1 0 0 0,0-1 0 0 0,1 0 0 0 0,-1 0 0 0 0,0 0 0 0 0,0 0 0 0 0,0 0 0 0 0,0-1 0 0 0,0 1 0 0 0,0 0 0 0 0,0 0 0 0 0,0-1 0 0 0,-1 1 0 0 0,1 0 0 0 0,0-1 0 0 0,-1 1 0 0 0,1-1 0 0 0,-1 1-1 0 0,1-1 1 0 0,-1 1 0 0 0,0-1 0 0 0,0 1 0 0 0,0-1 0 0 0,0 1 0 0 0,0-1 0 0 0,0 1 0 0 0,0-1 0 0 0,0 1 0 0 0,-1-1 0 0 0,1 1 0 0 0,0-1 0 0 0,-1 1 0 0 0,0-1 0 0 0,1 1 0 0 0,-1-1 0 0 0,0 1 0 0 0,1 0 0 0 0,-1 0 0 0 0,0-1 0 0 0,0 1 0 0 0,0 0 0 0 0,0 0 0 0 0,-1-1-7 0 0,-51-52-870 0 0,-4 21 428 0 0,53 72-108 0 0,36 239 3425 0 0,-32-263-2946 0 0,5 38-1987 0 0,-4-51-1271 0 0,2-2-2340 0 0</inkml:trace>
  <inkml:trace contextRef="#ctx0" brushRef="#br0" timeOffset="16247.98">7519 953 11789 0 0,'0'0'5221'0'0,"0"0"-5221"0"0,0 0-1597 0 0,0 0 1597 0 0,-46 19 88 0 0,22-15 128 0 0,1-2-216 0 0,-1-1-504 0 0,2-1-1640 0 0,6 0-3592 0 0,2-9-1597 0 0</inkml:trace>
  <inkml:trace contextRef="#ctx0" brushRef="#br0" timeOffset="149192.24">8669 1359 1172 0 0,'0'0'185'0'0,"0"0"-38"0"0,0 0-10 0 0,0 0-51 0 0,0 0 19 0 0,-4 7 11 0 0,-47 224 2501 0 0,46-226-2497 0 0,0-1 1 0 0,1 1-1 0 0,-1-1 0 0 0,-1 0 0 0 0,1 0 1 0 0,-1-1-1 0 0,0 0 0 0 0,1 0 1 0 0,-1 0-1 0 0,0 0 0 0 0,-1-1 0 0 0,1 0 1 0 0,0-1-1 0 0,-1 1 0 0 0,1-1 0 0 0,-1 0 1 0 0,1-1-1 0 0,-1 0 0 0 0,0 0 1 0 0,1 0-1 0 0,-1-1 0 0 0,1 1 0 0 0,-1-2 1 0 0,1 1-1 0 0,-5-2-120 0 0,-15 1-84 0 0,-113-11 239 0 0,0-6-1 0 0,-106-29-154 0 0,-178-25-538 0 0,407 71 373 0 0,5-1 88 0 0,1 0 0 0 0,-1 1-1 0 0,0 0 1 0 0,0 1 0 0 0,0 1 0 0 0,0-1-1 0 0,0 2 1 0 0,0-1 0 0 0,0 1-1 0 0,0 1 1 0 0,0 0 0 0 0,1 1 0 0 0,-1 0-1 0 0,1 1 1 0 0,-1 0 0 0 0,1 0 0 0 0,1 1-1 0 0,-1 0 1 0 0,0 1 0 0 0,1 0 0 0 0,0 0-1 0 0,1 1 1 0 0,-3 3 77 0 0,9-7 66 0 0,1-1-1 0 0,0 1 1 0 0,0 0 0 0 0,0 0-1 0 0,0-1 1 0 0,0 1-1 0 0,0 0 1 0 0,1 0 0 0 0,-1 0-1 0 0,1 0 1 0 0,0 0-1 0 0,0 0 1 0 0,0-1-1 0 0,0 1 1 0 0,1 0 0 0 0,-1 0-1 0 0,1 0 1 0 0,0 0-1 0 0,0 0 1 0 0,0-1 0 0 0,0 1-1 0 0,0 0 1 0 0,0-1-1 0 0,1 1 1 0 0,-1-1 0 0 0,2 2-66 0 0,-3-4 794 0 0,-22-20-903 0 0,-13-1 38 0 0,-2 1 0 0 0,0 1 0 0 0,-1 2 0 0 0,-1 2 0 0 0,0 2 0 0 0,-1 1 1 0 0,0 3-1 0 0,-1 1 0 0 0,0 1 0 0 0,-1 3 0 0 0,1 1 0 0 0,-1 2 0 0 0,-11 3 71 0 0,-136-16 113 0 0,-529-52-94 0 0,-579 12 527 0 0,209 8 278 0 0,683-29-2033 0 0,169 22 2052 0 0,111 31-5223 0 0,115 18 2638 0 0</inkml:trace>
  <inkml:trace contextRef="#ctx0" brushRef="#br0" timeOffset="152880.53">10954 1656 2856 0 0,'159'-101'-1961'0'0,"-52"-53"3284"0"0,-100 136-1225 0 0,-1 0 0 0 0,-1-1 0 0 0,-1 1 0 0 0,-1-1 0 0 0,0 0-1 0 0,-2 0 1 0 0,0 0 0 0 0,-1 0 0 0 0,0 0 0 0 0,-2-1 0 0 0,0 1 0 0 0,-2 1 0 0 0,0-1-1 0 0,-1 0 1 0 0,0 1 0 0 0,-2 0 0 0 0,0 0 0 0 0,-1 1 0 0 0,-4-5-98 0 0,-17-32-216 0 0,-3 2 1 0 0,-2 2 0 0 0,-3 0-1 0 0,-1 3 1 0 0,-22-20 215 0 0,3 10 394 0 0,-2 1 1 0 0,-2 4-1 0 0,-2 2 0 0 0,-3 3 1 0 0,-1 3-1 0 0,-3 3 0 0 0,-69-30-394 0 0,99 52-48 0 0,-1 2-1 0 0,0 2 1 0 0,-1 2-1 0 0,-1 1 1 0 0,0 3 0 0 0,0 1-1 0 0,-1 2 1 0 0,0 2-1 0 0,0 2 1 0 0,0 2 0 0 0,0 2-1 0 0,0 2 1 0 0,0 2-1 0 0,1 1 1 0 0,0 3-1 0 0,0 1 1 0 0,1 2 0 0 0,1 2-1 0 0,-20 11 49 0 0,-11 9-17 0 0,-166 104-433 0 0,218-115 523 0 0,1 2-1 0 0,1 0 0 0 0,2 0 1 0 0,0 2-1 0 0,2 0 0 0 0,1 1 1 0 0,1 0-1 0 0,2 1 0 0 0,1 0 0 0 0,1 0 1 0 0,2 1-1 0 0,1 0 0 0 0,1 0 1 0 0,2 1-1 0 0,1-1 0 0 0,2 26-72 0 0,-1-53 22 0 0,-3 41-138 0 0,2 1 1 0 0,2-1-1 0 0,2 0 0 0 0,2 0 1 0 0,2 0-1 0 0,1-1 0 0 0,3 0 1 0 0,11 27 115 0 0,-14-49-85 0 0,1-1 1 0 0,1 0-1 0 0,1 0 1 0 0,1-1 0 0 0,1-1-1 0 0,0 0 1 0 0,1 0 0 0 0,2-1-1 0 0,0-1 1 0 0,0-1-1 0 0,2 0 1 0 0,0-2 0 0 0,0 0-1 0 0,1 0 1 0 0,1-2-1 0 0,1-1 1 0 0,10 5 84 0 0,90 46 701 0 0,-88-43-799 0 0,0-1 0 0 0,2-2 0 0 0,0-2 0 0 0,0 0-1 0 0,1-3 1 0 0,1-1 0 0 0,3-1 98 0 0,477 28 2149 0 0,-28-71-122 0 0,-306 8-344 0 0,-189 32-7354 0 0,6-3 3184 0 0</inkml:trace>
  <inkml:trace contextRef="#ctx0" brushRef="#br0" timeOffset="162812.28">8831 2090 236 0 0,'0'0'0'0'0</inkml:trace>
  <inkml:trace contextRef="#ctx0" brushRef="#br0" timeOffset="164231.86">9328 2817 1944 0 0,'0'0'0'0'0,"0"0"-664"0"0</inkml:trace>
  <inkml:trace contextRef="#ctx0" brushRef="#br0" timeOffset="164529.43">9534 2618 704 0 0,'3'-7'743'0'0,"28"-123"4133"0"0,-31 114-5107 0 0,0 0-1 0 0,-1 0 0 0 0,-1 0 1 0 0,-1 1-1 0 0,0-1 1 0 0,-1 1-1 0 0,0-1 1 0 0,-2 1-1 0 0,1 1 0 0 0,-2-1 1 0 0,0 1-1 0 0,-2-3 232 0 0,-21-25-121 0 0,-1 2 0 0 0,-2 0 0 0 0,-2 3 0 0 0,-2 0 0 0 0,-1 3 0 0 0,-1 1 0 0 0,-2 2 0 0 0,-1 1 0 0 0,-2 3 0 0 0,0 1 0 0 0,-2 3 0 0 0,-1 1 0 0 0,0 3 0 0 0,-2 1 0 0 0,0 3-1 0 0,-14-1 122 0 0,41 8-94 0 0,-1 2-1 0 0,0 1 1 0 0,0 0-1 0 0,0 2 1 0 0,0 1-1 0 0,0 0 1 0 0,-1 2-1 0 0,1 1 0 0 0,0 1 1 0 0,0 0-1 0 0,-1 2 1 0 0,2 1-1 0 0,-1 1 1 0 0,1 0-1 0 0,0 2 1 0 0,0 1-1 0 0,-17 9 95 0 0,14-3 0 0 0</inkml:trace>
  <inkml:trace contextRef="#ctx0" brushRef="#br0" timeOffset="164890.68">8621 2947 980 0 0,'5'2'303'0'0,"22"11"-65"0"0,0-2 0 0 0,0-1 0 0 0,1-1 0 0 0,0-1 0 0 0,1-2 0 0 0,-1-1-1 0 0,1-1 1 0 0,0-1 0 0 0,1-1 0 0 0,-1-2 0 0 0,0-1 0 0 0,0-2-1 0 0,0-1 1 0 0,0 0 0 0 0,-1-3 0 0 0,1 0 0 0 0,-1-2 0 0 0,-1-1 0 0 0,17-8-238 0 0,79-54-3037 0 0,-105 62 1727 0 0</inkml:trace>
  <inkml:trace contextRef="#ctx0" brushRef="#br0" timeOffset="165727.7">9371 2842 148 0 0,'0'0'612'0'0,"0"0"-508"0"0,0 0-104 0 0,0 0 8 0 0,0 0 216 0 0,0 0-80 0 0,42-12-80 0 0,-36 8 0 0 0,-1-2-64 0 0,3 1 0 0 0,0-2-84 0 0,0 1-360 0 0,4-2-248 0 0</inkml:trace>
  <inkml:trace contextRef="#ctx0" brushRef="#br0" timeOffset="166164.71">10109 1066 1344 0 0,'0'0'808'0'0,"0"0"-808"0"0</inkml:trace>
  <inkml:trace contextRef="#ctx0" brushRef="#br0" timeOffset="167451.12">6781 3587 328 0 0,'0'0'0'0'0,"0"0"-328"0"0</inkml:trace>
  <inkml:trace contextRef="#ctx0" brushRef="#br0" timeOffset="167839.25">6878 3563 88 0 0,'0'0'670'0'0,"0"0"-307"0"0,6-7-109 0 0,-1-1-10 0 0,0 0-1 0 0,-1-1 0 0 0,0 1 0 0 0,0-1 0 0 0,-1 0 1 0 0,0 0-1 0 0,0 0 0 0 0,-1 0 0 0 0,0-1 0 0 0,-1 1 1 0 0,0-1-1 0 0,-1 1 0 0 0,0-5-243 0 0,0-9-260 0 0,-2 1 1 0 0,-1-1-1 0 0,-1 1 0 0 0,0 0 1 0 0,-2 0-1 0 0,0 0 1 0 0,-2 1-1 0 0,-7-14 260 0 0,8 17 39 0 0,-1 0-1 0 0,-2 1 1 0 0,1 0 0 0 0,-2 0-1 0 0,0 1 1 0 0,-1 1 0 0 0,-1 0-1 0 0,0 0 1 0 0,-1 2-1 0 0,0-1 1 0 0,-1 2 0 0 0,-1 0-1 0 0,0 1 1 0 0,-1 0 0 0 0,0 2-1 0 0,0 0 1 0 0,-1 0 0 0 0,0 2-1 0 0,0 0 1 0 0,-1 1 0 0 0,0 1-1 0 0,0 1 1 0 0,0 1 0 0 0,-1 0-1 0 0,-6 1-38 0 0,10 6 16 0 0,1 0 1 0 0,0 1-1 0 0,0 1 0 0 0,0 0 0 0 0,1 1 0 0 0,0 1 0 0 0,0 0 0 0 0,1 0 0 0 0,0 2 0 0 0,0 0 0 0 0,1 0 1 0 0,0 1-1 0 0,1 0 0 0 0,1 1 0 0 0,0 0 0 0 0,0 1 0 0 0,1 0 0 0 0,0 1 0 0 0,2 0 0 0 0,-1 0 0 0 0,2 1 1 0 0,0-1-1 0 0,1 2 0 0 0,0-1 0 0 0,1 0 0 0 0,-1 10-16 0 0,2-11 23 0 0,1 0-1 0 0,0 1 1 0 0,2-1-1 0 0,-1 1 1 0 0,1-1 0 0 0,1 0-1 0 0,1 1 1 0 0,0-1 0 0 0,1 0-1 0 0,0 0 1 0 0,1 0-1 0 0,1 0 1 0 0,0-1 0 0 0,1 0-1 0 0,0 0 1 0 0,1 0 0 0 0,1-1-1 0 0,0 0 1 0 0,0 0-1 0 0,1-1 1 0 0,1 0 0 0 0,0 0-1 0 0,7 5-22 0 0,1 0 259 0 0,1-1-1 0 0,0 0 1 0 0,1-2-1 0 0,0 0 1 0 0,1-1-1 0 0,1-1 1 0 0,0-1-1 0 0,0-1 0 0 0,1-1 1 0 0,0-1-1 0 0,0-1 1 0 0,1-1-1 0 0,19 1-258 0 0,130-14-1506 0 0,-160 1-811 0 0,5-8-1449 0 0</inkml:trace>
  <inkml:trace contextRef="#ctx0" brushRef="#br0" timeOffset="179540.9">8570 462 580 0 0,'3'11'-25'0'0,"22"92"1894"0"0,-5 1 0 0 0,-4 1 1 0 0,-5 1-1 0 0,-2 81-1869 0 0,-23 70-1948 0 0,27-190 1172 0 0,-10-66-1308 0 0,1-9-680 0 0</inkml:trace>
  <inkml:trace contextRef="#ctx0" brushRef="#br0" timeOffset="180035.69">8208 411 432 0 0,'-477'-83'285'0'0,"-347"-11"-285"0"0,264 53 3967 0 0,-992 0-2862 0 0,1405 40-1313 0 0,-1437 6-3287 0 0,1423-8 2334 0 0,85 1 424 0 0</inkml:trace>
  <inkml:trace contextRef="#ctx0" brushRef="#br0" timeOffset="180286.68">2551 129 696 0 0,'-8'-1'836'0'0,"-37"-7"651"0"0,16 2-1308 0 0,0 1-1 0 0,-1 1 1 0 0,1 1-1 0 0,-1 2 1 0 0,1 1-1 0 0,-1 1 0 0 0,-24 5-178 0 0,4 26-3500 0 0,48-28 2732 0 0</inkml:trace>
  <inkml:trace contextRef="#ctx0" brushRef="#br0" timeOffset="180582.47">2182 161 944 0 0,'0'0'889'0'0,"0"0"-127"0"0,0 0-198 0 0,0 0-174 0 0,0 0 74 0 0,3 8 91 0 0,72 274 1435 0 0,-68-204-2384 0 0,-6-48 195 0 0,1 0-1 0 0,1-1 1 0 0,2 1-1 0 0,0-1 1 0 0,2 0 0 0 0,2 0-1 0 0,0-1 1 0 0,2 0-1 0 0,1 0 1 0 0,15 23 199 0 0,241 271 2527 0 0,-256-307-2618 0 0,0 1 0 0 0,2-2-1 0 0,-1 1 1 0 0,2-2 0 0 0,0 0 0 0 0,1-1 0 0 0,0 0 0 0 0,0-2 0 0 0,1 0 0 0 0,1 0 0 0 0,0-2 0 0 0,0 0 0 0 0,1-1 0 0 0,0-1 0 0 0,0-1 0 0 0,0 0 0 0 0,0-2 0 0 0,3 0 91 0 0,584 35 201 0 0,-181 19-3226 0 0,-356-47 1779 0 0</inkml:trace>
  <inkml:trace contextRef="#ctx0" brushRef="#br1" timeOffset="-87646.53">2313 929 52 0 0,'0'0'560'0'0,"0"0"-272"0"0,0 0-156 0 0,0 0-132 0 0,0 0-4 0 0,0 0-456 0 0,0 0-108 0 0</inkml:trace>
  <inkml:trace contextRef="#ctx0" brushRef="#br1" timeOffset="-87492.72">2306 848 396 0 0,'0'0'24'0'0,"0"0"-24"0"0,0 0-420 0 0</inkml:trace>
  <inkml:trace contextRef="#ctx0" brushRef="#br1" timeOffset="-87087.03">2324 667 208 0 0,'0'0'475'0'0,"0"-7"-233"0"0,-1-6-180 0 0,1 0-1 0 0,-2 0 0 0 0,0 0 1 0 0,0 0-1 0 0,-1 0 0 0 0,-1 1 1 0 0,0 0-1 0 0,0-1 0 0 0,-2 1 0 0 0,1 1 1 0 0,-2-1-1 0 0,1 1 0 0 0,-1 0 1 0 0,-1 1-1 0 0,0-1 0 0 0,-1 1 1 0 0,0 1-1 0 0,-6-5-61 0 0,7 7 0 0 0,-1 1 0 0 0,1 0 0 0 0,-1 1 0 0 0,-1 0 0 0 0,1 0 1 0 0,0 1-1 0 0,-1 1 0 0 0,0-1 0 0 0,0 1 0 0 0,0 1 0 0 0,0 0 0 0 0,-1 1 0 0 0,1-1 1 0 0,0 2-1 0 0,-1 0 0 0 0,1 0 0 0 0,-1 1 0 0 0,1 0 0 0 0,0 1 0 0 0,0 0 0 0 0,-1 0 1 0 0,-3 3-1 0 0,9-2-39 0 0,1 0 1 0 0,0 0 0 0 0,-1 1 0 0 0,1 0 0 0 0,1 0 0 0 0,-1 0 0 0 0,0 0 0 0 0,1 1-1 0 0,0-1 1 0 0,0 1 0 0 0,1 0 0 0 0,-1 0 0 0 0,1 0 0 0 0,0 0 0 0 0,0 0 0 0 0,0 0-1 0 0,1 1 1 0 0,0-1 0 0 0,0 0 0 0 0,0 1 0 0 0,1-1 0 0 0,0 2 38 0 0,-15 50-34 0 0,12-43-16 0 0,0-1-1 0 0,1 1 1 0 0,1 0 0 0 0,0-1 0 0 0,1 1 0 0 0,1 0 0 0 0,0-1-1 0 0,1 1 1 0 0,0-1 0 0 0,1 1 0 0 0,1-1 0 0 0,0 0 0 0 0,0 0-1 0 0,2 0 1 0 0,-1-1 0 0 0,2 0 0 0 0,-1 0 0 0 0,2 0 0 0 0,0-1 0 0 0,0 0-1 0 0,8 7 51 0 0,116 93 1190 0 0,-126-108-1829 0 0</inkml:trace>
  <inkml:trace contextRef="#ctx0" brushRef="#br1" timeOffset="-79449">3057 934 5244 0 0,'0'0'2877'0'0,"0"0"-2357"0"0,0 0-520 0 0,0 0-104 0 0,0 0-64 0 0,0 0-416 0 0,0 0-680 0 0,0 0-1717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5:5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1304 0 0,'0'0'7293'0'0,"0"0"-4392"0"0,0 0-2217 0 0,0 0-502 0 0,0 0 196 0 0,0 0 74 0 0,0 0-235 0 0,-1-18-168 0 0,7 17-17 0 0,1 1-1 0 0,-1-1 1 0 0,1 1 0 0 0,-1 1-1 0 0,0-1 1 0 0,1 1 0 0 0,-1 0-1 0 0,0 1 1 0 0,1 0 0 0 0,-1 0-1 0 0,0 0 1 0 0,0 0 0 0 0,0 1-1 0 0,-1 0 1 0 0,1 0 0 0 0,-1 1 0 0 0,0 0-1 0 0,3 2-31 0 0,-6-5 83 0 0,0 1-1 0 0,0 0 1 0 0,0 0-1 0 0,0 0 1 0 0,0 0-1 0 0,-1 1 1 0 0,1-1-1 0 0,-1 0 0 0 0,1 1 1 0 0,-1-1-1 0 0,0 1 1 0 0,0 0-1 0 0,0-1 1 0 0,0 1-1 0 0,0 0 1 0 0,-1-1-1 0 0,1 1 1 0 0,-1 0-1 0 0,0 0 1 0 0,0-1-1 0 0,0 1 1 0 0,0 0-1 0 0,0 0 1 0 0,-1-1-1 0 0,1 1 1 0 0,-1 0-1 0 0,0 0 0 0 0,0-1 1 0 0,0 1-1 0 0,0-1 1 0 0,0 1-1 0 0,0-1 1 0 0,-1 1-1 0 0,1-1 1 0 0,-1 0-1 0 0,0 1 1 0 0,0-1-1 0 0,1 0 1 0 0,-1 0-1 0 0,-1-1 1 0 0,-1 3-83 0 0,1-1-227 0 0,-29 24 465 0 0,7-20-6553 0 0,23-9 1563 0 0,4-8-1604 0 0</inkml:trace>
  <inkml:trace contextRef="#ctx0" brushRef="#br0" timeOffset="249.99">204 1 9549 0 0,'0'0'1977'0'0,"0"0"-784"0"0,0 0-355 0 0,0 0-325 0 0,0 0-40 0 0,0 0 101 0 0,-5 5-170 0 0,2-2-395 0 0,1 0 1 0 0,-1 0-1 0 0,1 0 1 0 0,0 0 0 0 0,0 0-1 0 0,0 0 1 0 0,0 1-1 0 0,1-1 1 0 0,-1 1 0 0 0,1-1-1 0 0,0 1 1 0 0,0-1-1 0 0,0 1 1 0 0,0 0-1 0 0,1 0 1 0 0,-1-1 0 0 0,1 1-1 0 0,0 0 1 0 0,0 0-1 0 0,1 0 1 0 0,-1-1 0 0 0,1 1-1 0 0,0 0 1 0 0,-1 0-1 0 0,2-1 1 0 0,-1 1-1 0 0,0-1 1 0 0,1 1 0 0 0,0-1-1 0 0,0 0 1 0 0,0 1-1 0 0,0-1 1 0 0,0 0-1 0 0,1 0 1 0 0,-1-1 0 0 0,1 1-1 0 0,0 0 1 0 0,0-1-10 0 0,59 18-317 0 0,-20-20-4665 0 0,-31-1-448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7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13 16526 0 0,'0'0'1444'0'0,"0"0"-1444"0"0,0 0-496 0 0,0 0 408 0 0,0 0 80 0 0,0 0-152 0 0,0 0-452 0 0,0 0-105 0 0,0 0-443 0 0,0 0-952 0 0,-14-6-2936 0 0,14 0-1505 0 0</inkml:trace>
  <inkml:trace contextRef="#ctx0" brushRef="#br0" timeOffset="1">255 9 11969 0 0,'0'0'2804'0'0,"0"0"-2652"0"0,0 0-152 0 0,0 0-152 0 0,0 0 100 0 0,0 0-504 0 0,0 0-704 0 0,0 0-832 0 0,0 0-1948 0 0,0 0-2733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7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11717 0 0,'0'0'2756'0'0,"0"0"-2320"0"0,0 0-428 0 0,0 0 164 0 0,0 0-172 0 0,0 0-152 0 0,0 0-444 0 0,0 0-228 0 0,0 0-776 0 0,0 0-2760 0 0,19 29-3197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8189 0 0,'0'0'6340'0'0,"7"6"-4796"0"0,4 2-1418 0 0,-1 1 0 0 0,0 0 1 0 0,0 0-1 0 0,-1 1 0 0 0,-1 0 0 0 0,1 1 1 0 0,-1-1-1 0 0,-1 2 0 0 0,0-1 1 0 0,-1 1-1 0 0,0 0 0 0 0,-1 1 0 0 0,0-1 1 0 0,-1 1-1 0 0,-1 0 0 0 0,1 0 0 0 0,-2 0 1 0 0,0 1-127 0 0,-29-109-4397 0 0,23 81 4118 0 0,-7-21-335 0 0,2 18 3189 0 0,-34 31-1038 0 0,33-11-1519 0 0,0 1-1 0 0,0 1 1 0 0,1-1-1 0 0,-1 1 1 0 0,1 1-1 0 0,1 0 1 0 0,-1 0-1 0 0,1 1 1 0 0,0 0-1 0 0,1 0 0 0 0,-1 1 1 0 0,1 0-1 0 0,1 0 1 0 0,-5 7-18 0 0,11-13 8 0 0,0 0 1 0 0,-1-1-1 0 0,1 1 1 0 0,0 0-1 0 0,0 0 1 0 0,0-1 0 0 0,0 1-1 0 0,0 0 1 0 0,0 0-1 0 0,1-1 1 0 0,-1 1-1 0 0,1 0 1 0 0,-1-1-1 0 0,1 1 1 0 0,0 0-1 0 0,-1-1 1 0 0,1 1-1 0 0,0-1 1 0 0,0 1-1 0 0,0-1 1 0 0,0 0-1 0 0,0 1 1 0 0,0-1-1 0 0,1 0 1 0 0,-1 0-1 0 0,0 1 1 0 0,1-1-1 0 0,-1 0 1 0 0,1 0-1 0 0,-1-1 1 0 0,1 1-1 0 0,-1 0 1 0 0,1 0-1 0 0,0-1 1 0 0,-1 1-1 0 0,1-1 1 0 0,0 0-1 0 0,-1 1 1 0 0,1-1-1 0 0,0 0 1 0 0,0 0-1 0 0,-1 0 1 0 0,1 0 0 0 0,2 0-9 0 0,81 0-3529 0 0,-64-6 723 0 0,-4 1-2234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0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14957 0 0,'0'0'1179'0'0,"0"0"-881"0"0,3 6-127 0 0,-2-4-134 0 0,1 0 4 0 0,0 0 0 0 0,0 1 0 0 0,-1-1 0 0 0,1 0 0 0 0,-1 1 0 0 0,0 0 0 0 0,0-1 0 0 0,0 1 0 0 0,0 0 0 0 0,0 0 0 0 0,0-1 0 0 0,-1 1 0 0 0,1 0 0 0 0,-1 0 0 0 0,0 0 1 0 0,0 0-1 0 0,0 0 0 0 0,0 0 0 0 0,-1 0 0 0 0,1-1 0 0 0,-1 1 0 0 0,0 0 0 0 0,0 0 0 0 0,0 0 0 0 0,-1 1-41 0 0,2-3-218 0 0,29-44-4302 0 0,24 48 5173 0 0,-49-4-497 0 0,0 1 0 0 0,0-1 0 0 0,-1 1 1 0 0,1 0-1 0 0,-1 0 0 0 0,1 1 0 0 0,-1-1 1 0 0,0 1-1 0 0,0-1 0 0 0,0 1 0 0 0,0 0 0 0 0,0 0 1 0 0,-1 0-1 0 0,1 1 0 0 0,-1-1 0 0 0,0 1 1 0 0,0-1-1 0 0,0 1 0 0 0,0 0 0 0 0,-1 0 1 0 0,0-1-1 0 0,1 1 0 0 0,-1 0 0 0 0,-1 0 1 0 0,1 0-1 0 0,-1 1 0 0 0,1-1-156 0 0,-9 5-1837 0 0,1-12-7448 0 0,4-1 2606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1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8097 0 0,'0'0'5120'0'0,"0"0"-4051"0"0,4 8-676 0 0,76 140 2921 0 0,-132-243-15100 0 0,46 73 10194 0 0,-6 28 12160 0 0,10-3-10588 0 0,-28 37 1454 0 0,-20 48-1169 0 0,111-73-2888 0 0,-28-15-1889 0 0,-20-1-511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1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7705 0 0,'0'0'5676'0'0,"0"0"-4528"0"0,0 0-1045 0 0,0 0 301 0 0,0 0-185 0 0,0 0-188 0 0,0 0-77 0 0,3-3-72 0 0,-1 2 111 0 0,0-1 0 0 0,0 1 0 0 0,0 0-1 0 0,0-1 1 0 0,0 1 0 0 0,0 0 0 0 0,0 0 0 0 0,0 0-1 0 0,0 1 1 0 0,1-1 0 0 0,-1 0 0 0 0,0 1 0 0 0,0 0 0 0 0,1-1-1 0 0,-1 1 1 0 0,0 0 0 0 0,1 0 0 0 0,-1 0 0 0 0,0 0-1 0 0,1 1 1 0 0,-1-1 0 0 0,0 1 0 0 0,0-1 0 0 0,1 1 0 0 0,-1 0-1 0 0,0 0 1 0 0,0 0 0 0 0,0 0 0 0 0,0 0 0 0 0,0 1 0 0 0,0-1-1 0 0,0 0 1 0 0,-1 1 0 0 0,1-1 0 0 0,0 1 0 0 0,-1 0-1 0 0,1 0 1 0 0,-1 0 0 0 0,0-1 0 0 0,1 1 0 0 0,-1 0 0 0 0,0 1-1 0 0,0-1 8 0 0,24 60 1307 0 0,-24-60-1297 0 0,-1 0 0 0 0,1 0-1 0 0,-1 0 1 0 0,0 1 0 0 0,0-1 0 0 0,0 0 0 0 0,0 0 0 0 0,0 0 0 0 0,0 1 0 0 0,-1-1 0 0 0,1 0 0 0 0,-1 0-1 0 0,1 0 1 0 0,-1 0 0 0 0,0 0 0 0 0,0 0 0 0 0,0 0 0 0 0,0 0 0 0 0,0 0 0 0 0,0 0 0 0 0,-1-1 0 0 0,1 1-1 0 0,-1 0 1 0 0,1-1 0 0 0,-1 1 0 0 0,1-1 0 0 0,-1 0 0 0 0,0 1 0 0 0,0-1 0 0 0,0 0 0 0 0,0 0 0 0 0,0 0 0 0 0,0 0-1 0 0,0 0 1 0 0,0-1 0 0 0,0 1 0 0 0,0-1 0 0 0,0 1 0 0 0,0-1 0 0 0,-1 0 0 0 0,1 0 0 0 0,0 0 0 0 0,-2 0-10 0 0,-15-4-2511 0 0,12-6-4687 0 0,7-1 361 0 0</inkml:trace>
  <inkml:trace contextRef="#ctx0" brushRef="#br0" timeOffset="248.55">229 123 14053 0 0,'0'0'2247'0'0,"0"0"-2266"0"0,-1 7 31 0 0,-17 126 945 0 0,29-121-2919 0 0,1-11-3728 0 0,-3-5-1016 0 0</inkml:trace>
  <inkml:trace contextRef="#ctx0" brushRef="#br0" timeOffset="402.94">473 0 340 0 0,'0'0'15301'0'0,"0"0"-14040"0"0,25 48-1261 0 0,-18-21 0 0 0,-3 5 60 0 0,-4 0 316 0 0,0 0-376 0 0,-7-2-56 0 0,-5-1 56 0 0,-3 0 64 0 0,-5 0-16 0 0,-11 0-48 0 0,-11-2-336 0 0,-7-4-1081 0 0,6-7-1219 0 0,5-10-4436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0 111 7441 0 0,'0'0'4055'0'0,"0"0"-3114"0"0,0 0-714 0 0,0 0 6 0 0,0 0 427 0 0,0 0-301 0 0,8 1-196 0 0,20 7 77 0 0,-12-3-147 0 0,0 0 0 0 0,1-1 0 0 0,-1 0 0 0 0,1-1 0 0 0,0-1 0 0 0,-1-1 0 0 0,1 0 0 0 0,0-2 0 0 0,0 0 0 0 0,0 0 0 0 0,0-2 0 0 0,2 0-93 0 0,-17 2-1 0 0,-1 1 1 0 0,1-1-1 0 0,-1 1 1 0 0,0-1-1 0 0,1 1 1 0 0,-1-1 0 0 0,0 0-1 0 0,1 0 1 0 0,-1 1-1 0 0,0-1 1 0 0,0 0-1 0 0,0 0 1 0 0,0 0-1 0 0,0-1 1 0 0,0 1-1 0 0,0 0 1 0 0,0 0 0 0 0,0 0-1 0 0,0-1 1 0 0,-1 1-1 0 0,1 0 1 0 0,0-1-1 0 0,-1 1 1 0 0,1-1-1 0 0,-1 1 1 0 0,0-1-1 0 0,1 1 1 0 0,-1-1 0 0 0,0 1-1 0 0,0-1 1 0 0,0 1-1 0 0,0-1 1 0 0,0 1-1 0 0,0-1 1 0 0,-1 1-1 0 0,1-1 1 0 0,0 1-1 0 0,-1-1 1 0 0,1 1 0 0 0,-1 0-1 0 0,0-1 1 0 0,1 1-1 0 0,-1 0 1 0 0,0-1-1 0 0,0 1 1 0 0,0 0-1 0 0,0 0 1 0 0,0 0-1 0 0,0 0 1 0 0,0 0 0 0 0,-1-1 0 0 0,-62-47-692 0 0,62 46 679 0 0,0 1 1 0 0,0 0-1 0 0,0 0 1 0 0,-1 0-1 0 0,1 1 1 0 0,0-1-1 0 0,-1 0 0 0 0,1 1 1 0 0,-1 0-1 0 0,1-1 1 0 0,-1 1-1 0 0,0 0 1 0 0,0 1-1 0 0,1-1 1 0 0,-1 0-1 0 0,0 1 0 0 0,0-1 1 0 0,0 1-1 0 0,0 0 1 0 0,0 0-1 0 0,0 0 1 0 0,1 0-1 0 0,-1 1 0 0 0,0-1 1 0 0,0 1-1 0 0,0 0 1 0 0,1 0-1 0 0,-1 0 1 0 0,0 0-1 0 0,1 0 1 0 0,-1 0-1 0 0,0 1 0 0 0,1-1 1 0 0,0 1-1 0 0,-1 0 1 0 0,1 0-1 0 0,0 0 1 0 0,0 0-1 0 0,0 0 0 0 0,0 0 1 0 0,0 0-1 0 0,1 1 1 0 0,-1-1-1 0 0,1 1 1 0 0,-1 0 12 0 0,19 229 3316 0 0,-17-196-3263 0 0,1 6-60 0 0,3-17-3565 0 0,-3-23 133 0 0,-1-2-1983 0 0</inkml:trace>
  <inkml:trace contextRef="#ctx0" brushRef="#br0" timeOffset="249.46">234 308 12625 0 0,'0'0'1912'0'0,"0"0"-1900"0"0,0 0 112 0 0,0 0-124 0 0,-45-21 52 0 0,26 16-52 0 0,-6 2-4 0 0,4 1-1012 0 0,-3 1-1040 0 0,9-1-2048 0 0,-5 1-2085 0 0</inkml:trace>
  <inkml:trace contextRef="#ctx0" brushRef="#br0" timeOffset="498.52">463 88 6293 0 0,'0'0'7038'0'0,"0"0"-5292"0"0,0 0-1420 0 0,-7 8 92 0 0,-43 95 801 0 0,48-93-1171 0 0,1-1 1 0 0,0 1 0 0 0,0-1 0 0 0,1 1 0 0 0,0-1 0 0 0,0 1-1 0 0,1-1 1 0 0,0 1 0 0 0,1-1 0 0 0,0 1 0 0 0,1-1 0 0 0,0 0-1 0 0,2 5-48 0 0,45 19-9234 0 0,-37-32 1706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9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1 548 0 0,'0'0'9605'0'0,"0"0"-6622"0"0,0 0-2923 0 0,0 0-185 0 0,0 0 35 0 0,7-1 34 0 0,0 1 79 0 0,1 0 0 0 0,0 1 0 0 0,0 0 0 0 0,0 0 0 0 0,-1 1 0 0 0,1-1 0 0 0,-1 2 0 0 0,1-1 0 0 0,-1 1 0 0 0,0 0 0 0 0,0 1 0 0 0,0 0 0 0 0,0 0 0 0 0,-1 0 0 0 0,5 4-23 0 0,-8-7 52 0 0,-1 0 0 0 0,1 1 1 0 0,-1-1-1 0 0,1 0 0 0 0,-1 1 0 0 0,1 0 0 0 0,-1-1 1 0 0,0 1-1 0 0,0 0 0 0 0,0 0 0 0 0,0 0 0 0 0,0 1 1 0 0,0-1-1 0 0,0 0 0 0 0,-1 1 0 0 0,1-1 0 0 0,-1 1 1 0 0,0-1-1 0 0,0 1 0 0 0,0 0 0 0 0,0 0 1 0 0,0-1-1 0 0,-1 1 0 0 0,1 0 0 0 0,-1 0 0 0 0,0 0 1 0 0,1 0-1 0 0,-1 0 0 0 0,-1-1 0 0 0,1 1 0 0 0,0 0 1 0 0,-1 0-1 0 0,1 0 0 0 0,-1 0 0 0 0,0-1 0 0 0,0 1 1 0 0,0 0-1 0 0,0-1 0 0 0,-1 1 0 0 0,1-1 1 0 0,-1 1-1 0 0,1-1 0 0 0,-1 0 0 0 0,0 1 0 0 0,0-1 1 0 0,0 0-1 0 0,0 0 0 0 0,0 0 0 0 0,-1-1 0 0 0,1 1 1 0 0,-1-1-1 0 0,1 1 0 0 0,-1-1 0 0 0,1 0 1 0 0,-3 1-54 0 0,-31 7-1726 0 0,12-8-2795 0 0,15-1-854 0 0</inkml:trace>
  <inkml:trace contextRef="#ctx0" brushRef="#br0" timeOffset="234.51">250 47 7537 0 0,'0'0'8516'0'0,"0"0"-8516"0"0,0 0-172 0 0,0 0-4 0 0,-14 37 176 0 0,10-23 148 0 0,0-1-32 0 0,2 2-68 0 0,2-2 28 0 0,0 0-12 0 0,4-1 40 0 0,2-1-104 0 0,4-2-208 0 0,-1-2-380 0 0,2 1-612 0 0,0-4-980 0 0,-3-1-1920 0 0,3-3-2037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5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321 154 7037 0 0,'0'0'6854'0'0,"-9"-1"-5289"0"0,-286-39-338 0 0,279 28-5203 0 0,23 7-1878 0 0</inkml:trace>
  <inkml:trace contextRef="#ctx0" brushRef="#br0" timeOffset="249.73">356 76 10365 0 0,'0'0'4944'0'0,"0"0"-4944"0"0,0 0-732 0 0,-35-1 732 0 0,14-2 632 0 0,-12-2-192 0 0,-8-1-188 0 0,6 1-64 0 0,1 1-140 0 0,7-1-40 0 0,7 3-8 0 0,2-2-272 0 0,-2 0-636 0 0,11-2-296 0 0,2 0-560 0 0,7-1-1380 0 0,3 2-3629 0 0</inkml:trace>
  <inkml:trace contextRef="#ctx0" brushRef="#br0" timeOffset="496.7">289 1 3056 0 0,'6'1'2246'0'0,"47"22"4539"0"0,-3 19-3562 0 0,-48-40-3173 0 0,0 0 0 0 0,0 1 0 0 0,0-1 0 0 0,0 1 0 0 0,0 0 0 0 0,0 0 0 0 0,-1 0-1 0 0,0 0 1 0 0,1 0 0 0 0,-1 0 0 0 0,0 0 0 0 0,0 0 0 0 0,-1 0 0 0 0,1 1 0 0 0,-1-1 0 0 0,1 0 0 0 0,-1 0 0 0 0,0 1 0 0 0,0-1-1 0 0,-1 0 1 0 0,1 0 0 0 0,-1 1 0 0 0,0-1 0 0 0,1 0 0 0 0,-1 0 0 0 0,-1 0 0 0 0,1 0 0 0 0,0 0 0 0 0,-1 0 0 0 0,1 0 0 0 0,-1 0-1 0 0,0-1 1 0 0,0 1 0 0 0,0 0 0 0 0,0-1 0 0 0,-1 0 0 0 0,1 0 0 0 0,-1 1-50 0 0,-75 37 622 0 0,20-33-5104 0 0,48-9-980 0 0,2-3-2359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99 4652 0 0,'0'0'6523'0'0,"0"0"-4353"0"0,0 0-1902 0 0,0 0-199 0 0,0 0 58 0 0,0 0-16 0 0,7 2 2 0 0,4 2-110 0 0,-2 1 0 0 0,0-1 0 0 0,1-1 0 0 0,-1 0-1 0 0,1 0 1 0 0,0-1 0 0 0,0 0 0 0 0,0 0 0 0 0,0-1 0 0 0,0-1 0 0 0,0 0 0 0 0,0 0 0 0 0,0-1 0 0 0,1 0 0 0 0,-1 0 0 0 0,-1-1 0 0 0,1-1 0 0 0,4-1-3 0 0,-12 3-39 0 0,-1 0 0 0 0,1 0 0 0 0,-1 0 1 0 0,0 0-1 0 0,1 0 0 0 0,-1-1 0 0 0,0 1 0 0 0,0 0 0 0 0,0-1 1 0 0,0 1-1 0 0,0 0 0 0 0,0-1 0 0 0,0 1 0 0 0,-1-1 1 0 0,1 0-1 0 0,-1 1 0 0 0,1-1 0 0 0,-1 1 0 0 0,1-1 0 0 0,-1 0 1 0 0,0 1-1 0 0,0-1 0 0 0,0 0 0 0 0,0 0 0 0 0,0 1 0 0 0,0-1 1 0 0,0 0-1 0 0,0 1 0 0 0,-1-1 0 0 0,1 0 0 0 0,-1 1 0 0 0,1-1 1 0 0,-1 1-1 0 0,0-1 0 0 0,0 1 0 0 0,1-1 0 0 0,-1 1 0 0 0,0-1 1 0 0,0 1-1 0 0,0 0 0 0 0,-1-1 0 0 0,1 1 0 0 0,0 0 0 0 0,0 0 1 0 0,-1 0-1 0 0,1 0 0 0 0,-1 0 0 0 0,-1-1 39 0 0,-72-43 695 0 0,72 44-636 0 0,0 0 0 0 0,-1 1-1 0 0,1 0 1 0 0,0 0 0 0 0,-1 0 0 0 0,1 0-1 0 0,0 0 1 0 0,-1 1 0 0 0,1-1 0 0 0,0 1-1 0 0,0 0 1 0 0,-1 0 0 0 0,1 0 0 0 0,0 0-1 0 0,0 1 1 0 0,0-1 0 0 0,1 1 0 0 0,-1 0-1 0 0,0 0 1 0 0,0 0 0 0 0,1 0 0 0 0,0 0-1 0 0,-1 1 1 0 0,1-1 0 0 0,0 1 0 0 0,0-1-1 0 0,0 1 1 0 0,0 0 0 0 0,1 0 0 0 0,-1 0-1 0 0,1 0 1 0 0,-1 0 0 0 0,1 0 0 0 0,0 0-1 0 0,1 0 1 0 0,-1 1 0 0 0,0-1 0 0 0,1 0-1 0 0,0 0 1 0 0,0 1 0 0 0,0-1 0 0 0,0 0-1 0 0,0 1 1 0 0,1-1 0 0 0,-1 0 0 0 0,1 0-1 0 0,0 1 1 0 0,0-1 0 0 0,0 0 0 0 0,0 0-1 0 0,1 1-58 0 0,2 98 1312 0 0,-1-4-1546 0 0,-2-32-4611 0 0,0-61-182 0 0,2-4-2092 0 0</inkml:trace>
  <inkml:trace contextRef="#ctx0" brushRef="#br0" timeOffset="156.28">238 323 14349 0 0,'0'0'2805'0'0,"0"0"-2805"0"0,0 0-612 0 0,0 0 612 0 0,-55-7 276 0 0,29 4-176 0 0,-2-1-100 0 0,-2 0-312 0 0,1 2-857 0 0,2 0-1035 0 0,1 0-1048 0 0,10 0-2297 0 0</inkml:trace>
  <inkml:trace contextRef="#ctx0" brushRef="#br0" timeOffset="672.39">129 42 10317 0 0,'0'0'2242'0'0,"0"0"-1782"0"0,8 8 98 0 0,123 132 2452 0 0,-132-141-3011 0 0,0 1 0 0 0,1-1 0 0 0,-1 1 0 0 0,0-1 0 0 0,0 1-1 0 0,0-1 1 0 0,0 1 0 0 0,0 0 0 0 0,0-1 0 0 0,0 1 0 0 0,0 0 0 0 0,0 0 0 0 0,0 0 0 0 0,0 0 0 0 0,0 0 0 0 0,0 0 0 0 0,0 0 0 0 0,0 0 0 0 0,1 0-1 0 0,-1 0 1 0 0,0 0 0 0 0,0 0 0 0 0,0 1 0 0 0,0-1 0 0 0,0 0 0 0 0,0 1 0 0 0,0-1 0 0 0,0 1 0 0 0,0-1 0 0 0,1 1 0 0 0,-1 0 0 0 0,0-1 0 0 0,0 1-1 0 0,1 0 1 0 0,-1-1 0 0 0,0 1 0 0 0,1 0 0 0 0,-1 0 0 0 0,1 0 0 0 0,-1-1 0 0 0,1 1 0 0 0,-1 0 0 0 0,1 0 0 0 0,0 0 0 0 0,-1 0 0 0 0,1 0 0 0 0,0 0-1 0 0,0 0 1 0 0,0 0 0 0 0,-1 0 0 0 0,1 0 0 0 0,0 0 0 0 0,1 0 0 0 0,-1 0 0 0 0,0 0 0 0 0,0 0 0 0 0,0 0 0 0 0,0 0 0 0 0,1 0 0 0 0,-1 0 0 0 0,0 0-1 0 0,1-1 1 0 0,-1 1 0 0 0,1 0 0 0 0,-1 0 0 0 0,1 0 0 0 0,0 0 0 0 0,-1-1 0 0 0,1 1 0 0 0,0 0 1 0 0,-78-18-2571 0 0,6-9 1220 0 0,84 35 2239 0 0,-6-5-617 0 0,0 1 0 0 0,0-1 0 0 0,0 1 0 0 0,-1 0 0 0 0,0 1 0 0 0,0-1 0 0 0,0 1 0 0 0,-1 0-1 0 0,0 1 1 0 0,0 0 0 0 0,0-1 0 0 0,-1 1 0 0 0,0 1 0 0 0,0-1 0 0 0,-1 0 0 0 0,1 5-271 0 0,-6-10-93 0 0,1 0-1 0 0,-1 0 1 0 0,0 0-1 0 0,0-1 1 0 0,-1 1-1 0 0,1-1 1 0 0,0 1 0 0 0,0-1-1 0 0,-1 0 1 0 0,1 0-1 0 0,-1 0 1 0 0,1 0 0 0 0,-1 0-1 0 0,1-1 1 0 0,-1 1-1 0 0,0-1 1 0 0,1 1 0 0 0,-1-1-1 0 0,0 0 1 0 0,1 0-1 0 0,-1-1 1 0 0,0 1 0 0 0,1 0-1 0 0,-1-1 1 0 0,1 1-1 0 0,-1-1 1 0 0,0 0-1 0 0,1 0 1 0 0,0 0 0 0 0,-1 0-1 0 0,1-1 1 0 0,0 1-1 0 0,-1-1 1 0 0,1 1 0 0 0,0-1-1 0 0,0 0 1 0 0,0 1-1 0 0,0-1 1 0 0,0-1 93 0 0,42 1-3386 0 0,-8 9 2305 0 0,28 5-5688 0 0,-30-7 3835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66 12285 0 0,'0'0'4525'0'0,"0"0"-4525"0"0,0 0-781 0 0,-43-3 769 0 0,22-1 12 0 0,-1-2 0 0 0,-3 1-12 0 0,0-1-528 0 0,3 0-268 0 0,-4-1-484 0 0,3 1-992 0 0,4-2-1732 0 0,6 2-1033 0 0</inkml:trace>
  <inkml:trace contextRef="#ctx0" brushRef="#br0" timeOffset="171.97">86 1 208 0 0,'0'0'11733'0'0,"0"0"-10037"0"0,39 35-1260 0 0,-27-20 348 0 0,-4 1 172 0 0,-5 0-363 0 0,-1-1-269 0 0,-2-2-112 0 0,0 0-100 0 0,-2-1 0 0 0,0-4-112 0 0,1 0-536 0 0,-2-4-669 0 0,3-2-659 0 0,0-1-2472 0 0,3-3-2297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0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70 5565 0 0,'0'0'10300'0'0,"0"0"-9243"0"0,0 0-1057 0 0,0 0-124 0 0,0 0 124 0 0,0 0 300 0 0,-49-3-76 0 0,25 2-124 0 0,-1-1-100 0 0,-1 0 0 0 0,0 2-4 0 0,1-2-40 0 0,-1-2-480 0 0,2 0-353 0 0,5-2-331 0 0,3-3-764 0 0,4-1-2528 0 0,7 2-1897 0 0</inkml:trace>
  <inkml:trace contextRef="#ctx0" brushRef="#br0" timeOffset="248.04">134 0 1084 0 0,'0'0'8109'0'0,"0"0"-5621"0"0,42 34-1588 0 0,-33-19 196 0 0,-1 1-44 0 0,-1 1-284 0 0,-6-1-152 0 0,-1-3-247 0 0,-1 2-169 0 0,-2-4-88 0 0,-2 0 0 0 0,1-2-112 0 0,-3-1-488 0 0,4-4-973 0 0,1-2-1235 0 0,2-3-4149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8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47 652 0 0,'0'0'589'0'0,"0"0"-255"0"0,0 0-70 0 0,0 0 437 0 0,0 0 1589 0 0,0 0 106 0 0,0 0-877 0 0,0 0-373 0 0,-22 10 5938 0 0,8-9-6856 0 0,0 0 0 0 0,0-1 0 0 0,-1-1 0 0 0,1 0 0 0 0,0-1 0 0 0,0-1 0 0 0,1 0 0 0 0,-1-1 0 0 0,0 0 0 0 0,1-1 0 0 0,-2-1-228 0 0,13-3-1404 0 0,14 1-4554 0 0,-8 5 1932 0 0,8-6-4013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1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27 5156 0 0,'0'0'8709'0'0,"0"0"-7257"0"0,0 0-131 0 0,0 0-561 0 0,0 0-176 0 0,-46-5-128 0 0,25 4-232 0 0,-5-1-224 0 0,1 2-8 0 0,0 0-56 0 0,4-2-208 0 0,3 1-468 0 0,5-1-408 0 0,5-1-693 0 0,4 1-2035 0 0,4-6-4205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2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8037 0 0,'0'0'5759'0'0,"7"6"-4600"0"0,3 3-1024 0 0,-1 0-1 0 0,-1 0 1 0 0,1 1-1 0 0,-2 0 1 0 0,1 0-1 0 0,-1 1 1 0 0,-1-1-1 0 0,0 2 1 0 0,-1-1-1 0 0,0 1 1 0 0,0 0-1 0 0,-1 0 1 0 0,1 9-135 0 0,-4-12 21 0 0,-1 0 0 0 0,0 0 0 0 0,0 0 1 0 0,-1 0-1 0 0,0 0 0 0 0,0 0 0 0 0,-1 0 1 0 0,0-1-1 0 0,-1 1 0 0 0,0 0 1 0 0,0-1-1 0 0,-1 0 0 0 0,0 0 0 0 0,0 0 1 0 0,-1 0-1 0 0,0 0 0 0 0,-1-1 1 0 0,1 0-1 0 0,-1 0 0 0 0,-5 3-21 0 0,-59 38-5388 0 0,53-41 12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26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5945 0 0,'0'0'3717'0'0,"0"0"-2499"0"0,0 0-465 0 0,0 0 362 0 0,0 0 141 0 0,0 0-363 0 0,0 0-541 0 0,3 1-261 0 0,5 5 36 0 0,0 1 0 0 0,-1 1-1 0 0,0-1 1 0 0,-1 1 0 0 0,0 0 0 0 0,0 0 0 0 0,-1 1 0 0 0,0 0-1 0 0,0 0 1 0 0,-1 0 0 0 0,0 0 0 0 0,0 1 0 0 0,-1-1-1 0 0,0 5-126 0 0,8 13 267 0 0,-89-157-3251 0 0,61 129 4960 0 0,10 12-1770 0 0,-48 40 963 0 0,-22 35-1296 0 0,78-82 155 0 0,0-1 1 0 0,1 0-1 0 0,-1 1 1 0 0,1-1-1 0 0,-1 0 1 0 0,1 0 0 0 0,0 0-1 0 0,1 0 1 0 0,-1 0-1 0 0,0 0 1 0 0,1-1-1 0 0,0 1 1 0 0,-1-1-1 0 0,1 0 1 0 0,0 0 0 0 0,0 0-1 0 0,0 0 1 0 0,0 0-1 0 0,1-1 1 0 0,-1 1-1 0 0,0-1 1 0 0,1 0 0 0 0,-1 0-1 0 0,1 0 1 0 0,-1 0-1 0 0,1-1 1 0 0,0 0-1 0 0,-1 1 1 0 0,1-1-1 0 0,-1 0 1 0 0,1-1 0 0 0,0 1-1 0 0,-1-1 1 0 0,1 0-1 0 0,-1 1 1 0 0,1-2-1 0 0,-1 1 1 0 0,1 0-29 0 0,4 1-36 0 0,83-13-729 0 0,-32-8-7644 0 0,-39 12 952 0 0</inkml:trace>
  <inkml:trace contextRef="#ctx0" brushRef="#br0" timeOffset="245.97">405 76 8053 0 0,'0'0'6842'0'0,"0"0"-5830"0"0,0 0-1190 0 0,0 0 84 0 0,0 0 4 0 0,7-2 29 0 0,-2 0 87 0 0,-1 0-1 0 0,0 1 0 0 0,1-1 1 0 0,-1 1-1 0 0,1 0 1 0 0,-1 0-1 0 0,1 1 1 0 0,-1-1-1 0 0,1 1 1 0 0,0 0-1 0 0,-1 0 1 0 0,1 1-1 0 0,-1-1 0 0 0,1 1 1 0 0,-1 0-1 0 0,1 0 1 0 0,-1 1-1 0 0,1-1 1 0 0,-1 1-1 0 0,0 0 1 0 0,0 0-1 0 0,0 0 1 0 0,0 1-1 0 0,0 0 1 0 0,0-1-1 0 0,-1 1 0 0 0,1 0 1 0 0,-1 1-1 0 0,0-1 1 0 0,0 1-1 0 0,0-1 1 0 0,-1 1-1 0 0,1 0 1 0 0,-1 0-1 0 0,0 0 1 0 0,0 0-1 0 0,0 1 0 0 0,0-1 1 0 0,-1 0-1 0 0,0 1 1 0 0,0-1-1 0 0,0 1 1 0 0,0 0-1 0 0,-1 2-25 0 0,-53 54 314 0 0,27-49-2788 0 0,2-5-3353 0 0,18-7-686 0 0</inkml:trace>
  <inkml:trace contextRef="#ctx0" brushRef="#br0" timeOffset="495.38">653 24 6201 0 0,'0'0'9376'0'0,"0"0"-7135"0"0,-6 6-2098 0 0,1-2-130 0 0,0-1-1 0 0,0 1 1 0 0,0 0-1 0 0,1 0 1 0 0,0 1-1 0 0,0-1 1 0 0,0 1-1 0 0,0 0 1 0 0,1 0 0 0 0,0 0-1 0 0,0 0 1 0 0,0 1-1 0 0,1-1 1 0 0,0 1-1 0 0,0 0 1 0 0,0 0-1 0 0,1-1 1 0 0,-1 1 0 0 0,1 0-1 0 0,1 0 1 0 0,-1 1-1 0 0,1-1 1 0 0,0 0-1 0 0,1 0 1 0 0,-1 0-1 0 0,1 0 1 0 0,0 0 0 0 0,1 0-1 0 0,0-1 1 0 0,0 1-1 0 0,0 0 1 0 0,0-1-1 0 0,1 1 1 0 0,0-1-1 0 0,0 0 1 0 0,3 4-13 0 0,25 10-873 0 0,-11-13-5347 0 0,-16-9-216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22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61 172 848 0 0,'0'0'3872'0'0,"0"0"-2011"0"0,0 0-1307 0 0,0 0-114 0 0,0 0 384 0 0,0 0 127 0 0,0 0-201 0 0,0 0-329 0 0,0 0-211 0 0,52 13 3158 0 0,-46-13-3242 0 0,0 0 0 0 0,0 0 0 0 0,0 0 0 0 0,0-1 0 0 0,0 0 0 0 0,0 0 0 0 0,0-1 0 0 0,0 0 0 0 0,0 0 0 0 0,-1 0 0 0 0,1-1 0 0 0,-1 1 0 0 0,0-1 0 0 0,1-1 0 0 0,-1 1 0 0 0,0-1 0 0 0,2-2-126 0 0,-6 4-53 0 0,1 0 0 0 0,-1 0 1 0 0,0-1-1 0 0,0 1 1 0 0,0 0-1 0 0,0-1 1 0 0,0 1-1 0 0,-1-1 1 0 0,1 1-1 0 0,-1 0 1 0 0,1-1-1 0 0,-1 0 0 0 0,0 1 1 0 0,0-1-1 0 0,0 1 1 0 0,0-1-1 0 0,-1 1 1 0 0,1-1-1 0 0,-1 1 1 0 0,1 0-1 0 0,-1-1 0 0 0,0 1 1 0 0,0-1-1 0 0,0 1 1 0 0,0 0-1 0 0,-1 0 1 0 0,1 0-1 0 0,0 0 1 0 0,-1 0-1 0 0,0 0 53 0 0,-1-4 28 0 0,-1 0-1 0 0,0 1 1 0 0,0 0 0 0 0,-1-1-1 0 0,1 2 1 0 0,-1-1-1 0 0,0 0 1 0 0,-1 1 0 0 0,1 0-1 0 0,-1 1 1 0 0,0-1 0 0 0,0 1-1 0 0,0 0 1 0 0,0 0 0 0 0,0 1-1 0 0,-1 0 1 0 0,1 0-1 0 0,-1 0 1 0 0,1 1 0 0 0,-2 0-28 0 0,5 4 37 0 0,0 0 0 0 0,0 0 0 0 0,0 0 0 0 0,0 0 0 0 0,1 1 1 0 0,-1-1-1 0 0,1 1 0 0 0,0 0 0 0 0,0 0 0 0 0,0-1 0 0 0,1 1 0 0 0,-1 1 1 0 0,1-1-1 0 0,0 0 0 0 0,0 0 0 0 0,1 0 0 0 0,-1 1 0 0 0,1-1 0 0 0,0 0 1 0 0,0 0-1 0 0,0 1 0 0 0,0-1 0 0 0,1 0 0 0 0,0 0 0 0 0,0 1 0 0 0,1 1-37 0 0,-2 9 153 0 0,-10 127 1224 0 0,3-74-2604 0 0,4 0-7082 0 0,3-78 1449 0 0</inkml:trace>
  <inkml:trace contextRef="#ctx0" brushRef="#br0" timeOffset="170.14">218 316 13073 0 0,'0'0'2168'0'0,"0"0"-2168"0"0,0 0 0 0 0,-52 2 464 0 0,31-2-264 0 0,-3 0-200 0 0,1 0-404 0 0,-1 0-412 0 0,2 0-352 0 0,2 0-624 0 0,1 0-1088 0 0,7 0-2309 0 0</inkml:trace>
  <inkml:trace contextRef="#ctx0" brushRef="#br0" timeOffset="436.3">415 68 5837 0 0,'0'0'5582'0'0,"0"0"-4042"0"0,0 0-1316 0 0,0 0 235 0 0,-6 5 405 0 0,-5 6-615 0 0,1 0 0 0 0,0 1 0 0 0,1-1 0 0 0,0 2 0 0 0,1-1 0 0 0,0 1 0 0 0,1 1-1 0 0,0-1 1 0 0,1 1 0 0 0,1 1 0 0 0,0 0-249 0 0,2-4 11 0 0,-1-1-3 0 0,0 0 1 0 0,1 0 0 0 0,1 1 0 0 0,-1-1-1 0 0,2 0 1 0 0,0 1 0 0 0,0 0 0 0 0,0-1-1 0 0,2 1 1 0 0,-1-1 0 0 0,1 1 0 0 0,1 2-9 0 0,39 9-1558 0 0,-9-32-7315 0 0,-17-4 1944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21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56 2904 0 0,'0'0'2882'0'0,"0"0"-454"0"0,0 0-1186 0 0,0 0-52 0 0,0 0 293 0 0,0 0-29 0 0,0 0-408 0 0,0 0-293 0 0,0 0-177 0 0,-30-13 246 0 0,-105 3-478 0 0,-110-23-267 0 0,324 113-1806 0 0,-34-28 2369 0 0,53 66-189 0 0,-98-114-375 0 0,-1 0 0 0 0,1 0 1 0 0,-1 1-1 0 0,0-1 0 0 0,0 0 0 0 0,-1 0 1 0 0,1 0-1 0 0,-1-1 0 0 0,0 1 0 0 0,0 0 1 0 0,0 0-1 0 0,0-1 0 0 0,-1 0 0 0 0,0 1 1 0 0,1-1-1 0 0,-1 0 0 0 0,0 0 0 0 0,0 0 1 0 0,-1-1-1 0 0,1 1 0 0 0,-1 0-76 0 0,-26 29-258 0 0,-50 128 42 0 0,86-156-3709 0 0,1-10-1123 0 0,8-4-3513 0 0</inkml:trace>
  <inkml:trace contextRef="#ctx0" brushRef="#br0" timeOffset="236.26">599 516 9581 0 0,'0'0'4514'0'0,"0"0"-3462"0"0,0 0-793 0 0,0 0 376 0 0,-9 1-112 0 0,-375 35 541 0 0,371-35-1713 0 0,-37 1 1702 0 0,45-3-3655 0 0,14-2-3518 0 0,7-2-238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23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3300 0 0,'0'0'8788'0'0,"0"0"-6365"0"0,3 6-2033 0 0,3 8-190 0 0,-1 1 0 0 0,-1-1 1 0 0,-1 1-1 0 0,0 0 0 0 0,0 0 0 0 0,-2 0 0 0 0,0 1 0 0 0,0-1 0 0 0,-2 0 0 0 0,0 1 0 0 0,-1-1 0 0 0,0 0 0 0 0,-1 0 0 0 0,-2 4-200 0 0,4-3-1588 0 0,14-23-8202 0 0,-2-7 3466 0 0</inkml:trace>
  <inkml:trace contextRef="#ctx0" brushRef="#br0" timeOffset="216.64">190 96 8493 0 0,'0'0'3567'0'0,"0"0"-2478"0"0,0 0-725 0 0,0 0-69 0 0,0 0 116 0 0,0 0 189 0 0,-7 3 2 0 0,-2 0-568 0 0,1 0 0 0 0,0 1-1 0 0,0-1 1 0 0,0 2 0 0 0,1-1-1 0 0,-1 1 1 0 0,1 0 0 0 0,0 0-1 0 0,1 1 1 0 0,-1 0-1 0 0,1 1 1 0 0,0-1 0 0 0,0 1-1 0 0,1 0 1 0 0,0 0 0 0 0,1 1-1 0 0,-1-1 1 0 0,1 1 0 0 0,1 0-1 0 0,-1 2-33 0 0,6-6 18 0 0,1-1 0 0 0,1 0 0 0 0,-1 1 0 0 0,0-1 0 0 0,1-1-1 0 0,-1 1 1 0 0,1-1 0 0 0,0 1 0 0 0,0-1 0 0 0,0 0 0 0 0,0 0 0 0 0,0-1 0 0 0,0 1-1 0 0,1-1 1 0 0,-1 0 0 0 0,1 0 0 0 0,-1 0 0 0 0,0-1 0 0 0,1 0 0 0 0,-1 1 0 0 0,1-2 0 0 0,-1 1-1 0 0,1 0 1 0 0,-1-1 0 0 0,1 0 0 0 0,-1 0 0 0 0,0 0 0 0 0,3-2-18 0 0,34-9-1666 0 0,-26 1-5004 0 0,-9 4-41 0 0</inkml:trace>
  <inkml:trace contextRef="#ctx0" brushRef="#br0" timeOffset="589.4">481 227 8129 0 0,'0'0'9273'0'0,"0"0"-8097"0"0,0 0-708 0 0,0 0 304 0 0,0 0-196 0 0,0 0-380 0 0,0 0-196 0 0,0 0-52 0 0,0 0-192 0 0,0 0-172 0 0,-7-11-452 0 0,7 14-316 0 0,0 3-1017 0 0,0-2-3099 0 0,3-2-4593 0 0</inkml:trace>
  <inkml:trace contextRef="#ctx0" brushRef="#br0" timeOffset="1114.02">801 122 9549 0 0,'0'0'5258'0'0,"4"9"-4313"0"0,70 149-77 0 0,-74-158-664 0 0,-1-83-4047 0 0,-9-5 5318 0 0,-48 105 1088 0 0,-97 108-2280 0 0,155-125-283 0 0,-1 1-1 0 0,0-1 1 0 0,0 1-1 0 0,1-1 1 0 0,-1 1-1 0 0,0 0 1 0 0,1-1-1 0 0,-1 1 1 0 0,1 0-1 0 0,-1 0 1 0 0,1-1-1 0 0,-1 1 1 0 0,1 0-1 0 0,0 0 0 0 0,-1 0 1 0 0,1 0-1 0 0,0 0 1 0 0,-1-1-1 0 0,1 1 1 0 0,0 0-1 0 0,0 0 1 0 0,0 0-1 0 0,0 0 1 0 0,0 0-1 0 0,0 0 1 0 0,0 0-1 0 0,0 0 1 0 0,1-1-1 0 0,-1 1 1 0 0,0 0-1 0 0,0 0 1 0 0,1 0-1 0 0,-1 0 1 0 0,0 0-1 0 0,1-1 1 0 0,-1 1-1 0 0,1 0 1 0 0,-1 0-1 0 0,1-1 1 0 0,0 1-1 0 0,-1 0 1 0 0,1-1-1 0 0,0 1 0 0 0,-1 0 1 0 0,1-1-1 0 0,0 1 1 0 0,0-1-1 0 0,-1 0 1 0 0,1 1-1 0 0,0-1 1 0 0,0 1-1 0 0,0-1 1 0 0,0 0-1 0 0,0 0 1 0 0,-1 0-1 0 0,1 1 1 0 0,0-1-1 0 0,0 0 1 0 0,0 0-1 0 0,0 0 1 0 0,0 0-1 0 0,0 0 1 0 0,0-1 0 0 0,66 5 334 0 0,-65-4-337 0 0,97-13 287 0 0,-62 6-2652 0 0,0 2-4492 0 0,-28 4 743 0 0</inkml:trace>
  <inkml:trace contextRef="#ctx0" brushRef="#br0" timeOffset="1379.04">992 198 6929 0 0,'0'0'7706'0'0,"0"0"-5829"0"0,0 0-1761 0 0,0 0-130 0 0,0 0-125 0 0,6-2-249 0 0,3-1 392 0 0,1 0 0 0 0,-1 2 0 0 0,1-1 0 0 0,0 1 0 0 0,-1 0 1 0 0,1 1-1 0 0,0 0 0 0 0,0 1 0 0 0,-1 0 0 0 0,1 1 0 0 0,0 0 0 0 0,-1 0 1 0 0,0 1-1 0 0,1 0 0 0 0,-1 0 0 0 0,0 1 0 0 0,0 1 0 0 0,-1-1 0 0 0,0 1 0 0 0,3 2-4 0 0,-10-6 28 0 0,-1 0 0 0 0,1 0 0 0 0,0 0 0 0 0,0 1-1 0 0,0-1 1 0 0,-1 0 0 0 0,1 0 0 0 0,-1 0-1 0 0,1 1 1 0 0,-1-1 0 0 0,1 0 0 0 0,-1 1-1 0 0,0-1 1 0 0,0 0 0 0 0,1 1 0 0 0,-1-1 0 0 0,0 1-1 0 0,0-1 1 0 0,0 0 0 0 0,-1 1 0 0 0,1-1-1 0 0,0 0 1 0 0,0 1 0 0 0,-1-1 0 0 0,1 0-1 0 0,-1 1 1 0 0,1-1 0 0 0,-1 0 0 0 0,0 0-1 0 0,1 0 1 0 0,-1 1 0 0 0,0-1 0 0 0,0 0 0 0 0,0 0-1 0 0,0 0 1 0 0,0 0 0 0 0,0 0 0 0 0,0 0-1 0 0,0-1 1 0 0,0 1 0 0 0,0 0 0 0 0,0 0-1 0 0,-1-1 1 0 0,1 1 0 0 0,0-1 0 0 0,-1 1-28 0 0,-60 30-479 0 0,29-24-2011 0 0,24-13-4405 0 0,9-3 252 0 0</inkml:trace>
  <inkml:trace contextRef="#ctx0" brushRef="#br0" timeOffset="1626.76">1339 133 15145 0 0,'-6'3'934'0'0,"-1"-1"-900"0"0,0 1 1 0 0,1 0-1 0 0,0 1 1 0 0,-1 0 0 0 0,1-1-1 0 0,0 2 1 0 0,1-1-1 0 0,-1 1 1 0 0,1 0-1 0 0,0 0 1 0 0,0 0-1 0 0,0 1 1 0 0,1 0-1 0 0,0 0 1 0 0,0 0 0 0 0,1 0-1 0 0,0 1 1 0 0,0-1-1 0 0,0 1 1 0 0,0 0-1 0 0,1 0 1 0 0,1 0-35 0 0,49 21-547 0 0,-7-29-6187 0 0,-21-4 140 0 0</inkml:trace>
  <inkml:trace contextRef="#ctx0" brushRef="#br0" timeOffset="3690.74">1226 412 1580 0 0,'0'0'2123'0'0,"0"0"2686"0"0,0 0-2870 0 0,0 0-1492 0 0,0 0-311 0 0,0 0-12 0 0,-6 0-68 0 0,-382-28-87 0 0,383 28 140 0 0,0 0 0 0 0,0-1 0 0 0,0 2 0 0 0,0-1 0 0 0,0 0 0 0 0,0 1-1 0 0,0 0 1 0 0,0 0 0 0 0,0 1 0 0 0,0-1 0 0 0,0 1 0 0 0,1 0 0 0 0,-1 0 0 0 0,1 1 0 0 0,-1 0 0 0 0,1-1 0 0 0,0 1 0 0 0,0 0 0 0 0,0 1-109 0 0,-68-37 1146 0 0,-435-37-379 0 0,472 56-1887 0 0,45 7-6965 0 0,0 4 2164 0 0</inkml:trace>
  <inkml:trace contextRef="#ctx0" brushRef="#br0" timeOffset="4044.15">286 441 4560 0 0,'0'0'1629'0'0,"0"0"672"0"0,0 0-1469 0 0,0 0-706 0 0,0 0 89 0 0,0 0 118 0 0,0 0 5 0 0,8 0-354 0 0,83 18 1368 0 0,-88-17-1254 0 0,0-1-1 0 0,-1 0 0 0 0,1 1 0 0 0,-1-1 1 0 0,1 1-1 0 0,-1 0 0 0 0,1 0 1 0 0,-1 0-1 0 0,0 0 0 0 0,1 0 0 0 0,-1 1 1 0 0,0-1-1 0 0,0 1 0 0 0,0-1 0 0 0,0 1 1 0 0,0 0-1 0 0,0 0 0 0 0,0 0 1 0 0,-1 0-1 0 0,1 0 0 0 0,-1 0 0 0 0,1 1 1 0 0,-1-1-1 0 0,0 0 0 0 0,0 1 0 0 0,0-1 1 0 0,0 0-1 0 0,0 1 0 0 0,-1 0 1 0 0,1-1-1 0 0,-1 1 0 0 0,0-1 0 0 0,0 1 1 0 0,1 0-1 0 0,-2-1 0 0 0,1 1 0 0 0,0-1 1 0 0,-1 2-98 0 0,-34 29 392 0 0,19-29-2779 0 0,1-5-3406 0 0,10-2-766 0 0</inkml:trace>
  <inkml:trace contextRef="#ctx0" brushRef="#br0" timeOffset="4294.02">514 436 2904 0 0,'0'0'7526'0'0,"0"0"-5696"0"0,0 0-1579 0 0,0 0 313 0 0,-5 6 160 0 0,-31 71 356 0 0,35-75-1102 0 0,1 0 0 0 0,-1 0 0 0 0,1 0 0 0 0,0 1 0 0 0,0-1 0 0 0,-1 0 0 0 0,2 0 0 0 0,-1 0 0 0 0,0 0 0 0 0,0 1 0 0 0,1-1 0 0 0,-1 0 0 0 0,1 0 0 0 0,-1 0 0 0 0,1 0 0 0 0,0 0 0 0 0,0 0 0 0 0,0 0 0 0 0,0 0 0 0 0,0-1 0 0 0,1 1 0 0 0,-1 0 0 0 0,0-1 0 0 0,1 1 0 0 0,0 0 0 0 0,-1-1 0 0 0,1 0 0 0 0,0 1 0 0 0,-1-1 0 0 0,1 0 0 0 0,0 0 0 0 0,0 0 0 0 0,0 0 0 0 0,0 0 0 0 0,0-1 0 0 0,0 1 0 0 0,0-1 0 0 0,0 1 0 0 0,1-1 0 0 0,-1 0 0 0 0,0 1 0 0 0,0-1 0 0 0,1 0 22 0 0,22 0-4936 0 0,-12-4-1757 0 0</inkml:trace>
  <inkml:trace contextRef="#ctx0" brushRef="#br0" timeOffset="4554.1">700 548 2764 0 0,'0'0'7688'0'0,"0"0"-5894"0"0,0 0-1370 0 0,0 0 439 0 0,0 0-36 0 0,-1 7-202 0 0,-13 68 1033 0 0,3-42-3602 0 0,11-33 1567 0 0,-1 1-861 0 0,1-2-4713 0 0,0-4-1182 0 0</inkml:trace>
  <inkml:trace contextRef="#ctx0" brushRef="#br0" timeOffset="5520.29">857 569 2752 0 0,'0'0'1480'0'0,"0"0"3007"0"0,0 0-2674 0 0,0 0-1305 0 0,0 0 81 0 0,0 0 152 0 0,0 0-11 0 0,0 0-139 0 0,-7 3-205 0 0,-5 0-308 0 0,8-3-101 0 0,-1 0-1 0 0,1 1 1 0 0,-1-1 0 0 0,1 1 0 0 0,-1 0-1 0 0,1 1 1 0 0,-1-1 0 0 0,1 1 0 0 0,0-1-1 0 0,0 1 1 0 0,0 0 0 0 0,0 1 0 0 0,0-1-1 0 0,1 1 1 0 0,-1 0 0 0 0,1 0 0 0 0,-1 0-1 0 0,1 0 1 0 0,0 1 0 0 0,0-1 0 0 0,0 1-1 0 0,1-1 1 0 0,-1 1 0 0 0,1 0 0 0 0,0 0-1 0 0,0 0 1 0 0,0 4 23 0 0,6-2-59 0 0,2 0-1 0 0,-1-1 0 0 0,1 1 0 0 0,0-1 1 0 0,0 0-1 0 0,0 0 0 0 0,0-1 1 0 0,1 0-1 0 0,0 0 0 0 0,0-1 1 0 0,0 0-1 0 0,1 0 0 0 0,-1 0 1 0 0,0-1-1 0 0,3 0 60 0 0,1 0-2168 0 0,-2-1-2399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4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56 9217 0 0,'0'0'8069'0'0,"0"0"-7933"0"0,0 0-136 0 0,0 0 0 0 0,0 0 76 0 0,0 0 544 0 0,-46 8-4 0 0,26-8-236 0 0,-1 0-256 0 0,-4-1-124 0 0,4-2-196 0 0,2-1-432 0 0,-1-2-100 0 0,6 0-532 0 0,4-1-2729 0 0,7-9-5300 0 0</inkml:trace>
  <inkml:trace contextRef="#ctx0" brushRef="#br0" timeOffset="183.66">129 0 12137 0 0,'0'0'2988'0'0,"0"0"-2648"0"0,8 46-12 0 0,-8-28 212 0 0,-3 0 73 0 0,-1-1-5 0 0,-1-1-136 0 0,-2 0-176 0 0,2-2-184 0 0,-1-3-12 0 0,2-2-100 0 0,0-1-236 0 0,1-4-656 0 0,3-2-40 0 0,3-2-921 0 0,1-2-3731 0 0,10-14-3453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3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1 992 0 0,'0'0'3036'0'0,"0"0"-259"0"0,0 0-1631 0 0,0 0-594 0 0,0 0 55 0 0,0 0 253 0 0,0 0 5 0 0,0 0-299 0 0,0 0-251 0 0,17 11 1233 0 0,-21 122 859 0 0,16-127-7973 0 0,-6-8 1030 0 0</inkml:trace>
  <inkml:trace contextRef="#ctx0" brushRef="#br0" timeOffset="250.64">134 35 11489 0 0,'0'0'2466'0'0,"0"0"-1848"0"0,0 0-114 0 0,0 0 142 0 0,-6 4-283 0 0,4-3-403 0 0,-2 1-11 0 0,0-1 0 0 0,1 1 1 0 0,-1 0-1 0 0,0 0 0 0 0,1 0 0 0 0,0 0 0 0 0,-1 1 0 0 0,1-1 0 0 0,0 1 1 0 0,0 0-1 0 0,0 0 0 0 0,1 0 0 0 0,-1 0 0 0 0,1 1 0 0 0,-1-1 1 0 0,1 0-1 0 0,0 1 0 0 0,1 0 0 0 0,-1-1 0 0 0,1 1 0 0 0,-1 0 0 0 0,1 0 1 0 0,0 0-1 0 0,1 0 0 0 0,-1 0 0 0 0,0 1 51 0 0,108 8-3886 0 0,-76-13-1458 0 0,-22 0 610 0 0</inkml:trace>
  <inkml:trace contextRef="#ctx0" brushRef="#br0" timeOffset="529.09">375 151 4700 0 0,'0'0'4869'0'0,"0"0"-2869"0"0,0 0-1528 0 0,0 0 208 0 0,0 0 72 0 0,0 0-488 0 0,0 0-264 0 0,-35-12-4 0 0,17 12-8 0 0,0 0-52 0 0,3 0-180 0 0,-4 0-596 0 0,6 1-444 0 0,-1-3-432 0 0,6 0-972 0 0,3-1-2205 0 0</inkml:trace>
  <inkml:trace contextRef="#ctx0" brushRef="#br0" timeOffset="798.96">448 51 300 0 0,'0'0'9989'0'0,"0"0"-6357"0"0,0 0-3632 0 0,0 0-176 0 0,0 0 176 0 0,-45 4 456 0 0,24-3-328 0 0,-2 0-128 0 0,1 0-652 0 0,1 0-804 0 0,2-1-808 0 0,7 0-1764 0 0,-4-5-1481 0 0</inkml:trace>
  <inkml:trace contextRef="#ctx0" brushRef="#br0" timeOffset="799.96">582 8 6901 0 0,'0'0'6500'0'0,"0"0"-6436"0"0,0 0 140 0 0,0 0 152 0 0,0 0 404 0 0,16 43-232 0 0,-16-30-148 0 0,0-3-220 0 0,-2 4-60 0 0,0-2-24 0 0,-2 0-76 0 0,2-1-112 0 0,0-2-656 0 0,0-1-612 0 0,-3-2-816 0 0,4-3-2668 0 0,-4-5-1845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6:3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10 872 0 0,'0'0'515'0'0,"0"0"-6"0"0,0 0 901 0 0,0 0 180 0 0,0 0-286 0 0,0 0 111 0 0,0 0 23 0 0,0 0-269 0 0,0 0-449 0 0,19 54 1121 0 0,-19-36-1563 0 0,1-5 439 0 0,7-33-1975 0 0,-8 17 1278 0 0,0 0 0 0 0,1-1 0 0 0,-1 1 0 0 0,1 0-1 0 0,0 0 1 0 0,0 0 0 0 0,0-1 0 0 0,0 1 0 0 0,0 0-1 0 0,1 0 1 0 0,-1 0 0 0 0,1 1 0 0 0,0-1 0 0 0,0 0-1 0 0,0 1 1 0 0,0-1 0 0 0,1 1 0 0 0,-1 0-1 0 0,1-1 1 0 0,-1 1 0 0 0,1 0 0 0 0,0 1 0 0 0,0-1-1 0 0,-1 0 1 0 0,1 1 0 0 0,1 0 0 0 0,-1-1 0 0 0,0 1-1 0 0,0 1 1 0 0,0-1 0 0 0,0 0 0 0 0,1 1 0 0 0,-1-1-1 0 0,0 1 1 0 0,1 0 0 0 0,-1 0 0 0 0,0 0-1 0 0,1 1 1 0 0,-1-1 0 0 0,0 1 0 0 0,0 0 0 0 0,0 0-1 0 0,1 0 1 0 0,0 1-20 0 0,20 63 749 0 0,-29-38-4251 0 0,1-20-3316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7:30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50 5348 0 0,'0'0'4331'0'0,"0"0"-2390"0"0,0 0-1415 0 0,0 0-417 0 0,0 0-60 0 0,0 0 122 0 0,0 0 58 0 0,0 0 19 0 0,-7-6-13 0 0,5 3-202 0 0,0-1 1 0 0,0 2 0 0 0,0-1 0 0 0,0 0 0 0 0,-1 0-1 0 0,1 1 1 0 0,-1-1 0 0 0,1 1 0 0 0,-1 0 0 0 0,0-1-1 0 0,0 1 1 0 0,0 1 0 0 0,-1-1 0 0 0,1 0 0 0 0,0 1 0 0 0,-1 0-1 0 0,1 0 1 0 0,-1 0 0 0 0,1 0 0 0 0,-1 0 0 0 0,1 1-1 0 0,-1-1 1 0 0,1 1 0 0 0,-1 0 0 0 0,0 0 0 0 0,1 0-1 0 0,-1 1 1 0 0,1 0 0 0 0,-1-1 0 0 0,1 1 0 0 0,-1 0 0 0 0,1 0-1 0 0,-1 1 1 0 0,1-1 0 0 0,0 1 0 0 0,0 0 0 0 0,0 0-1 0 0,0 0 1 0 0,0 0 0 0 0,0 0 0 0 0,0 1 0 0 0,0 0-34 0 0,0 6 91 0 0,0 0 1 0 0,0 1 0 0 0,1-1-1 0 0,0 1 1 0 0,1-1-1 0 0,0 1 1 0 0,0 0 0 0 0,1 0-1 0 0,1-1 1 0 0,-1 1-1 0 0,1 0 1 0 0,1-1 0 0 0,1 4-92 0 0,-3-9 48 0 0,1-1 0 0 0,0 0 0 0 0,0 0 1 0 0,0 0-1 0 0,0 0 0 0 0,0 0 0 0 0,1 0 1 0 0,-1 0-1 0 0,1 0 0 0 0,0-1 0 0 0,0 1 1 0 0,0-1-1 0 0,0 1 0 0 0,0-1 0 0 0,1 0 1 0 0,-1 0-1 0 0,1 1 0 0 0,-1-2 0 0 0,1 1 1 0 0,0 0-1 0 0,-1-1 0 0 0,1 1 0 0 0,0-1 0 0 0,0 0 1 0 0,0 0-1 0 0,0 0 0 0 0,1 0 0 0 0,-1 0 1 0 0,0-1-1 0 0,0 0 0 0 0,0 1 0 0 0,1-1 1 0 0,-1 0-1 0 0,0-1 0 0 0,0 1 0 0 0,1 0 1 0 0,-1-1-1 0 0,0 0 0 0 0,0 0 0 0 0,0 0 1 0 0,1 0-49 0 0,-1-1 21 0 0,1 1 1 0 0,-1-1 0 0 0,0 0 0 0 0,0 0 0 0 0,1 0 0 0 0,-1 0-1 0 0,-1-1 1 0 0,1 1 0 0 0,0-1 0 0 0,0 0 0 0 0,-1 1 0 0 0,0-1-1 0 0,1 0 1 0 0,-1-1 0 0 0,-1 1 0 0 0,1 0 0 0 0,0-1 0 0 0,-1 1-1 0 0,1-1 1 0 0,-1 1 0 0 0,0-1 0 0 0,0 0 0 0 0,-1 1 0 0 0,1-1-1 0 0,-1 0 1 0 0,1 0-22 0 0,8-32-2 0 0,16 67-831 0 0,-14-3 797 0 0,7 16-1626 0 0,-1-21-5629 0 0,-7-14-660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7:31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2552 0 0,'0'0'8696'0'0,"0"0"-6435"0"0,3 6-2351 0 0,6 19 554 0 0,-2-1 0 0 0,0 1 0 0 0,-1 1-1 0 0,-2-1 1 0 0,0 1 0 0 0,-2-1 0 0 0,-1 1 0 0 0,-1 1-464 0 0,0-27 98 0 0,1-2-136 0 0,-1 0 0 0 0,1-1 1 0 0,0 1-1 0 0,0 0 1 0 0,0-1-1 0 0,1 1 1 0 0,-1 0-1 0 0,0 0 1 0 0,1 0-1 0 0,-1 0 0 0 0,1 0 1 0 0,0 0-1 0 0,0 1 1 0 0,-1-1-1 0 0,1 0 1 0 0,0 1-1 0 0,1 0 0 0 0,-1-1 1 0 0,0 1-1 0 0,0 0 1 0 0,0 0-1 0 0,1 0 1 0 0,-1 0-1 0 0,1 1 0 0 0,-1-1 1 0 0,1 1-1 0 0,-1-1 1 0 0,0 1-1 0 0,1 0 1 0 0,-1 0-1 0 0,1 0 1 0 0,-1 0-1 0 0,1 0 0 0 0,-1 1 1 0 0,1-1-1 0 0,-1 1 1 0 0,1-1-1 0 0,-1 1 1 0 0,0 0-1 0 0,1 0 0 0 0,-1 0 1 0 0,0 1-1 0 0,0-1 1 0 0,0 0-1 0 0,0 1 1 0 0,0-1-1 0 0,0 1 1 0 0,0 0-1 0 0,0 0 0 0 0,0 0 38 0 0,6 4 150 0 0,0-1-1 0 0,-1 2 0 0 0,0-1 0 0 0,0 1 1 0 0,-1 0-1 0 0,1 0 0 0 0,-1 0 0 0 0,-1 1 1 0 0,0 0-1 0 0,0 0 0 0 0,0 1 0 0 0,-1-1 1 0 0,0 1-1 0 0,2 9-149 0 0,-6-16 18 0 0,0-1-1 0 0,0 1 1 0 0,-1 0 0 0 0,1-1 0 0 0,0 1-1 0 0,-1 0 1 0 0,1-1 0 0 0,-1 1 0 0 0,0-1-1 0 0,1 1 1 0 0,-1-1 0 0 0,0 1 0 0 0,0-1-1 0 0,0 1 1 0 0,0-1 0 0 0,0 0-1 0 0,0 0 1 0 0,-1 0 0 0 0,1 1 0 0 0,0-1-1 0 0,-1 0 1 0 0,1 0 0 0 0,0-1 0 0 0,-1 1-1 0 0,1 0 1 0 0,-1 0 0 0 0,1-1 0 0 0,-1 1-1 0 0,0-1 1 0 0,1 1 0 0 0,-1-1 0 0 0,0 0-1 0 0,1 0 1 0 0,-1 1 0 0 0,0-1-1 0 0,1 0 1 0 0,-1-1 0 0 0,0 1 0 0 0,1 0-1 0 0,-1 0 1 0 0,0-1 0 0 0,1 1 0 0 0,-2-1-18 0 0,-71-19-3079 0 0,52 6-1368 0 0,-2-10-3325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1800 0 0,'0'0'7741'0'0,"0"0"-5220"0"0,0 0-2119 0 0,0 0-236 0 0,4 8 315 0 0,97 173 2842 0 0,-126-203-4084 0 0,17 13 171 0 0,0-2 0 0 0,1 1-1 0 0,1-1 1 0 0,-1 1 0 0 0,2-2 0 0 0,0 1 0 0 0,0-1 0 0 0,1 0 0 0 0,0 0 0 0 0,1 0 0 0 0,0 0-1 0 0,1-3 591 0 0,3 8 3726 0 0,-8 32-1854 0 0,-23 5-828 0 0,25-27-1039 0 0,0-1 0 0 0,1 2 0 0 0,0-1 0 0 0,0 0 0 0 0,0 1 1 0 0,0 0-1 0 0,0 0 0 0 0,1 0 0 0 0,0 0 0 0 0,0 1 0 0 0,0-1 0 0 0,0 1 1 0 0,1 0-1 0 0,-1 0 0 0 0,1 0 0 0 0,1 0 0 0 0,-1 0 0 0 0,1 0 0 0 0,-1 0 1 0 0,2 1-1 0 0,-1-1 0 0 0,0 0 0 0 0,1 1 0 0 0,0 3-5 0 0,5-4 70 0 0,1 0 1 0 0,-1 0-1 0 0,1 0 0 0 0,0 0 1 0 0,0-1-1 0 0,0 0 0 0 0,0-1 1 0 0,1 1-1 0 0,0-1 0 0 0,-1 0 1 0 0,1-1-1 0 0,0 0 0 0 0,1 0 1 0 0,-1 0-1 0 0,0-1 1 0 0,0 0-1 0 0,1 0 0 0 0,-1-1 1 0 0,1 0-1 0 0,-1 0 0 0 0,0-1 1 0 0,6-1-71 0 0,8-5-1542 0 0,-12-5-6970 0 0,-4 1 1662 0 0</inkml:trace>
  <inkml:trace contextRef="#ctx0" brushRef="#br0" timeOffset="280.89">294 92 1460 0 0,'0'0'6811'0'0,"0"0"-4590"0"0,0 0-1598 0 0,0 0 79 0 0,0 0-84 0 0,0 0-122 0 0,0 0-117 0 0,0 0-129 0 0,6-3-117 0 0,-3 2-122 0 0,1 0 0 0 0,-1 0 1 0 0,0 1-1 0 0,1-1 1 0 0,-1 1-1 0 0,0 0 0 0 0,1 0 1 0 0,-1 0-1 0 0,1 0 1 0 0,-1 0-1 0 0,1 1 0 0 0,-1-1 1 0 0,0 1-1 0 0,1 0 1 0 0,-1 0-1 0 0,0 1 0 0 0,0-1 1 0 0,0 0-1 0 0,0 1 1 0 0,0 0-1 0 0,0 0 0 0 0,0 0 1 0 0,-1 0-1 0 0,1 0 1 0 0,-1 1-1 0 0,1-1 0 0 0,-1 1 1 0 0,0-1-1 0 0,0 1 1 0 0,0 0-1 0 0,1 2-11 0 0,-1-4 24 0 0,1 1 0 0 0,-1-1 0 0 0,0 1 0 0 0,0 0 0 0 0,0 0 0 0 0,0 0 0 0 0,0 0 0 0 0,0 0 0 0 0,0 0 0 0 0,-1 0 0 0 0,1 1 0 0 0,-1-1 0 0 0,0 0 0 0 0,1 1 0 0 0,-1 0 1 0 0,0-1-1 0 0,-1 1 0 0 0,1-1 0 0 0,0 1 0 0 0,-1 0 0 0 0,1 0 0 0 0,-1-1 0 0 0,0 1 0 0 0,0 0 0 0 0,0 0 0 0 0,-1 0 0 0 0,1-1 0 0 0,0 1 0 0 0,-1 0 0 0 0,0-1 0 0 0,0 1 0 0 0,0 0 0 0 0,0-1 0 0 0,0 1 0 0 0,0-1 0 0 0,0 1 0 0 0,-1-1 0 0 0,0 0 0 0 0,1 0 0 0 0,-1 1 0 0 0,0-1 0 0 0,0 0 1 0 0,0-1-1 0 0,0 1 0 0 0,0 0 0 0 0,-1-1 0 0 0,1 1 0 0 0,0-1 0 0 0,-1 1 0 0 0,1-1 0 0 0,-1 0 0 0 0,1 0 0 0 0,-1 0 0 0 0,0-1 0 0 0,0 1 0 0 0,1-1 0 0 0,-1 1 0 0 0,-1-1-24 0 0,2 0-214 0 0,-16 1-1997 0 0,7-5-3111 0 0,7-4-1831 0 0</inkml:trace>
  <inkml:trace contextRef="#ctx0" brushRef="#br0" timeOffset="542.4">493 102 9641 0 0,'0'0'1966'0'0,"0"0"-1418"0"0,0 0 136 0 0,0 0-55 0 0,-3 8-180 0 0,1-4-415 0 0,0 1 0 0 0,0-1 0 0 0,0 1 1 0 0,1 0-1 0 0,-1-1 0 0 0,1 1 0 0 0,0 0 1 0 0,0 0-1 0 0,1 0 0 0 0,0-1 0 0 0,0 1 0 0 0,0 0 1 0 0,0 0-1 0 0,1 0 0 0 0,-1 0 0 0 0,1 0 1 0 0,1-1-1 0 0,-1 1 0 0 0,1 0 0 0 0,-1-1 1 0 0,1 1-1 0 0,1-1 0 0 0,-1 0 0 0 0,1 0 1 0 0,-1 1-1 0 0,1-2 0 0 0,0 1 0 0 0,1 0 1 0 0,-1-1-1 0 0,1 1 0 0 0,1 1-34 0 0,2-1-80 0 0,18 12-784 0 0,-7-10-2964 0 0,-4-6-1766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02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31 163 548 0 0,'0'0'749'0'0,"0"0"-286"0"0,0 0 303 0 0,-6-1 1297 0 0,-1-1-2181 0 0,-11-1 3526 0 0,31 12-495 0 0,-5-4-2783 0 0,1 0 1 0 0,0 0 0 0 0,-1-1 0 0 0,2 0 0 0 0,-1 0 0 0 0,0-1-1 0 0,1-1 1 0 0,-1 1 0 0 0,1-2 0 0 0,0 1 0 0 0,-1-1 0 0 0,1-1-1 0 0,0 1 1 0 0,0-2 0 0 0,0 0 0 0 0,0 0 0 0 0,-1 0-1 0 0,1-1 1 0 0,0-1 0 0 0,-1 0 0 0 0,0 0 0 0 0,0-1 0 0 0,2-1-131 0 0,-9-1-21 0 0,-1 0 0 0 0,0 0 0 0 0,0 0 0 0 0,-1 0 0 0 0,0 0 1 0 0,0 0-1 0 0,0-1 0 0 0,-1 1 0 0 0,0 0 0 0 0,0 0 0 0 0,0 0 1 0 0,-1 0-1 0 0,0 0 0 0 0,0 0 0 0 0,0 1 0 0 0,-1-1 0 0 0,0 1 0 0 0,0-1 1 0 0,-1 1-1 0 0,1 0 0 0 0,-1 0 0 0 0,0 1 0 0 0,0-1 0 0 0,-1 1 1 0 0,1 0-1 0 0,-1 0 0 0 0,0 0 0 0 0,0 1 0 0 0,-1-1 0 0 0,1 1 1 0 0,-4-1 20 0 0,8 3-5 0 0,1 0 1 0 0,-1 0 0 0 0,0 0 0 0 0,1 0-1 0 0,-1 0 1 0 0,0 0 0 0 0,1 1 0 0 0,-1-1-1 0 0,0 0 1 0 0,0 1 0 0 0,0-1 0 0 0,0 0-1 0 0,0 1 1 0 0,0-1 0 0 0,0 1 0 0 0,0-1-1 0 0,0 1 1 0 0,0 0 0 0 0,0-1 0 0 0,0 1-1 0 0,0 0 1 0 0,0 0 0 0 0,0-1 0 0 0,0 1 0 0 0,0 0-1 0 0,0 0 1 0 0,0 0 0 0 0,0 1 0 0 0,0-1-1 0 0,-1 0 1 0 0,1 0 0 0 0,0 0 0 0 0,0 1-1 0 0,0-1 1 0 0,0 1 0 0 0,0-1 0 0 0,0 1-1 0 0,0-1 1 0 0,0 1 0 0 0,1-1 0 0 0,-1 1-1 0 0,0 0 1 0 0,0 0 0 0 0,0-1 0 0 0,1 1-1 0 0,-1 0 1 0 0,0 0 0 0 0,1 0 0 0 0,-1 0 0 0 0,1 0-1 0 0,-1 0 1 0 0,1 0 0 0 0,-1 0 4 0 0,1 65 186 0 0,1-53 67 0 0,7 247 2780 0 0,-5-246-5625 0 0,6-12-3235 0 0,-3-5-548 0 0</inkml:trace>
  <inkml:trace contextRef="#ctx0" brushRef="#br0" timeOffset="155.14">250 330 9685 0 0,'0'0'2576'0'0,"0"0"-764"0"0,0 0-1572 0 0,0 0-52 0 0,0 0-188 0 0,-47 0 280 0 0,19 0-92 0 0,-3 0-188 0 0,-1-2-1612 0 0,13 0-3088 0 0,-15-5-3957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1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11 146 7901 0 0,'0'0'3696'0'0,"0"0"-2784"0"0,0 0-773 0 0,0 0 126 0 0,0 0-13 0 0,0 0-66 0 0,5 4-145 0 0,98 25 1005 0 0,-101-29-1044 0 0,0 0-1 0 0,0 0 1 0 0,0 0-1 0 0,0 0 1 0 0,1 0 0 0 0,-1-1-1 0 0,0 1 1 0 0,0-1-1 0 0,0 0 1 0 0,0 0 0 0 0,0 1-1 0 0,0-1 1 0 0,-1 0-1 0 0,1-1 1 0 0,0 1 0 0 0,0 0-1 0 0,-1 0 1 0 0,1-1-1 0 0,-1 1 1 0 0,1-1 0 0 0,-1 1-1 0 0,1-1 1 0 0,-1 0 0 0 0,0 0-1 0 0,0 1 1 0 0,0-1-1 0 0,0 0 1 0 0,0 0 0 0 0,-1 0-1 0 0,1 0 1 0 0,0 0-1 0 0,-1 0 1 0 0,1 0 0 0 0,-1-1-1 0 0,0 1 1 0 0,0 0-1 0 0,0 0 1 0 0,0 0 0 0 0,0 0-1 0 0,0 0 1 0 0,-1 0 0 0 0,1 0-1 0 0,-1 0 1 0 0,1-1-1 0 0,-1 1 1 0 0,0 0 0 0 0,0 1-1 0 0,0-1 1 0 0,0 0-1 0 0,0 0 1 0 0,0 0-2 0 0,-2-5-19 0 0,1 0 0 0 0,-1 0 0 0 0,0 1-1 0 0,0-1 1 0 0,-1 1 0 0 0,0 0 0 0 0,0 0 0 0 0,0 0 0 0 0,-1 0 0 0 0,0 1-1 0 0,0 0 1 0 0,-1 0 0 0 0,1 0 0 0 0,-1 1 0 0 0,0 0 0 0 0,0 0 0 0 0,-4-2 19 0 0,-14 62 312 0 0,16-2 155 0 0,2 1 0 0 0,2 0 0 0 0,2-1 0 0 0,3 1 0 0 0,5 21-467 0 0,-6-76-57 0 0,6 26-166 0 0,3-16-6762 0 0,-2-11 892 0 0</inkml:trace>
  <inkml:trace contextRef="#ctx0" brushRef="#br0" timeOffset="172.79">186 391 10745 0 0,'0'0'1668'0'0,"0"0"-784"0"0,0 0 132 0 0,0 0-500 0 0,0 0-324 0 0,0 0-40 0 0,-41-17-60 0 0,22 11-92 0 0,-3 4 0 0 0,-2 0-380 0 0,0 0-596 0 0,2 0-824 0 0,7 1-2204 0 0,-3-3-2549 0 0</inkml:trace>
  <inkml:trace contextRef="#ctx0" brushRef="#br0" timeOffset="436.15">414 32 7053 0 0,'0'0'4485'0'0,"0"0"-3188"0"0,0 0-1071 0 0,0 0-106 0 0,0 0-2 0 0,0 0 159 0 0,-5 12 271 0 0,-9 20-207 0 0,1 1 1 0 0,1 0-1 0 0,2 1 1 0 0,2 1-1 0 0,1-1 1 0 0,1 1-1 0 0,2 1 0 0 0,2-1 1 0 0,1 14-342 0 0,3-40 38 0 0,0 0 0 0 0,1 0 0 0 0,-1 0 1 0 0,2 0-1 0 0,-1 0 0 0 0,1-1 0 0 0,1 1 0 0 0,0-1 0 0 0,0 0 0 0 0,0 0 1 0 0,1-1-1 0 0,0 0 0 0 0,2 1-38 0 0,35 20-7001 0 0,-29-27-1695 0 0</inkml:trace>
  <inkml:trace contextRef="#ctx0" brushRef="#br0" timeOffset="2142.4">715 313 812 0 0,'0'0'1076'0'0,"0"0"-1068"0"0,0 0 216 0 0,0 0 76 0 0,0 0 2060 0 0,0 0-2360 0 0,0 0-1316 0 0,0 0 40 0 0,0 0 88 0 0</inkml:trace>
  <inkml:trace contextRef="#ctx0" brushRef="#br0" timeOffset="6924.99">742 303 5308 0 0,'0'0'2283'0'0,"0"0"-1735"0"0,0 0-242 0 0,0 0 106 0 0,0-6 188 0 0,-1 2-489 0 0,1-1-1 0 0,-1 1 1 0 0,0 0-1 0 0,0 0 1 0 0,0 0 0 0 0,-1 0-1 0 0,1 0 1 0 0,-1 0 0 0 0,0 0-1 0 0,0 1 1 0 0,0-1-1 0 0,-1 0 1 0 0,0 1 0 0 0,1 0-1 0 0,-1 0 1 0 0,0 0 0 0 0,0 0-1 0 0,-1 0 1 0 0,1 0 0 0 0,0 1-1 0 0,-1 0 1 0 0,0 0-1 0 0,0 0 1 0 0,1 0 0 0 0,-1 0-1 0 0,0 1 1 0 0,0-1 0 0 0,-1 1-1 0 0,1 0 1 0 0,-4 0-111 0 0,3 4 42 0 0,0-1 1 0 0,-1 1-1 0 0,1 1 1 0 0,0-1-1 0 0,0 1 1 0 0,1 0-1 0 0,-1 0 1 0 0,1 0-1 0 0,0 1 1 0 0,0-1-1 0 0,0 1 1 0 0,1 0-1 0 0,-1 0 1 0 0,1 0-1 0 0,1 1 1 0 0,-1-1-1 0 0,1 1 1 0 0,0 0-1 0 0,0-1 1 0 0,0 1-1 0 0,1 0 1 0 0,0 0-1 0 0,0 0 1 0 0,0 0-1 0 0,1 0 1 0 0,0 0-1 0 0,0 1 1 0 0,1-1-1 0 0,0 0 1 0 0,0 0-1 0 0,0 0 0 0 0,1-1 1 0 0,0 2-43 0 0,-1-4 59 0 0,1-1 1 0 0,0 1-1 0 0,0-1 0 0 0,0 1 1 0 0,0-1-1 0 0,0 0 0 0 0,0 0 1 0 0,0 0-1 0 0,1 0 0 0 0,-1 0 1 0 0,1-1-1 0 0,0 1 1 0 0,-1-1-1 0 0,1 1 0 0 0,0-1 1 0 0,0 0-1 0 0,0 0 0 0 0,0 0 1 0 0,0-1-1 0 0,0 1 0 0 0,0-1 1 0 0,0 0-1 0 0,0 1 0 0 0,0-1 1 0 0,0-1-1 0 0,0 1 0 0 0,0 0 1 0 0,1-1-1 0 0,-1 1 0 0 0,-1-1 1 0 0,1 0-1 0 0,0 0 1 0 0,0 0-1 0 0,0-1 0 0 0,0 1 1 0 0,-1-1-1 0 0,1 1 0 0 0,-1-1 1 0 0,1 0-1 0 0,-1 0 0 0 0,1 0 1 0 0,-1 0-1 0 0,0-1 0 0 0,0 1 1 0 0,0 0-1 0 0,-1-1 0 0 0,1 0 1 0 0,0 1-1 0 0,-1-1 0 0 0,0 0 1 0 0,1 0-1 0 0,-1 1 1 0 0,-1-1-1 0 0,1 0 0 0 0,0 0 1 0 0,0-3-60 0 0,5-14-163 0 0,-5 21 135 0 0,-1-1 0 0 0,0 0 0 0 0,1 1 0 0 0,-1-1 0 0 0,1 0-1 0 0,-1 1 1 0 0,0-1 0 0 0,1 0 0 0 0,-1 0 0 0 0,1 1 0 0 0,-1-1 0 0 0,1 0-1 0 0,-1 0 1 0 0,1 0 0 0 0,-1 0 0 0 0,1 0 0 0 0,-1 0 0 0 0,1 1-1 0 0,-1-1 1 0 0,1 0 0 0 0,-1 0 0 0 0,1-1 0 0 0,-1 1 0 0 0,1 0 0 0 0,-1 0-1 0 0,1 0 1 0 0,-1 0 0 0 0,1 0 0 0 0,-1 0 0 0 0,1-1 0 0 0,-1 1-1 0 0,0 0 1 0 0,1 0 0 0 0,-1-1 0 0 0,1 1 0 0 0,-1 0 0 0 0,0-1-1 0 0,1 1 1 0 0,-1 0 0 0 0,1-1 0 0 0,-1 1 0 0 0,0-1 0 0 0,0 1 0 0 0,1-1-1 0 0,-1 1 1 0 0,0 0 0 0 0,0-1 28 0 0,13 54 481 0 0,5 19-6 0 0,10-42-4529 0 0,-18-27-871 0 0,6-2-2904 0 0</inkml:trace>
  <inkml:trace contextRef="#ctx0" brushRef="#br0" timeOffset="7208.22">1158 412 14617 0 0,'0'0'1560'0'0,"0"0"-1560"0"0,0 0-376 0 0,0 0 376 0 0,0 0 528 0 0,-49-5-227 0 0,29 2-201 0 0,-1-1-100 0 0,-1 0-332 0 0,1 1-337 0 0,0 0-111 0 0,4-2-260 0 0,3-2-568 0 0,2 1-708 0 0,4-2-692 0 0,6 1-1873 0 0</inkml:trace>
  <inkml:trace contextRef="#ctx0" brushRef="#br0" timeOffset="7474.21">1062 359 9989 0 0,'0'0'1844'0'0,"15"35"-948"0"0,-12-18 240 0 0,1 2-124 0 0,-3 1-180 0 0,-1-1-228 0 0,0-3-127 0 0,0-2-277 0 0,0-2-108 0 0,0-2-92 0 0,0-3-440 0 0,0-2-341 0 0,0-2-591 0 0,4-2-868 0 0,-1-1-920 0 0,8-4-4449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18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6385 0 0,'0'0'6153'0'0,"0"0"-5078"0"0,4 6-994 0 0,57 143 2681 0 0,-79-221-9264 0 0,-9-6 8923 0 0,-22 114 374 0 0,-8 46-2492 0 0,60-79-272 0 0,0-1 0 0 0,-1 0-1 0 0,1 0 1 0 0,1 0-1 0 0,-1 0 1 0 0,0 0 0 0 0,0-1-1 0 0,1 0 1 0 0,-1 1-1 0 0,0-1 1 0 0,1 0-1 0 0,-1-1 1 0 0,1 1 0 0 0,0-1-1 0 0,-1 1 1 0 0,1-1-1 0 0,-1 0 1 0 0,1 0 0 0 0,0-1-1 0 0,-1 1 1 0 0,1-1-1 0 0,1 0-30 0 0,2 1-63 0 0,28-4-2430 0 0,-11-2-5446 0 0,-11 3 2288 0 0</inkml:trace>
  <inkml:trace contextRef="#ctx0" brushRef="#br0" timeOffset="233.55">265 89 6049 0 0,'0'0'4141'0'0,"0"0"-2725"0"0,0 0-586 0 0,0 0 64 0 0,0 0-165 0 0,0 0-242 0 0,0 0-224 0 0,0 0-259 0 0,4-3-303 0 0,-1 2 271 0 0,0 0 0 0 0,0 0 0 0 0,0 0-1 0 0,0 1 1 0 0,0-1 0 0 0,1 1 0 0 0,-1-1 0 0 0,0 1 0 0 0,0 0 0 0 0,0 0-1 0 0,1 1 1 0 0,-1-1 0 0 0,0 1 0 0 0,0-1 0 0 0,0 1 0 0 0,0 0 0 0 0,0 0-1 0 0,0 1 1 0 0,0-1 0 0 0,0 0 0 0 0,-1 1 0 0 0,1 0 0 0 0,0 0 0 0 0,-1 0-1 0 0,1 0 1 0 0,-1 0 0 0 0,0 0 0 0 0,0 0 0 0 0,1 2 28 0 0,-1-3 23 0 0,-1 1 1 0 0,1-1-1 0 0,0 1 0 0 0,-1-1 0 0 0,1 1 1 0 0,-1 0-1 0 0,0 0 0 0 0,1 0 1 0 0,-1 0-1 0 0,0 0 0 0 0,0 0 1 0 0,0 0-1 0 0,-1 0 0 0 0,1 0 0 0 0,0 0 1 0 0,-1 0-1 0 0,1 1 0 0 0,-1-1 1 0 0,0 0-1 0 0,0 0 0 0 0,0 1 1 0 0,0-1-1 0 0,0 0 0 0 0,0 0 0 0 0,-1 1 1 0 0,1-1-1 0 0,-1 0 0 0 0,0 0 1 0 0,1 0-1 0 0,-1 0 0 0 0,0 0 0 0 0,0 0 1 0 0,0 0-1 0 0,-1 0 0 0 0,1 0 1 0 0,0 0-1 0 0,-1 0 0 0 0,1-1 1 0 0,-1 1-1 0 0,0-1 0 0 0,1 1 0 0 0,-1-1 1 0 0,0 0-1 0 0,0 1 0 0 0,0-1-23 0 0,-45 8-4149 0 0,37-11-451 0 0</inkml:trace>
  <inkml:trace contextRef="#ctx0" brushRef="#br0" timeOffset="442.01">456 78 13253 0 0,'0'0'1132'0'0,"0"0"-1132"0"0,0 0 0 0 0,0 0 768 0 0,0 0 76 0 0,-25 35-227 0 0,15-24-305 0 0,2 1-212 0 0,0-1-96 0 0,3 1 4 0 0,3-2-8 0 0,2 1-4 0 0,3-1-132 0 0,8-1-529 0 0,2 3-407 0 0,-1-5-1096 0 0,10-3-4188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17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54 1288 0 0,'0'0'1262'0'0,"0"0"1347"0"0,0 0-567 0 0,0 0-712 0 0,0 0-161 0 0,0 0 131 0 0,0 0-172 0 0,0 0-425 0 0,0 0-252 0 0,-1-3-105 0 0,0 0-354 0 0,0 0 0 0 0,0 1 0 0 0,0-1 0 0 0,0 0 0 0 0,0 1 0 0 0,-1-1 0 0 0,1 1 0 0 0,-1 0 0 0 0,0-1 0 0 0,0 1 0 0 0,0 0 1 0 0,0 0-1 0 0,0 0 0 0 0,0 0 0 0 0,0 0 0 0 0,0 1 0 0 0,-1-1 0 0 0,1 1 0 0 0,-1 0 0 0 0,1-1 0 0 0,-1 1 0 0 0,0 0 0 0 0,0 0 0 0 0,1 1 0 0 0,-1-1 0 0 0,0 1 0 0 0,0-1 0 0 0,0 1 0 0 0,1 0 0 0 0,-1 0 0 0 0,0 0 0 0 0,0 0 1 0 0,0 0-1 0 0,0 1 0 0 0,1 0 0 0 0,-1-1 0 0 0,0 1 0 0 0,0 0 0 0 0,1 0 0 0 0,-1 1 8 0 0,-2 1-2 0 0,0 0-1 0 0,1 1 1 0 0,-1 0 0 0 0,1 0-1 0 0,0 0 1 0 0,0 0 0 0 0,1 1 0 0 0,-1-1-1 0 0,1 1 1 0 0,0 0 0 0 0,1 0 0 0 0,-1 0-1 0 0,1 1 1 0 0,0-1 0 0 0,0 1-1 0 0,0-1 1 0 0,1 1 0 0 0,0-1 0 0 0,0 3 2 0 0,0-6 56 0 0,0 1 1 0 0,1 0 0 0 0,-1-1 0 0 0,1 1 0 0 0,0 0 0 0 0,0 0 0 0 0,0-1 0 0 0,0 1 0 0 0,1 0 0 0 0,-1 0 0 0 0,1-1 0 0 0,-1 1 0 0 0,1 0 0 0 0,0-1 0 0 0,0 1 0 0 0,0-1 0 0 0,1 1 0 0 0,-1-1 0 0 0,1 0 0 0 0,-1 1 0 0 0,1-1 0 0 0,0 0 0 0 0,-1 0-1 0 0,1 0 1 0 0,0 0 0 0 0,0 0 0 0 0,1-1 0 0 0,-1 1 0 0 0,0-1 0 0 0,1 1 0 0 0,-1-1 0 0 0,1 0 0 0 0,-1 0 0 0 0,1 0 0 0 0,-1 0 0 0 0,1 0 0 0 0,0-1 0 0 0,-1 1 0 0 0,1-1 0 0 0,0 0-57 0 0,3 1-5 0 0,-1-1 0 0 0,1-1 0 0 0,0 1 0 0 0,-1-1 1 0 0,1 0-1 0 0,-1 0 0 0 0,1-1 0 0 0,-1 0 0 0 0,0 1 0 0 0,1-2 0 0 0,-1 1 1 0 0,0-1-1 0 0,0 0 0 0 0,-1 0 0 0 0,1 0 0 0 0,-1 0 0 0 0,1-1 0 0 0,-1 0 1 0 0,0 0-1 0 0,0 0 0 0 0,-1 0 0 0 0,1-1 0 0 0,-1 0 0 0 0,0 1 0 0 0,0-1 1 0 0,-1 0-1 0 0,1-1 0 0 0,-1 1 0 0 0,1-3 5 0 0,22 45-1069 0 0,-17-5 1079 0 0,15 32-2680 0 0,-17-63-1722 0 0,4-3-2855 0 0</inkml:trace>
  <inkml:trace contextRef="#ctx0" brushRef="#br0" timeOffset="250.85">538 175 7525 0 0,'0'0'4148'0'0,"0"0"-4148"0"0,0 0 128 0 0,0 0-112 0 0,0 0 1008 0 0,0 0-400 0 0,0 0-320 0 0,0 0-164 0 0,-36 1-132 0 0,21-2-4 0 0,-3-1 4 0 0,2 0-8 0 0,-1-3-652 0 0,-2 1-756 0 0,5-3-860 0 0,2 1-2477 0 0</inkml:trace>
  <inkml:trace contextRef="#ctx0" brushRef="#br0" timeOffset="501.19">483 117 6949 0 0,'0'0'2696'0'0,"0"0"-1844"0"0,21 44 320 0 0,-17-30 44 0 0,-2 3-104 0 0,-2-2-240 0 0,0-1-228 0 0,-6 1-192 0 0,2-3-228 0 0,-1 0-224 0 0,1-2-176 0 0,0-2-288 0 0,1-3-444 0 0,2 0-704 0 0,1-3-1408 0 0,0-4-4021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20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4348 0 0,'0'0'4420'0'0,"0"0"-2928"0"0,0 0-1282 0 0,0 0 86 0 0,0 0 415 0 0,0 9 310 0 0,66 153 1964 0 0,-97-240-12023 0 0,6 10 11329 0 0,19 79 2324 0 0,-28 23-2939 0 0,-76 58-665 0 0,177-64-1404 0 0,-51-26-209 0 0,78 6 508 0 0,-64-11-2837 0 0,-5-7-3602 0 0,-16 4 1048 0 0</inkml:trace>
  <inkml:trace contextRef="#ctx0" brushRef="#br0" timeOffset="262.09">335 111 6493 0 0,'0'0'2837'0'0,"0"0"-1509"0"0,0 0-1122 0 0,0 0-70 0 0,0 0 538 0 0,0 0 125 0 0,0 0-280 0 0,0 0-317 0 0,3-3-218 0 0,-1 2 29 0 0,1 0 0 0 0,-1 0 0 0 0,0 0 0 0 0,0 0 0 0 0,0 1 0 0 0,1-1 0 0 0,-1 1 0 0 0,0-1 0 0 0,1 1 0 0 0,-1 0 0 0 0,0 0 0 0 0,1 0 0 0 0,-1 0 0 0 0,0 0 0 0 0,1 1 0 0 0,-1-1 0 0 0,0 1 0 0 0,0-1 0 0 0,1 1 0 0 0,-1 0 0 0 0,0 0 0 0 0,0 0 0 0 0,0 0 0 0 0,0 0 0 0 0,0 1 0 0 0,0-1 0 0 0,0 1 0 0 0,0-1 0 0 0,-1 1 0 0 0,1-1 0 0 0,-1 1 0 0 0,1 0 0 0 0,-1 0 0 0 0,1 1-13 0 0,1-1 68 0 0,0 0 0 0 0,-1 0 0 0 0,1 0 0 0 0,-1 1 0 0 0,0-1 1 0 0,0 1-1 0 0,0 0 0 0 0,0-1 0 0 0,0 1 0 0 0,0 0 0 0 0,-1 0 0 0 0,0 0 0 0 0,1 0 1 0 0,-1 0-1 0 0,0 1 0 0 0,0-1 0 0 0,-1 0 0 0 0,1 0 0 0 0,-1 1 0 0 0,0-1 0 0 0,1 0 0 0 0,-1 1 1 0 0,-1-1-1 0 0,1 0 0 0 0,0 1 0 0 0,-1-1 0 0 0,0 0 0 0 0,0 0 0 0 0,0 1 0 0 0,0-1 0 0 0,0 0 1 0 0,-1 0-1 0 0,1 0 0 0 0,-1 0-68 0 0,-50 18-3790 0 0,48-21-677 0 0,3-3-2528 0 0</inkml:trace>
  <inkml:trace contextRef="#ctx0" brushRef="#br0" timeOffset="449.34">551 108 6917 0 0,'0'0'7118'0'0,"0"0"-5672"0"0,0 0-1336 0 0,-7 4 93 0 0,4-4-187 0 0,0 0 1 0 0,0 1-1 0 0,0 0 1 0 0,0-1-1 0 0,1 1 0 0 0,-1 0 1 0 0,0 1-1 0 0,1-1 0 0 0,-1 0 1 0 0,1 1-1 0 0,-1 0 0 0 0,1-1 1 0 0,0 1-1 0 0,-1 0 0 0 0,1 0 1 0 0,0 0-1 0 0,0 0 1 0 0,1 1-1 0 0,-1-1 0 0 0,0 1 1 0 0,1-1-1 0 0,-1 1 0 0 0,1-1 1 0 0,0 1-1 0 0,0 0 0 0 0,0-1 1 0 0,0 1-1 0 0,0 0 0 0 0,1 0 1 0 0,0 0-1 0 0,-1 0 0 0 0,1 0 1 0 0,0 0-1 0 0,0-1 1 0 0,0 1-1 0 0,1 0 0 0 0,-1 0 1 0 0,1 0-1 0 0,-1 0 0 0 0,1 0 1 0 0,0-1-1 0 0,0 1 0 0 0,0 0 1 0 0,1-1-1 0 0,-1 1 0 0 0,1 0 1 0 0,-1-1-1 0 0,1 0 1 0 0,1 2-17 0 0,58 28-422 0 0,-15-25-7127 0 0,-25-10-320 0 0</inkml:trace>
  <inkml:trace contextRef="#ctx0" brushRef="#br0" timeOffset="696.71">860 34 15133 0 0,'9'48'1437'0'0,"-5"-6"-1437"0"0,0 0-28 0 0,-4-15-44 0 0,-3-7 72 0 0,-5 0 64 0 0,-3 2-64 0 0,-5 6-68 0 0,-8 0-265 0 0,-6 3-419 0 0,-10-5-792 0 0,4-6-2332 0 0,-3-10-4277 0 0</inkml:trace>
  <inkml:trace contextRef="#ctx0" brushRef="#br0" timeOffset="4686.39">289 312 300 0 0,'0'0'0'0'0,"0"0"-300"0"0,-48 16 300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3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6169 0 0,'0'0'5589'0'0,"0"0"-3310"0"0,0 0-1593 0 0,0 0-317 0 0,0 0-102 0 0,0 0-148 0 0,0 0-226 0 0,7-3-121 0 0,-3 2 256 0 0,0 0-1 0 0,0 0 1 0 0,0 0-1 0 0,0 0 0 0 0,0 1 1 0 0,0 0-1 0 0,0-1 0 0 0,0 2 1 0 0,0-1-1 0 0,0 0 1 0 0,0 1-1 0 0,0 0 0 0 0,0-1 1 0 0,-1 2-1 0 0,1-1 0 0 0,0 0 1 0 0,0 1-1 0 0,-1 0 1 0 0,1 0-1 0 0,-1 0 0 0 0,1 0 1 0 0,-1 0-1 0 0,0 1 1 0 0,0-1-1 0 0,0 1 0 0 0,0 0 1 0 0,0 0-1 0 0,-1 0 0 0 0,1 1 1 0 0,0 0-28 0 0,-1-1 20 0 0,0 0 0 0 0,-1 0 0 0 0,1 0 0 0 0,0 0 0 0 0,-1 0 0 0 0,0 0 0 0 0,0 0 0 0 0,0 1 0 0 0,0-1 0 0 0,0 0 0 0 0,-1 1 0 0 0,0-1 0 0 0,1 0 0 0 0,-1 1 0 0 0,0-1 0 0 0,-1 1 0 0 0,1-1 0 0 0,-1 0 0 0 0,1 1 0 0 0,-1-1 0 0 0,0 0 0 0 0,0 0 0 0 0,0 1 0 0 0,-1-1 0 0 0,1 0 0 0 0,-1 0 0 0 0,0 0 0 0 0,0-1-1 0 0,0 1 1 0 0,0 0 0 0 0,0-1 0 0 0,0 1 0 0 0,-1-1 0 0 0,1 0 0 0 0,-1 0 0 0 0,0 0 0 0 0,0 0 0 0 0,1 0 0 0 0,-1 0 0 0 0,0-1 0 0 0,-1 1 0 0 0,1-1 0 0 0,0 0 0 0 0,0 0 0 0 0,-1 0 0 0 0,1-1 0 0 0,0 1 0 0 0,-1-1 0 0 0,1 0 0 0 0,0 0 0 0 0,-1 0 0 0 0,1 0 0 0 0,-2-1-20 0 0,-12-1-1395 0 0,12-6-6005 0 0,7-6-829 0 0</inkml:trace>
  <inkml:trace contextRef="#ctx0" brushRef="#br0" timeOffset="171.28">198 40 7021 0 0,'0'0'8184'0'0,"0"0"-8184"0"0,0 0 52 0 0,0 0-52 0 0,-18 45 552 0 0,12-31-176 0 0,2-1-83 0 0,0 2-105 0 0,4-1-52 0 0,2-2 24 0 0,4 2 92 0 0,3-1 44 0 0,7-2-296 0 0,2-3-136 0 0,2-1-772 0 0,1-5-781 0 0,-3-2-3379 0 0,10-8-4557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28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2692 0 0,'0'0'1594'0'0,"0"0"-514"0"0,0 0-131 0 0,0 0 83 0 0,0 0-210 0 0,0 0-132 0 0,5-5 7491 0 0,0 4-9004 0 0,532 1 1065 0 0,-360-25 589 0 0,-176 25-689 0 0,-48-32-1284 0 0,48 32 1136 0 0,-1 0 0 0 0,1-1 0 0 0,-1 1-1 0 0,1 0 1 0 0,0-1 0 0 0,-1 1 0 0 0,1-1 0 0 0,-1 1 0 0 0,0-1-1 0 0,1 1 1 0 0,-1-1 0 0 0,1 1 0 0 0,-1-1 0 0 0,0 1 0 0 0,1-1-1 0 0,-1 1 1 0 0,0-1 0 0 0,0 0 0 0 0,1 1 0 0 0,-1-1 0 0 0,0 1-1 0 0,0-1 1 0 0,0 0 0 0 0,0 1 0 0 0,0-1 0 0 0,0 0-1 0 0,0 1 1 0 0,0-1 0 0 0,0 0 0 0 0,0 1 0 0 0,0-1 0 0 0,0 0-1 0 0,-1 1 1 0 0,1-1 0 0 0,0 1 0 0 0,0-1 0 0 0,-1 1 0 0 0,1-1-1 0 0,0 0 1 0 0,-1 1 0 0 0,1-1 0 0 0,0 1 0 0 0,-1-1 0 0 0,1 1-1 0 0,-1-1 7 0 0,63 22-273 0 0,-59-21 312 0 0,0 1 1 0 0,0-1-1 0 0,0 1 1 0 0,0 0-1 0 0,0-1 1 0 0,-1 1 0 0 0,1 1-1 0 0,0-1 1 0 0,0 0-1 0 0,-1 1 1 0 0,1-1-1 0 0,-1 1 1 0 0,1 0-1 0 0,-1 0 1 0 0,0 0-1 0 0,0 0 1 0 0,0 0-1 0 0,0 0 1 0 0,0 1-1 0 0,0-1 1 0 0,0 1 0 0 0,-1-1-1 0 0,1 1 1 0 0,-1-1-1 0 0,0 1 1 0 0,0 0-1 0 0,0 0 1 0 0,0 0-1 0 0,0 0 1 0 0,-1 0-1 0 0,1 0 1 0 0,-1 0-1 0 0,0 0 1 0 0,0 0-1 0 0,0 0 1 0 0,0 0-1 0 0,-1 0 1 0 0,1 0 0 0 0,-1 0-1 0 0,1-1 1 0 0,-1 1-1 0 0,0 0 1 0 0,0 0-1 0 0,-1 0 1 0 0,1-1-1 0 0,0 1 1 0 0,-1 0-1 0 0,0-1 1 0 0,0 0-1 0 0,1 1 1 0 0,-3 0-40 0 0,-49 39-954 0 0,13-22-6025 0 0,27-15 1101 0 0</inkml:trace>
  <inkml:trace contextRef="#ctx0" brushRef="#br0" timeOffset="1181.99">536 40 4680 0 0,'0'0'4202'0'0,"0"0"-2779"0"0,6 0-958 0 0,313 50 1808 0 0,-290-45-776 0 0,-42-2-549 0 0,-395-33-3379 0 0,384 26 2250 0 0,-14-1 316 0 0,66 14 755 0 0,-19-7-666 0 0,64 36 331 0 0,-128-22 554 0 0,-354-63-5552 0 0,473 84 7130 0 0,-63-36-2753 0 0,0 0 0 0 0,0 0 0 0 0,1 0 1 0 0,-1 0-1 0 0,0 0 0 0 0,0 0 0 0 0,0 1 1 0 0,-1-1-1 0 0,1 0 0 0 0,0 0 0 0 0,0 1 1 0 0,-1-1-1 0 0,1 0 0 0 0,-1 1 0 0 0,1-1 1 0 0,-1 1-1 0 0,1-1 0 0 0,-1 1 0 0 0,0-1 1 0 0,0 1-1 0 0,0-1 0 0 0,0 1 0 0 0,0-1 1 0 0,0 1-1 0 0,0-1 0 0 0,0 1 0 0 0,-1-1 1 0 0,1 1-1 0 0,0-1 0 0 0,-1 0 0 0 0,0 1 0 0 0,1-1 1 0 0,-1 0-1 0 0,0 1 0 0 0,1-1 0 0 0,-1 0 1 0 0,0 0-1 0 0,0 1 0 0 0,0-1 0 0 0,0 0 1 0 0,0 0-1 0 0,0 0 0 0 0,-1 0 0 0 0,1 0 1 0 0,0-1-1 0 0,0 1 0 0 0,-1 0 0 0 0,1-1 1 0 0,-1 1-1 0 0,1 0 66 0 0,-11 3-3515 0 0,-8-1-3223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7:24.474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570 165 900 0 0,'0'0'2184'0'0,"0"0"955"0"0,0 0-2444 0 0,0 0-391 0 0,0 6-45 0 0,-14 485 4944 0 0,-1-267-4162 0 0,6 501 1156 0 0,-28 38-627 0 0,11-414-1170 0 0,26-344-632 0 0,1 19-1290 0 0,7-13-2706 0 0,3-8-2049 0 0</inkml:trace>
  <inkml:trace contextRef="#ctx0" brushRef="#br0" timeOffset="699.38">4500 3128 5396 0 0,'0'0'6028'0'0,"0"0"-5310"0"0,0 0-1631 0 0,-8-2 496 0 0,-507-30 2095 0 0,-1269-31 1160 0 0,614 37-1411 0 0,1083 30-1498 0 0,-147-7-2097 0 0,223-1-797 0 0,3-9-3065 0 0</inkml:trace>
  <inkml:trace contextRef="#ctx0" brushRef="#br0" timeOffset="2467.9">1506 2940 1016 0 0,'0'0'6743'0'0,"0"0"-4540"0"0,1 6-1795 0 0,6 59 1666 0 0,-6 125-217 0 0,0-267-27 0 0,-3 38-1856 0 0,10-27 770 0 0,21 111-793 0 0,-26 29 679 0 0,-5-44-2394 0 0,4-1-4116 0 0,0-24-650 0 0</inkml:trace>
  <inkml:trace contextRef="#ctx0" brushRef="#br0" timeOffset="4379.93">1709 1214 940 0 0,'0'0'754'0'0,"0"0"-153"0"0,0 0 340 0 0,0 0 481 0 0,0 0-529 0 0,0 0-411 0 0,0 0-160 0 0,0 0 18 0 0,0 0 113 0 0,6-1 5101 0 0,7-22-5356 0 0,2 1-1 0 0,0 1 1 0 0,1 0-1 0 0,1 1 1 0 0,1 1-1 0 0,0 1 1 0 0,2 0-1 0 0,0 1 1 0 0,7-3-198 0 0,209-139 212 0 0,6 10 0 0 0,7 11 0 0 0,5 10 0 0 0,179-58-212 0 0,-278 134 341 0 0,2 6-1 0 0,2 7 1 0 0,60-2-341 0 0,-179 38-44 0 0,-32 7-5197 0 0,-9-1 657 0 0</inkml:trace>
  <inkml:trace contextRef="#ctx0" brushRef="#br0" timeOffset="4957.46">4073 135 3980 0 0,'0'0'2264'0'0,"0"7"-649"0"0,-44 597 4495 0 0,13 562-3091 0 0,31-279-805 0 0,-1-870-2556 0 0,-11 78 628 0 0,-16-44-6610 0 0,18-46 773 0 0,-4-10-1720 0 0</inkml:trace>
  <inkml:trace contextRef="#ctx0" brushRef="#br0" timeOffset="5600.67">1649 1388 952 0 0,'0'0'589'0'0,"0"0"272"0"0,0 0 492 0 0,0 0 134 0 0,-1 5-310 0 0,3 356 4397 0 0,-8 76-4382 0 0,-3-371-807 0 0,4 0 0 0 0,2 0 1 0 0,2 0-1 0 0,4 0 0 0 0,3-1 0 0 0,4 13-385 0 0,-3-47 316 0 0,-2-1-1 0 0,-1 1 0 0 0,-2 0 1 0 0,0 0-1 0 0,-3 0 1 0 0,0 0-1 0 0,-6 28-315 0 0,-40 49-4618 0 0,41-101-998 0 0,3-8-1854 0 0</inkml:trace>
  <inkml:trace contextRef="#ctx0" brushRef="#br0" timeOffset="8205.52">2124 954 816 0 0,'0'0'733'0'0,"0"0"-444"0"0,0 0-201 0 0,0 0 287 0 0,0 0 601 0 0,0 0-148 0 0,-12 21 3130 0 0,-27 259-1315 0 0,5 429 230 0 0,34-188-71 0 0,3-322-2059 0 0,1-157-597 0 0,-1 0 1 0 0,-3 0-1 0 0,-2 0 0 0 0,-1 0 1 0 0,-2-1-1 0 0,-2 1 0 0 0,-2-1-146 0 0,9-22-1482 0 0,11-28-6649 0 0,-1-11-308 0 0</inkml:trace>
  <inkml:trace contextRef="#ctx0" brushRef="#br0" timeOffset="8926.44">2574 665 364 0 0,'0'0'5251'0'0,"0"0"-3952"0"0,0 0-1037 0 0,1 6 17 0 0,-26 206 3254 0 0,4-99-3077 0 0,7 53 989 0 0,8 0-1 0 0,10 91-1444 0 0,-1 86 1592 0 0,5 337-1 0 0,-3-195-116 0 0,-5-485-1553 0 0,1 0-1 0 0,0 0 1 0 0,0 0 0 0 0,-1 1-1 0 0,1-1 1 0 0,0 0-1 0 0,-1 0 1 0 0,1 0 0 0 0,0 0-1 0 0,0 0 1 0 0,-1 0-1 0 0,1-1 1 0 0,0 1 0 0 0,-1 0-1 0 0,1 0 1 0 0,0 0-1 0 0,0-1 1 0 0,-1 1 0 0 0,1 0-1 0 0,-1-1 1 0 0,1 1-1 0 0,0-1 1 0 0,-1 1 0 0 0,1 0-1 0 0,-1-1 1 0 0,1 1-1 0 0,-1-1 1 0 0,1 0 0 0 0,-1 1-1 0 0,1-1 1 0 0,-1 1 0 0 0,0-1-1 0 0,1 0 1 0 0,-1 1-1 0 0,0-1 1 0 0,1 0 0 0 0,-1 1-1 0 0,0-1 1 0 0,0 0-1 0 0,0 0 1 0 0,0 1 0 0 0,0-1-1 0 0,0 0 1 0 0,0 1-1 0 0,0-1 1 0 0,0 0 0 0 0,0 0-1 0 0,0 1 1 0 0,0-1-1 0 0,0 0 1 0 0,0 1 0 0 0,-1-1-1 0 0,1 0 1 0 0,0 1 0 0 0,-1-1-1 0 0,1 0 1 0 0,0 1-1 0 0,-1-1 1 0 0,1 0 78 0 0,7-29-5166 0 0,3-19-3002 0 0</inkml:trace>
  <inkml:trace contextRef="#ctx0" brushRef="#br0" timeOffset="9624.4">3126 417 560 0 0,'0'0'749'0'0,"0"0"-354"0"0,0 0-111 0 0,0 0 140 0 0,0 0 662 0 0,0 0-35 0 0,-1 8-122 0 0,-23 182 3425 0 0,-21 279-1098 0 0,47 2-1935 0 0,-12 222 691 0 0,-39-60-362 0 0,44-452-3097 0 0,13-186-4449 0 0,-2-5 1141 0 0</inkml:trace>
  <inkml:trace contextRef="#ctx0" brushRef="#br0" timeOffset="10436.28">3706 142 3024 0 0,'0'0'881'0'0,"0"0"1298"0"0,0 0-1010 0 0,0 0-1166 0 0,0 0 254 0 0,-4 9 126 0 0,-63 298 2566 0 0,39-177-1949 0 0,5 1 0 0 0,6 1-1 0 0,6 0 1 0 0,5 10-1000 0 0,-37 447 1348 0 0,27 82 212 0 0,-37-146-110 0 0,50-516-1336 0 0,0 1-851 0 0,3-4-9990 0 0,2-3 5707 0 0</inkml:trace>
  <inkml:trace contextRef="#ctx0" brushRef="#br0" timeOffset="11582.02">1802 1217 1228 0 0,'0'0'421'0'0,"0"0"-92"0"0,0 0 14 0 0,0 0 557 0 0,0 0 577 0 0,0 0-491 0 0,-1 6-287 0 0,-16 56 1859 0 0,3-14-3889 0 0,14-44-1091 0 0</inkml:trace>
  <inkml:trace contextRef="#ctx0" brushRef="#br0" timeOffset="12158.82">1781 1211 680 0 0,'0'0'524'0'0,"0"0"-118"0"0,0 0-120 0 0,0 0 91 0 0,0 0 606 0 0,-2 6 146 0 0,-55 85 2849 0 0,55-89-4043 0 0,-9 13-533 0 0,9-5-2806 0 0,4-5-452 0 0</inkml:trace>
  <inkml:trace contextRef="#ctx0" brushRef="#br0" timeOffset="12744.03">2192 895 4212 0 0,'0'0'2811'0'0,"0"0"-770"0"0,0 0-1360 0 0,0 0-420 0 0,-7-1 391 0 0,-186-17 3254 0 0,-10 14-4525 0 0,187 6-1115 0 0,7 4-4558 0 0,7-4 1861 0 0</inkml:trace>
  <inkml:trace contextRef="#ctx0" brushRef="#br0" timeOffset="12993.04">1685 911 536 0 0,'0'0'0'0'0</inkml:trace>
  <inkml:trace contextRef="#ctx0" brushRef="#br0" timeOffset="13163.24">1685 911 1128 0 0,'-5'88'7822'0'0,"11"-2"-4768"0"0,-11 117-1791 0 0,0-185-1451 0 0,-3 17-565 0 0,8-13-4237 0 0,2-15-598 0 0</inkml:trace>
  <inkml:trace contextRef="#ctx0" brushRef="#br0" timeOffset="13881.38">2609 586 1472 0 0,'0'0'2700'0'0,"0"0"-45"0"0,0 0-1277 0 0,0 0-891 0 0,0 0-353 0 0,0 0-1 0 0,0 0 26 0 0,0 0 448 0 0,-7 0 256 0 0,-363-20 1996 0 0,340 26-3138 0 0,14 5-3727 0 0,14-8-400 0 0</inkml:trace>
  <inkml:trace contextRef="#ctx0" brushRef="#br0" timeOffset="14160.04">2172 601 3952 0 0,'0'0'4046'0'0,"0"0"-2588"0"0,0 0-1102 0 0,0 8 38 0 0,-22 365 4343 0 0,20-360-6119 0 0,-3-6-2359 0 0,3-5-534 0 0</inkml:trace>
  <inkml:trace contextRef="#ctx0" brushRef="#br0" timeOffset="14863.63">3193 274 5825 0 0,'0'0'2701'0'0,"0"0"-1651"0"0,0 0-1391 0 0,0 0 309 0 0,0 0 345 0 0,0 0-6 0 0,-5 0-130 0 0,-153 15 1447 0 0,-119-10-1496 0 0,264 0-1299 0 0,-4-1-6372 0 0,11-3 4505 0 0</inkml:trace>
  <inkml:trace contextRef="#ctx0" brushRef="#br0" timeOffset="15234.39">2626 332 432 0 0,'0'0'806'0'0,"0"0"491"0"0,0 0 887 0 0,0 0-1143 0 0,0 0-826 0 0,0 0 55 0 0,0 0 281 0 0,0 0 1 0 0,0 0-161 0 0,-6 26 961 0 0,-18 228 3352 0 0,29-224-6185 0 0,2-11-3450 0 0,-3-11-920 0 0</inkml:trace>
  <inkml:trace contextRef="#ctx0" brushRef="#br0" timeOffset="15845.06">3107 556 1148 0 0,'0'0'132'0'0,"0"0"-132"0"0,0 0-316 0 0,0 0-428 0 0</inkml:trace>
  <inkml:trace contextRef="#ctx0" brushRef="#br0" timeOffset="16030.04">3118 434 788 0 0,'0'0'0'0'0</inkml:trace>
  <inkml:trace contextRef="#ctx0" brushRef="#br0" timeOffset="16390.34">3118 434 1108 0 0,'17'-30'456'0'0,"-12"24"5300"0"0,-3 14-5159 0 0,-2 2-265 0 0,-1 60 310 0 0,1-70-127 0 0,3-37-550 0 0,25-56-417 0 0,-28 93-50 0 0,-4 20-5321 0 0,3-14 4381 0 0</inkml:trace>
  <inkml:trace contextRef="#ctx0" brushRef="#br0" timeOffset="16649.99">3219 362 1696 0 0,'0'0'156'0'0,"0"0"-156"0"0,0 0-80 0 0,0 0 16 0 0,0 0-52 0 0,0 0 108 0 0,-39 12-660 0 0</inkml:trace>
  <inkml:trace contextRef="#ctx0" brushRef="#br0" timeOffset="16963.97">3091 387 520 0 0,'-47'-5'92'0'0,"9"1"-92"0"0,5 1-548 0 0</inkml:trace>
  <inkml:trace contextRef="#ctx0" brushRef="#br0" timeOffset="19566.06">3277 140 952 0 0,'0'0'220'0'0,"0"0"-220"0"0,0 0-364 0 0,0 0-416 0 0</inkml:trace>
  <inkml:trace contextRef="#ctx0" brushRef="#br0" timeOffset="20393.15">3808 108 1460 0 0,'0'0'338'0'0,"0"0"-232"0"0,0 0 67 0 0,0 0 451 0 0,0 0 1265 0 0,0 0-883 0 0,-49-1 2678 0 0,-216-23-322 0 0,107 15-3362 0 0,93 9 207 0 0,64 0-217 0 0,1 0-38 0 0,0 0-260 0 0,0 0-477 0 0,0 0-452 0 0,0 0-919 0 0,0 0-1629 0 0,0-1-575 0 0</inkml:trace>
  <inkml:trace contextRef="#ctx0" brushRef="#br0" timeOffset="20703.08">3231 66 1016 0 0,'0'0'553'0'0,"0"0"-127"0"0,0 0 367 0 0,0 0 1187 0 0,0 0-706 0 0,0 6-251 0 0,-25 251 5722 0 0,24-253-7050 0 0,-5 26-1199 0 0,8-13-4356 0 0,4-13-281 0 0</inkml:trace>
  <inkml:trace contextRef="#ctx0" brushRef="#br0" timeOffset="21387.07">4134 90 6657 0 0,'0'0'4684'0'0,"0"0"-4684"0"0,0 0-852 0 0,0 0 852 0 0,-50-7 104 0 0,29 4 116 0 0,-2-3-220 0 0,-3 3-232 0 0,2 0-1280 0 0,2 1-500 0 0,1 2-529 0 0,1 0 261 0 0,8 2 388 0 0</inkml:trace>
  <inkml:trace contextRef="#ctx0" brushRef="#br0" timeOffset="21666.09">4118 69 4956 0 0,'0'0'1417'0'0,"0"0"-973"0"0,0 0-444 0 0,0 0-976 0 0,0 0 976 0 0,0 0 728 0 0,0 0 16 0 0,-42 6-148 0 0,19-7-324 0 0,-2 0-220 0 0,-8-1-52 0 0,2-1-440 0 0,7 1-3681 0 0</inkml:trace>
  <inkml:trace contextRef="#ctx0" brushRef="#br0" timeOffset="23355.78">4126 8 1356 0 0,'0'0'354'0'0,"0"0"-216"0"0,0 0-98 0 0,0 0 66 0 0,0 0 55 0 0,0 0 160 0 0,0 0 335 0 0,0 0-393 0 0,7 19 872 0 0,-5-9 3210 0 0,-168-15-1101 0 0,51-1-3707 0 0,115 6 271 0 0,0 0 126 0 0,-42-12-4619 0 0,20 7 1630 0 0,13 4 1053 0 0</inkml:trace>
  <inkml:trace contextRef="#ctx0" brushRef="#br0" timeOffset="23606.23">3803 0 352 0 0,'0'0'97'0'0,"0"0"112"0"0,0 0 208 0 0,0 0 42 0 0,0 0-107 0 0,0 0 316 0 0,0 0 1158 0 0,0 0-341 0 0,0 0-729 0 0,-20 41 3090 0 0,11 33-1973 0 0,14-24-6120 0 0,-3-40-598 0 0</inkml:trace>
  <inkml:trace contextRef="#ctx0" brushRef="#br0" timeOffset="27546.92">1713 3105 848 0 0,'0'0'245'0'0,"0"0"-158"0"0,0 0 100 0 0,0 0 78 0 0,0 0-104 0 0,0 0-70 0 0,0 0-25 0 0,0 0-4 0 0,2-8 3866 0 0,-21-8-259 0 0,18 14-3632 0 0,-1 0 0 0 0,1 0 1 0 0,-1 0-1 0 0,0 0 1 0 0,0 1-1 0 0,0-1 0 0 0,0 1 1 0 0,0-1-1 0 0,0 1 0 0 0,0 0 1 0 0,-1 0-1 0 0,1 0 0 0 0,0 0 1 0 0,-1 0-1 0 0,1 0 1 0 0,-1 1-1 0 0,1-1 0 0 0,0 1 1 0 0,-1 0-1 0 0,1-1 0 0 0,-1 1 1 0 0,1 0-1 0 0,-1 1 0 0 0,0-1 1 0 0,1 0-1 0 0,0 1 1 0 0,-1-1-1 0 0,1 1 0 0 0,-1 0 1 0 0,1 0-1 0 0,-2 1-37 0 0,-28 30 4 0 0,86-42 5218 0 0,-56 11-5257 0 0,0 0 0 0 0,0-1-1 0 0,0 1 1 0 0,0 0 0 0 0,0-1-1 0 0,1 1 1 0 0,-1-1 0 0 0,0 1-1 0 0,0-1 1 0 0,0 0-1 0 0,0 0 1 0 0,0 0 0 0 0,0 0-1 0 0,0 0 1 0 0,0 0 0 0 0,0 0-1 0 0,0-1 1 0 0,0 1-1 0 0,0-1 1 0 0,0 0 0 0 0,0 1-1 0 0,0-1 1 0 0,0 0 0 0 0,0 0-1 0 0,1 0 1 0 0,-1 0 0 0 0,0 0-1 0 0,1-1 1 0 0,-1 1-1 0 0,1-1 1 0 0,0 1 0 0 0,-1-1-1 0 0,1 1 1 0 0,0-1 0 0 0,0 1-1 0 0,0-1 1 0 0,0 0-1 0 0,0 0 1 0 0,0 0 0 0 0,0 0-1 0 0,1 0 1 0 0,-1 1 0 0 0,1-1-1 0 0,-1 0 1 0 0,1 0-1 0 0,0 0 1 0 0,0 0 0 0 0,0 0-1 0 0,0 0 1 0 0,0 0 0 0 0,0-1-1 0 0,1 2 1 0 0,-1-1 0 0 0,1 0-1 0 0,-1 0 1 0 0,1 0-1 0 0,0 0 1 0 0,-1 0 0 0 0,1 0-1 0 0,0 0 1 0 0,0 1 0 0 0,1-2 35 0 0,-1 3 42 0 0,0 0 1 0 0,1-1-1 0 0,-1 1 0 0 0,0 0 1 0 0,0-1-1 0 0,0 1 1 0 0,1 0-1 0 0,-1 0 1 0 0,0 0-1 0 0,0 0 1 0 0,0 0-1 0 0,1 0 1 0 0,-1 1-1 0 0,0-1 1 0 0,0 0-1 0 0,0 1 0 0 0,1-1 1 0 0,-1 1-1 0 0,0-1 1 0 0,0 1-1 0 0,0-1 1 0 0,0 1-1 0 0,0 0 1 0 0,0-1-1 0 0,0 1 1 0 0,0 0-1 0 0,0 0 0 0 0,0 0 1 0 0,-1 0-1 0 0,1 0 1 0 0,0 0-1 0 0,-1 0 1 0 0,1 0-1 0 0,0 0 1 0 0,-1 0-1 0 0,1 0 1 0 0,-1 0-1 0 0,0 1 1 0 0,1-1-1 0 0,-1 0 0 0 0,0 0 1 0 0,0 0-1 0 0,0 1 1 0 0,0-1-1 0 0,0 0 1 0 0,0 0-1 0 0,0 0 1 0 0,0 1-1 0 0,0-1 1 0 0,0 0-1 0 0,-1 0 1 0 0,1 0-1 0 0,0 1 0 0 0,-1-1 1 0 0,1 0-1 0 0,-1 0 1 0 0,0 0-1 0 0,1 0 1 0 0,-1 0-1 0 0,0 0 1 0 0,0 0-1 0 0,1 0 1 0 0,-1 0-1 0 0,0 0 1 0 0,0-1-1 0 0,0 1 0 0 0,0 0 1 0 0,0-1-1 0 0,0 1 1 0 0,-1 0-43 0 0,3-1 238 0 0,-3-14-177 0 0,1 6-5899 0 0,4 8-932 0 0</inkml:trace>
  <inkml:trace contextRef="#ctx0" brushRef="#br1" timeOffset="31787.99">1954 905 704 0 0,'0'0'482'0'0,"0"0"-174"0"0,0 0-95 0 0,0 0-117 0 0,0 0-21 0 0,0 0-17 0 0,0 0-18 0 0,0 0 104 0 0,-2 6 220 0 0,1 16-111 0 0,0-1 0 0 0,1 1-1 0 0,1 0 1 0 0,1-1 0 0 0,1 1 0 0 0,1-1-1 0 0,1 0 1 0 0,1 0 0 0 0,0-1 0 0 0,2 1-1 0 0,0-1 1 0 0,1-1 0 0 0,5 7-253 0 0,26 26 517 0 0,-40-54-2404 0 0,0-1-713 0 0</inkml:trace>
  <inkml:trace contextRef="#ctx0" brushRef="#br1" timeOffset="32065.56">1790 920 352 0 0,'0'0'1349'0'0,"0"0"-228"0"0,5 8 905 0 0,21 38-933 0 0,-3 1 0 0 0,-1 1 0 0 0,-3 2 0 0 0,-1 0 0 0 0,3 26-1093 0 0,31 31-510 0 0,-27-65-2280 0 0,-25-40 342 0 0,0-2-1205 0 0</inkml:trace>
  <inkml:trace contextRef="#ctx0" brushRef="#br1" timeOffset="32314.01">1794 1142 1736 0 0,'0'0'1622'0'0,"0"0"1403"0"0,5 9-1931 0 0,164 371 2925 0 0,-115-247-6828 0 0,-53-131 1783 0 0,-2-2-2545 0 0,-2-4 313 0 0</inkml:trace>
  <inkml:trace contextRef="#ctx0" brushRef="#br1" timeOffset="32482.24">1821 1463 4060 0 0,'4'7'2206'0'0,"99"183"3333"0"0,-16 16-7126 0 0,-87-203 1243 0 0,4 11-617 0 0,-7-7-3360 0 0,0-7 429 0 0</inkml:trace>
  <inkml:trace contextRef="#ctx0" brushRef="#br1" timeOffset="32655.75">1795 1765 3332 0 0,'42'60'6306'0'0,"26"44"-2423"0"0,12 60-3727 0 0,-77-147-1699 0 0,-15-14-5463 0 0,1-11 2494 0 0</inkml:trace>
  <inkml:trace contextRef="#ctx0" brushRef="#br1" timeOffset="32808.63">1790 1920 4104 0 0,'0'0'2597'0'0,"4"8"150"0"0,173 326 2509 0 0,-153-237-7754 0 0,-30-92-2211 0 0,1-7 536 0 0</inkml:trace>
  <inkml:trace contextRef="#ctx0" brushRef="#br1" timeOffset="32979.37">1802 2274 5777 0 0,'0'0'5460'0'0,"35"52"-4140"0"0,-19-26-552 0 0,4 2-4 0 0,-1 4-108 0 0,-5-6-112 0 0,1 2-444 0 0,-5-3-36 0 0,-2-3-64 0 0,-1-2-100 0 0,-6-6-556 0 0,-1-1-56 0 0,-4-6-292 0 0,-8-6-292 0 0,-1-3-596 0 0,-1-5-1352 0 0,-7-15-3305 0 0</inkml:trace>
  <inkml:trace contextRef="#ctx0" brushRef="#br1" timeOffset="33152.39">1789 2535 4852 0 0,'0'0'5393'0'0,"31"37"-3773"0"0,-18-20-836 0 0,3 3-148 0 0,2 2-24 0 0,-5-2-116 0 0,-2-3-244 0 0,-3-1-248 0 0,-4-4-4 0 0,-4-2-772 0 0,-3-2-352 0 0,-6-4-596 0 0,-3-4-512 0 0,0-2-1084 0 0</inkml:trace>
  <inkml:trace contextRef="#ctx0" brushRef="#br1" timeOffset="33309.35">1820 2763 4892 0 0,'0'0'7049'0'0,"24"34"-5709"0"0,-17-20-716 0 0,3 1-216 0 0,-4 1-296 0 0,0-3-112 0 0,-4-2-1328 0 0,-2-3-1436 0 0,0-6-4681 0 0</inkml:trace>
  <inkml:trace contextRef="#ctx0" brushRef="#br1" timeOffset="34134.21">2009 3168 2764 0 0,'0'0'4755'0'0,"0"0"-2859"0"0,0 0-1621 0 0,0 0-99 0 0,0 6 350 0 0,0-3-421 0 0,0 0-1 0 0,0 1 0 0 0,0-1 1 0 0,0 0-1 0 0,-1-1 1 0 0,0 1-1 0 0,0 0 0 0 0,1 0 1 0 0,-2 0-1 0 0,1 0 0 0 0,0 0 1 0 0,-1-1-1 0 0,1 1 0 0 0,-1-1 1 0 0,1 1-1 0 0,-1-1 1 0 0,0 0-1 0 0,0 1 0 0 0,-1-1 1 0 0,1 0-1 0 0,0 0 0 0 0,-1 0 1 0 0,1-1-1 0 0,-1 1 1 0 0,1-1-1 0 0,-1 1 0 0 0,0-1 1 0 0,0 0-1 0 0,1 0 0 0 0,-1 0 1 0 0,0 0-1 0 0,0-1 1 0 0,0 1-1 0 0,0-1 0 0 0,-1 0-104 0 0,-9 2 134 0 0,-1-1-1 0 0,1 0 1 0 0,-1-1-1 0 0,0-1 1 0 0,1 0-1 0 0,-1-1 1 0 0,1 0-1 0 0,-1-1 1 0 0,1-1-1 0 0,0 0 1 0 0,0 0-1 0 0,1-2 1 0 0,-6-2-134 0 0,24-11-3994 0 0,0 13-936 0 0,0-3-1927 0 0</inkml:trace>
  <inkml:trace contextRef="#ctx0" brushRef="#br1" timeOffset="40148.25">2143 960 340 0 0,'0'0'144'0'0,"0"0"-140"0"0,0 0-4 0 0,0 0-428 0 0</inkml:trace>
  <inkml:trace contextRef="#ctx0" brushRef="#br1" timeOffset="41237.69">2143 960 256 0 0,'14'1'6679'0'0,"-11"-40"-5964"0"0,0 65 1310 0 0,-17 58-1488 0 0,14-84-325 0 0,0 0 236 0 0,0-46-1 0 0,10-34 368 0 0,-64 302 466 0 0,41 119 544 0 0,-33-100-891 0 0,36-186-2355 0 0,13-56-3614 0 0,1-6-1231 0 0</inkml:trace>
  <inkml:trace contextRef="#ctx0" brushRef="#br1" timeOffset="43409.39">1734 944 404 0 0,'0'0'371'0'0,"0"0"-63"0"0,0 0-110 0 0,0 0-29 0 0,0 0-42 0 0,0 0-23 0 0,0 0-6 0 0,0 0 25 0 0,0 0 259 0 0,-7-1 6153 0 0,-30 270-4455 0 0,48-502-1741 0 0,-6 212 600 0 0,-6 38-1108 0 0,-4 37 419 0 0,-35 414 2658 0 0,21-16-885 0 0,6-111-1574 0 0,15-3-68 0 0,6-95 58 0 0,-5-134 102 0 0,-3-109-478 0 0,0 0 28 0 0,0 0 36 0 0,0 0 13 0 0,0 0-23 0 0,0 0-12 0 0,0 0-26 0 0,0 0-67 0 0,0 0-61 0 0,0 0-3 0 0,0 0-10 0 0,2 0-11233 0 0,-2-2 7411 0 0,1 2 1344 0 0,-4 2 689 0 0</inkml:trace>
  <inkml:trace contextRef="#ctx0" brushRef="#br1" timeOffset="46624.83">2180 923 1696 0 0,'0'0'288'0'0,"0"0"312"0"0,0 0 1092 0 0,0 0-562 0 0,0 0-905 0 0,0 0-70 0 0,0 0 304 0 0,-3 8 65 0 0,-13 39 73 0 0,3 0-1 0 0,1 2 1 0 0,3 0 0 0 0,2 0 0 0 0,2 0 0 0 0,2 1 0 0 0,3 29-597 0 0,-8 90 650 0 0,-65 293 3382 0 0,43-166-2544 0 0,11 172-301 0 0,18-244 792 0 0,35-365-1955 0 0,64-637-1919 0 0,-49 191 529 0 0,-31 294 1063 0 0,-14 199-407 0 0,-10 86-1887 0 0,-1-5-3808 0 0,4 4 686 0 0</inkml:trace>
  <inkml:trace contextRef="#ctx0" brushRef="#br1" timeOffset="47044.29">2192 965 1368 0 0,'0'0'553'0'0,"0"0"-40"0"0,0 0 617 0 0,0 0 266 0 0,0 0-529 0 0,1-6-99 0 0,1-11-452 0 0,1-5 1367 0 0,-5 46-1031 0 0,-60 451 3334 0 0,28 192-2317 0 0,31-640-1880 0 0,-8 84-881 0 0,7-39-3029 0 0,4-45-1084 0 0</inkml:trace>
  <inkml:trace contextRef="#ctx0" brushRef="#br1" timeOffset="51719.49">1980 2981 1240 0 0,'0'0'258'0'0,"0"0"-36"0"0,0 0-97 0 0,0 0 41 0 0,0 0 293 0 0,0 0 1047 0 0,0 0 3 0 0,0 0-868 0 0,0 0-386 0 0,2-3 6159 0 0,-3 0-6833 0 0,-8-11 528 0 0,-2 1-1 0 0,0 0 0 0 0,0 0 0 0 0,-1 1 0 0 0,-1 0 0 0 0,0 1 0 0 0,-1 1 0 0 0,0 0 0 0 0,0 0 0 0 0,-1 2 0 0 0,0 0 0 0 0,-1 1 0 0 0,1 0 0 0 0,-1 1 0 0 0,-1 1 0 0 0,1 0 0 0 0,-1 2 0 0 0,-8-2-108 0 0,11 1 80 0 0,-50-14-40 0 0,-2 2-1 0 0,0 3 1 0 0,-1 3 0 0 0,0 3-1 0 0,0 3 1 0 0,-1 2-1 0 0,1 4 1 0 0,-31 6-40 0 0,71-3 41 0 0,0 2 0 0 0,0 0 1 0 0,1 2-1 0 0,0 1 0 0 0,1 1 0 0 0,0 1 0 0 0,1 1 1 0 0,1 2-1 0 0,-20 14-41 0 0,55-31-6841 0 0,2-6-1167 0 0</inkml:trace>
  <inkml:trace contextRef="#ctx0" brushRef="#br1" timeOffset="52529.05">1260 2702 816 0 0,'0'0'744'0'0,"0"0"-418"0"0,0 0 28 0 0,0 0 1185 0 0,0 0 1966 0 0,0 0-2064 0 0,0 0-1185 0 0,0 0-197 0 0,0 0 124 0 0,-6-49 3491 0 0,-6 32-3602 0 0,-1 0 0 0 0,-1 1 1 0 0,0 1-1 0 0,-1 1 0 0 0,-1 0 1 0 0,0 0-1 0 0,-1 2 0 0 0,0 0 1 0 0,-1 1-1 0 0,-1 1 1 0 0,1 0-1 0 0,-1 2 0 0 0,-1 0 1 0 0,0 1-1 0 0,-13-2-72 0 0,18 3 53 0 0,-33-12 42 0 0,-1 1 0 0 0,0 3 0 0 0,-1 3 0 0 0,-1 1 0 0 0,0 3 0 0 0,0 1 0 0 0,0 3 0 0 0,0 3 1 0 0,-1 1-1 0 0,1 3 0 0 0,-4 2-95 0 0,-275 26-959 0 0,330-33 912 0 0,0-1 1 0 0,-1 1-1 0 0,1-1 0 0 0,0 1 0 0 0,0-1 1 0 0,0 1-1 0 0,0-1 0 0 0,0 0 0 0 0,0 1 1 0 0,1-1-1 0 0,-1 1 0 0 0,0-1 1 0 0,1 1-1 0 0,0-1 0 0 0,-1 1 0 0 0,1 0 1 0 0,0-1-1 0 0,-1 1 0 0 0,1 0 0 0 0,0-1 1 0 0,0 1-1 0 0,0 0 0 0 0,0 0 1 0 0,0 0-1 0 0,0 0 0 0 0,1 0 0 0 0,-1 0 1 0 0,0 0-1 0 0,0 0 0 0 0,1 0 0 0 0,-1 1 1 0 0,0-1-1 0 0,1 0 0 0 0,-1 1 1 0 0,1-1-1 0 0,0 1 47 0 0,1-3 138 0 0,18-22 270 0 0,-22 25-402 0 0,1 1 0 0 0,0-1 0 0 0,-1 0 0 0 0,1 0 1 0 0,0 0-1 0 0,-1 0 0 0 0,1 0 0 0 0,0 0 0 0 0,-1 1 1 0 0,1-1-1 0 0,0 0 0 0 0,-1 0 0 0 0,1 0 0 0 0,0 0 1 0 0,-1 0-1 0 0,1 0 0 0 0,-1 0 0 0 0,1-1 0 0 0,0 1 1 0 0,-1 0-1 0 0,1 0 0 0 0,0 0 0 0 0,-1 0 0 0 0,1 0 1 0 0,0 0-1 0 0,-1-1 0 0 0,1 1 0 0 0,0 0 0 0 0,0 0 1 0 0,-1 0-1 0 0,1-1 0 0 0,0 1 0 0 0,0 0 0 0 0,-1 0 1 0 0,1-1-1 0 0,0 1 0 0 0,0 0 0 0 0,0-1 0 0 0,-1 1 1 0 0,1 0-1 0 0,0-1 0 0 0,0 1 0 0 0,0 0 0 0 0,0-1 1 0 0,0 1-1 0 0,0 0 0 0 0,0-1 0 0 0,0 1 0 0 0,0 0 1 0 0,0-1-1 0 0,0 1 0 0 0,0-1-6 0 0,-4 3 20 0 0,1 0 0 0 0,-1-1 0 0 0,1 1 0 0 0,0 1 0 0 0,-1-1 0 0 0,1 0 0 0 0,0 1 0 0 0,1-1 1 0 0,-1 1-1 0 0,0 0 0 0 0,1 0 0 0 0,-1 0 0 0 0,1 0 0 0 0,0 1 0 0 0,0-1 0 0 0,1 1 0 0 0,-1-1 0 0 0,1 1 0 0 0,-1-1 0 0 0,1 1 0 0 0,0 0 0 0 0,0 0 1 0 0,1 0-1 0 0,-1-1 0 0 0,1 1 0 0 0,0 0 0 0 0,0 0 0 0 0,0 0 0 0 0,1 0 0 0 0,-1 0 0 0 0,1-1 0 0 0,0 1 0 0 0,0 0 0 0 0,0 0 0 0 0,1-1 0 0 0,-1 1 1 0 0,1-1-1 0 0,0 1 0 0 0,0-1 0 0 0,0 0 0 0 0,0 1 0 0 0,0-1 0 0 0,1 0 0 0 0,0-1 0 0 0,-1 1 0 0 0,1 0 0 0 0,0-1 0 0 0,2 2-20 0 0,13 14-2136 0 0,-7-6-3419 0 0,-5-6-1025 0 0</inkml:trace>
  <inkml:trace contextRef="#ctx0" brushRef="#br1" timeOffset="57379.91">1642 3070 116 0 0,'0'0'928'0'0,"0"0"-928"0"0,0 0-784 0 0</inkml:trace>
  <inkml:trace contextRef="#ctx0" brushRef="#br1" timeOffset="57813.51">1642 3070 460 0 0,'0'0'865'0'0,"0"0"-348"0"0,0 0-18 0 0,2-6 724 0 0,-1 2-908 0 0,0 3-150 0 0,0 1-1 0 0,-1-1 1 0 0,1 0 0 0 0,-1 0 0 0 0,1 0-1 0 0,-1 0 1 0 0,0 0 0 0 0,1-1 0 0 0,-1 1-1 0 0,0 0 1 0 0,0 0 0 0 0,0 0 0 0 0,0 0-1 0 0,0 0 1 0 0,0 0 0 0 0,0 0-1 0 0,0 0 1 0 0,0-1 0 0 0,0 1 0 0 0,0 0-1 0 0,-1 0 1 0 0,1 0 0 0 0,-1 0 0 0 0,1 0-1 0 0,-1 0 1 0 0,1 0 0 0 0,-1 0-1 0 0,1 0 1 0 0,-1 0 0 0 0,0 1 0 0 0,1-1-1 0 0,-1 0 1 0 0,0 0 0 0 0,0 1 0 0 0,0-1-1 0 0,0 0 1 0 0,0 1 0 0 0,1-1 0 0 0,-1 1-1 0 0,0-1 1 0 0,-1 1-165 0 0,1 52 2213 0 0,1-47-2534 0 0,0-5 405 0 0,1-1 1 0 0,0 1-1 0 0,0-1 0 0 0,-1 1 0 0 0,1 0 1 0 0,0-1-1 0 0,0 1 0 0 0,-1 0 1 0 0,1 0-1 0 0,0 0 0 0 0,0-1 0 0 0,0 1 1 0 0,0 0-1 0 0,0 0 0 0 0,-1 0 0 0 0,1 0 1 0 0,0 1-1 0 0,0-1 0 0 0,0 0 1 0 0,0 0-1 0 0,-1 0 0 0 0,1 1 0 0 0,0-1 1 0 0,0 0-1 0 0,-1 1 0 0 0,1-1 1 0 0,0 1-1 0 0,0-1 0 0 0,-1 1 0 0 0,1-1 1 0 0,-1 1-1 0 0,1-1 0 0 0,0 1 0 0 0,-1 0 1 0 0,1-1-1 0 0,-1 1 0 0 0,1 0 1 0 0,-1 0-1 0 0,0-1 0 0 0,1 1 0 0 0,-1 0 1 0 0,0 0-1 0 0,1-1 0 0 0,-1 1 0 0 0,0 0 1 0 0,0 0-1 0 0,0 0 0 0 0,0 0 1 0 0,0-1-1 0 0,0 2-84 0 0,3-4-20 0 0,-1 0 1 0 0,0 0-1 0 0,-1 0 1 0 0,1 0-1 0 0,0 0 1 0 0,0 0-1 0 0,-1-1 1 0 0,1 1-1 0 0,-1-1 1 0 0,0 1-1 0 0,0-1 1 0 0,0 1-1 0 0,0-1 1 0 0,0 0-1 0 0,-1 0 1 0 0,1 1-1 0 0,-1-1 1 0 0,1 0-1 0 0,-1 0 1 0 0,0 1-1 0 0,0-1 1 0 0,-1 0-1 0 0,1 0 1 0 0,0 0-1 0 0,-1 1 1 0 0,0-1-1 0 0,0 0 1 0 0,0 1-1 0 0,0-1 0 0 0,0 0 1 0 0,0 1-1 0 0,0 0 1 0 0,-1-1-1 0 0,0 1 1 0 0,1 0-1 0 0,-1-1 1 0 0,0 1-1 0 0,0 0 1 0 0,0 0-1 0 0,0 1 1 0 0,0-1-1 0 0,-1 0 1 0 0,1 1-1 0 0,0-1 1 0 0,-1 1 19 0 0,-1 3 0 0 0,0 0-1 0 0,1 1 1 0 0,-1-1 0 0 0,1 1 0 0 0,-1 0 0 0 0,1 0 0 0 0,0 0-1 0 0,0 1 1 0 0,0-1 0 0 0,1 1 0 0 0,-1 0 0 0 0,1-1 0 0 0,0 1-1 0 0,0 0 1 0 0,0 0 0 0 0,1 0 0 0 0,-1 1 0 0 0,1-1 0 0 0,0 0-1 0 0,0 0 1 0 0,1 1 0 0 0,-1-1 0 0 0,1 1 0 0 0,0-1-1 0 0,0 0 1 0 0,0 1 0 0 0,1 2 0 0 0,0-6 42 0 0,1 0 0 0 0,-1 0 0 0 0,0 0 0 0 0,0 0 0 0 0,1 0 0 0 0,-1-1 0 0 0,0 1 0 0 0,1 0 0 0 0,-1-1 0 0 0,1 1 0 0 0,-1-1 0 0 0,1 0 0 0 0,-1 1-1 0 0,1-1 1 0 0,-1 0 0 0 0,1 0 0 0 0,-1 0 0 0 0,1 0 0 0 0,-1 0 0 0 0,1 0 0 0 0,-1 0 0 0 0,1-1 0 0 0,-1 1 0 0 0,1-1 0 0 0,-1 1 0 0 0,1-1 0 0 0,-1 1 0 0 0,0-1 0 0 0,1 0 0 0 0,-1 0 0 0 0,0 1 0 0 0,0-1 0 0 0,1 0 0 0 0,-1 0 0 0 0,0 0-1 0 0,0-1 1 0 0,0 1 0 0 0,0 0 0 0 0,0 0 0 0 0,0-1-42 0 0,7-61-710 0 0,-13 71-304 0 0,-6 12 712 0 0,7-8-4894 0 0,4-11-1092 0 0</inkml:trace>
  <inkml:trace contextRef="#ctx0" brushRef="#br1" timeOffset="68028.68">1586 3066 1332 0 0,'0'0'664'0'0,"0"0"120"0"0,0 0 2485 0 0,0 0-1061 0 0,0 0-844 0 0,0 0-576 0 0,0 0-492 0 0,0 0-296 0 0,0 0-412 0 0,0 4-1000 0 0,1-4-1524 0 0,8-3-2649 0 0</inkml:trace>
  <inkml:trace contextRef="#ctx0" brushRef="#br1" timeOffset="68361.41">2583 3081 756 0 0,'0'0'6537'0'0,"0"0"-5329"0"0,0 0-1768 0 0,0 0 578 0 0,0 0 385 0 0,-2 0-15 0 0,-5-1-7809 0 0,16 2 6092 0 0</inkml:trace>
  <inkml:trace contextRef="#ctx0" brushRef="#br1" timeOffset="68909.7">2109 3124 420 0 0,'0'0'460'0'0,"0"0"-460"0"0</inkml:trace>
  <inkml:trace contextRef="#ctx0" brushRef="#br1" timeOffset="70995.72">2515 3021 1004 0 0,'0'0'5105'0'0,"0"0"-2030"0"0,0 0-1430 0 0,0 0-298 0 0,0 0 21 0 0,0 0-29 0 0,0 0-421 0 0,0 0-890 0 0,-4 14-1269 0 0,4-12 1287 0 0,0 0 0 0 0,-1 0 1 0 0,1 0-1 0 0,1 0 0 0 0,-1 1 0 0 0,0-1 0 0 0,0 0 0 0 0,1 0 1 0 0,-1 0-1 0 0,1 0 0 0 0,0 0 0 0 0,0 0 0 0 0,0 0 0 0 0,0 0 1 0 0,0 0-1 0 0,0 0 0 0 0,0 0 0 0 0,0 0 0 0 0,1-1 1 0 0,-1 1-1 0 0,1 0 0 0 0,-1-1 0 0 0,1 0 0 0 0,0 1 0 0 0,0-1 1 0 0,0 0-1 0 0,-1 0 0 0 0,1 0 0 0 0,0 0 0 0 0,0 0 1 0 0,0 0-1 0 0,1 0 0 0 0,-1-1 0 0 0,0 1 0 0 0,0-1 0 0 0,0 0 1 0 0,0 0-1 0 0,1 1 0 0 0,-1-1 0 0 0,0 0 0 0 0,0-1 0 0 0,0 1 1 0 0,0 0-1 0 0,1-1 0 0 0,-1 1 0 0 0,1-1-46 0 0,-2 0 7 0 0,0 1 0 0 0,-1 0 0 0 0,1 0 0 0 0,0-1-1 0 0,0 1 1 0 0,-1 0 0 0 0,1-1 0 0 0,0 1 0 0 0,-1-1 0 0 0,1 1 0 0 0,0-1 0 0 0,-1 1-1 0 0,1-1 1 0 0,-1 1 0 0 0,1-1 0 0 0,0 1 0 0 0,-1-1 0 0 0,0 0 0 0 0,1 0-1 0 0,-1 1 1 0 0,1-1 0 0 0,-1 0 0 0 0,0 1 0 0 0,0-1 0 0 0,1 0 0 0 0,-1 0-1 0 0,0 0 1 0 0,0 1 0 0 0,0-1 0 0 0,0 0 0 0 0,0 0 0 0 0,0 0 0 0 0,0 1-1 0 0,0-1 1 0 0,0 0 0 0 0,0 0 0 0 0,0 0 0 0 0,-1 1 0 0 0,1-1 0 0 0,0 0-1 0 0,0 0 1 0 0,-1 1 0 0 0,1-1 0 0 0,-1 0 0 0 0,1 1 0 0 0,-1-1 0 0 0,1 0-1 0 0,-1 1 1 0 0,1-1 0 0 0,-1 1 0 0 0,1-1 0 0 0,-1 1 0 0 0,0-1 0 0 0,1 1-1 0 0,-1-1 1 0 0,0 1 0 0 0,1-1 0 0 0,-1 1 0 0 0,0 0-7 0 0,-43-29-1060 0 0,43 29 1074 0 0,-1 1-1 0 0,1 0 1 0 0,-1-1-1 0 0,1 1 1 0 0,0 0-1 0 0,-1-1 0 0 0,1 1 1 0 0,0 0-1 0 0,0 0 1 0 0,-1 0-1 0 0,1 1 0 0 0,0-1 1 0 0,0 0-1 0 0,0 0 1 0 0,0 0-1 0 0,0 1 0 0 0,1-1 1 0 0,-1 0-1 0 0,0 1 1 0 0,1-1-1 0 0,-1 1 1 0 0,1-1-1 0 0,-1 1 0 0 0,1-1 1 0 0,-1 1-1 0 0,1-1 1 0 0,0 1-1 0 0,0 0 0 0 0,0-1 1 0 0,0 1-1 0 0,0-1 1 0 0,0 1-1 0 0,1-1 1 0 0,-1 1-1 0 0,0-1 0 0 0,1 1 1 0 0,-1-1-1 0 0,1 1 1 0 0,0-1-1 0 0,-1 1 0 0 0,1-1 1 0 0,0 0-1 0 0,0 1 1 0 0,0-1-1 0 0,0 0 0 0 0,0 0 1 0 0,0 1-1 0 0,0-1 1 0 0,0 0-1 0 0,1 0 1 0 0,-1 0-14 0 0,32-1 1318 0 0,-48-27-6298 0 0,6 20 605 0 0,-2 0-2082 0 0</inkml:trace>
  <inkml:trace contextRef="#ctx0" brushRef="#br1" timeOffset="71491.73">2548 3046 1156 0 0,'0'0'132'0'0,"0"0"36"0"0,0 0-64 0 0,0 0-24 0 0,0 0-80 0 0,0 0 4 0 0,0 0-4 0 0,0 0 4 0 0,0 0 4 0 0,0 0 44 0 0,-37 26 80 0 0,25-20-132 0 0,-3-1-80 0 0,1 0-324 0 0</inkml:trace>
  <inkml:trace contextRef="#ctx0" brushRef="#br1" timeOffset="71741.79">2153 3039 484 0 0,'0'0'4152'0'0,"0"0"-4020"0"0,0 0-132 0 0,0 0-588 0 0,0 0 80 0 0,0 0 364 0 0,0 0 140 0 0,0 0 4 0 0,0 0 92 0 0,0 0 208 0 0,31 31 12 0 0,-25-31-100 0 0,0 0-212 0 0,2 0-848 0 0,-2 0-680 0 0</inkml:trace>
  <inkml:trace contextRef="#ctx0" brushRef="#br1" timeOffset="71989.63">2584 3096 6537 0 0,'0'0'3948'0'0,"0"0"-3948"0"0,0 0-1164 0 0,0 0-484 0 0,0 0 1040 0 0,0 0 452 0 0,0 0 64 0 0,0 0-36 0 0,0 0-1569 0 0,0 0-867 0 0</inkml:trace>
  <inkml:trace contextRef="#ctx0" brushRef="#br1" timeOffset="72545.7">3037 3106 2832 0 0,'0'0'1252'0'0,"0"0"1565"0"0,0 0-1317 0 0,0 0-1004 0 0,0 0-183 0 0,0 0-128 0 0,0 0 99 0 0,0 0 54 0 0,-7-6-714 0 0,8 6 461 0 0,0-1 1 0 0,-1 1 0 0 0,1 0-1 0 0,0 0 1 0 0,-1 0 0 0 0,1 0-1 0 0,0 0 1 0 0,-1 1-1 0 0,1-1 1 0 0,0 0 0 0 0,-1 0-1 0 0,1 0 1 0 0,0 1-1 0 0,-1-1 1 0 0,1 0 0 0 0,-1 0-1 0 0,1 1 1 0 0,0-1-1 0 0,-1 1 1 0 0,1-1 0 0 0,-1 0-1 0 0,1 1 1 0 0,-1-1-1 0 0,1 1 1 0 0,-1-1 0 0 0,0 1-1 0 0,1 0 1 0 0,-1-1 0 0 0,0 1-1 0 0,1-1 1 0 0,-1 1-1 0 0,0 0 1 0 0,0-1 0 0 0,1 1-1 0 0,-1-1 1 0 0,0 1-1 0 0,0 0 1 0 0,0-1 0 0 0,0 1-1 0 0,0 0 1 0 0,0-1-1 0 0,0 1 1 0 0,0 0 0 0 0,0-1-1 0 0,0 1 1 0 0,0 0-1 0 0,-1-1 1 0 0,1 1 0 0 0,0 0-1 0 0,0-1 1 0 0,-1 1-1 0 0,1 0 1 0 0,0-1 0 0 0,-1 1-1 0 0,1 0-85 0 0,-1-23-633 0 0,-5 19-12088 0 0,11-6 11726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8:3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 1180 0 0,'0'0'470'0'0,"0"0"-199"0"0,0 0-16 0 0,0 0 562 0 0,0 0 1624 0 0,0 0-294 0 0,0 0-930 0 0,0 0-539 0 0,0 0-157 0 0,2 13 183 0 0,41 88 521 0 0,-67-144-2010 0 0,10 1-606 0 0,2 12 3656 0 0,-67 143-154 0 0,146-89-2291 0 0,-59-23-7 0 0,44 4 606 0 0,-17-4-3146 0 0,-32-2-832 0 0,1-4-3301 0 0</inkml:trace>
  <inkml:trace contextRef="#ctx0" brushRef="#br0" timeOffset="278.22">236 79 3312 0 0,'0'0'7044'0'0,"0"0"-4944"0"0,0 0-1871 0 0,0 0-190 0 0,0 0-26 0 0,0 0-60 0 0,2-17-949 0 0,1 18 1043 0 0,0-1 1 0 0,0 1 0 0 0,0 0 0 0 0,0 0-1 0 0,0 0 1 0 0,0 0 0 0 0,0 0-1 0 0,0 1 1 0 0,0-1 0 0 0,-1 1-1 0 0,1 0 1 0 0,-1 0 0 0 0,1 0-1 0 0,-1 0 1 0 0,0 0 0 0 0,1 1-1 0 0,-1-1 1 0 0,-1 1 0 0 0,1-1 0 0 0,0 1-1 0 0,0 0 1 0 0,-1-1 0 0 0,0 1-1 0 0,1 0 1 0 0,-1 0 0 0 0,0 0-1 0 0,-1 0 1 0 0,1 0 0 0 0,0 1-1 0 0,-1-1 1 0 0,0 0 0 0 0,1 0 0 0 0,-1 0-1 0 0,-1 0 1 0 0,1 1 0 0 0,0-1-1 0 0,-1 0 1 0 0,0 0 0 0 0,1 0-1 0 0,-1 0 1 0 0,0 0 0 0 0,-1 0-1 0 0,1 0 1 0 0,0 0 0 0 0,-1-1 0 0 0,0 1-1 0 0,-1 2-47 0 0,-25 8-336 0 0,9-9-6094 0 0,18-4 1077 0 0</inkml:trace>
  <inkml:trace contextRef="#ctx0" brushRef="#br0" timeOffset="527.73">344 82 4548 0 0,'0'0'5125'0'0,"0"0"-4093"0"0,0 0-684 0 0,0 0 36 0 0,0 0 492 0 0,0 0 28 0 0,7 38-48 0 0,-7-23-200 0 0,0 1-124 0 0,0 0-180 0 0,0-2-128 0 0,1-1-136 0 0,0-1-88 0 0,6-2-276 0 0,-2 0-580 0 0,3-3-580 0 0,2-1-1036 0 0,-2-3-3129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09:36.85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480 4597 896 0 0,'0'0'506'0'0,"0"0"-38"0"0,0 0 510 0 0,0 0 2155 0 0,0 0-931 0 0,0 0-1017 0 0,0 0-545 0 0,0 0-125 0 0,0 0 61 0 0,-3-2-103 0 0,1 2-459 0 0,0-1 1 0 0,1 0 0 0 0,-1 0-1 0 0,0 1 1 0 0,0-1-1 0 0,0 1 1 0 0,0-1 0 0 0,1 1-1 0 0,-1 0 1 0 0,0 0 0 0 0,0 0-1 0 0,0 0 1 0 0,0 0-1 0 0,0 0 1 0 0,0 0 0 0 0,0 1-1 0 0,0-1 1 0 0,1 1 0 0 0,-1-1-1 0 0,0 1 1 0 0,0 0-1 0 0,1 0 1 0 0,-1-1 0 0 0,0 1-1 0 0,1 0 1 0 0,-1 1-1 0 0,1-1 1 0 0,-1 0 0 0 0,1 0-1 0 0,-1 1 1 0 0,1-1 0 0 0,0 1-1 0 0,0-1 1 0 0,0 1-1 0 0,0-1 1 0 0,0 1 0 0 0,0 0-1 0 0,0 0 1 0 0,1-1 0 0 0,-1 1-1 0 0,0 0 1 0 0,1 0-1 0 0,0 0 1 0 0,-1 0 0 0 0,1 0-1 0 0,0 0 1 0 0,0-1-1 0 0,0 1 1 0 0,0 0 0 0 0,0 0-1 0 0,1 0 1 0 0,-1 0 0 0 0,0 0-1 0 0,1 0 1 0 0,0-1-15 0 0,0 2 99 0 0,0 0 1 0 0,0-1-1 0 0,1 1 1 0 0,0-1 0 0 0,-1 0-1 0 0,1 0 1 0 0,0 1-1 0 0,0-1 1 0 0,0 0-1 0 0,0-1 1 0 0,1 1 0 0 0,-1 0-1 0 0,0-1 1 0 0,1 1-1 0 0,-1-1 1 0 0,1 0-1 0 0,0 0 1 0 0,-1 0-1 0 0,1 0 1 0 0,0 0 0 0 0,0 0-1 0 0,-1-1 1 0 0,1 1-1 0 0,0-1 1 0 0,0 0-1 0 0,0 0 1 0 0,0 0-1 0 0,0 0 1 0 0,-1-1 0 0 0,1 1-1 0 0,0-1 1 0 0,0 1-1 0 0,-1-1 1 0 0,1 0-1 0 0,0 0 1 0 0,-1-1-1 0 0,1 1 1 0 0,-1 0 0 0 0,1-1-1 0 0,-1 1 1 0 0,1-2-100 0 0,5-48-1082 0 0,-20 30-2113 0 0,8 14-155 0 0,2 1-3201 0 0</inkml:trace>
  <inkml:trace contextRef="#ctx0" brushRef="#br0" timeOffset="481.79">2551 4687 2520 0 0,'0'0'5729'0'0,"0"0"-4977"0"0,0 0-452 0 0,0 0-120 0 0,0 0-176 0 0,0 0 476 0 0,11 34 280 0 0,-11-18 104 0 0,0 5-172 0 0,-2 2-232 0 0,0 2-204 0 0,-2-1-116 0 0,2-1-76 0 0,-2-2-36 0 0,0-2-28 0 0,3-3-1396 0 0,-3-6-1844 0 0,4-8-5353 0 0</inkml:trace>
  <inkml:trace contextRef="#ctx0" brushRef="#br0" timeOffset="-118352.61">2371 4796 272 0 0,'0'0'985'0'0,"0"0"-419"0"0,0 0-494 0 0,0 0 222 0 0,0 0 367 0 0,0 0 73 0 0,-5 1 40 0 0,-13 3-474 0 0,1-2-1 0 0,-1 0 1 0 0,0-1-1 0 0,0-1 0 0 0,0-1 1 0 0,0 0-1 0 0,1-1 1 0 0,-1-1-1 0 0,1-1 1 0 0,-1 0-1 0 0,1-1 0 0 0,-1-2-299 0 0,-83-15 73 0 0,80 17-63 0 0,0 2 0 0 0,-1 1 0 0 0,1 0 0 0 0,0 2 1 0 0,-1 0-1 0 0,1 2 0 0 0,0 0 0 0 0,-1 1 0 0 0,2 1 0 0 0,-1 1 0 0 0,0 1 0 0 0,1 1 0 0 0,0 1 0 0 0,-10 6-10 0 0,9-13 3659 0 0,1-19-3807 0 0,-4 8 130 0 0,-1 1 0 0 0,0 1 0 0 0,0 1 0 0 0,-1 1 0 0 0,0 1 0 0 0,0 1 0 0 0,0 2 0 0 0,-11 0 18 0 0,-27-4 57 0 0,-296-29 463 0 0,136 14-4079 0 0,209 20-31 0 0</inkml:trace>
  <inkml:trace contextRef="#ctx0" brushRef="#br0" timeOffset="-1042.4">479 4142 1632 0 0,'0'0'859'0'0,"0"0"754"0"0,0 0 71 0 0,0 0-894 0 0,0 0-554 0 0,0 0-109 0 0,0 0 137 0 0,0 0 130 0 0,0 0 12 0 0,-5 1-100 0 0,3-1-257 0 0,-42 31 927 0 0,44-30-325 0 0,0-1 16 0 0,0 0-114 0 0,0 0-145 0 0,-1 0-522 0 0,-6 1 2710 0 0,7 2-5032 0 0,-2 1-4615 0 0,8-17 2441 0 0</inkml:trace>
  <inkml:trace contextRef="#ctx0" brushRef="#br0" timeOffset="29943.44">849 4245 796 0 0,'0'0'579'0'0,"0"0"-342"0"0,0 0-101 0 0,0 0 2 0 0,0 0 36 0 0,0 0 48 0 0,0 0 16 0 0,0 0 413 0 0,-4 4 6850 0 0,-15 16-6868 0 0,5-14-430 0 0,1 0 0 0 0,-1-1 1 0 0,0-1-1 0 0,0 0 0 0 0,0-1 0 0 0,0-1 1 0 0,-1 0-1 0 0,1-1 0 0 0,-1 0 0 0 0,0-1 1 0 0,1-1-1 0 0,-1 0 0 0 0,1-1 0 0 0,-1-1 0 0 0,1 0 1 0 0,0-1-1 0 0,0 0 0 0 0,1-2 0 0 0,-1 1 1 0 0,1-1-1 0 0,-11-8-203 0 0,18 12-76 0 0,3-1-118 0 0,8-1-4499 0 0,3-2-4469 0 0</inkml:trace>
  <inkml:trace contextRef="#ctx0" brushRef="#br0" timeOffset="34947.93">871 3223 940 0 0,'0'0'365'0'0,"0"0"-140"0"0,0 0 4 0 0,0 0-98 0 0,0 0-37 0 0,0 0-5 0 0,0 0 0 0 0,0 0 8 0 0,-1-5 42 0 0,-5-20 1791 0 0,9 40 627 0 0,-2 246-820 0 0,-9-138-1590 0 0,-16 326 3129 0 0,25-403-2723 0 0,6-54-6030 0 0,-2-2-884 0 0</inkml:trace>
  <inkml:trace contextRef="#ctx0" brushRef="#br0" timeOffset="38644.18">1417 4191 2752 0 0,'0'0'1893'0'0,"0"0"228"0"0,0 0-786 0 0,0 0-465 0 0,0 0-15 0 0,0 0 33 0 0,0 0-132 0 0,-4-2-145 0 0,2 0-549 0 0,0 1-1 0 0,-1 0 0 0 0,1-1 1 0 0,0 1-1 0 0,-1 0 1 0 0,1 1-1 0 0,-1-1 1 0 0,1 0-1 0 0,-1 1 1 0 0,1-1-1 0 0,-1 1 1 0 0,0 0-1 0 0,1 0 0 0 0,-1 0 1 0 0,1 0-1 0 0,-1 1 1 0 0,0-1-1 0 0,1 1 1 0 0,-1-1-1 0 0,1 1 1 0 0,-1 0-1 0 0,1 0 0 0 0,0 0 1 0 0,-1 0-1 0 0,1 0 1 0 0,0 1-1 0 0,0-1 1 0 0,0 1-1 0 0,0-1 1 0 0,0 1-62 0 0,-11 4 197 0 0,-1-1 0 0 0,1-1 0 0 0,0 0 0 0 0,-1-1 0 0 0,0 0 0 0 0,0-1 1 0 0,0-1-1 0 0,0 0 0 0 0,0-1 0 0 0,0-1 0 0 0,0 0 0 0 0,0 0 1 0 0,0-2-1 0 0,1 0 0 0 0,-1 0 0 0 0,1-1 0 0 0,-1-1 0 0 0,0 0-197 0 0,-57-14-57 0 0,60 15-681 0 0,6 1-8747 0 0,3-1 2292 0 0</inkml:trace>
  <inkml:trace contextRef="#ctx0" brushRef="#br0" timeOffset="42022.95">1424 2167 1084 0 0,'0'0'304'0'0,"0"0"-185"0"0,0 0-7 0 0,0 0 76 0 0,0 0 661 0 0,0 0 1820 0 0,0 0-2047 0 0,-7-18-546 0 0,-24 166 4113 0 0,19 80-2368 0 0,4 81-1037 0 0,3-117-255 0 0,14 203 636 0 0,-23 191 681 0 0,16-523-1886 0 0,2-66-2718 0 0,-1 1-2230 0 0,3-3-3571 0 0</inkml:trace>
  <inkml:trace contextRef="#ctx0" brushRef="#br0" timeOffset="-2207.27">2473 4161 2860 0 0,'0'0'382'0'0,"0"0"524"0"0,0 0 480 0 0,0 0-796 0 0,0 0-509 0 0,0 0-21 0 0,0 0 196 0 0,0 0 56 0 0,0 0-54 0 0,-13-2 1023 0 0,21 4 3523 0 0,-8-2-4952 0 0,0 0-124 0 0,-8 6-1195 0 0,4-3 5550 0 0,3-8-6167 0 0,6 20-5335 0 0,-3-12 1550 0 0</inkml:trace>
  <inkml:trace contextRef="#ctx0" brushRef="#br0" timeOffset="55883.71">2391 0 496 0 0,'0'0'1065'0'0,"0"0"-414"0"0,0 0-240 0 0,0 0 188 0 0,0 0 961 0 0,0 0-355 0 0,0 0-726 0 0,0 0-296 0 0,0 5-49 0 0,29 49 1846 0 0,-28-54-1794 0 0,8-5 2531 0 0,7 13-3694 0 0,-25 482 5311 0 0,3-95-3009 0 0,5 199 465 0 0,1-380-1402 0 0,4 254 132 0 0,8-149-154 0 0,6-8-41 0 0,-1-37-545 0 0,-5 58 127 0 0,-26 83-305 0 0,-21-126 260 0 0,32-283-96 0 0,1-13-8454 0 0,2-2 2798 0 0</inkml:trace>
  <inkml:trace contextRef="#ctx0" brushRef="#br0" timeOffset="190762.27">2142 89 312 0 0,'0'0'0'0'0,"0"0"52"0"0,0 0-52 0 0,0 0 456 0 0,30 48-12 0 0,-18-25-196 0 0,1 5 28 0 0,3-1-184 0 0,-2-1 64 0 0,1-2 744 0 0,-2-4-548 0 0,-4-3-300 0 0,0-5-44 0 0,-5-2 0 0 0,-3-5-8 0 0,-1-2-316 0 0,0-3-780 0 0,0 0-300 0 0</inkml:trace>
  <inkml:trace contextRef="#ctx0" brushRef="#br0" timeOffset="191029.05">1998 133 2096 0 0,'164'228'2087'0'0,"-24"14"-3866"0"0,-97-167 518 0 0,-54-81 913 0 0,3-2-19 0 0</inkml:trace>
  <inkml:trace contextRef="#ctx0" brushRef="#br0" timeOffset="191292.56">2036 509 40 0 0,'51'76'820'0'0,"-8"-14"-140"0"0,5 6-288 0 0,-11-12-328 0 0,-5-2 432 0 0,-1-4-496 0 0,-3-3-172 0 0,-6-5-180 0 0,-2-8-324 0 0,-9-11-276 0 0</inkml:trace>
  <inkml:trace contextRef="#ctx0" brushRef="#br0" timeOffset="191526.17">2108 971 288 0 0,'46'69'676'0'0,"-4"-7"-100"0"0,1 3-96 0 0,-8-12-428 0 0,1-5 1020 0 0,-6-3-656 0 0,-3-3-416 0 0,-6-8-52 0 0,-5-9-324 0 0,-6-8 24 0 0,-3-4 52 0 0,-2-3-144 0 0,-2-2-300 0 0</inkml:trace>
  <inkml:trace contextRef="#ctx0" brushRef="#br0" timeOffset="191527.17">2149 1404 1308 0 0,'35'66'8'0'0,"-2"-9"404"0"0,5 5 460 0 0,-11-9-220 0 0,1-2-468 0 0,-6-12-184 0 0,-5-9-512 0 0,-5-7 72 0 0,-2-7-424 0 0,-3-3 4 0 0</inkml:trace>
  <inkml:trace contextRef="#ctx0" brushRef="#br0" timeOffset="191712.5">1990 1686 744 0 0,'42'69'664'0'0,"-6"-8"-440"0"0,4 6-120 0 0,-3-12-104 0 0,-2-5 92 0 0,-6-4 48 0 0,-3-10 160 0 0,-6-8-168 0 0,-8-7-128 0 0,-5-5-4 0 0,1-2-116 0 0,-4 0-264 0 0,0-4-428 0 0</inkml:trace>
  <inkml:trace contextRef="#ctx0" brushRef="#br0" timeOffset="191977.2">2166 2395 860 0 0,'26'39'524'0'0,"-5"-5"-328"0"0,0-3-184 0 0,-12-13 132 0 0,-1-3-136 0 0,0-4-8 0 0,-3-1-4 0 0,-2-4-48 0 0,-3-6-172 0 0,-7-2-556 0 0</inkml:trace>
  <inkml:trace contextRef="#ctx0" brushRef="#br0" timeOffset="191978.2">2208 2828 1096 0 0,'23'51'0'0'0,"-6"-11"144"0"0,2-4 88 0 0,-9-16 280 0 0,-2-5-396 0 0,-3 2-64 0 0,2-2 60 0 0,-6-2-112 0 0,-1-8-52 0 0,-1-3-624 0 0</inkml:trace>
  <inkml:trace contextRef="#ctx0" brushRef="#br0" timeOffset="192224.73">2251 3424 1604 0 0,'27'55'456'0'0,"-2"-6"-456"0"0,-2-7 260 0 0,-9-16-260 0 0,-6-8-156 0 0,-4-7 104 0 0,-1 1-428 0 0,1-5-824 0 0</inkml:trace>
  <inkml:trace contextRef="#ctx0" brushRef="#br0" timeOffset="192397.05">2302 3809 1056 0 0,'0'0'3504'0'0,"27"39"-3504"0"0,-16-25-3196 0 0</inkml:trace>
  <inkml:trace contextRef="#ctx0" brushRef="#br1" timeOffset="-88209.06">2517 4171 744 0 0,'0'0'501'0'0,"0"0"-165"0"0,0 0-138 0 0,0 0 164 0 0,0 0 856 0 0,0 0 22 0 0,0 0-371 0 0,0 0-326 0 0,-34 0 2661 0 0,-505-29 798 0 0,-118 2-1883 0 0,118 59-582 0 0,353-30-607 0 0,102 0-1990 0 0,6-2-5325 0 0,82 0 1708 0 0</inkml:trace>
  <inkml:trace contextRef="#ctx0" brushRef="#br1" timeOffset="-87851.05">394 4024 11761 0 0,'0'0'969'0'0,"0"0"-956"0"0,0 0-249 0 0,0 0 137 0 0,-3 7 81 0 0,10 112 1705 0 0,15 36-640 0 0,-22-155-717 0 0,0-6 2011 0 0,0-25-2468 0 0,0-79 88 0 0,13 152-3513 0 0,-9-27 459 0 0,2 3-3147 0 0</inkml:trace>
  <inkml:trace contextRef="#ctx0" brushRef="#br1" timeOffset="-87249.7">2422 4148 848 0 0,'0'0'482'0'0,"2"-6"-253"0"0,9-24 916 0 0,5-28 5902 0 0,0 115-4858 0 0,-8 80-903 0 0,-7-59 2393 0 0,-1-68-2378 0 0,8-193-2370 0 0,-8 183 1053 0 0,0 1 1 0 0,0-1-1 0 0,0 1 0 0 0,0-1 1 0 0,0 1-1 0 0,1-1 1 0 0,-1 0-1 0 0,0 1 0 0 0,0-1 1 0 0,1 1-1 0 0,-1-1 1 0 0,0 0-1 0 0,1 1 0 0 0,-1-1 1 0 0,0 0-1 0 0,1 1 1 0 0,-1-1-1 0 0,1 0 0 0 0,-1 0 1 0 0,0 1-1 0 0,1-1 0 0 0,-1 0 1 0 0,1 0-1 0 0,-1 0 1 0 0,1 0-1 0 0,-1 1 0 0 0,1-1 1 0 0,-1 0-1 0 0,0 0 1 0 0,1 0-1 0 0,-1 0 0 0 0,1 0 1 0 0,-1 0-1 0 0,1 0 1 0 0,-1 0-1 0 0,1-1 0 0 0,-1 1 1 0 0,1 0-1 0 0,0 0 16 0 0,9 54-471 0 0,-16 0-763 0 0,-4-20-2914 0 0,5-19-486 0 0</inkml:trace>
  <inkml:trace contextRef="#ctx0" brushRef="#br1" timeOffset="-86035.74">1924 4121 3024 0 0,'0'0'6895'0'0,"0"0"-4639"0"0,0 0-2583 0 0,1 7-177 0 0,20 144 3566 0 0,-21-151-2773 0 0,0 0 247 0 0,-7-41 1758 0 0,3-29-2078 0 0,15 105-1786 0 0,-15-10-1384 0 0,-3-10-2813 0 0,1-5-1683 0 0</inkml:trace>
  <inkml:trace contextRef="#ctx0" brushRef="#br1" timeOffset="-85603.01">1366 4094 580 0 0,'0'0'4838'0'0,"0"0"-2774"0"0,0 0-736 0 0,0 0-367 0 0,0 0-684 0 0,0 0 219 0 0,2 7 214 0 0,6 105 1940 0 0,-3-130 317 0 0,10-47-2967 0 0,-15 93-2019 0 0,-1 14 722 0 0,-12-15-5984 0 0,1-15 1007 0 0</inkml:trace>
  <inkml:trace contextRef="#ctx0" brushRef="#br1" timeOffset="-85198.14">924 4108 652 0 0,'0'0'7071'0'0,"0"0"-5027"0"0,0 0-1454 0 0,0 0-8 0 0,0 0-343 0 0,0 0-145 0 0,0 0 46 0 0,0 0 43 0 0,1 6 504 0 0,-2 139 1473 0 0,5-232 12 0 0,1 120-3223 0 0,-4-14-2246 0 0,1-4-3000 0 0</inkml:trace>
  <inkml:trace contextRef="#ctx0" brushRef="#br1" timeOffset="-78625.88">382 4178 888 0 0,'0'0'587'0'0,"0"0"112"0"0,0 0 1319 0 0,0 0 435 0 0,0 0-877 0 0,0 0-498 0 0,0 0-171 0 0,0 0-113 0 0,2-4-140 0 0,-7-17-1282 0 0,4 22 681 0 0,0 0-1 0 0,0 0 1 0 0,0 1-1 0 0,0-1 1 0 0,0 1-1 0 0,1-1 0 0 0,-1 1 1 0 0,1-1-1 0 0,-1 1 1 0 0,1-1-1 0 0,0 1 1 0 0,-1-1-1 0 0,1 1 1 0 0,0 0-1 0 0,0-1 1 0 0,0 1-1 0 0,0-1 0 0 0,0 1 1 0 0,1-1-1 0 0,-1 1 1 0 0,0 0-1 0 0,1-1 1 0 0,-1 1-1 0 0,1-1 1 0 0,-1 1-1 0 0,1-1 0 0 0,0 0 1 0 0,0 1-1 0 0,0-1 1 0 0,0 0-1 0 0,0 1 1 0 0,0-1-1 0 0,0 0 1 0 0,0 0-1 0 0,0 0 1 0 0,0 0-1 0 0,1 0 0 0 0,-1 0 1 0 0,0 0-1 0 0,1 0 1 0 0,-1-1-1 0 0,1 1 1 0 0,-1 0-1 0 0,1-1 1 0 0,-1 1-1 0 0,1-1 0 0 0,-1 0 1 0 0,1 0-1 0 0,-1 1 1 0 0,1-1-1 0 0,0 0 1 0 0,-1 0-1 0 0,1 0 1 0 0,0-1-53 0 0,-1 2 25 0 0,0-1 1 0 0,0 1-1 0 0,0-1 1 0 0,-1 0 0 0 0,1 1-1 0 0,0-1 1 0 0,0 0 0 0 0,0 0-1 0 0,0 0 1 0 0,0 0 0 0 0,0 0-1 0 0,0 0 1 0 0,0 0-1 0 0,0 0 1 0 0,0 0 0 0 0,-1 0-1 0 0,1 0 1 0 0,0 0 0 0 0,0-1-1 0 0,0 1 1 0 0,0 0-1 0 0,0-1 1 0 0,0 1 0 0 0,-1-1-1 0 0,1 1 1 0 0,0-1 0 0 0,0 1-1 0 0,-1-1 1 0 0,1 1 0 0 0,0-1-1 0 0,-1 0 1 0 0,1 0-1 0 0,0 1 1 0 0,-1-1 0 0 0,1 0-1 0 0,-1 0 1 0 0,1 1 0 0 0,-1-1-1 0 0,0 0 1 0 0,1 0-1 0 0,-1 0 1 0 0,0 0 0 0 0,0 0-1 0 0,1 0 1 0 0,-1 0 0 0 0,0 0-1 0 0,0 1 1 0 0,0-1 0 0 0,0 0-1 0 0,0 0 1 0 0,0 0-1 0 0,-1 0 1 0 0,1 0 0 0 0,0 0-1 0 0,0 0 1 0 0,-1 0 0 0 0,1 0-1 0 0,0 1 1 0 0,-1-1-1 0 0,1 0 1 0 0,-1 0 0 0 0,1 0-1 0 0,-1 1 1 0 0,0-2-26 0 0,-43-47-884 0 0,41 47 862 0 0,0 1-1 0 0,0 0 0 0 0,0 0 0 0 0,0 0 0 0 0,0 0 0 0 0,0 1 1 0 0,-1-1-1 0 0,1 1 0 0 0,0 0 0 0 0,0 0 0 0 0,-1 0 0 0 0,1 0 1 0 0,0 1-1 0 0,0-1 0 0 0,-1 1 0 0 0,1 0 0 0 0,0 0 0 0 0,0 0 1 0 0,0 0-1 0 0,0 0 0 0 0,0 1 0 0 0,0-1 0 0 0,1 1 1 0 0,-1 0-1 0 0,0 0 0 0 0,1 0 0 0 0,0 0 0 0 0,-1 1 0 0 0,1-1 1 0 0,0 0-1 0 0,0 1 0 0 0,0 0 0 0 0,0-1 0 0 0,1 1 0 0 0,-1 0 1 0 0,1 0-1 0 0,-1 0 0 0 0,1 0 0 0 0,0 0 0 0 0,0 0 0 0 0,1 0 1 0 0,-1 1-1 0 0,1-1 0 0 0,-1 0 0 0 0,1 0 0 0 0,0 1 1 0 0,0-1-1 0 0,1 0 0 0 0,-1 0 0 0 0,1 1 0 0 0,0 1 23 0 0,0-3 88 0 0,0 0 0 0 0,0 0 0 0 0,1 0 0 0 0,-1-1 0 0 0,0 1 0 0 0,1 0 0 0 0,-1-1 0 0 0,1 1 0 0 0,0-1 0 0 0,-1 0 0 0 0,1 0 0 0 0,0 1 0 0 0,0-1 0 0 0,0 0 0 0 0,0 0 0 0 0,0-1 0 0 0,0 1 0 0 0,0 0 0 0 0,0-1 0 0 0,0 1 0 0 0,0-1 0 0 0,0 0 0 0 0,1 1 0 0 0,-1-1 0 0 0,0 0 0 0 0,0 0 0 0 0,0-1 0 0 0,0 1 0 0 0,0 0 0 0 0,1-1 0 0 0,-1 1 0 0 0,0-1 0 0 0,0 0 0 0 0,0 0 0 0 0,0 0 0 0 0,0 0 0 0 0,0 0 0 0 0,-1 0 0 0 0,1 0 0 0 0,0 0 0 0 0,0-1 0 0 0,-1 1 0 0 0,1-1 0 0 0,-1 0 0 0 0,0 1 0 0 0,1-1 0 0 0,-1 0 0 0 0,0 0 0 0 0,0 1 0 0 0,0-1 0 0 0,0 0 0 0 0,0 0 0 0 0,0 0 0 0 0,-1-1 0 0 0,1 1 0 0 0,-1-1-88 0 0,-21-50-1545 0 0,19 73-6951 0 0,-1-14 1694 0 0</inkml:trace>
  <inkml:trace contextRef="#ctx0" brushRef="#br1" timeOffset="-77822.94">114 4420 1148 0 0,'0'0'385'0'0,"0"0"-98"0"0,0 0-70 0 0,0 0 876 0 0,0 0 2587 0 0,0 0-1560 0 0,0 0-828 0 0,0 0-171 0 0,0 0-148 0 0,10-34 2018 0 0,-11 31-3014 0 0,1 1 0 0 0,-1-1-1 0 0,1 1 1 0 0,-1 0-1 0 0,0 0 1 0 0,0-1 0 0 0,0 1-1 0 0,0 0 1 0 0,0 0-1 0 0,-1 0 1 0 0,1 0 0 0 0,-1 0-1 0 0,1 0 1 0 0,-1 0-1 0 0,0 1 1 0 0,0-1-1 0 0,1 1 1 0 0,-1-1 0 0 0,0 1-1 0 0,0-1 1 0 0,-1 1-1 0 0,1 0 1 0 0,0 0 0 0 0,0 0-1 0 0,0 0 1 0 0,-1 1-1 0 0,1-1 1 0 0,-1 1 0 0 0,1-1-1 0 0,0 1 1 0 0,-1 0-1 0 0,1 0 1 0 0,-1 0 0 0 0,1 0-1 0 0,0 0 1 0 0,-1 1-1 0 0,1-1 1 0 0,-1 1 0 0 0,1-1-1 0 0,0 1 1 0 0,0 0-1 0 0,-1 0 1 0 0,1 0 0 0 0,0 0-1 0 0,0 0 1 0 0,0 1-1 0 0,-1 0 24 0 0,0-1 47 0 0,1 1 0 0 0,0-1 0 0 0,-1 1 0 0 0,1 0 1 0 0,0 0-1 0 0,0 0 0 0 0,0 0 0 0 0,0 0 0 0 0,1 0 0 0 0,-1 1 0 0 0,0-1 0 0 0,1 1 0 0 0,0-1 0 0 0,0 1 0 0 0,-1-1 0 0 0,2 1 0 0 0,-1 0 0 0 0,0-1 0 0 0,0 1 0 0 0,1 0 0 0 0,-1 0 0 0 0,1 0 0 0 0,0-1 0 0 0,0 1 0 0 0,0 0 0 0 0,1 0 0 0 0,-1 0 1 0 0,0-1-1 0 0,1 1 0 0 0,0 0 0 0 0,0 0 0 0 0,0-1 0 0 0,0 1 0 0 0,0-1 0 0 0,0 1 0 0 0,1-1 0 0 0,-1 1 0 0 0,1-1 0 0 0,-1 0 0 0 0,1 0 0 0 0,0 1 0 0 0,0-1 0 0 0,0-1 0 0 0,0 1 0 0 0,1 0 0 0 0,-1 0 0 0 0,0-1 0 0 0,1 1 0 0 0,-1-1 0 0 0,1 0 1 0 0,0 0-1 0 0,-1 0 0 0 0,1 0 0 0 0,0 0 0 0 0,-1-1 0 0 0,1 1 0 0 0,0-1 0 0 0,0 0 0 0 0,1 0-47 0 0,-2 1 32 0 0,0-1-1 0 0,0 0 1 0 0,1 0 0 0 0,-1 0-1 0 0,0-1 1 0 0,0 1 0 0 0,0 0 0 0 0,1-1-1 0 0,-1 0 1 0 0,0 1 0 0 0,0-1-1 0 0,0 0 1 0 0,0 0 0 0 0,0 0-1 0 0,0 0 1 0 0,0-1 0 0 0,-1 1 0 0 0,1 0-1 0 0,0-1 1 0 0,-1 1 0 0 0,1-1-1 0 0,-1 0 1 0 0,1 1 0 0 0,-1-1-1 0 0,0 0 1 0 0,0 0 0 0 0,1 0 0 0 0,-1 0-1 0 0,-1 0 1 0 0,1 0 0 0 0,0 0-1 0 0,0 0 1 0 0,-1 0 0 0 0,0-1 0 0 0,1 1-1 0 0,-1 0 1 0 0,0 0 0 0 0,0-3-32 0 0,4-9-260 0 0,24 40-804 0 0,20 48 895 0 0,-28-42-2585 0 0,-13-24-2352 0 0,-2-6-3633 0 0</inkml:trace>
  <inkml:trace contextRef="#ctx0" brushRef="#br1" timeOffset="-76996.03">2472 4152 768 0 0,'0'0'1588'0'0,"0"0"904"0"0,0 0-1089 0 0,0 0-701 0 0,0 0-236 0 0,0 0-88 0 0,-2 6 116 0 0,-2 48 340 0 0,4-53-727 0 0,0 0 1 0 0,-1 0-1 0 0,1 1 1 0 0,0-1-1 0 0,0 0 1 0 0,0 0-1 0 0,0 0 0 0 0,0 1 1 0 0,0-1-1 0 0,0 0 1 0 0,0 0-1 0 0,1 0 1 0 0,-1 1-1 0 0,0-1 1 0 0,1 0-1 0 0,-1 0 0 0 0,1 0 1 0 0,-1 0-1 0 0,1 0 1 0 0,0 0-1 0 0,-1 0 1 0 0,1 0-1 0 0,0 0 1 0 0,0 0-1 0 0,-1 0 1 0 0,1 0-1 0 0,0 0 0 0 0,0-1 1 0 0,0 1-1 0 0,0 0 1 0 0,0-1-1 0 0,0 1 1 0 0,0-1-1 0 0,1 1 1 0 0,-1-1-1 0 0,0 1 0 0 0,0-1 1 0 0,0 0-1 0 0,0 0 1 0 0,1 1-1 0 0,-1-1 1 0 0,0 0-1 0 0,0 0 1 0 0,1 0-1 0 0,-1 0 1 0 0,0-1-1 0 0,0 1 0 0 0,0 0 1 0 0,0 0-1 0 0,1-1-107 0 0,0 0 19 0 0,-1 0 1 0 0,1-1-1 0 0,0 1 0 0 0,0 0 0 0 0,-1-1 0 0 0,1 0 0 0 0,-1 1 0 0 0,1-1 0 0 0,-1 0 0 0 0,0 0 0 0 0,0 0 0 0 0,0 0 1 0 0,0 0-1 0 0,0 0 0 0 0,0 0 0 0 0,0 0 0 0 0,-1 0 0 0 0,1 0 0 0 0,-1 0 0 0 0,1 0 0 0 0,-1-1 0 0 0,0 1 0 0 0,0 0 1 0 0,0 0-1 0 0,0-1 0 0 0,-1 1 0 0 0,1 0 0 0 0,0 0 0 0 0,-1 0 0 0 0,0 0 0 0 0,1-1 0 0 0,-1 1 0 0 0,-1-1-19 0 0,-5 20-7800 0 0,6-9 4121 0 0</inkml:trace>
  <inkml:trace contextRef="#ctx0" brushRef="#br1" timeOffset="115407.51">432 4222 1500 0 0,'0'0'4127'0'0,"0"0"-1855"0"0,0 0-1167 0 0,0 0-501 0 0,0 0-67 0 0,0 0 52 0 0,-2-6 79 0 0,-7-29 963 0 0,8 34-1445 0 0,1 1-254 0 0,-16 25-1199 0 0,17-24 1354 0 0,0 1 1 0 0,0-1-1 0 0,0 0 1 0 0,0-1 0 0 0,0 1-1 0 0,0 0 1 0 0,1 0-1 0 0,-1 0 1 0 0,0-1-1 0 0,1 1 1 0 0,-1-1-1 0 0,0 1 1 0 0,1-1-1 0 0,-1 1 1 0 0,1-1 0 0 0,-1 0-1 0 0,1 0 1 0 0,-1 1-1 0 0,0-1 1 0 0,1 0-1 0 0,-1-1 1 0 0,1 1-1 0 0,-1 0 1 0 0,1 0 0 0 0,-1-1-1 0 0,1 1 1 0 0,-1 0-1 0 0,0-1 1 0 0,1 0-1 0 0,-1 1 1 0 0,0-1-1 0 0,1 0 1 0 0,-1 1-1 0 0,0-1 1 0 0,0 0 0 0 0,0 0-1 0 0,0 0 1 0 0,0 0-1 0 0,0 0 1 0 0,0-1-1 0 0,0 1 1 0 0,0 0-1 0 0,0 0 1 0 0,-1 0 0 0 0,1-1-1 0 0,0 1 1 0 0,-1-1-1 0 0,1 1 1 0 0,-1 0-1 0 0,1-1 1 0 0,-1 0-88 0 0,0 0-33 0 0,0-1 1 0 0,1 1 0 0 0,-1-1-1 0 0,-1 1 1 0 0,1-1-1 0 0,0 1 1 0 0,-1-1-1 0 0,1 1 1 0 0,-1 0 0 0 0,0-1-1 0 0,1 1 1 0 0,-1-1-1 0 0,0 1 1 0 0,-1 0-1 0 0,1 0 1 0 0,0 0 0 0 0,-1 0-1 0 0,1 0 1 0 0,-1 0-1 0 0,0 0 1 0 0,1 0-1 0 0,-1 0 1 0 0,0 1 0 0 0,0-1-1 0 0,0 1 1 0 0,0-1-1 0 0,0 1 1 0 0,-1 0 0 0 0,1 0-1 0 0,0 0 1 0 0,-1 0-1 0 0,1 0 1 0 0,0 1-1 0 0,-1-1 1 0 0,1 1 0 0 0,-1-1-1 0 0,1 1 1 0 0,-1 0-1 0 0,1 0 1 0 0,-1 0-1 0 0,1 0 1 0 0,-1 1 0 0 0,1-1-1 0 0,-1 1 1 0 0,1-1-1 0 0,-1 1 1 0 0,1 0-1 0 0,0 0 1 0 0,-1 0 0 0 0,1 0-1 0 0,0 0 1 0 0,0 1-1 0 0,0-1 1 0 0,0 1-1 0 0,0-1 1 0 0,0 1 0 0 0,0 0-1 0 0,0 0 1 0 0,1 0-1 0 0,-1 0 33 0 0,1 1 69 0 0,1 0 1 0 0,0-1-1 0 0,-1 1 0 0 0,1-1 0 0 0,0 1 0 0 0,1 0 0 0 0,-1-1 1 0 0,0 1-1 0 0,1-1 0 0 0,-1 1 0 0 0,1-1 0 0 0,0 1 0 0 0,0-1 0 0 0,0 1 1 0 0,0-1-1 0 0,0 0 0 0 0,1 1 0 0 0,-1-1 0 0 0,1 0 0 0 0,-1 0 0 0 0,1 0 1 0 0,0 0-1 0 0,0 0 0 0 0,0-1 0 0 0,0 1 0 0 0,0 0 0 0 0,0-1 0 0 0,0 0 1 0 0,1 1-1 0 0,-1-1 0 0 0,0 0 0 0 0,1 0 0 0 0,-1 0 0 0 0,1-1 1 0 0,1 1-70 0 0,-4 0 188 0 0,0-1 24 0 0,0 0 30 0 0,-8-20-183 0 0,1 4-2553 0 0,7 5-4038 0 0,3 4-1899 0 0</inkml:trace>
  <inkml:trace contextRef="#ctx0" brushRef="#br2" timeOffset="165098.81">498 4179 1684 0 0,'0'0'1283'0'0,"0"0"-727"0"0,0 0-246 0 0,0 0 520 0 0,0 0-395 0 0,0 0-244 0 0,6 1-82 0 0,70 26 3 0 0,-70-23 111 0 0,1 0 0 0 0,0 0 0 0 0,0-1 0 0 0,0 0 0 0 0,1 0 0 0 0,-1-1 0 0 0,0 0 0 0 0,1-1 0 0 0,0 1 0 0 0,-1-1 0 0 0,1-1 0 0 0,0 1 0 0 0,-1-1 0 0 0,1-1 0 0 0,0 0 0 0 0,-1 0 0 0 0,5-1-223 0 0,175-60-192 0 0,-167 32-632 0 0,-36 8-2765 0 0,8 18 1065 0 0</inkml:trace>
  <inkml:trace contextRef="#ctx0" brushRef="#br2" timeOffset="165364.04">697 4280 80 0 0,'0'0'1304'0'0,"0"0"-1304"0"0,0 0-720 0 0,0 0 56 0 0</inkml:trace>
  <inkml:trace contextRef="#ctx0" brushRef="#br2" timeOffset="165609.87">768 4328 64 0 0,'7'2'459'0'0,"12"5"-309"0"0,1 0 0 0 0,0-1-1 0 0,0-1 1 0 0,1-1-1 0 0,-1-1 1 0 0,1-1 0 0 0,0-1-1 0 0,-1-1 1 0 0,1 0 0 0 0,0-2-1 0 0,0 0 1 0 0,-1-1-1 0 0,1-1 1 0 0,-1-1 0 0 0,0-1-1 0 0,-1-1 1 0 0,1-1-1 0 0,-1 0 1 0 0,-1-1 0 0 0,6-4-150 0 0,120-128-1123 0 0,-121 131 419 0 0,-21 12-397 0 0</inkml:trace>
  <inkml:trace contextRef="#ctx0" brushRef="#br2" timeOffset="165872.75">1129 4540 744 0 0,'59'-6'260'0'0,"0"-4"-260"0"0,9-1-272 0 0,-8-4-160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12:31.365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1599 374 912 0 0,'0'0'10421'0'0,"0"0"-8321"0"0,0 0-1568 0 0,0 0-204 0 0,0 0 320 0 0,0 0 196 0 0,0 0-127 0 0,0 0-229 0 0,-39-5-316 0 0,19 2-164 0 0,-3 1-8 0 0,-1-1-12 0 0,-2 2-76 0 0,5-3-284 0 0,1-1-1037 0 0,6 0-1103 0 0,5-10-4612 0 0</inkml:trace>
  <inkml:trace contextRef="#ctx0" brushRef="#br0" timeOffset="249.04">1657 234 6929 0 0,'0'0'8616'0'0,"0"0"-8416"0"0,0 0-200 0 0,0 0 0 0 0,-54 6 140 0 0,29-5 20 0 0,-5 0-152 0 0,-1 0-8 0 0,-3 0-1460 0 0,10-1-1624 0 0,-11-1-4425 0 0</inkml:trace>
  <inkml:trace contextRef="#ctx0" brushRef="#br0" timeOffset="30870.45">2618 2 1044 0 0,'0'0'259'0'0,"0"0"-67"0"0,0 0 108 0 0,0 0 857 0 0,0 0 489 0 0,0 0-497 0 0,0 0-451 0 0,0 0-196 0 0,0-1-1157 0 0,0 1 8536 0 0,12 40-7209 0 0,-3 1 0 0 0,0 0 0 0 0,-3 0 1 0 0,-2 1-1 0 0,-1 0 0 0 0,-2 2-672 0 0,0-39-2303 0 0,7-3-5609 0 0,-2-5-7 0 0</inkml:trace>
  <inkml:trace contextRef="#ctx0" brushRef="#br0" timeOffset="33954.24">3882 202 15749 0 0,'0'0'1273'0'0,"-7"0"-1691"0"0,-263 3-4044 0 0,308 58 6093 0 0,-29-46-1405 0 0,-1 0-1 0 0,-1 1 0 0 0,0-1 1 0 0,-1 1-1 0 0,-1 1 0 0 0,0-1 1 0 0,-1 1-1 0 0,-1 0 0 0 0,-1-1 1 0 0,0 1-1 0 0,-1 1 0 0 0,-1-1 1 0 0,0 0-1 0 0,-2 0 0 0 0,0 0 1 0 0,-1 4-226 0 0,-2 75 209 0 0,5-93-175 0 0,0-1-1 0 0,1 1 1 0 0,-1-1-1 0 0,1 0 1 0 0,-1 1-1 0 0,1-1 1 0 0,0 1-1 0 0,0-1 1 0 0,0 0-1 0 0,0 0 1 0 0,0 0-1 0 0,0 0 1 0 0,1 0-1 0 0,-1 0 1 0 0,1 0 0 0 0,-1 0-1 0 0,1 0 1 0 0,0 0-1 0 0,0-1 1 0 0,0 1-1 0 0,0-1 1 0 0,0 0-1 0 0,0 1 1 0 0,0-1-1 0 0,0 0 1 0 0,1 0-1 0 0,-1 0 1 0 0,0-1-1 0 0,1 1 1 0 0,-1 0-1 0 0,0-1 1 0 0,1 0-1 0 0,-1 1 1 0 0,1-1-1 0 0,-1 0 1 0 0,1 0-1 0 0,-1-1 1 0 0,1 1-1 0 0,-1 0 1 0 0,0-1-1 0 0,3 0-33 0 0,101-26 25 0 0,-82 15-1962 0 0,-8-1-2714 0 0,-1-2-2344 0 0</inkml:trace>
  <inkml:trace contextRef="#ctx0" brushRef="#br0" timeOffset="34217.61">4099 315 7493 0 0,'0'0'8804'0'0,"0"0"-8519"0"0,14 42-281 0 0,-13-22 428 0 0,3 0-60 0 0,-4 1-88 0 0,0-3-84 0 0,-1 0-28 0 0,-3-1-60 0 0,-1-2-36 0 0,4-1-28 0 0,-2-1-36 0 0,3-3-12 0 0,0-2-496 0 0,3-2-720 0 0,3-3-761 0 0,-1-2-2563 0 0,10-7-5025 0 0</inkml:trace>
  <inkml:trace contextRef="#ctx0" brushRef="#br0" timeOffset="35462.39">5617 409 11625 0 0,'0'0'1949'0'0,"0"0"-1806"0"0,0 0-209 0 0,0 0 68 0 0,0 0 50 0 0,0 0 169 0 0,7 4-69 0 0,-3-2-89 0 0,0 0-1 0 0,0 0 1 0 0,0 0 0 0 0,0 1-1 0 0,0-1 1 0 0,0 1 0 0 0,-1 0 0 0 0,1 1-1 0 0,-1-1 1 0 0,0 0 0 0 0,0 1-1 0 0,0 0 1 0 0,0 0 0 0 0,-1 0-1 0 0,0 0 1 0 0,0 0 0 0 0,0 0 0 0 0,0 0-1 0 0,0 1 1 0 0,-1-1 0 0 0,0 1-1 0 0,0-1 1 0 0,0 1 0 0 0,0 0-1 0 0,-1 2-62 0 0,-58 3-431 0 0,68-4 260 0 0,-4-4 278 0 0,0 1-1 0 0,0 0 0 0 0,0 0 1 0 0,0 0-1 0 0,0 1 0 0 0,-1-1 0 0 0,0 2 1 0 0,0-1-1 0 0,0 0 0 0 0,0 1 0 0 0,-1 0 1 0 0,0 0-1 0 0,0 0 0 0 0,0 1 0 0 0,0-1 1 0 0,-1 1-1 0 0,0 0 0 0 0,0 0 1 0 0,-1 0-1 0 0,1 1 0 0 0,-1-1 0 0 0,-1 0 1 0 0,2 7-107 0 0,-7-9 17 0 0,1-1 0 0 0,-1 0 0 0 0,0 0 0 0 0,1 0 0 0 0,-1 0 0 0 0,-1-1 0 0 0,1 0-1 0 0,0 0 1 0 0,-1 0 0 0 0,1 0 0 0 0,-1 0 0 0 0,1-1 0 0 0,-1 0 0 0 0,0 0 0 0 0,1-1 0 0 0,-1 1 0 0 0,0-1 0 0 0,0 0 0 0 0,1 0 0 0 0,-1 0 0 0 0,0-1 0 0 0,0 0 0 0 0,1 0 0 0 0,-1 0 0 0 0,0 0-17 0 0,-29-7-1722 0 0,12-5-3527 0 0,8-5-2248 0 0</inkml:trace>
  <inkml:trace contextRef="#ctx0" brushRef="#br0" timeOffset="35866.37">5802 278 7385 0 0,'0'0'5696'0'0,"0"0"-4942"0"0,0 0-1270 0 0,0 0 318 0 0,8 2 228 0 0,124 12-744 0 0,-127-13 804 0 0,-1 0-1 0 0,1 1 1 0 0,-1-1 0 0 0,0 1-1 0 0,0 0 1 0 0,0 0-1 0 0,0 1 1 0 0,0-1 0 0 0,0 1-1 0 0,-1 0 1 0 0,1 0 0 0 0,-1 0-1 0 0,0 0 1 0 0,0 1-1 0 0,0-1 1 0 0,0 1 0 0 0,0 0-1 0 0,-1-1 1 0 0,0 1 0 0 0,0 0-1 0 0,0 1 1 0 0,0-1-1 0 0,-1 0 1 0 0,1 1 0 0 0,-1-1-1 0 0,0 1 1 0 0,0 2-90 0 0,12 127 2575 0 0,-18 148-1435 0 0,3-279-1134 0 0,-1 0 0 0 0,1 0 0 0 0,0 0 0 0 0,-1-1 0 0 0,1 1 0 0 0,-1-1 0 0 0,0 0 0 0 0,0 1 0 0 0,0-1 0 0 0,0-1 0 0 0,0 1 0 0 0,0 0 0 0 0,-1-1 0 0 0,1 0 0 0 0,-1 1 0 0 0,1-1 0 0 0,-1-1 0 0 0,1 1 0 0 0,-1 0 0 0 0,1-1 0 0 0,-1 0 0 0 0,1 0 0 0 0,-1 0 0 0 0,0 0 0 0 0,1 0 0 0 0,-1-1 0 0 0,1 0 0 0 0,-1 0 0 0 0,1 0 0 0 0,-1 0 0 0 0,1 0 0 0 0,0-1 0 0 0,-1 1 0 0 0,1-1 0 0 0,0 0 0 0 0,0 0 0 0 0,-1-1-6 0 0,-17-2-840 0 0,-32-6-3815 0 0,21 2-1435 0 0</inkml:trace>
  <inkml:trace contextRef="#ctx0" brushRef="#br0" timeOffset="34952.08">4777 403 704 0 0,'0'0'10349'0'0,"0"0"-7430"0"0,0 0-2810 0 0,6-6-157 0 0,-4 4 68 0 0,0-1 0 0 0,0 1-1 0 0,0 0 1 0 0,0-1 0 0 0,0 1 0 0 0,0 0 0 0 0,0 1 0 0 0,1-1 0 0 0,-1 0 0 0 0,1 1 0 0 0,-1-1 0 0 0,1 1 0 0 0,0 0 0 0 0,0 0 0 0 0,-1 0 0 0 0,1 0 0 0 0,0 0 0 0 0,0 1 0 0 0,0-1 0 0 0,0 1 0 0 0,0 0 0 0 0,0 0 0 0 0,0 0 0 0 0,0 0 0 0 0,0 0 0 0 0,0 1-1 0 0,0-1 1 0 0,-1 1 0 0 0,1 0 0 0 0,0 0 0 0 0,0 0 0 0 0,0 0 0 0 0,-1 0 0 0 0,1 1 0 0 0,-1-1 0 0 0,1 1 0 0 0,-1 0 0 0 0,1-1 0 0 0,-1 1 0 0 0,0 0 0 0 0,0 1 0 0 0,0-1 0 0 0,0 0 0 0 0,0 1 0 0 0,0 0-20 0 0,-1 1 102 0 0,1 0 1 0 0,-1 1-1 0 0,0-1 1 0 0,0 0-1 0 0,-1 1 1 0 0,1-1-1 0 0,-1 0 1 0 0,0 1-1 0 0,0-1 1 0 0,-1 0-1 0 0,1 1 0 0 0,-1-1 1 0 0,0 0-1 0 0,0 0 1 0 0,-1 1-1 0 0,1-1 1 0 0,-1 0-1 0 0,0 0 1 0 0,0-1-1 0 0,0 1 1 0 0,-2 3-103 0 0,-17 64 317 0 0,22-69-286 0 0,1 0 1 0 0,-1 0-1 0 0,0 0 1 0 0,1 0 0 0 0,-1-1-1 0 0,1 1 1 0 0,0 0 0 0 0,-1-1-1 0 0,1 1 1 0 0,0-1-1 0 0,0 1 1 0 0,0-1 0 0 0,0 0-1 0 0,0 0 1 0 0,0 0-1 0 0,0 0 1 0 0,1 0 0 0 0,-1-1-1 0 0,0 1 1 0 0,1 0-1 0 0,-1-1 1 0 0,0 0 0 0 0,1 0-1 0 0,-1 0 1 0 0,0 0 0 0 0,1 0-1 0 0,-1 0 1 0 0,0 0-1 0 0,1-1-31 0 0,43-3-2752 0 0,-23-3-4227 0 0,-7 1-6 0 0</inkml:trace>
  <inkml:trace contextRef="#ctx0" brushRef="#br0" timeOffset="34953.08">5325 553 8597 0 0,'0'0'6860'0'0,"0"0"-6236"0"0,0 0-620 0 0,0 0 80 0 0,0 0 108 0 0,0 0 69 0 0,-35-3-97 0 0,16 2-116 0 0,-3-2-48 0 0,1 0-372 0 0,-2 0-349 0 0,2-1-183 0 0,2-2-304 0 0,4-1-720 0 0,3 0-1952 0 0,4 1-433 0 0</inkml:trace>
  <inkml:trace contextRef="#ctx0" brushRef="#br0" timeOffset="35152.64">5205 466 5805 0 0,'0'0'2748'0'0,"7"3"-929"0"0,-3-2-1599 0 0,-1 1 1 0 0,1 0 0 0 0,0-1 0 0 0,0 2 0 0 0,-1-1 0 0 0,1 0-1 0 0,-1 1 1 0 0,0 0 0 0 0,0 0 0 0 0,0 0 0 0 0,0 0 0 0 0,0 0-1 0 0,0 0 1 0 0,-1 1 0 0 0,0-1 0 0 0,0 1 0 0 0,0 0 0 0 0,0 0-1 0 0,0 0 1 0 0,-1 0 0 0 0,0 0 0 0 0,1 0 0 0 0,-2 0 0 0 0,1 0-1 0 0,0 0 1 0 0,-1 0 0 0 0,0 1 0 0 0,0 0-221 0 0,-37 99-442 0 0,38-107-8163 0 0,7-8 1097 0 0</inkml:trace>
  <inkml:trace contextRef="#ctx0" brushRef="#br0" timeOffset="34466.14">4519 507 5793 0 0,'0'0'10384'0'0,"0"0"-9443"0"0,0 0-941 0 0,0 0-12 0 0,0 0-152 0 0,0 0 152 0 0,-46-13 12 0 0,23 10 8 0 0,-4 0-8 0 0,4-1-148 0 0,-2 1-845 0 0,3 0-471 0 0,5-3-692 0 0,1-1-1052 0 0,6 2-2973 0 0</inkml:trace>
  <inkml:trace contextRef="#ctx0" brushRef="#br0" timeOffset="34671.74">4430 423 5765 0 0,'0'0'5954'0'0,"7"7"-4076"0"0,-2-1-1667 0 0,1 0 0 0 0,-1 0 0 0 0,0 1 0 0 0,0 0 0 0 0,0 0 0 0 0,-1 0 0 0 0,0 1 0 0 0,-1-1 0 0 0,0 1 1 0 0,0 0-1 0 0,0 0 0 0 0,-1 0 0 0 0,-1 0 0 0 0,1 0 0 0 0,-1 1 0 0 0,0-1 0 0 0,-1 0 0 0 0,0 1 0 0 0,-1-1 1 0 0,1 1-1 0 0,-3 7-211 0 0,-16 47-1889 0 0,21-65-5108 0 0,5-11-1291 0 0</inkml:trace>
  <inkml:trace contextRef="#ctx0" brushRef="#br0" timeOffset="31151.43">2935 449 4012 0 0,'0'0'5620'0'0,"0"0"-3224"0"0,0 0-1699 0 0,0 0-155 0 0,-8-1 222 0 0,-467-44 1611 0 0,431 32-2377 0 0,44 13-255 0 0,4 0-4880 0 0,-3 0-212 0 0</inkml:trace>
  <inkml:trace contextRef="#ctx0" brushRef="#br0" timeOffset="33460.36">3245 504 1696 0 0,'0'0'522'0'0,"0"0"1658"0"0,0 0-239 0 0,0 0-952 0 0,0 0-596 0 0,0 0 114 0 0,-9-5 460 0 0,-104-23 3435 0 0,90 27-3940 0 0,-82-7 965 0 0,40-12-5980 0 0,58 15 1003 0 0,4-3-2181 0 0</inkml:trace>
  <inkml:trace contextRef="#ctx0" brushRef="#br0" timeOffset="31554.47">2645 682 860 0 0,'0'0'704'0'0,"0"0"-704"0"0</inkml:trace>
  <inkml:trace contextRef="#ctx0" brushRef="#br0" timeOffset="32160.02">2478 673 5549 0 0,'0'0'4775'0'0,"0"0"-2725"0"0,0 0-1487 0 0,0 0-248 0 0,0 0 73 0 0,0 0-72 0 0,0 0-166 0 0,0 0-189 0 0,4-6-173 0 0,-2 4 218 0 0,0 0 0 0 0,0 0 0 0 0,0 1 0 0 0,0-1 0 0 0,0 0 0 0 0,1 1 0 0 0,-1-1 1 0 0,0 1-1 0 0,1 0 0 0 0,-1-1 0 0 0,1 1 0 0 0,-1 0 0 0 0,1 1 0 0 0,-1-1 0 0 0,1 0 1 0 0,0 1-1 0 0,0 0 0 0 0,-1-1 0 0 0,1 1 0 0 0,0 0 0 0 0,-1 0 0 0 0,1 1 0 0 0,0-1 0 0 0,0 1 1 0 0,-1-1-1 0 0,1 1 0 0 0,-1 0 0 0 0,1 0 0 0 0,-1 0 0 0 0,1 0 0 0 0,-1 0 0 0 0,1 1 1 0 0,-1-1-1 0 0,0 1 0 0 0,0-1 0 0 0,0 1 0 0 0,0 0 0 0 0,0 0 0 0 0,1 0-6 0 0,-1 0 57 0 0,-1-1-1 0 0,1 1 1 0 0,0-1-1 0 0,0 1 1 0 0,-1-1-1 0 0,1 1 0 0 0,-1 0 1 0 0,0 0-1 0 0,1 0 1 0 0,-1 0-1 0 0,0 0 1 0 0,0 0-1 0 0,0 0 0 0 0,0 0 1 0 0,-1 0-1 0 0,1 1 1 0 0,-1-1-1 0 0,1 0 1 0 0,-1 0-1 0 0,0 1 1 0 0,1-1-1 0 0,-1 0 0 0 0,0 1 1 0 0,-1-1-1 0 0,1 0 1 0 0,0 1-1 0 0,-1-1 1 0 0,1 0-1 0 0,-1 0 1 0 0,0 0-1 0 0,0 1 0 0 0,0-1 1 0 0,0 0-1 0 0,0 0 1 0 0,0 0-1 0 0,0 0 1 0 0,-1-1-1 0 0,1 1 1 0 0,-1 0-1 0 0,0 0-56 0 0,-77 57 1010 0 0,157-52-1087 0 0,20-3-868 0 0,-94 0-1199 0 0,-2-1-4750 0 0,-2-3-319 0 0</inkml:trace>
  <inkml:trace contextRef="#ctx0" brushRef="#br0" timeOffset="32409.96">2961 722 4940 0 0,'0'0'8569'0'0,"0"0"-8341"0"0,0 0 268 0 0,0 0-496 0 0,0 0 744 0 0,0 0-112 0 0,-35 41-120 0 0,21-30-155 0 0,-2 2-197 0 0,0-1-60 0 0,3 0-16 0 0,-1 0-84 0 0,2-2-641 0 0,3-2-539 0 0,1-2-712 0 0,3-3-844 0 0,1-1-1924 0 0</inkml:trace>
  <inkml:trace contextRef="#ctx0" brushRef="#br0" timeOffset="32670.34">2895 746 7977 0 0,'0'0'4308'0'0,"0"0"-3924"0"0,0 0 164 0 0,0 0 508 0 0,35 31-68 0 0,-26-19-260 0 0,-1 1-259 0 0,-1 0-185 0 0,-2 1-132 0 0,1-2-152 0 0,-2-1-12 0 0,0-1-276 0 0,0-1-445 0 0,3 0-575 0 0,2-3-1128 0 0,-5-3-2204 0 0,8-3-2837 0 0</inkml:trace>
  <inkml:trace contextRef="#ctx0" brushRef="#br0" timeOffset="32994.03">3180 705 2400 0 0,'0'0'1255'0'0,"0"0"2309"0"0,0 0-1479 0 0,0 0-1105 0 0,0 0-577 0 0,0 0 64 0 0,0 0 377 0 0,0 0 158 0 0,-3 7-83 0 0,-60 87 1175 0 0,62-93-2116 0 0,1 0 0 0 0,0 0-1 0 0,0 1 1 0 0,0-1-1 0 0,0 0 1 0 0,0 1-1 0 0,0-1 1 0 0,0 0-1 0 0,0 0 1 0 0,0 1 0 0 0,1-1-1 0 0,-1 0 1 0 0,0 0-1 0 0,1 1 1 0 0,-1-1-1 0 0,1 0 1 0 0,-1 0 0 0 0,1 0-1 0 0,0 0 1 0 0,0 0-1 0 0,-1 0 1 0 0,1 0-1 0 0,0 0 1 0 0,0 0-1 0 0,0 0 1 0 0,0 0 0 0 0,0-1-1 0 0,0 1 1 0 0,0 0-1 0 0,0-1 1 0 0,0 1-1 0 0,1-1 1 0 0,-1 1-1 0 0,0-1 1 0 0,0 1 0 0 0,0-1-1 0 0,1 0 1 0 0,-1 0-1 0 0,0 1 1 0 0,0-1-1 0 0,1 0 1 0 0,-1 0-1 0 0,0 0 1 0 0,1 0 0 0 0,-1-1-1 0 0,1 1 23 0 0,66-1-83 0 0,-67 1 85 0 0,4 0 38 0 0,0 0 0 0 0,1 0 0 0 0,-1-1-1 0 0,0 0 1 0 0,0 0 0 0 0,0-1 0 0 0,1 1 0 0 0,-1-1 0 0 0,-1 0-1 0 0,1 0 1 0 0,0-1 0 0 0,0 1 0 0 0,-1-1 0 0 0,0 0 0 0 0,1 0-1 0 0,-1-1 1 0 0,0 1 0 0 0,-1-1 0 0 0,1 0 0 0 0,-1 0 0 0 0,1 0-1 0 0,-1-1 1 0 0,-1 1 0 0 0,2-2-40 0 0,-4 5 1 0 0,0 1 0 0 0,-1-1-1 0 0,1 0 1 0 0,0 1 0 0 0,0-1 0 0 0,0 0-1 0 0,0 1 1 0 0,-1-1 0 0 0,1 0 0 0 0,0 1-1 0 0,-1-1 1 0 0,1 1 0 0 0,0-1 0 0 0,-1 1-1 0 0,1-1 1 0 0,-1 0 0 0 0,1 1 0 0 0,-1 0-1 0 0,1-1 1 0 0,-1 1 0 0 0,1-1 0 0 0,-1 1-1 0 0,0 0 1 0 0,1-1 0 0 0,-1 1 0 0 0,0 0-1 0 0,1-1 1 0 0,-1 1 0 0 0,0 0 0 0 0,1 0-1 0 0,-1 0 1 0 0,0 0 0 0 0,1 0 0 0 0,-1 0-1 0 0,0 0 1 0 0,1 0 0 0 0,-1 0 0 0 0,0 0-1 0 0,1 0 1 0 0,-1 0 0 0 0,0 0 0 0 0,1 0-1 0 0,-1 1 1 0 0,0-1 0 0 0,1 0 0 0 0,-1 0-1 0 0,0 1 1 0 0,1-1 0 0 0,-1 1 0 0 0,1-1-1 0 0,-1 0 1 0 0,1 1 0 0 0,-1-1 0 0 0,1 1-1 0 0,-1-1 1 0 0,1 1 0 0 0,-1 0 0 0 0,1-1-1 0 0,0 1 1 0 0,-1-1 0 0 0,1 1 0 0 0,0 0-1 0 0,0-1 1 0 0,-1 1 0 0 0,1 0-1 0 0,-5 11 121 0 0,1 0 0 0 0,0 0-1 0 0,1 0 1 0 0,0 1 0 0 0,1-1 0 0 0,0 1 0 0 0,1 0 0 0 0,1-1 0 0 0,0 1 0 0 0,0 0 0 0 0,1-1 0 0 0,1 1-121 0 0,7 6-1350 0 0,3-13-6586 0 0,-4-7-90 0 0</inkml:trace>
  <inkml:trace contextRef="#ctx0" brushRef="#br0" timeOffset="40634.13">6896 747 7233 0 0,'0'0'6556'0'0,"0"0"-5608"0"0,0 0-404 0 0,0 0-344 0 0,0 0 164 0 0,-37-7 144 0 0,15 2-83 0 0,-3 2-153 0 0,-4-1-180 0 0,2 2-92 0 0,2 1-48 0 0,1-1 40 0 0,3 1-44 0 0,7-2-649 0 0,3 0-747 0 0,7-1-800 0 0,3 1-2164 0 0,9-5-3277 0 0</inkml:trace>
  <inkml:trace contextRef="#ctx0" brushRef="#br0" timeOffset="40882.2">6907 633 7401 0 0,'0'0'6432'0'0,"0"0"-5164"0"0,0 0-664 0 0,0 0-428 0 0,0 0 36 0 0,-40-6 145 0 0,3 3-85 0 0,2 0-140 0 0,2 2-132 0 0,3 1-48 0 0,9 0-793 0 0,-4-1-851 0 0,7 0-1324 0 0,-4-4-4541 0 0</inkml:trace>
  <inkml:trace contextRef="#ctx0" brushRef="#br0" timeOffset="42124.46">8148 305 7249 0 0,'0'0'3737'0'0,"0"0"-2493"0"0,0 0-782 0 0,0 0-7 0 0,0 0-145 0 0,0 0-80 0 0,0 0-53 0 0,0 0-102 0 0,-8 1-49 0 0,4 0 18 0 0,0 0-1 0 0,0 1 0 0 0,0-1 0 0 0,1 1 0 0 0,-1 0 1 0 0,0 0-1 0 0,1 0 0 0 0,-1 0 0 0 0,1 1 1 0 0,-1 0-1 0 0,1-1 0 0 0,0 1 0 0 0,0 0 1 0 0,1 1-1 0 0,-1-1 0 0 0,0 0 0 0 0,1 1 0 0 0,0 0 1 0 0,0-1-1 0 0,0 1 0 0 0,0 0 0 0 0,1 0 1 0 0,0 0-1 0 0,-1 0 0 0 0,1 3-43 0 0,-6 9 301 0 0,-35 138 882 0 0,45-150-1160 0 0,-1-1 0 0 0,2 1 1 0 0,-1-1-1 0 0,0 0 0 0 0,1 1 0 0 0,-1-2 0 0 0,1 1 0 0 0,0 0 1 0 0,0-1-1 0 0,0 1 0 0 0,0-1 0 0 0,0 0 0 0 0,1-1 0 0 0,-1 1 0 0 0,0-1 1 0 0,1 0-1 0 0,0 0 0 0 0,-1 0 0 0 0,1-1 0 0 0,-1 1 0 0 0,1-1 0 0 0,0 0 1 0 0,-1 0-1 0 0,1-1 0 0 0,0 0 0 0 0,-1 1 0 0 0,1-2 0 0 0,-1 1 1 0 0,1 0-1 0 0,-1-1 0 0 0,0 0 0 0 0,1 0 0 0 0,-1 0 0 0 0,0 0 0 0 0,0-1 1 0 0,-1 0-1 0 0,1 0 0 0 0,0 0 0 0 0,-1 0 0 0 0,0 0 0 0 0,0-1 0 0 0,0 1 1 0 0,1-3-24 0 0,-3 4-3 0 0,0 0 1 0 0,-1 0 0 0 0,1 0-1 0 0,-1-1 1 0 0,0 1 0 0 0,0 0-1 0 0,1 0 1 0 0,-2 0-1 0 0,1 0 1 0 0,0 0 0 0 0,0-1-1 0 0,-1 1 1 0 0,1 0 0 0 0,-1 0-1 0 0,1 0 1 0 0,-1 0 0 0 0,0 0-1 0 0,0 0 1 0 0,0 0 0 0 0,0 0-1 0 0,0 1 1 0 0,0-1 0 0 0,-1 0-1 0 0,1 0 1 0 0,-1 1 0 0 0,1-1-1 0 0,-1 1 1 0 0,1 0 0 0 0,-1-1-1 0 0,0 1 1 0 0,0 0-1 0 0,0 0 1 0 0,0 0 0 0 0,1 0-1 0 0,-1 0 1 0 0,-1 0 0 0 0,1 1-1 0 0,0-1 1 0 0,0 1 0 0 0,0-1-1 0 0,-1 1 3 0 0,-48-4-1465 0 0,9 14-3716 0 0,32-5 243 0 0</inkml:trace>
  <inkml:trace contextRef="#ctx0" brushRef="#br0" timeOffset="42392.76">8419 816 3572 0 0,'0'0'6848'0'0,"0"0"-4811"0"0,0 0-1471 0 0,0 0 242 0 0,0 0-286 0 0,-6-3-390 0 0,-29-9 81 0 0,-1 2 1 0 0,-1 2-1 0 0,0 1 1 0 0,0 2 0 0 0,0 2-1 0 0,0 1 1 0 0,-37 3-214 0 0,-10-3 184 0 0,31-1 12 0 0,3 0-1560 0 0,17 2-6729 0 0,35 1 3270 0 0</inkml:trace>
  <inkml:trace contextRef="#ctx0" brushRef="#br0" timeOffset="42871.68">8138 1001 4012 0 0,'0'0'6478'0'0,"0"0"-5180"0"0,0 0-516 0 0,0 0 207 0 0,0 0-48 0 0,0 0-233 0 0,0 0-335 0 0,11-3-241 0 0,-14-1-162 0 0,1 0 0 0 0,-1 1 0 0 0,1 0 0 0 0,-1-1 0 0 0,0 1 0 0 0,-1 0 0 0 0,1 1 0 0 0,0-1 0 0 0,-1 1 0 0 0,1-1 0 0 0,-1 1 0 0 0,0 0-1 0 0,0 0 1 0 0,0 1 0 0 0,0-1 0 0 0,0 1 0 0 0,0 0 0 0 0,0 0 0 0 0,-1 0 0 0 0,1 0 0 0 0,0 1 0 0 0,-1 0 0 0 0,1 0 0 0 0,0 0 0 0 0,-1 0 0 0 0,1 1-1 0 0,0 0 1 0 0,-2 0 30 0 0,3-1-1 0 0,1 1 0 0 0,-1 0-1 0 0,0 0 1 0 0,1 0 0 0 0,-1 0-1 0 0,1 0 1 0 0,0 1 0 0 0,-1-1-1 0 0,1 1 1 0 0,0-1 0 0 0,0 1-1 0 0,0 0 1 0 0,0 0 0 0 0,0 0-1 0 0,0 0 1 0 0,1 0 0 0 0,-1 0-1 0 0,1 0 1 0 0,-1 1-1 0 0,1-1 1 0 0,0 1 0 0 0,0-1-1 0 0,0 1 1 0 0,0-1 0 0 0,0 1-1 0 0,1 0 1 0 0,-1-1 0 0 0,1 1-1 0 0,-1 0 1 0 0,1-1 0 0 0,0 1-1 0 0,0 0 1 0 0,1 0 0 0 0,-1-1-1 0 0,0 1 1 0 0,1 0 0 0 0,0-1-1 0 0,0 1 1 0 0,-1-1 0 0 0,1 1-1 0 0,1-1 1 0 0,-1 1 0 0 0,0-1-1 0 0,1 0 1 0 0,-1 1 0 0 0,1-1-1 0 0,0 0 1 0 0,-1 0-1 0 0,1 0 1 0 0,0 0 0 0 0,0 0-1 0 0,1-1 1 0 0,-1 1 0 0 0,0-1-1 0 0,0 1 1 0 0,1-1 0 0 0,-1 0-1 0 0,3 1 2 0 0,44 30 197 0 0,49 53 1124 0 0,-98-84-1298 0 0,1 1-1 0 0,-1-1 0 0 0,1 0 0 0 0,-1 1 0 0 0,0-1 0 0 0,0 0 0 0 0,0 1 0 0 0,0-1 0 0 0,0 0 0 0 0,0 1 0 0 0,0-1 0 0 0,-1 0 1 0 0,1 1-1 0 0,0-1 0 0 0,-1 0 0 0 0,1 0 0 0 0,-1 1 0 0 0,1-1 0 0 0,-1 0 0 0 0,1 0 0 0 0,-1 0 0 0 0,0 0 0 0 0,0 0 0 0 0,0 0 0 0 0,0 0 1 0 0,1 0-1 0 0,-1 0 0 0 0,0 0 0 0 0,-1 0 0 0 0,1 0 0 0 0,0-1 0 0 0,0 1 0 0 0,0 0 0 0 0,0-1 0 0 0,-1 1 0 0 0,1-1 0 0 0,0 1 1 0 0,0-1-1 0 0,-1 0 0 0 0,1 0 0 0 0,0 1 0 0 0,-1-1 0 0 0,1 0 0 0 0,0 0 0 0 0,-1 0 0 0 0,1 0 0 0 0,0-1 0 0 0,-1 1 0 0 0,1 0 0 0 0,0-1 1 0 0,-1 1-23 0 0,-74-6-278 0 0,73 6 271 0 0,0-2 1 0 0,0 1 0 0 0,0 0 0 0 0,0-1 0 0 0,0 1-1 0 0,1-1 1 0 0,-1 0 0 0 0,1 0 0 0 0,-1 0 0 0 0,1 0 0 0 0,0 0-1 0 0,0 0 1 0 0,0-1 0 0 0,0 1 0 0 0,0-1 0 0 0,0 1-1 0 0,1-1 1 0 0,-1 0 0 0 0,1 0 0 0 0,0 0 0 0 0,0 0 0 0 0,0 0-1 0 0,0 0 1 0 0,0 0 0 0 0,1 0 0 0 0,0 0 0 0 0,-1 0-1 0 0,1 0 1 0 0,0 0 0 0 0,0 0 0 0 0,1 0 0 0 0,-1 0 0 0 0,1-1-1 0 0,-1 1 1 0 0,1 0 0 0 0,0 0 0 0 0,0 0 0 0 0,0 1-1 0 0,1-1 1 0 0,-1 0 0 0 0,1 0 0 0 0,-1 1 0 0 0,1-1 0 0 0,0 1-1 0 0,0-1 1 0 0,0 1 0 0 0,0 0 0 0 0,1 0 0 0 0,-1 0 0 0 0,1 0-1 0 0,-1 0 1 0 0,1 0 0 0 0,0 1 0 0 0,-1-1 0 0 0,1 1-1 0 0,0 0 1 0 0,0 0 0 0 0,0 0 0 0 0,2-1 6 0 0,36-14-753 0 0,-13 8-2647 0 0,-18 5 813 0 0,0-1-3768 0 0</inkml:trace>
  <inkml:trace contextRef="#ctx0" brushRef="#br0" timeOffset="43119.09">8964 916 12177 0 0,'0'0'3984'0'0,"0"0"-3984"0"0,0 0-516 0 0,0 0 516 0 0,0 0 212 0 0,0 0 357 0 0,-62 1-181 0 0,33-1-252 0 0,-2-1-128 0 0,-1 1-8 0 0,6-2-408 0 0,1 0-437 0 0,2-1-303 0 0,8-2-672 0 0,5 2-2148 0 0,9-6-1985 0 0</inkml:trace>
  <inkml:trace contextRef="#ctx0" brushRef="#br0" timeOffset="43274.64">8956 832 11209 0 0,'0'0'2232'0'0,"0"0"-1940"0"0,0 0 100 0 0,0 0-164 0 0,0 0 180 0 0,-40-3 96 0 0,17 1-216 0 0,-2 0-280 0 0,-4 2-8 0 0,4-2-1300 0 0,2 1-920 0 0,7 0-2452 0 0,2-5-2629 0 0</inkml:trace>
  <inkml:trace contextRef="#ctx0" brushRef="#br1" timeOffset="-41168.13">1278 1816 5489 0 0,'0'0'2773'0'0,"0"0"-639"0"0,0 0-1058 0 0,0 0-193 0 0,0 0-112 0 0,0 0-227 0 0,-7-3-177 0 0,-9-1-342 0 0,-1 0 1 0 0,0 1 0 0 0,0 0 0 0 0,-1 1 0 0 0,1 2-1 0 0,0-1 1 0 0,0 2 0 0 0,-1 0 0 0 0,1 1 0 0 0,0 1-1 0 0,0 1 1 0 0,0 0 0 0 0,1 1 0 0 0,0 1 0 0 0,0 0 0 0 0,0 1-1 0 0,0 1-25 0 0,15-7-11 0 0,0-1-1 0 0,-1 1 0 0 0,1-1 0 0 0,0 1 0 0 0,-1-1 1 0 0,1 1-1 0 0,0 0 0 0 0,0 0 0 0 0,0 0 0 0 0,0-1 1 0 0,0 1-1 0 0,0 0 0 0 0,0 0 0 0 0,0 1 0 0 0,0-1 1 0 0,0 0-1 0 0,0 0 0 0 0,1 0 0 0 0,-1 0 0 0 0,0 1 1 0 0,1-1-1 0 0,-1 0 0 0 0,1 1 0 0 0,-1-1 0 0 0,1 1 1 0 0,0-1-1 0 0,0 0 0 0 0,0 1 0 0 0,-1-1 0 0 0,1 1 1 0 0,0-1-1 0 0,1 0 0 0 0,-1 1 0 0 0,0-1 0 0 0,0 1 1 0 0,1-1-1 0 0,-1 0 0 0 0,1 1 0 0 0,-1-1 0 0 0,1 0 1 0 0,-1 1-1 0 0,1-1 0 0 0,0 0 0 0 0,0 0 0 0 0,0 0 1 0 0,-1 0-1 0 0,1 1 0 0 0,0-1 0 0 0,0-1 0 0 0,1 1 1 0 0,-1 0-1 0 0,0 0 0 0 0,1 0 12 0 0,78 45 128 0 0,-62-37-103 0 0,-18-9-23 0 0,9 3 81 0 0,0-1-1 0 0,0 2 1 0 0,-1-1 0 0 0,1 2 0 0 0,-1-1-1 0 0,0 1 1 0 0,-1 0 0 0 0,1 0 0 0 0,-1 1-1 0 0,0 0 1 0 0,0 0 0 0 0,-1 1 0 0 0,1 0-1 0 0,-1 0 1 0 0,-1 1 0 0 0,0-1 0 0 0,0 1-1 0 0,0 0 1 0 0,-1 1 0 0 0,0-1 0 0 0,-1 1-1 0 0,0-1 1 0 0,0 1 0 0 0,-1 0-1 0 0,1 5-82 0 0,-8-8 69 0 0,1 0-1 0 0,-1 0 0 0 0,-1-1 0 0 0,1 1 0 0 0,-1-1 0 0 0,0 0 0 0 0,0-1 0 0 0,0 1 0 0 0,0-1 0 0 0,-1 0 1 0 0,0-1-1 0 0,0 0 0 0 0,0 0 0 0 0,0 0 0 0 0,0-1 0 0 0,-1 0 0 0 0,1 0 0 0 0,-1-1 0 0 0,1 0 0 0 0,-1 0 1 0 0,0-1-1 0 0,1 0 0 0 0,-1 0 0 0 0,1-1 0 0 0,-1 0 0 0 0,0 0 0 0 0,1-1 0 0 0,0 0 0 0 0,-2-1-68 0 0,-88-57 338 0 0,88 19-2787 0 0,24 23-4448 0 0,-2 6-1115 0 0</inkml:trace>
  <inkml:trace contextRef="#ctx0" brushRef="#br1" timeOffset="-40106.82">1615 2175 3464 0 0,'0'0'5702'0'0,"0"0"-3543"0"0,0 0-1365 0 0,0 0 30 0 0,0 0 208 0 0,0 0-38 0 0,0 0-346 0 0,-7 0-303 0 0,-163-14-1982 0 0,169 13 1349 0 0,-8-4-2086 0 0,6-1-2444 0 0,2-7-2027 0 0</inkml:trace>
  <inkml:trace contextRef="#ctx0" brushRef="#br1" timeOffset="-39935.08">1625 2059 11325 0 0,'0'0'1872'0'0,"0"0"-1424"0"0,0 0-208 0 0,0 0 444 0 0,0 0 136 0 0,-46 0-280 0 0,24 0-364 0 0,1 0-176 0 0,-2 0-800 0 0,0-1-1188 0 0,8-1-2624 0 0,-5-7-3957 0 0</inkml:trace>
  <inkml:trace contextRef="#ctx0" brushRef="#br1" timeOffset="-29832.25">7015 2277 15733 0 0,'0'0'2593'0'0,"0"0"-2113"0"0,0 0-476 0 0,0 0 260 0 0,0 0-176 0 0,0 0-88 0 0,0 0-4 0 0,0 0-168 0 0,0 0-408 0 0,0 0-584 0 0,4 4 47 0 0,-4-1-1571 0 0,0 0-3328 0 0,13-4-1405 0 0</inkml:trace>
  <inkml:trace contextRef="#ctx0" brushRef="#br1" timeOffset="-26927.93">5165 2648 3484 0 0,'0'0'2903'0'0,"0"0"1077"0"0,0 0-2601 0 0,0 0-1139 0 0,0 0-41 0 0,0 0 94 0 0,0 0-92 0 0,0 0-131 0 0,13-14-1182 0 0,-5 14 1254 0 0,0-1 0 0 0,0 1 0 0 0,0 1 0 0 0,0-1 0 0 0,0 2 1 0 0,-1-1-1 0 0,1 1 0 0 0,0 0 0 0 0,0 0 0 0 0,-1 1 0 0 0,0 0 0 0 0,1 1 0 0 0,-1 0 0 0 0,0 0 0 0 0,-1 0 0 0 0,1 1 0 0 0,-1 0 0 0 0,0 0 1 0 0,0 0-1 0 0,0 1 0 0 0,0 1-142 0 0,-6-5 58 0 0,0 1 1 0 0,-1-1-1 0 0,1 1 1 0 0,-1-1-1 0 0,1 1 1 0 0,-1-1-1 0 0,0 1 1 0 0,0-1-1 0 0,0 1 1 0 0,0-1-1 0 0,0 0 1 0 0,-1 0-1 0 0,1 0 1 0 0,0 0-1 0 0,-1 0 1 0 0,0 0-1 0 0,0 0 1 0 0,1 0 0 0 0,-1 0-1 0 0,0-1 1 0 0,0 1-1 0 0,-1-1 1 0 0,1 1-1 0 0,0-1 1 0 0,0 0-1 0 0,-1 0 1 0 0,1 0-1 0 0,0 0 1 0 0,-1-1-1 0 0,-2 1-58 0 0,-45 15-2443 0 0,41-15-180 0 0,4-1-2102 0 0</inkml:trace>
  <inkml:trace contextRef="#ctx0" brushRef="#br1" timeOffset="-26675.61">5422 2618 4332 0 0,'0'0'7860'0'0,"0"0"-5672"0"0,0 0-2175 0 0,-7 4 162 0 0,2-3-159 0 0,1 1 0 0 0,0 0 0 0 0,0 0 0 0 0,0 0 0 0 0,0 0 0 0 0,0 1 0 0 0,0 0-1 0 0,1 0 1 0 0,-1 0 0 0 0,1 0 0 0 0,0 0 0 0 0,0 1 0 0 0,0-1 0 0 0,0 1 0 0 0,0 0 0 0 0,1 0 0 0 0,0 0 0 0 0,0 0 0 0 0,0 0 0 0 0,0 1 0 0 0,1-1 0 0 0,0 1 0 0 0,0-1-1 0 0,0 1 1 0 0,0-1 0 0 0,1 1 0 0 0,-1-1 0 0 0,1 1 0 0 0,0 0 0 0 0,1 1-16 0 0,56 17-434 0 0,-14-22-5257 0 0,-36-1 3715 0 0,9 0-3501 0 0</inkml:trace>
  <inkml:trace contextRef="#ctx0" brushRef="#br1" timeOffset="-26425.01">5555 2750 2720 0 0,'0'0'5421'0'0,"0"0"-2331"0"0,0 0-2048 0 0,4 7-457 0 0,-2-3-429 0 0,1 0 0 0 0,-1 1 1 0 0,0 0-1 0 0,0-1 0 0 0,0 1 0 0 0,0 0 1 0 0,-1 0-1 0 0,0 0 0 0 0,0 0 0 0 0,0 0 1 0 0,-1 0-1 0 0,0 0 0 0 0,0 0 0 0 0,0 1 1 0 0,-1-1-1 0 0,1 0 0 0 0,-1 0 0 0 0,0 0 1 0 0,-1 0-1 0 0,1 0 0 0 0,-1-1 0 0 0,0 1 1 0 0,-1 1-157 0 0,-8 13 182 0 0,12-19-5954 0 0,3-5 1263 0 0</inkml:trace>
  <inkml:trace contextRef="#ctx0" brushRef="#br1" timeOffset="-26191.89">5689 2782 11181 0 0,'0'0'2064'0'0,"0"0"-2012"0"0,0 0 8 0 0,0 0 680 0 0,0 0-120 0 0,0 0-192 0 0,0 0-240 0 0,-35 41-180 0 0,35-31-8 0 0,0 2 60 0 0,9-2 56 0 0,4 1-116 0 0,4-1-40 0 0,8-1-1020 0 0,-6-3-1220 0 0,13-5-5541 0 0</inkml:trace>
  <inkml:trace contextRef="#ctx0" brushRef="#br1" timeOffset="-33411.24">3967 1878 1488 0 0,'0'0'1438'0'0,"0"0"-734"0"0,0 0-270 0 0,0 0 544 0 0,0 0 1969 0 0,0 0-1003 0 0,0 0-1083 0 0,0 0-514 0 0,7 10 815 0 0,-1-7-1066 0 0,0 0-1 0 0,1-1 0 0 0,0 0 1 0 0,-1 0-1 0 0,1 0 0 0 0,0-1 1 0 0,0 0-1 0 0,0 0 1 0 0,0 0-1 0 0,0-1 0 0 0,0 0 1 0 0,0-1-1 0 0,0 0 1 0 0,0 0-1 0 0,-1 0 0 0 0,1-1 1 0 0,0 0-1 0 0,0 0 1 0 0,-1-1-1 0 0,0 1 0 0 0,1-2 1 0 0,-1 1-1 0 0,0-1 0 0 0,0 1 1 0 0,-1-2-1 0 0,1 1 1 0 0,-1-1-1 0 0,5-4-95 0 0,-11 2-32 0 0,1 0-1 0 0,-1 0 1 0 0,0 0-1 0 0,-1 0 1 0 0,0 0 0 0 0,0 0-1 0 0,0 1 1 0 0,-1-1-1 0 0,0 1 1 0 0,0-1 0 0 0,0 1-1 0 0,-1 0 1 0 0,0 0-1 0 0,0 1 1 0 0,-1-1 0 0 0,0 1-1 0 0,0 0 1 0 0,0 0-1 0 0,0 1 1 0 0,-1-1 0 0 0,0 1-1 0 0,1 1 1 0 0,-2-1-1 0 0,1 1 1 0 0,0 0 0 0 0,-1 0-1 0 0,1 1 1 0 0,-1-1-1 0 0,0 1 1 0 0,-2 1 32 0 0,7 3 16 0 0,-1 0 1 0 0,1 0-1 0 0,0 1 0 0 0,0-1 0 0 0,0 1 1 0 0,0 0-1 0 0,1-1 0 0 0,-1 1 1 0 0,1 0-1 0 0,-1 0 0 0 0,1 0 0 0 0,0 0 1 0 0,0 0-1 0 0,0 1 0 0 0,1-1 1 0 0,-1 0-1 0 0,1 0 0 0 0,0 1 0 0 0,0-1 1 0 0,0 0-1 0 0,0 0 0 0 0,1 1 1 0 0,-1-1-1 0 0,1 0 0 0 0,0 0 0 0 0,-1 0 1 0 0,3 3-17 0 0,-3 9 219 0 0,-24 258 2444 0 0,24-271-2958 0 0,-1 36 307 0 0,5-28-2789 0 0,5-7-3762 0 0,-1-5 878 0 0</inkml:trace>
  <inkml:trace contextRef="#ctx0" brushRef="#br1" timeOffset="-33161.59">4118 2081 4060 0 0,'0'0'6501'0'0,"0"0"-4945"0"0,0 0-416 0 0,0 0-300 0 0,0 0-256 0 0,0 0-92 0 0,-39-6-192 0 0,19 6-192 0 0,-2-2-108 0 0,-1 2-8 0 0,-1 0-1088 0 0,3 0-876 0 0,4 0-2684 0 0,3-8-3193 0 0</inkml:trace>
  <inkml:trace contextRef="#ctx0" brushRef="#br1" timeOffset="-32910.81">4336 1819 10045 0 0,'0'0'376'0'0,"0"0"324"0"0,-4 8 316 0 0,-7 19-52 0 0,-1-2-464 0 0,2 0 0 0 0,0 1 0 0 0,1 1 1 0 0,2-1-1 0 0,1 1 0 0 0,1 1 1 0 0,1-1-1 0 0,0 20-500 0 0,31 14-806 0 0,13-39-4666 0 0,-24-19 300 0 0</inkml:trace>
  <inkml:trace contextRef="#ctx0" brushRef="#br1" timeOffset="-32522.71">4574 2094 9201 0 0,'0'0'1605'0'0,"0"0"-1177"0"0,0 0 51 0 0,0 0-86 0 0,0 0-218 0 0,0 0-88 0 0,0 0-49 0 0,0 0 44 0 0,13 9 775 0 0,-10-11-859 0 0,0 0 0 0 0,0 0-1 0 0,0-1 1 0 0,0 1 0 0 0,-1-1 0 0 0,1 1-1 0 0,-1-1 1 0 0,1 0 0 0 0,-1 0 0 0 0,0 0-1 0 0,0 0 1 0 0,-1 0 0 0 0,1-1 0 0 0,-1 1-1 0 0,1 0 1 0 0,-1-1 0 0 0,0 1 0 0 0,-1-1-1 0 0,1 0 1 0 0,0 1 0 0 0,-1-1 0 0 0,0 1-1 0 0,0-1 1 0 0,0 0 0 0 0,0 1-1 0 0,-1-1 1 0 0,1 0 0 0 0,-1 1 0 0 0,0-1-1 0 0,0 1 1 0 0,0-1 0 0 0,-1 1 0 0 0,1 0-1 0 0,-1-1 1 0 0,0 1 0 0 0,1 0 0 0 0,-2 0-1 0 0,1 0 1 0 0,0 0 0 0 0,0 1 0 0 0,-1-1-1 0 0,0 1 1 0 0,1-1 0 0 0,-1 1 0 0 0,0 0-1 0 0,0 0 1 0 0,-1 0 0 0 0,1 0-1 0 0,0 1 1 0 0,0-1 0 0 0,-1 1 0 0 0,1 0-1 0 0,-1 0 1 0 0,1 0 0 0 0,-1 0 0 0 0,0 1-1 0 0,1-1 1 0 0,-1 1 0 0 0,-3 0 2 0 0,2 2 86 0 0,0 1 0 0 0,0-1 0 0 0,0 1 1 0 0,0 0-1 0 0,0 0 0 0 0,1 0 0 0 0,-1 1 0 0 0,1 0 0 0 0,0 0 1 0 0,0 0-1 0 0,1 0 0 0 0,-1 0 0 0 0,1 1 0 0 0,0 0 1 0 0,0 0-1 0 0,0-1 0 0 0,1 2 0 0 0,-1-1 0 0 0,1 0 0 0 0,1 0 1 0 0,-1 1-1 0 0,0 2-86 0 0,1-5 16 0 0,0 0-1 0 0,0 0 1 0 0,0 0 0 0 0,0 0 0 0 0,1 0-1 0 0,0 1 1 0 0,-1-1 0 0 0,1 0 0 0 0,0 0 0 0 0,0 1-1 0 0,1-1 1 0 0,-1 0 0 0 0,1 0 0 0 0,-1 0 0 0 0,1 0-1 0 0,0 1 1 0 0,0-1 0 0 0,0 0 0 0 0,1-1-1 0 0,-1 1 1 0 0,1 0 0 0 0,0 0 0 0 0,0 0 0 0 0,-1-1-1 0 0,2 1 1 0 0,-1-1 0 0 0,0 0 0 0 0,0 0 0 0 0,1 0-1 0 0,-1 0 1 0 0,1 0 0 0 0,0 0 0 0 0,0 0-1 0 0,0-1 1 0 0,-1 1 0 0 0,1-1 0 0 0,1 0 0 0 0,-1 0-1 0 0,0 0-15 0 0,3 0-80 0 0,0-1-1 0 0,1 1 0 0 0,-1-1 1 0 0,0 0-1 0 0,0 0 0 0 0,1-1 1 0 0,-1 0-1 0 0,0 0 0 0 0,0 0 0 0 0,0-1 1 0 0,0 0-1 0 0,0 0 0 0 0,0 0 1 0 0,0-1-1 0 0,-1 0 0 0 0,1 0 1 0 0,-1-1-1 0 0,0 1 0 0 0,0-1 1 0 0,0 0-1 0 0,0-1 0 0 0,-1 1 0 0 0,0-1 1 0 0,0 0-1 0 0,0 0 0 0 0,0 0 1 0 0,-1 0-1 0 0,0-1 0 0 0,0 1 1 0 0,-1-1-1 0 0,1 0 0 0 0,1-5 81 0 0,-8 106 2756 0 0,7-52-3731 0 0,21-26-5029 0 0,-7-13 250 0 0</inkml:trace>
  <inkml:trace contextRef="#ctx0" brushRef="#br1" timeOffset="-32272.87">5095 2166 13313 0 0,'0'0'2088'0'0,"0"0"-2024"0"0,0 0-12 0 0,0 0 448 0 0,-54-9-119 0 0,28 5-205 0 0,-2-1-172 0 0,0 1-4 0 0,-2 2-225 0 0,2-2-747 0 0,2 1-176 0 0,2-2-344 0 0,5-1-1220 0 0,7 0-3189 0 0</inkml:trace>
  <inkml:trace contextRef="#ctx0" brushRef="#br1" timeOffset="-32023.76">4966 2093 10257 0 0,'0'0'1252'0'0,"0"0"-612"0"0,20 42 420 0 0,-19-29 148 0 0,-1 3-196 0 0,0 0-400 0 0,0-2-292 0 0,-3 0-159 0 0,-1-3-61 0 0,0-1-24 0 0,2 0 0 0 0,-2-2-76 0 0,2-2-785 0 0,0-1-715 0 0,2-4-1320 0 0,0-1-3332 0 0</inkml:trace>
  <inkml:trace contextRef="#ctx0" brushRef="#br1" timeOffset="-31773.71">5326 1971 10617 0 0,'0'0'1187'0'0,"0"0"-573"0"0,2 9 205 0 0,-1 185 2990 0 0,-2-192-4247 0 0,-5 36 1017 0 0,8-28-2944 0 0,6-9-3475 0 0,2-8-638 0 0</inkml:trace>
  <inkml:trace contextRef="#ctx0" brushRef="#br1" timeOffset="-31570.9">5519 2057 184 0 0,'0'0'9441'0'0,"0"0"-6794"0"0,0 0-2223 0 0,0 0 17 0 0,-9 2-117 0 0,4-1-344 0 0,-1 0-1 0 0,1 1 0 0 0,-1-1 1 0 0,1 1-1 0 0,0 0 1 0 0,0 1-1 0 0,0-1 0 0 0,0 1 1 0 0,0 0-1 0 0,0 0 1 0 0,1 0-1 0 0,-1 1 1 0 0,1-1-1 0 0,0 1 0 0 0,0 0 1 0 0,1 1-1 0 0,-1-1 1 0 0,1 1-1 0 0,0-1 0 0 0,0 1 1 0 0,0 0-1 0 0,1 0 1 0 0,0 0-1 0 0,0 0 0 0 0,0 1 1 0 0,0-1-1 0 0,0 5 21 0 0,6-6 31 0 0,0-1 0 0 0,0 0 0 0 0,1 0 0 0 0,-1 0-1 0 0,1 0 1 0 0,-1-1 0 0 0,1 0 0 0 0,0 0 0 0 0,0 0-1 0 0,0 0 1 0 0,0-1 0 0 0,0 0 0 0 0,1 0 0 0 0,-1 0 0 0 0,0 0-1 0 0,0-1 1 0 0,1 0 0 0 0,-1 0 0 0 0,1-1-31 0 0,1 1-4 0 0,59 2-194 0 0,-43-3-5486 0 0,-23 1-493 0 0</inkml:trace>
  <inkml:trace contextRef="#ctx0" brushRef="#br1" timeOffset="-31198.15">5928 2063 7129 0 0,'0'0'1158'0'0,"0"0"-750"0"0,0 0 208 0 0,0 0 491 0 0,0 0-149 0 0,0 0-343 0 0,0 0-332 0 0,-2 5 244 0 0,2 2-361 0 0,0 0 0 0 0,1 0 0 0 0,0 0 1 0 0,0 0-1 0 0,1 0 0 0 0,-1-1 0 0 0,1 1 1 0 0,1-1-1 0 0,-1 1 0 0 0,1-1 1 0 0,0 0-1 0 0,1 0 0 0 0,0 0 0 0 0,0 0 1 0 0,0-1-1 0 0,2 3-166 0 0,20 35 612 0 0,-33-163-4841 0 0,3 59 6100 0 0,-36 83 151 0 0,20-8-1661 0 0,14-12-351 0 0,-1 2 1 0 0,1-1-1 0 0,0 1 1 0 0,0 0-1 0 0,0 0 1 0 0,1 0-1 0 0,-1 1 1 0 0,1 0-1 0 0,0 0 1 0 0,1 0 0 0 0,-1 1-1 0 0,1 0 1 0 0,0-1-1 0 0,0 2 1 0 0,1-1-1 0 0,0 0 1 0 0,0 1-1 0 0,0-1 1 0 0,1 1-1 0 0,-1 4-10 0 0,6-7 33 0 0,0 0 0 0 0,0-1 0 0 0,1 0 0 0 0,-1 0 0 0 0,1 0 0 0 0,0 0 1 0 0,0 0-1 0 0,0-1 0 0 0,0 1 0 0 0,0-1 0 0 0,1 0 0 0 0,-1 0 0 0 0,1-1 0 0 0,-1 0 0 0 0,1 1 0 0 0,-1-2 0 0 0,1 1 0 0 0,0 0 0 0 0,0-1 0 0 0,-1 0 0 0 0,1 0 0 0 0,0 0 0 0 0,4-1-33 0 0,-4 1 9 0 0,5 1-523 0 0,48-1 1443 0 0,-40-5-3167 0 0,-3-2-3332 0 0,-11 3-1110 0 0</inkml:trace>
  <inkml:trace contextRef="#ctx0" brushRef="#br1" timeOffset="-30853.8">6211 2099 9673 0 0,'0'0'836'0'0,"0"0"-309"0"0,0 0-39 0 0,7-1-54 0 0,-4 0-373 0 0,0 0 0 0 0,0 1 0 0 0,1-1 1 0 0,-1 1-1 0 0,0 0 0 0 0,1 0 0 0 0,-1 0 0 0 0,0 0 0 0 0,1 0 1 0 0,-1 1-1 0 0,0 0 0 0 0,0-1 0 0 0,0 1 0 0 0,1 1 1 0 0,-1-1-1 0 0,0 0 0 0 0,0 1 0 0 0,0-1 0 0 0,-1 1 1 0 0,1 0-1 0 0,0 0 0 0 0,-1 0 0 0 0,1 0 0 0 0,-1 1 1 0 0,1-1-1 0 0,-1 1 0 0 0,0-1 0 0 0,0 1 0 0 0,-1 0 0 0 0,1 0 1 0 0,0 0-1 0 0,-1 0 0 0 0,0 0 0 0 0,1 0 0 0 0,-1 0 1 0 0,0 1-62 0 0,-1-1 83 0 0,1 0 0 0 0,-1 0 1 0 0,0 0-1 0 0,0 0 1 0 0,0 0-1 0 0,0 0 1 0 0,-1 0-1 0 0,1 0 1 0 0,-1 0-1 0 0,1 0 0 0 0,-1-1 1 0 0,0 1-1 0 0,0 0 1 0 0,-1 0-1 0 0,1-1 1 0 0,0 1-1 0 0,-1 0 0 0 0,0-1 1 0 0,0 0-1 0 0,1 1 1 0 0,-1-1-1 0 0,-1 0 1 0 0,1 0-1 0 0,0 0 0 0 0,0 0 1 0 0,-1 0-1 0 0,1-1 1 0 0,-1 1-1 0 0,0-1 1 0 0,0 1-84 0 0,-61 13-1499 0 0,64-15 1386 0 0,-7-2-1908 0 0,7-4-3723 0 0,7-4-1247 0 0</inkml:trace>
  <inkml:trace contextRef="#ctx0" brushRef="#br1" timeOffset="-30590.1">6392 2104 8233 0 0,'0'0'3319'0'0,"0"0"-2478"0"0,0 0-576 0 0,0 0 3 0 0,0 0 430 0 0,-7 5 201 0 0,-71 74 686 0 0,76-77-1583 0 0,1-1 0 0 0,-1 1-1 0 0,1 0 1 0 0,-1 0 0 0 0,1 0 0 0 0,0 0-1 0 0,0 0 1 0 0,0 1 0 0 0,0-1 0 0 0,0 0 0 0 0,1 0-1 0 0,-1 1 1 0 0,1-1 0 0 0,-1 0 0 0 0,1 1-1 0 0,0-1 1 0 0,0 0 0 0 0,0 1 0 0 0,0-1-1 0 0,1 1 1 0 0,-1-1 0 0 0,0 0 0 0 0,1 1-1 0 0,0-1 1 0 0,-1 0 0 0 0,1 0 0 0 0,0 0 0 0 0,0 1-1 0 0,1-1 1 0 0,-1 0 0 0 0,0 0 0 0 0,1 0-1 0 0,-1-1 1 0 0,1 1 0 0 0,-1 0 0 0 0,1 0-1 0 0,0-1 1 0 0,0 1 0 0 0,0-1 0 0 0,0 0-1 0 0,0 0 1 0 0,0 1 0 0 0,0-1 0 0 0,0 0 0 0 0,0-1-1 0 0,1 1 1 0 0,-1 0 0 0 0,1 0-2 0 0,64 15-1981 0 0,-20-18-3850 0 0,-23-5-514 0 0</inkml:trace>
  <inkml:trace contextRef="#ctx0" brushRef="#br1" timeOffset="-30373.08">6681 1943 8373 0 0,'0'0'2247'0'0,"5"7"-1700"0"0,3 1-368 0 0,-1 1 0 0 0,0 1 0 0 0,0-1 1 0 0,-1 1-1 0 0,0 0 0 0 0,0 1 0 0 0,-1-1 0 0 0,-1 1 0 0 0,0 0 1 0 0,-1 0-1 0 0,0 0 0 0 0,0 1 0 0 0,-1-1 0 0 0,0 1 0 0 0,-1-1 1 0 0,-1 1-1 0 0,0 0 0 0 0,-1-1 0 0 0,0 1 0 0 0,0 0 0 0 0,-1-1 0 0 0,-1 0 1 0 0,0 1-1 0 0,0-1 0 0 0,-1 0 0 0 0,-1 0 0 0 0,0-1 0 0 0,0 0 1 0 0,-1 1-1 0 0,0-2 0 0 0,-7 9-179 0 0,-44 28-1058 0 0,13-24-4960 0 0,18-16-1335 0 0</inkml:trace>
  <inkml:trace contextRef="#ctx0" brushRef="#br1" timeOffset="-27853.91">6281 2481 1160 0 0,'0'0'1024'0'0,"0"0"-94"0"0,0 0 680 0 0,0 0-663 0 0,0 0-314 0 0,0 0 270 0 0,0 0 142 0 0,-6 2-119 0 0,-180-9 2552 0 0,94-6-3522 0 0,68 11-120 0 0,14-1 213 0 0,0 1 1 0 0,0 0 0 0 0,0 1-1 0 0,0 0 1 0 0,0 1-1 0 0,-1 0 1 0 0,1 1 0 0 0,0 0-1 0 0,0 0 1 0 0,0 1-1 0 0,0 0 1 0 0,0 1 0 0 0,0 0-1 0 0,1 1 1 0 0,-1 0-1 0 0,1 0 1 0 0,0 1 0 0 0,0 0-1 0 0,1 1 1 0 0,-5 3-50 0 0,12-8 5 0 0,1-1-1 0 0,-1 1 1 0 0,0 0-1 0 0,1 0 1 0 0,-1 0 0 0 0,0 0-1 0 0,1-1 1 0 0,-1 1 0 0 0,1 0-1 0 0,0 0 1 0 0,-1 0-1 0 0,1 0 1 0 0,0 0 0 0 0,-1 0-1 0 0,1 0 1 0 0,0 0 0 0 0,0 0-1 0 0,0 0 1 0 0,0 0 0 0 0,0 0-1 0 0,0 0 1 0 0,0 0-1 0 0,0 1 1 0 0,0-1 0 0 0,1 0-1 0 0,-1 0 1 0 0,0 0 0 0 0,1-1-1 0 0,-1 1 1 0 0,0 0-1 0 0,1 0 1 0 0,0 0 0 0 0,-1 0-1 0 0,1 0 1 0 0,-1 0 0 0 0,1-1-1 0 0,0 1 1 0 0,0 0 0 0 0,-1 0-1 0 0,1-1 1 0 0,0 1-1 0 0,0-1 1 0 0,0 1 0 0 0,0 0-1 0 0,0-1 1 0 0,0 0 0 0 0,0 1-1 0 0,0-1 1 0 0,0 0-1 0 0,0 1 1 0 0,0-1 0 0 0,0 0-1 0 0,0 0 1 0 0,0 0 0 0 0,0 0-1 0 0,0 0 1 0 0,0 0-5 0 0,-1-3-46 0 0,0 1 0 0 0,0-1 0 0 0,0 0-1 0 0,-1 1 1 0 0,0-1 0 0 0,1 1 0 0 0,-1-1 0 0 0,0 1 0 0 0,0-1 0 0 0,0 1 0 0 0,-1-1 0 0 0,1 1-1 0 0,0 0 1 0 0,-1 0 0 0 0,0-1 0 0 0,1 1 0 0 0,-1 1 0 0 0,0-1 0 0 0,0 0 0 0 0,0 0-1 0 0,0 1 1 0 0,-1-1 0 0 0,1 1 0 0 0,-1-1 46 0 0,-25-13 106 0 0,0 0 1 0 0,-1 3-1 0 0,0 0 0 0 0,-1 2 0 0 0,0 1 0 0 0,0 1 1 0 0,-1 2-1 0 0,0 1 0 0 0,0 2 0 0 0,0 0 0 0 0,-1 2 1 0 0,1 2-1 0 0,-9 2-106 0 0,-67-7 275 0 0,58 1-182 0 0,-35 0 162 0 0,1-3-1 0 0,1-4 1 0 0,0-4 0 0 0,-45-15-255 0 0,126 29-716 0 0,-4-3 2173 0 0,4 2-4027 0 0,1-2-4053 0 0,2-2-290 0 0</inkml:trace>
  <inkml:trace contextRef="#ctx0" brushRef="#br1" timeOffset="-29253.46">7365 2117 3724 0 0,'0'0'5055'0'0,"0"0"-3554"0"0,0 0-1195 0 0,3 7 401 0 0,77 191 4412 0 0,-114-301-9242 0 0,17-7 5815 0 0,-58 165 1061 0 0,62-44-2706 0 0,6-7-49 0 0,1 0-1 0 0,1 1 0 0 0,-1-1 1 0 0,0 1-1 0 0,1 1 1 0 0,0-1-1 0 0,0 1 0 0 0,1 0 1 0 0,0 0-1 0 0,0 0 1 0 0,0 0-1 0 0,0 1 0 0 0,1 0 1 0 0,0-1-1 0 0,1 2 3 0 0,4-4 13 0 0,1-1 1 0 0,0 1-1 0 0,0-1 0 0 0,1 0 0 0 0,-1 0 1 0 0,0 0-1 0 0,1 0 0 0 0,0-1 0 0 0,0 1 1 0 0,0-1-1 0 0,0 0 0 0 0,0 0 0 0 0,0 0 0 0 0,1-1 1 0 0,-1 0-1 0 0,0 1 0 0 0,1-2 0 0 0,-1 1 1 0 0,1 0-1 0 0,-1-1 0 0 0,1 0 0 0 0,0 0 1 0 0,-1 0-1 0 0,1-1 0 0 0,-1 1 0 0 0,1-1 1 0 0,1-1-14 0 0,-2 2-15 0 0,10 0-196 0 0,48 0-1045 0 0,-22 0-4012 0 0,-27-1 162 0 0</inkml:trace>
  <inkml:trace contextRef="#ctx0" brushRef="#br1" timeOffset="-28974.05">7570 2196 5196 0 0,'0'0'7348'0'0,"0"0"-5573"0"0,0 0-1621 0 0,0 0-68 0 0,5-6-80 0 0,-4 3-12 0 0,1 1 0 0 0,-1 0 0 0 0,1 0 1 0 0,-1-1-1 0 0,1 1 0 0 0,0 0 0 0 0,0 1 0 0 0,0-1 0 0 0,0 0 0 0 0,0 1 0 0 0,0-1 0 0 0,1 1 0 0 0,-1-1 0 0 0,0 1 0 0 0,1 0 0 0 0,-1 0 0 0 0,1 0 0 0 0,-1 0 0 0 0,1 1 0 0 0,0-1 0 0 0,-1 1 0 0 0,1 0 1 0 0,0-1-1 0 0,-1 1 0 0 0,1 0 0 0 0,0 1 0 0 0,-1-1 0 0 0,1 0 0 0 0,0 1 0 0 0,-1-1 0 0 0,1 1 0 0 0,-1 0 0 0 0,1 0 0 0 0,-1 0 0 0 0,1 0 0 0 0,-1 1 0 0 0,0-1 0 0 0,1 0 0 0 0,-1 1 6 0 0,2-1 49 0 0,-1 0 0 0 0,0 0 0 0 0,0 1 0 0 0,0-1 0 0 0,0 1 0 0 0,0-1 0 0 0,-1 1-1 0 0,1 0 1 0 0,0 0 0 0 0,-1 0 0 0 0,1 0 0 0 0,-1 1 0 0 0,0-1 0 0 0,0 1 0 0 0,0-1-1 0 0,0 1 1 0 0,0 0 0 0 0,0 0 0 0 0,-1 0 0 0 0,1 0 0 0 0,-1 0 0 0 0,0 0 0 0 0,0 0 0 0 0,0 0-1 0 0,0 0 1 0 0,-1 1 0 0 0,1-1 0 0 0,-1 0 0 0 0,0 0 0 0 0,0 1 0 0 0,0-1 0 0 0,0 0 0 0 0,-1 1-1 0 0,0-1 1 0 0,1 0 0 0 0,-1 0 0 0 0,0 0 0 0 0,0 1 0 0 0,0-1 0 0 0,-1 0 0 0 0,1 0-1 0 0,-1-1 1 0 0,0 1 0 0 0,0 0 0 0 0,0 0 0 0 0,0-1 0 0 0,0 1 0 0 0,-1-1 0 0 0,1 0 0 0 0,0 0-1 0 0,-1 0 1 0 0,0 0 0 0 0,0 0 0 0 0,1 0 0 0 0,-1-1 0 0 0,-2 1-49 0 0,3-1-167 0 0,-24 7-136 0 0,11-9-5012 0 0,14-2 370 0 0</inkml:trace>
  <inkml:trace contextRef="#ctx0" brushRef="#br1" timeOffset="-28727.98">7787 2180 13225 0 0,'0'0'1596'0'0,"0"0"-1596"0"0,0 0 0 0 0,0 0 668 0 0,-32 38-304 0 0,25-26-200 0 0,0 2-64 0 0,3 1-36 0 0,4 0-12 0 0,0-2 12 0 0,7 2 12 0 0,2-3 73 0 0,9 2-9 0 0,-1-3-140 0 0,5 1-341 0 0,2-2-1247 0 0,-4-2-1508 0 0,11-5-5705 0 0</inkml:trace>
  <inkml:trace contextRef="#ctx0" brushRef="#br1" timeOffset="-38864">3304 1761 3544 0 0,'0'0'719'0'0,"0"0"234"0"0,0 0 1358 0 0,0 0-304 0 0,0 0-660 0 0,0 0-274 0 0,0 0-41 0 0,0 0-118 0 0,-25 6 1213 0 0,-224-24-634 0 0,85-11-4195 0 0,164 29 2698 0 0,-21-6-2716 0 0,8 1-2102 0 0,5-3-2450 0 0</inkml:trace>
  <inkml:trace contextRef="#ctx0" brushRef="#br1" timeOffset="-38537.08">2908 1709 8413 0 0,'0'0'2147'0'0,"0"0"-1564"0"0,0 0-174 0 0,2 8 334 0 0,7 18-407 0 0,1-1 0 0 0,1 0-1 0 0,1-1 1 0 0,1 0 0 0 0,2-1 0 0 0,0-1 0 0 0,1 0-1 0 0,18 19-335 0 0,-32-39 21 0 0,-1 0-1 0 0,0 1 0 0 0,1-1 1 0 0,-1 1-1 0 0,0-1 0 0 0,0 1 1 0 0,0-1-1 0 0,-1 1 0 0 0,1-1 1 0 0,-1 1-1 0 0,1 0 0 0 0,-1-1 1 0 0,0 1-1 0 0,0 0 0 0 0,0-1 1 0 0,0 1-1 0 0,-1 0 0 0 0,1-1 1 0 0,-1 1-1 0 0,1 0 0 0 0,-1-1 1 0 0,0 1-1 0 0,0-1 0 0 0,0 1 1 0 0,-1-1-1 0 0,1 0 0 0 0,0 1 1 0 0,-1-1-1 0 0,0 0 0 0 0,1 0 1 0 0,-1 0-1 0 0,0 0 0 0 0,0 0 1 0 0,0 0-1 0 0,0-1 0 0 0,0 1 1 0 0,-1-1-1 0 0,1 0 0 0 0,0 1 1 0 0,-1-1-21 0 0,-4 6 39 0 0,-37 31 553 0 0,33-30-568 0 0,0 1 0 0 0,0 0 0 0 0,1 0 0 0 0,1 1 0 0 0,-1 1 0 0 0,2 0 0 0 0,-1 0 0 0 0,2 0 0 0 0,-1 1 0 0 0,-2 6-24 0 0,8-2-1050 0 0,9-9-4059 0 0,3-7-1334 0 0</inkml:trace>
  <inkml:trace contextRef="#ctx0" brushRef="#br1" timeOffset="-38255.74">3378 2281 7705 0 0,'0'0'6166'0'0,"-6"1"-4979"0"0,-351 4 597 0 0,337-5-1970 0 0,-75-3 445 0 0,36-10-3035 0 0,54 9-1635 0 0,9 4-533 0 0</inkml:trace>
  <inkml:trace contextRef="#ctx0" brushRef="#br1" timeOffset="-34997.11">3156 1493 7281 0 0,'0'0'1854'0'0,"0"0"-1007"0"0,0 0-480 0 0,0 0 28 0 0,0 0-39 0 0,0 0 394 0 0,0 0 169 0 0,1 7-208 0 0,6 107 2545 0 0,-8-117-3299 0 0,-1 0 1 0 0,1-1-1 0 0,0 1 0 0 0,0-1 0 0 0,1 1 0 0 0,-1-1 1 0 0,1 1-1 0 0,0-1 0 0 0,-1 1 0 0 0,2-1 1 0 0,-1 1-1 0 0,0-1 0 0 0,1 1 0 0 0,-1-1 0 0 0,1 1 1 0 0,0 0-1 0 0,0-1 0 0 0,1 1 0 0 0,-1 0 0 0 0,1 0 1 0 0,-1-1-1 0 0,1 1 0 0 0,0 0 0 0 0,0 1 0 0 0,1-1 1 0 0,-1 0-1 0 0,0 1 0 0 0,1-1 0 0 0,0 1 0 0 0,-1 0 1 0 0,1 0-1 0 0,0 0 0 0 0,0 0 0 0 0,0 0 1 0 0,0 1-1 0 0,1-1 0 0 0,-1 1 0 0 0,0 0 0 0 0,1 0 1 0 0,-1 0-1 0 0,1 0 0 0 0,-1 1 0 0 0,1-1 0 0 0,-1 1 1 0 0,1 0-1 0 0,-1 0 0 0 0,1 0 0 0 0,-1 1 0 0 0,1-1 1 0 0,1 1 42 0 0,-2 1 35 0 0,0-1 1 0 0,0 1-1 0 0,0 0 1 0 0,0 0-1 0 0,0 0 1 0 0,0 0 0 0 0,-1 0-1 0 0,1 0 1 0 0,-1 1-1 0 0,1 0 1 0 0,-1-1-1 0 0,0 1 1 0 0,0 0-1 0 0,0 0 1 0 0,0 0 0 0 0,-1 0-1 0 0,1 0 1 0 0,-1 1-1 0 0,0-1 1 0 0,0 0-1 0 0,0 1 1 0 0,0-1-1 0 0,0 0 1 0 0,-1 1 0 0 0,0-1-1 0 0,0 1 1 0 0,0-1-1 0 0,0 1 1 0 0,0-1-1 0 0,-1 1 1 0 0,1-1-1 0 0,-1 1 1 0 0,0-1-1 0 0,0 1 1 0 0,0-1 0 0 0,-1 0-1 0 0,1 0 1 0 0,-1 0-1 0 0,0 0 1 0 0,1 0-1 0 0,-1 0 1 0 0,-1 0-1 0 0,1 0-35 0 0,2-3-511 0 0,-2 1 205 0 0,2-2-6649 0 0,0-6-1346 0 0</inkml:trace>
  <inkml:trace contextRef="#ctx0" brushRef="#br1" timeOffset="-37083.01">2845 2517 1316 0 0,'0'0'629'0'0,"0"0"568"0"0,0 0 2322 0 0,0 0-794 0 0,0 0-1337 0 0,0 0-562 0 0,0 0-196 0 0,0 0-207 0 0,-1-6-11851 0 0,3 14 10203 0 0</inkml:trace>
  <inkml:trace contextRef="#ctx0" brushRef="#br1" timeOffset="-36227.1">2871 2523 1280 0 0,'0'0'521'0'0,"0"0"268"0"0,0 0 1903 0 0,0 0 895 0 0,0 0-1722 0 0,0 0-606 0 0,0 0-147 0 0,0 0-332 0 0,0 0-433 0 0,1 5-102 0 0,3 12 40 0 0,0 1 0 0 0,-1 0 0 0 0,-1 0 0 0 0,-1 0 0 0 0,-1 0 0 0 0,0 1 0 0 0,-1-1 0 0 0,-1 0 0 0 0,-1 0 1 0 0,-2 8-286 0 0,18-34-10526 0 0,-2-6 3724 0 0</inkml:trace>
  <inkml:trace contextRef="#ctx0" brushRef="#br1" timeOffset="-36005.3">3015 2601 7021 0 0,'0'0'4769'0'0,"0"0"-3364"0"0,0 0-1001 0 0,0 0 390 0 0,-6 3 159 0 0,2-2-763 0 0,-70 37 379 0 0,73-38-582 0 0,0 1 0 0 0,0 0 1 0 0,-1-1-1 0 0,1 1 0 0 0,0 0 1 0 0,0-1-1 0 0,1 1 0 0 0,-1 0 0 0 0,0 0 1 0 0,0 0-1 0 0,0 0 0 0 0,0 0 1 0 0,1 0-1 0 0,-1 0 0 0 0,1 0 0 0 0,-1 0 1 0 0,0 0-1 0 0,1 1 0 0 0,0-1 1 0 0,-1 0-1 0 0,1 0 0 0 0,0 0 0 0 0,0 1 1 0 0,-1-1-1 0 0,1 0 0 0 0,0 0 1 0 0,0 1-1 0 0,0-1 0 0 0,1 0 1 0 0,-1 0-1 0 0,0 0 0 0 0,0 1 0 0 0,1-1 1 0 0,-1 0-1 0 0,0 0 0 0 0,1 0 1 0 0,0 0-1 0 0,-1 1 0 0 0,1-1 0 0 0,-1 0 1 0 0,1 0-1 0 0,0 0 0 0 0,0 0 1 0 0,0-1-1 0 0,0 1 0 0 0,-1 0 0 0 0,1 0 1 0 0,0 0-1 0 0,0-1 0 0 0,1 1 1 0 0,-1 0-1 0 0,0-1 0 0 0,0 1 1 0 0,0-1-1 0 0,0 0 0 0 0,0 1 0 0 0,1-1 1 0 0,-1 0-1 0 0,0 1 0 0 0,0-1 1 0 0,1 0-1 0 0,-1 0 0 0 0,0 0 0 0 0,0 0 1 0 0,1-1 12 0 0,91 16 322 0 0,-54-19-6547 0 0,-34 2-339 0 0</inkml:trace>
  <inkml:trace contextRef="#ctx0" brushRef="#br1" timeOffset="-35757.7">3290 2748 11177 0 0,'0'0'2952'0'0,"0"0"-2240"0"0,0 0-260 0 0,0 0 188 0 0,0 0-83 0 0,0 0-309 0 0,-43-6-172 0 0,27 4-76 0 0,-1-2-8 0 0,1 2-128 0 0,1-1-305 0 0,-1 0-263 0 0,2-2-204 0 0,2-2-476 0 0,4-1-1196 0 0,1 2-3193 0 0</inkml:trace>
  <inkml:trace contextRef="#ctx0" brushRef="#br1" timeOffset="-35508.22">3340 2645 3848 0 0,'0'0'6897'0'0,"0"0"-4157"0"0,0 0-1812 0 0,0 0-548 0 0,0 0 188 0 0,-42 0 60 0 0,22-3-300 0 0,-1 2-239 0 0,-2 0-81 0 0,0 0-8 0 0,1-1-261 0 0,5 0-619 0 0,1-2-628 0 0,6 2-1348 0 0,5-6-3865 0 0</inkml:trace>
  <inkml:trace contextRef="#ctx0" brushRef="#br1" timeOffset="-35256.1">3465 2641 8749 0 0,'0'0'4948'0'0,"0"0"-4604"0"0,0 0-76 0 0,16 40 400 0 0,-13-27 140 0 0,-3 0-356 0 0,0 0-199 0 0,-3 0-117 0 0,3 2-48 0 0,-1-3-36 0 0,-2 0 20 0 0,3 0 28 0 0,0-3-100 0 0,0-1-212 0 0,0-2-757 0 0,3-3-659 0 0,-2-2-1324 0 0,-1-5-3453 0 0</inkml:trace>
  <inkml:trace contextRef="#ctx0" brushRef="#br1" timeOffset="-19932.11">1879 1971 1828 0 0,'0'0'1133'0'0,"0"0"64"0"0,0 0 1384 0 0,0 0-686 0 0,0 0-833 0 0,0 0-385 0 0,0 0-82 0 0,0 0-155 0 0,20 0 1419 0 0,-7-7-1799 0 0,-1-1 0 0 0,-1 0 0 0 0,1-1 0 0 0,-1 0 1 0 0,-1-1-1 0 0,0 0 0 0 0,0 0 0 0 0,-1-1 0 0 0,-1 0 1 0 0,1-1-1 0 0,-2 0 0 0 0,0 0 0 0 0,0-1 0 0 0,-1 0 1 0 0,-1 0-1 0 0,0 0 0 0 0,0-1 0 0 0,-2 0 0 0 0,0 0 1 0 0,0 0-1 0 0,-1 0 0 0 0,-1 0 0 0 0,0 0 0 0 0,-1 0 1 0 0,-1 0-1 0 0,0-1 0 0 0,-2-2-60 0 0,3 18-2 0 0,-1-1 1 0 0,1 1-1 0 0,-1 0 0 0 0,1 0 1 0 0,-1 0-1 0 0,1-1 0 0 0,-1 1 0 0 0,0 0 1 0 0,1-1-1 0 0,-1 1 0 0 0,0 0 1 0 0,0-1-1 0 0,0 1 0 0 0,1-1 0 0 0,-1 1 1 0 0,0-1-1 0 0,0 0 0 0 0,0 1 1 0 0,0-1-1 0 0,0 0 0 0 0,0 1 0 0 0,0-1 1 0 0,0 0-1 0 0,0 0 0 0 0,0 0 1 0 0,0 0-1 0 0,0 0 0 0 0,0 0 1 0 0,1 0-1 0 0,-1 0 0 0 0,0-1 0 0 0,0 1 1 0 0,0 0-1 0 0,0-1 0 0 0,0 1 1 0 0,0 0-1 0 0,0-1 0 0 0,0 1 0 0 0,1-1 1 0 0,-1 1-1 0 0,0-1 0 0 0,0 0 1 0 0,1 1-1 0 0,-1-1 0 0 0,0 0 1 0 0,1 1-1 0 0,-1-1 0 0 0,0 0 0 0 0,1 0 1 0 0,-1 0-1 0 0,1 1 0 0 0,0-1 1 0 0,-1 0-1 0 0,1 0 0 0 0,0 0 0 0 0,-1 0 1 0 0,1 0-1 0 0,0 0 0 0 0,0 0 1 0 0,0 0-1 0 0,0 0 0 0 0,0 0 1 0 0,0 0-1 0 0,0 0 0 0 0,0 0 0 0 0,0 0 1 0 0,0 1-1 0 0,1-2 2 0 0,-15 47 18 0 0,2 0 1 0 0,2 1-1 0 0,2 1 1 0 0,3-1-1 0 0,1 1 1 0 0,2 19-19 0 0,2-63 15 0 0,-1 0 1 0 0,1 0-1 0 0,0 0 1 0 0,0 0-1 0 0,0 0 1 0 0,1 0-1 0 0,-1 0 1 0 0,1 0-1 0 0,-1 0 1 0 0,1-1-1 0 0,0 1 1 0 0,0 0-1 0 0,1 0 1 0 0,-1 0-1 0 0,0-1 1 0 0,1 1 0 0 0,0-1-1 0 0,-1 1 1 0 0,1-1-1 0 0,0 0 1 0 0,0 0-1 0 0,1 1 1 0 0,-1-1-1 0 0,0-1 1 0 0,1 1-1 0 0,-1 0 1 0 0,1-1-1 0 0,0 1 1 0 0,-1-1-1 0 0,1 0 1 0 0,0 0-1 0 0,0 0 1 0 0,0 0-1 0 0,0 0 1 0 0,-1 0-1 0 0,1-1 1 0 0,0 0-1 0 0,0 0 1 0 0,1 1-1 0 0,-1-2 1 0 0,0 1-1 0 0,0 0 1 0 0,0-1 0 0 0,-1 1-1 0 0,1-1 1 0 0,0 0-1 0 0,0 0 1 0 0,0 0-1 0 0,0 0 1 0 0,-1 0-1 0 0,1-1 1 0 0,0 1-1 0 0,-1-1 1 0 0,1 0-1 0 0,-1 0 1 0 0,0 0-1 0 0,0 0 1 0 0,0 0-1 0 0,0 0 1 0 0,0-1-1 0 0,0 1 1 0 0,0-1-1 0 0,-1 1 1 0 0,1-1-1 0 0,0-2-15 0 0,3-7-151 0 0,-5 10 130 0 0,0 0 0 0 0,-1 1 1 0 0,1-1-1 0 0,0 0 0 0 0,0 0 1 0 0,0 0-1 0 0,0 1 0 0 0,0-1 1 0 0,1 0-1 0 0,-1 1 0 0 0,1-1 1 0 0,-1 0-1 0 0,1 0 0 0 0,-1 1 1 0 0,1-1-1 0 0,0 1 0 0 0,0-1 1 0 0,0 1-1 0 0,0-1 1 0 0,0 1-1 0 0,0-1 0 0 0,0 1 1 0 0,0 0-1 0 0,0 0 0 0 0,1-1 1 0 0,-1 1-1 0 0,1 0 0 0 0,-1 0 1 0 0,1 0-1 0 0,-1 1 0 0 0,1-1 1 0 0,-1 0-1 0 0,1 1 0 0 0,0-1 1 0 0,-1 1-1 0 0,1-1 1 0 0,0 1-1 0 0,0 0 0 0 0,-1-1 1 0 0,1 1-1 0 0,0 0 0 0 0,0 0 1 0 0,-1 0-1 0 0,1 1 0 0 0,0-1 1 0 0,0 0-1 0 0,-1 1 0 0 0,1-1 1 0 0,0 1-1 0 0,-1 0 0 0 0,1-1 1 0 0,0 1-1 0 0,-1 0 1 0 0,1 0-1 0 0,-1 0 0 0 0,0 0 1 0 0,1 0-1 0 0,-1 0 0 0 0,0 0 1 0 0,1 1-1 0 0,-1 0 21 0 0,14 75 1561 0 0,-15-77-1333 0 0,14-34-680 0 0,-14 33 456 0 0,1 0 0 0 0,0 0 0 0 0,0 0 0 0 0,0 0 0 0 0,0 0-1 0 0,0 0 1 0 0,0 0 0 0 0,0 0 0 0 0,0 1 0 0 0,1-1 0 0 0,-1 0-1 0 0,0 1 1 0 0,0-1 0 0 0,1 1 0 0 0,-1-1 0 0 0,0 1 0 0 0,1 0-1 0 0,-1-1 1 0 0,0 1 0 0 0,1 0 0 0 0,-1 0 0 0 0,0 0-1 0 0,1 0 1 0 0,-1 0 0 0 0,1 0 0 0 0,-1 1 0 0 0,0-1 0 0 0,1 0-1 0 0,-1 1 1 0 0,0-1 0 0 0,0 1 0 0 0,1-1 0 0 0,-1 1 0 0 0,0 0-1 0 0,0-1 1 0 0,0 1 0 0 0,1 0 0 0 0,-1 0 0 0 0,0 0 0 0 0,0 0-1 0 0,-1 0 1 0 0,1 0 0 0 0,0 0 0 0 0,0 0 0 0 0,0 0 0 0 0,-1 0-1 0 0,1 1 1 0 0,0-1 0 0 0,-1 0 0 0 0,1 0 0 0 0,-1 1 0 0 0,0-1-1 0 0,1 0 1 0 0,-1 1 0 0 0,0-1 0 0 0,0 0 0 0 0,0 1-1 0 0,0-1 1 0 0,0 1 0 0 0,0-1 0 0 0,0 0 0 0 0,0 2-4 0 0,45-32-1209 0 0,-41 31 1296 0 0,0-1 0 0 0,-1 0 0 0 0,1 1 0 0 0,-1 0 0 0 0,1 0 0 0 0,-1 0 0 0 0,0 0 0 0 0,0 0 0 0 0,0 1 1 0 0,0-1-1 0 0,0 1 0 0 0,0 0 0 0 0,-1 0 0 0 0,0 0 0 0 0,1 0 0 0 0,-1 1 0 0 0,0-1 0 0 0,0 0 0 0 0,-1 1 0 0 0,1-1 0 0 0,-1 1 0 0 0,0 0 0 0 0,1 3-87 0 0,-6-7-2703 0 0,-2-8-3532 0 0,-1-7-1679 0 0</inkml:trace>
  <inkml:trace contextRef="#ctx0" brushRef="#br1" timeOffset="-19776.5">2335 1759 14941 0 0,'0'0'1985'0'0,"0"0"-1537"0"0,0 0-400 0 0,0 0 288 0 0,0 0 12 0 0,0 0-348 0 0,0 0-64 0 0,0 0-1076 0 0,0 0-1317 0 0,0 0-2627 0 0,-12-1-2873 0 0</inkml:trace>
  <inkml:trace contextRef="#ctx0" brushRef="#br1" timeOffset="-19370.03">1988 2232 1120 0 0,'0'0'4497'0'0,"0"0"-1479"0"0,0 0-1858 0 0,1 6-250 0 0,-20 112 3022 0 0,9-101-3676 0 0,13-32-2091 0 0,15-33-2113 0 0,23 21 4439 0 0,-38 27-296 0 0,0 1 0 0 0,0-1-1 0 0,1 1 1 0 0,-1 0 0 0 0,0 0 0 0 0,0 0 0 0 0,0 0 0 0 0,-1 0 0 0 0,1 1 0 0 0,0-1 0 0 0,0 1 0 0 0,-1 0 0 0 0,1 0 0 0 0,-1 0 0 0 0,1 0 0 0 0,-1 0 0 0 0,0 0 0 0 0,0 1 0 0 0,0-1 0 0 0,0 1 0 0 0,0 0-1 0 0,-1-1 1 0 0,1 1 0 0 0,-1 0 0 0 0,0 0 0 0 0,0 0 0 0 0,0 0 0 0 0,0 0 0 0 0,0 0 0 0 0,-1 0 0 0 0,1 0 0 0 0,-1 0 0 0 0,0 1 0 0 0,0-1-195 0 0,-2 29 745 0 0,1-16-1699 0 0,0 0-3936 0 0,1-13-211 0 0</inkml:trace>
  <inkml:trace contextRef="#ctx0" brushRef="#br1" timeOffset="-19044.71">2180 2377 9793 0 0,'0'0'2479'0'0,"0"0"-1768"0"0,0 0-575 0 0,0 0 270 0 0,0 0 179 0 0,0 0-80 0 0,0 0-167 0 0,7 2-109 0 0,142 20 706 0 0,-156-88-7486 0 0,8 65 6651 0 0,0-1 0 0 0,0 1-1 0 0,0 0 1 0 0,1 0 0 0 0,-1-1-1 0 0,0 1 1 0 0,1 0 0 0 0,-1 0 0 0 0,1 1-1 0 0,-1-1 1 0 0,1 0 0 0 0,0 0-1 0 0,-1 1 1 0 0,1-1 0 0 0,0 1-1 0 0,-1-1 1 0 0,1 1 0 0 0,0 0 0 0 0,-1-1-1 0 0,1 1 1 0 0,0 0 0 0 0,0 0-1 0 0,-1 0 1 0 0,1 1 0 0 0,0-1-1 0 0,0 0 1 0 0,-1 1 0 0 0,1-1 0 0 0,0 1-1 0 0,-1 0 1 0 0,1-1 0 0 0,-1 1-1 0 0,1 0 1 0 0,-1 0 0 0 0,1 0-1 0 0,-1 0 1 0 0,1 0 0 0 0,-1 0 0 0 0,0 0-1 0 0,0 1 1 0 0,1 0-100 0 0,0-1 100 0 0,0 0 0 0 0,-1 1 0 0 0,1-1 0 0 0,0 1 1 0 0,-1-1-1 0 0,0 1 0 0 0,1 0 0 0 0,-1 0 0 0 0,0 0 0 0 0,0-1 0 0 0,0 1 1 0 0,0 0-1 0 0,0 0 0 0 0,0 0 0 0 0,-1 1 0 0 0,1-1 0 0 0,0 0 0 0 0,-1 0 1 0 0,0 0-1 0 0,0 0 0 0 0,0 1 0 0 0,0-1 0 0 0,0 0 0 0 0,0 0 0 0 0,0 0 1 0 0,-1 1-1 0 0,1-1 0 0 0,-1 0 0 0 0,1 0 0 0 0,-1 0 0 0 0,0 0 0 0 0,0 0 1 0 0,0 0-1 0 0,0 0 0 0 0,0 0 0 0 0,0-1 0 0 0,-1 1 0 0 0,1 0 0 0 0,-1 0 1 0 0,1-1-1 0 0,-1 1 0 0 0,0-1 0 0 0,0 1-100 0 0,-24 19-1353 0 0,-3-6-3786 0 0,28-15-1421 0 0</inkml:trace>
  <inkml:trace contextRef="#ctx0" brushRef="#br1" timeOffset="-18656.87">2616 2455 11489 0 0,'0'0'1207'0'0,"0"0"-910"0"0,0 0-104 0 0,0 0 414 0 0,-2 7-6 0 0,1-2-585 0 0,-1 0-1 0 0,0-1 1 0 0,0 1-1 0 0,-1 0 1 0 0,1-1-1 0 0,-1 0 1 0 0,0 1 0 0 0,0-1-1 0 0,0 0 1 0 0,-1 0-1 0 0,0-1 1 0 0,1 1 0 0 0,-1-1-1 0 0,-1 0 1 0 0,1 0-1 0 0,0 0 1 0 0,-1 0-1 0 0,1-1 1 0 0,-1 0 0 0 0,0 0-1 0 0,0 0 1 0 0,1-1-1 0 0,-1 1 1 0 0,-1-1 0 0 0,1 0-1 0 0,0-1 1 0 0,0 1-16 0 0,4-1-117 0 0,0-1 0 0 0,0 1 0 0 0,0 0 0 0 0,0-1 1 0 0,0 1-1 0 0,1-1 0 0 0,-1 1 0 0 0,0-1 0 0 0,0 0 1 0 0,0 1-1 0 0,1-1 0 0 0,-1 0 0 0 0,0 1 0 0 0,1-1 0 0 0,-1 0 1 0 0,0 0-1 0 0,1 0 0 0 0,-1 1 0 0 0,1-1 0 0 0,-1 0 1 0 0,1 0-1 0 0,0 0 0 0 0,-1 0 0 0 0,1 0 0 0 0,0 0 0 0 0,0 0 1 0 0,0 0-1 0 0,0 0 0 0 0,-1 0 0 0 0,1 0 0 0 0,1 0 1 0 0,-1 0-1 0 0,0 0 0 0 0,0 0 0 0 0,0 0 0 0 0,0 0 1 0 0,1 0-1 0 0,-1 0 0 0 0,0 0 0 0 0,1 0 0 0 0,-1 0 0 0 0,1 1 1 0 0,-1-1-1 0 0,1 0 0 0 0,0 0 0 0 0,-1 0 0 0 0,1 1 1 0 0,0-1 116 0 0,24-22-32 0 0,-20 22 358 0 0,0 0 0 0 0,1 0 0 0 0,-1 1 0 0 0,0 0 0 0 0,1 0 0 0 0,-1 0 0 0 0,0 1 0 0 0,0 0 0 0 0,1 0 0 0 0,-1 0 0 0 0,0 1 0 0 0,0-1 0 0 0,0 1 0 0 0,0 0 0 0 0,-1 1 0 0 0,1-1 0 0 0,0 1 0 0 0,-1 0 0 0 0,0 0 0 0 0,0 1 0 0 0,0-1 0 0 0,0 1 0 0 0,0 0 0 0 0,-1 0 0 0 0,3 3-326 0 0,1 0-22 0 0,-5-7 51 0 0,0 0 0 0 0,-1 0 0 0 0,1 1 1 0 0,0-1-1 0 0,0 0 0 0 0,-1 0 0 0 0,1-1 0 0 0,0 1 0 0 0,0 0 0 0 0,-1-1 0 0 0,1 1 0 0 0,0-1 0 0 0,-1 1 0 0 0,1-1 0 0 0,0 0 0 0 0,-1 0 0 0 0,1 1 1 0 0,-1-1-1 0 0,1 0 0 0 0,-1-1 0 0 0,0 1 0 0 0,1 0 0 0 0,-1 0 0 0 0,0 0 0 0 0,0-1 0 0 0,0 1 0 0 0,0-1 0 0 0,0 1 0 0 0,0-1 0 0 0,0 1 0 0 0,-1-1 1 0 0,1 1-1 0 0,0-1 0 0 0,-1 0 0 0 0,1 0 0 0 0,-1 1 0 0 0,0-1 0 0 0,0 0 0 0 0,1 1 0 0 0,-1-1 0 0 0,0 0 0 0 0,0 0 0 0 0,-1 0 0 0 0,1 1 0 0 0,0-1 1 0 0,-1 0-1 0 0,1 1 0 0 0,-1-2-29 0 0,-43-58-2428 0 0,16 43-3936 0 0,16 12-1860 0 0</inkml:trace>
  <inkml:trace contextRef="#ctx0" brushRef="#br1" timeOffset="-17177.87">8581 1910 4636 0 0,'3'13'5886'0'0,"15"81"-4926"0"0,-3 0-1 0 0,-4 1 1 0 0,-3 50-960 0 0,-25 324-41 0 0,23-420-17 0 0,-12-70-4587 0 0,0-2-1164 0 0</inkml:trace>
  <inkml:trace contextRef="#ctx0" brushRef="#br1" timeOffset="-16108.9">8644 1914 3696 0 0,'-4'-7'5489'0'0,"-4"-2"-5473"0"0,0 0 0 0 0,0 1 0 0 0,0 0 0 0 0,-1 1 0 0 0,-1 0 0 0 0,1 0 0 0 0,-1 1 0 0 0,0 0 0 0 0,-1 1 0 0 0,1 0 0 0 0,-1 1 0 0 0,0 0 1 0 0,-1 1-17 0 0,-221-68-509 0 0,-4 10 1 0 0,-113-8 508 0 0,200 40 278 0 0,-1632-247 2500 0 0,585 151-3724 0 0,-717 9 2097 0 0,622 153-467 0 0,733-11-1649 0 0,-108-19 984 0 0,662-7-28 0 0,0 1 0 0 0,-1-1 0 0 0,1 1 0 0 0,0 0 0 0 0,0 0 0 0 0,0 0 0 0 0,0 1 0 0 0,0 0 0 0 0,0 0 0 0 0,0 0 0 0 0,0 1 0 0 0,1-1 0 0 0,-1 1 0 0 0,1 0 0 0 0,0 0 0 0 0,0 1 0 0 0,0 0 0 0 0,0-1 0 0 0,1 1 0 0 0,-1 0 0 0 0,1 0 0 0 0,0 1 0 0 0,0-1 0 0 0,1 1 0 0 0,-1 0 0 0 0,1-1 0 0 0,0 1 0 0 0,0 0 0 0 0,1 0 0 0 0,-1 0 0 0 0,1 1 0 0 0,0-1 0 0 0,1 0-1 0 0,-1 0 1 0 0,1 1 0 0 0,0-1 0 0 0,0 0 0 0 0,1 1 0 0 0,-1-1 9 0 0,2 75 282 0 0,3-1 0 0 0,3 0 0 0 0,4-1 0 0 0,3 0 0 0 0,4-1-1 0 0,3 0 1 0 0,22 49-282 0 0,-14-52 314 0 0,4 0-1 0 0,2-3 0 0 0,4 0 1 0 0,3-3-1 0 0,3-2 0 0 0,15 14-313 0 0,-9-24 99 0 0,4-2 0 0 0,1-3 0 0 0,3-2-1 0 0,2-4 1 0 0,1-1 0 0 0,3-4 0 0 0,1-3-1 0 0,23 8-98 0 0,-47-22 109 0 0,87 37-31 0 0,2-7 1 0 0,3-5-1 0 0,1-6 0 0 0,2-6 1 0 0,1-6-1 0 0,2-6 0 0 0,0-7 1 0 0,85-1-79 0 0,1436 96 1168 0 0,-918-95-1377 0 0,1341 64 1546 0 0,-964 34-1208 0 0,-643-48-2616 0 0,-363-52-860 0 0,-38-7-2028 0 0,-1-5-2244 0 0</inkml:trace>
  <inkml:trace contextRef="#ctx0" brushRef="#br1" timeOffset="-10510.9">4714 2327 640 0 0,'0'0'1039'0'0,"0"0"711"0"0,0 0-695 0 0,0 0-520 0 0,0 0-46 0 0,0 0-27 0 0,0 0-32 0 0,0 0-38 0 0,5-1 29 0 0,-1 0-379 0 0,-1 0 0 0 0,1 0 0 0 0,-1 0 0 0 0,1-1 0 0 0,-1 1 0 0 0,0-1 1 0 0,1 0-1 0 0,-1 0 0 0 0,0 0 0 0 0,0 0 0 0 0,0-1 0 0 0,-1 1 0 0 0,1-1 0 0 0,-1 0 1 0 0,1 0-1 0 0,-1 0 0 0 0,0 0 0 0 0,0 0 0 0 0,0 0 0 0 0,0 0 0 0 0,0-3-42 0 0,5-7 22 0 0,-1 0 0 0 0,-1-1-1 0 0,0 1 1 0 0,-1-1 0 0 0,0 0-1 0 0,-2 0 1 0 0,1-1 0 0 0,-1 1-1 0 0,-1-1 1 0 0,-1 1-1 0 0,0-1 1 0 0,-1 1 0 0 0,0 0-1 0 0,-2-1 1 0 0,1 1 0 0 0,-2 0-1 0 0,0 0 1 0 0,0 0 0 0 0,-1 1-1 0 0,-1-1 1 0 0,0 1 0 0 0,-1 1-1 0 0,-1-1 1 0 0,1 1-1 0 0,-2 0 1 0 0,-7-7-22 0 0,8 12-29 0 0,0 1-1 0 0,0 1 0 0 0,-1 0 1 0 0,1 0-1 0 0,-1 1 1 0 0,0 0-1 0 0,-1 0 1 0 0,1 1-1 0 0,-1 0 0 0 0,1 1 1 0 0,-1 0-1 0 0,0 0 1 0 0,0 1-1 0 0,0 1 1 0 0,0-1-1 0 0,0 2 0 0 0,0-1 1 0 0,0 2-1 0 0,1-1 1 0 0,-1 1-1 0 0,0 0 1 0 0,1 1-1 0 0,-1 0 0 0 0,1 1 1 0 0,0 0-1 0 0,0 1 1 0 0,0-1-1 0 0,1 2 1 0 0,-1-1-1 0 0,1 1 0 0 0,0 0 1 0 0,1 1-1 0 0,0 0 1 0 0,0 0-1 0 0,0 0 0 0 0,1 1 1 0 0,0 0-1 0 0,1 1 1 0 0,0-1-1 0 0,0 1 1 0 0,1 0-1 0 0,0 0 0 0 0,0 0 1 0 0,1 1-1 0 0,-1 5 30 0 0,3 7 51 0 0,2 0 0 0 0,0 1 0 0 0,1-1 0 0 0,2 0-1 0 0,0 0 1 0 0,1-1 0 0 0,2 1 0 0 0,0-1-1 0 0,1 0 1 0 0,1-1 0 0 0,3 5-51 0 0,38 16-1044 0 0,-6-40-2674 0 0,-30-5 1252 0 0</inkml:trace>
  <inkml:trace contextRef="#ctx0" brushRef="#br1" timeOffset="-10341.39">4597 2195 1448 0 0,'0'0'4989'0'0,"0"0"-4989"0"0,0 0-4609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32:03.889"/>
    </inkml:context>
    <inkml:brush xml:id="br0">
      <inkml:brushProperty name="width" value="0.05" units="cm"/>
      <inkml:brushProperty name="height" value="0.05" units="cm"/>
      <inkml:brushProperty name="color" value="#AB008B"/>
    </inkml:brush>
    <inkml:context xml:id="ctx1">
      <inkml:inkSource xml:id="inkSrc6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4-10-10T01:56:05.071"/>
    </inkml:context>
  </inkml:definitions>
  <inkml:trace contextRef="#ctx0" brushRef="#br0">13345 4734 716 0 0,'0'0'1399'0'0,"0"0"299"0"0,0 0-1213 0 0,0 0-459 0 0,0 0-46 0 0,0 0-63 0 0,0 0 6 0 0,-4 5 30 0 0,-1-2 59 0 0,0 0 1 0 0,1 0-1 0 0,-1-1 0 0 0,0 0 1 0 0,0 0-1 0 0,0 0 1 0 0,-1 0-1 0 0,1-1 0 0 0,0 1 1 0 0,-1-2-1 0 0,1 1 0 0 0,-1 0 1 0 0,1-1-1 0 0,-1 0 0 0 0,1 0 1 0 0,-1-1-1 0 0,1 0 0 0 0,0 0 1 0 0,-6-1-13 0 0,-144-35-70 0 0,104 22 116 0 0,-1 3 0 0 0,0 2-1 0 0,-1 2 1 0 0,1 2 0 0 0,-1 3-1 0 0,-5 2-45 0 0,43 2 98 0 0,0 1 1 0 0,0 0-1 0 0,0 2 0 0 0,0-1 0 0 0,0 2 0 0 0,1 0 0 0 0,0 1 0 0 0,0 0 0 0 0,0 1 0 0 0,-9 7-98 0 0,-115 98-3003 0 0,128-116 6035 0 0,-18-15-2940 0 0,4 4-236 0 0,-6 5 177 0 0,0 1 1 0 0,-1 1-1 0 0,0 2 0 0 0,-1 1 1 0 0,1 1-1 0 0,-1 2 0 0 0,0 1 1 0 0,1 2-1 0 0,-1 1 0 0 0,0 1 1 0 0,-6 3-34 0 0,-84 3-52 0 0,-699-4 248 0 0,727-6-422 0 0,0-5 0 0 0,1-4 0 0 0,-68-17 226 0 0,150 24-1356 0 0,5 1-455 0 0</inkml:trace>
  <inkml:trace contextRef="#ctx0" brushRef="#br0" timeOffset="2319.19">8508 4371 4 0 0,'0'0'640'0'0,"0"0"-288"0"0,0 0-144 0 0,26-36-76 0 0,-21 27-120 0 0,2-2 1020 0 0,-2-1-1032 0 0,1-1-248 0 0,0-3-496 0 0</inkml:trace>
  <inkml:trace contextRef="#ctx0" brushRef="#br0" timeOffset="152689.81">8679 3900 108 0 0,'0'0'0'0'0,"4"-56"-108"0"0</inkml:trace>
  <inkml:trace contextRef="#ctx0" brushRef="#br0" timeOffset="152689.81">8667 3392 48 0 0,'0'0'581'0'0,"-4"-8"-193"0"0,-7-13-333 0 0,0 1 0 0 0,0 0-1 0 0,-2 1 1 0 0,-1 1 0 0 0,0 0-1 0 0,-1 0 1 0 0,-1 1 0 0 0,0 1-1 0 0,-2 1 1 0 0,0 1 0 0 0,0 0-1 0 0,-16-8-54 0 0,25 19 23 0 0,0 0 0 0 0,0 1 0 0 0,-1 0 0 0 0,1 0 0 0 0,-1 1-1 0 0,0 0 1 0 0,1 1 0 0 0,-1 0 0 0 0,0 0 0 0 0,1 1 0 0 0,-1 1-1 0 0,0-1 1 0 0,1 2 0 0 0,0-1 0 0 0,-1 1 0 0 0,1 1-1 0 0,0-1 1 0 0,1 2 0 0 0,-1-1 0 0 0,1 1 0 0 0,0 0 0 0 0,0 1-1 0 0,0 0 1 0 0,1 0 0 0 0,0 1 0 0 0,-6 6-23 0 0,-17 33 253 0 0,9-17-113 0 0,1 0 1 0 0,2 2-1 0 0,1 0 1 0 0,1 0-1 0 0,2 2 1 0 0,1 0-1 0 0,-2 13-140 0 0,-51 385-376 0 0,64-409 437 0 0,1 1 1 0 0,0 0-1 0 0,2-1 0 0 0,1 1 1 0 0,1 0-1 0 0,0-1 0 0 0,2 0 0 0 0,1 0 1 0 0,0 0-1 0 0,2-1 0 0 0,0 0 1 0 0,2 0-1 0 0,0-1 0 0 0,1 0 1 0 0,1-1-1 0 0,1 0 0 0 0,1-1 1 0 0,0-1-1 0 0,1 0 0 0 0,1-1 1 0 0,1 0-1 0 0,0-1 0 0 0,1-1 0 0 0,0-1 1 0 0,1-1-1 0 0,1 0 0 0 0,3 0-61 0 0,-16-10 50 0 0,0-1 0 0 0,0-1 0 0 0,-1 1-1 0 0,1-1 1 0 0,0 0 0 0 0,0-1 0 0 0,0 1-1 0 0,-1-1 1 0 0,1-1 0 0 0,0 1 0 0 0,-1-1-1 0 0,1 0 1 0 0,-1-1 0 0 0,0 1 0 0 0,0-1-1 0 0,0-1 1 0 0,0 1 0 0 0,0-1 0 0 0,-1 0-1 0 0,1 0 1 0 0,-1 0 0 0 0,2-3-50 0 0,105-118 87 0 0,-110 122-72 0 0,26-35-179 0 0,-2-2 0 0 0,-2-1-1 0 0,-2 0 1 0 0,-1-2 0 0 0,-2 0 0 0 0,-3-2-1 0 0,-1 1 1 0 0,-2-2 0 0 0,-2 0-1 0 0,-2-1 1 0 0,-2 1 0 0 0,-3-1 0 0 0,-1-1-1 0 0,-2 1 1 0 0,-3 0 0 0 0,-1 0 0 0 0,-3 0-1 0 0,-5-20 165 0 0,9 54-64 0 0,0 0-1 0 0,-1 0 1 0 0,-1 0-1 0 0,0 0 1 0 0,0 1-1 0 0,-1-1 1 0 0,-1 1-1 0 0,0 0 0 0 0,-1 1 1 0 0,0 0-1 0 0,0 0 1 0 0,-2 0-1 0 0,1 1 1 0 0,-1 0-1 0 0,-1 1 1 0 0,1 0-1 0 0,-2 0 1 0 0,1 1-1 0 0,-1 1 1 0 0,0-1-1 0 0,-1 2 1 0 0,0 0-1 0 0,0 0 0 0 0,0 1 1 0 0,-1 0-1 0 0,1 1 1 0 0,-1 1-1 0 0,0 0 1 0 0,-3 0 64 0 0,-1 2 34 0 0,0 0 1 0 0,-1 1-1 0 0,1 1 1 0 0,0 0-1 0 0,0 2 1 0 0,0 0-1 0 0,0 1 1 0 0,0 0-1 0 0,1 1 1 0 0,-1 1-1 0 0,2 1 1 0 0,-1 0-1 0 0,1 1 1 0 0,0 1-1 0 0,0 0 1 0 0,1 1-1 0 0,0 1 1 0 0,1 0-1 0 0,0 1 1 0 0,1 0-1 0 0,0 1 1 0 0,1 0-1 0 0,1 1 1 0 0,0 0-1 0 0,1 0 1 0 0,-5 10-35 0 0,-4 11-104 0 0,1 0 0 0 0,1 1 0 0 0,3 0 0 0 0,0 1 0 0 0,3 0 0 0 0,1 1 0 0 0,1 1 0 0 0,3-1 0 0 0,1 1 0 0 0,2 0 0 0 0,1 0 0 0 0,2 0 0 0 0,3 6 104 0 0,3 10-696 0 0</inkml:trace>
  <inkml:trace contextRef="#ctx0" brushRef="#br0" timeOffset="152689.81">18509 10941 17414 0 0,'-22'-213'3309'0'0,"22"212"-3310"0"0,1 0 0 0 0,-1 0 0 0 0,1 0 0 0 0,0 0 0 0 0,-1 0 1 0 0,1 0-1 0 0,0 0 0 0 0,0 1 0 0 0,0-1 0 0 0,0 0 0 0 0,0 0 1 0 0,-1 1-1 0 0,1-1 0 0 0,1 0 0 0 0,-1 1 0 0 0,0-1 0 0 0,0 1 1 0 0,0-1-1 0 0,0 1 0 0 0,0 0 0 0 0,0-1 0 0 0,0 1 0 0 0,1 0 1 0 0,-1 0-1 0 0,0 0 0 0 0,0 0 0 0 0,0 0 0 0 0,1 0 0 0 0,-1 0 1 0 0,0 0-1 0 0,0 1 0 0 0,0-1 0 0 0,0 0 0 0 0,0 1 0 0 0,1-1 1 0 0,-1 1-1 0 0,0-1 0 0 0,0 1 0 0 0,0 0 0 0 0,0-1 0 0 0,0 1 1 0 0,0 0-1 0 0,-1-1 0 0 0,2 2 1 0 0,312 185-252 0 0,-75-29 818 0 0,-238-158-563 0 0,0 1 0 0 0,0-1 0 0 0,0 1 0 0 0,0-1 0 0 0,0 1 0 0 0,-1 0 0 0 0,1-1 0 0 0,0 1 0 0 0,0 0 0 0 0,0 0 0 0 0,-1 0 0 0 0,1-1 0 0 0,0 1 1 0 0,-1 0-1 0 0,1 0 0 0 0,-1 0 0 0 0,1 0 0 0 0,-1 0 0 0 0,1 0 0 0 0,-1 0 0 0 0,0 0 0 0 0,0 0 0 0 0,1 0 0 0 0,-1 0 0 0 0,0 0 0 0 0,0 1 0 0 0,0-1 0 0 0,0 0 0 0 0,0 0 0 0 0,0 0 0 0 0,-1 0 0 0 0,1 0 0 0 0,0 0 0 0 0,0 0 0 0 0,-1 0 0 0 0,1 0 1 0 0,-1 0-1 0 0,1 0 0 0 0,-1 0 0 0 0,1 0 0 0 0,-1 0 0 0 0,0 0 0 0 0,1 0 0 0 0,-1-1 0 0 0,0 1 0 0 0,0 0 0 0 0,1 0 0 0 0,-1-1 0 0 0,0 1 0 0 0,0 0 0 0 0,0-1 0 0 0,0 1 0 0 0,0-1 0 0 0,0 1 0 0 0,0-1 0 0 0,0 0 0 0 0,0 1 0 0 0,0-1 0 0 0,0 0 0 0 0,0 0-3 0 0,-72 16 51 0 0,-62-9-43 0 0,-1-7 1 0 0,0-6-1 0 0,1-6 0 0 0,-132-28-8 0 0,186 28-66 0 0,-6-2-1 0 0,33 3 14 0 0,0 2-1 0 0,-1 3 0 0 0,0 2 1 0 0,0 3-1 0 0,0 2 0 0 0,-49 7 54 0 0,102-8 1 0 0,0 0-1 0 0,0-1 0 0 0,0 1 1 0 0,0 0-1 0 0,0 0 1 0 0,-1 0-1 0 0,1 0 0 0 0,0 0 1 0 0,0 1-1 0 0,0-1 1 0 0,0 1-1 0 0,0-1 0 0 0,0 1 1 0 0,0 0-1 0 0,0 0 1 0 0,0 0-1 0 0,0 0 0 0 0,0 0 1 0 0,0 0-1 0 0,1 1 1 0 0,-1-1-1 0 0,0 0 0 0 0,1 1 1 0 0,-1-1-1 0 0,1 1 1 0 0,0 0-1 0 0,-1-1 0 0 0,1 1 1 0 0,0 0-1 0 0,0 0 1 0 0,0 0-1 0 0,0 0 0 0 0,1 0 1 0 0,-1 0-1 0 0,0 0 1 0 0,1 0-1 0 0,0 0 0 0 0,-1 0 1 0 0,1 1-1 0 0,0-1 1 0 0,0 0-1 0 0,0 0 0 0 0,0 0 1 0 0,0 0-1 0 0,1 0 1 0 0,-1 1-1 0 0,1-1 0 0 0,-1 0 1 0 0,1 0-1 0 0,0 0 1 0 0,0 0-1 0 0,1 1 0 0 0,13 15 84 0 0,1-1 0 0 0,1-1 0 0 0,0-1 1 0 0,1 0-1 0 0,1-1 0 0 0,0-1 0 0 0,1-1 0 0 0,0-1 1 0 0,6 2-85 0 0,-9-3 75 0 0,479 198 1432 0 0,-469-191-1450 0 0,-39-7-208 0 0,-58-4-98 0 0,66-6 257 0 0,-507-18-51 0 0,357 5-192 0 0,1 6 0 0 0,-1 8 0 0 0,-72 11 235 0 0,224-11-3 0 0,-24 0 6 0 0,0 2-1 0 0,0 0 0 0 0,0 2 0 0 0,1 1 1 0 0,0 1-1 0 0,0 1 0 0 0,1 1 1 0 0,0 1-1 0 0,1 1 0 0 0,-15 10-2 0 0,37-18 10 0 0,-1-1 0 0 0,1 1-1 0 0,0 0 1 0 0,0-1 0 0 0,0 1-1 0 0,0 0 1 0 0,1 0 0 0 0,-1 0-1 0 0,1 0 1 0 0,-1 0 0 0 0,1 0-1 0 0,0 0 1 0 0,1 0 0 0 0,-1 0-1 0 0,0 0 1 0 0,1 0 0 0 0,-1 0 0 0 0,1 0-1 0 0,0-1 1 0 0,0 1 0 0 0,0 0-1 0 0,1 0 1 0 0,-1-1 0 0 0,0 1-1 0 0,1-1 1 0 0,0 1 0 0 0,0-1-1 0 0,0 0 1 0 0,0 1 0 0 0,0-1-1 0 0,0 0 1 0 0,0 0 0 0 0,1-1-1 0 0,-1 1 1 0 0,1 0 0 0 0,-1-1-1 0 0,1 0 1 0 0,-1 1 0 0 0,1-1-1 0 0,0 0 1 0 0,0 0 0 0 0,0-1-1 0 0,1 1-9 0 0,510 253 2142 0 0,-512-254-2135 0 0,0 0-1 0 0,0 0 1 0 0,0 1 0 0 0,0-1 0 0 0,1 1 0 0 0,-1 0-1 0 0,0 0 1 0 0,-1-1 0 0 0,1 1 0 0 0,0 0 0 0 0,0 1-1 0 0,0-1 1 0 0,0 0 0 0 0,-1 0 0 0 0,1 1-1 0 0,-1-1 1 0 0,1 1 0 0 0,-1 0 0 0 0,0-1 0 0 0,1 1-1 0 0,-1 0 1 0 0,0 0 0 0 0,0 0 0 0 0,0 0 0 0 0,0 0-1 0 0,-1 0 1 0 0,1 0 0 0 0,0 0 0 0 0,-1 0-1 0 0,1 0 1 0 0,-1 0 0 0 0,0 0 0 0 0,0 0 0 0 0,0 0-1 0 0,0 1 1 0 0,0-1 0 0 0,0 0 0 0 0,-1 0-1 0 0,1 0 1 0 0,-1 0 0 0 0,1 0 0 0 0,-1 0 0 0 0,0 0-1 0 0,0 0 1 0 0,0 0 0 0 0,0 0 0 0 0,0 0 0 0 0,0-1-1 0 0,0 1 1 0 0,-1 0 0 0 0,1-1 0 0 0,-1 1-7 0 0,-18 12-98 0 0,-1-1 0 0 0,0-2 0 0 0,0 0 0 0 0,-1-1 1 0 0,-1-1-1 0 0,1-1 0 0 0,-2-1 0 0 0,1-1 0 0 0,-1-1 1 0 0,-18 1 97 0 0,-288 27-1772 0 0,217-37-1177 0 0,0-8-3364 0 0,9-6-5951 0 0</inkml:trace>
  <inkml:trace contextRef="#ctx0" brushRef="#br0" timeOffset="152689.81">20050 10687 11429 0 0,'-3'-39'4036'0'0,"2"-20"-2815"0"0,28 107-1196 0 0,72 109 234 0 0,-58-97-122 0 0,-2 2-1 0 0,-3 2 1 0 0,27 67-137 0 0,-61-128 15 0 0,1 1 0 0 0,-1 0 1 0 0,0 0-1 0 0,0 0 0 0 0,0 0 0 0 0,-1 0 0 0 0,0 0 0 0 0,1 0 0 0 0,-2 1 0 0 0,1-1 0 0 0,0 0 0 0 0,-1 1 1 0 0,0-1-1 0 0,0 1 0 0 0,0-1 0 0 0,0 0 0 0 0,-1 1 0 0 0,0-1 0 0 0,0 0 0 0 0,0 1 0 0 0,0-1 0 0 0,-1 0 0 0 0,1 0 1 0 0,-1 0-1 0 0,0 0 0 0 0,0 0 0 0 0,-1-1 0 0 0,1 1 0 0 0,-1-1 0 0 0,0 1 0 0 0,0-1 0 0 0,0 0 0 0 0,0 0 1 0 0,0 0-1 0 0,-1 0 0 0 0,0-1 0 0 0,1 0 0 0 0,-1 1 0 0 0,-1-1-15 0 0,-35 10 45 0 0,-1-2 0 0 0,0-2 0 0 0,0-1 0 0 0,0-2 0 0 0,-1-2 0 0 0,0-2 0 0 0,0-2 0 0 0,1-2 0 0 0,-1-1 0 0 0,1-2 0 0 0,0-2 1 0 0,-21-8-46 0 0,58 16-1 0 0,-528-122-674 0 0,532 122 676 0 0,-1-1 1 0 0,1 0-1 0 0,-1 0 1 0 0,1 0-1 0 0,-1 1 1 0 0,0-1 0 0 0,0 0-1 0 0,1 0 1 0 0,-1 1-1 0 0,0-1 1 0 0,0 1-1 0 0,0-1 1 0 0,0 1 0 0 0,0-1-1 0 0,1 1 1 0 0,-1 0-1 0 0,0-1 1 0 0,0 1-1 0 0,0 0 1 0 0,0 0 0 0 0,0-1-1 0 0,0 1 1 0 0,0 0-1 0 0,0 0 1 0 0,0 0-1 0 0,0 0 1 0 0,0 1-1 0 0,0-1 1 0 0,0 0 0 0 0,0 0-1 0 0,0 1 1 0 0,0-1-1 0 0,0 0 1 0 0,0 1-1 0 0,0-1 1 0 0,0 1 0 0 0,0-1-1 0 0,0 1 1 0 0,0-1-1 0 0,1 1 1 0 0,-1 0-1 0 0,0-1 1 0 0,0 1 0 0 0,1 0-1 0 0,-1 0 1 0 0,1 0-1 0 0,-1-1 1 0 0,1 1-1 0 0,-1 0 1 0 0,1 0 0 0 0,-1 0-1 0 0,1 0 1 0 0,0 0-1 0 0,-1 0 1 0 0,1 0-1 0 0,0 0 1 0 0,0 0-1 0 0,0 1-1 0 0,52 48 782 0 0,326 217 948 0 0,-372-263-1717 0 0,-5-3-4 0 0,1-1-1 0 0,0 1 0 0 0,-1-1 1 0 0,1 1-1 0 0,0 0 0 0 0,-1-1 1 0 0,1 1-1 0 0,-1 0 0 0 0,1 0 1 0 0,-1 0-1 0 0,1 0 0 0 0,-1 1 1 0 0,0-1-1 0 0,1 0 0 0 0,-1 0 1 0 0,0 1-1 0 0,0-1 1 0 0,0 1-1 0 0,0-1 0 0 0,0 1 1 0 0,0 0-1 0 0,-1-1 0 0 0,1 1 1 0 0,0 0-1 0 0,-1-1 0 0 0,1 1 1 0 0,-1 0-1 0 0,0 0 0 0 0,0-1 1 0 0,1 1-1 0 0,-1 0 0 0 0,0 0 1 0 0,-1-1-1 0 0,1 1 0 0 0,0 0 1 0 0,0 0-1 0 0,-1 0 0 0 0,1-1 1 0 0,-1 1-1 0 0,0 0 0 0 0,1-1 1 0 0,-1 1-1 0 0,0-1 0 0 0,0 1 1 0 0,0-1-1 0 0,0 1 0 0 0,0-1 1 0 0,0 1-1 0 0,0-1 0 0 0,-1 0 1 0 0,1 1-9 0 0,-15 6 25 0 0,0 0 0 0 0,0 0 0 0 0,-1-2 0 0 0,0 0 0 0 0,0 0 0 0 0,0-2 0 0 0,-1 0-1 0 0,1-1 1 0 0,-1-1 0 0 0,0-1 0 0 0,-16-1-25 0 0,28 1 6 0 0,-815-40-122 0 0,814 39 112 0 0,3-1-2 0 0,1 0 0 0 0,0 0 0 0 0,-1 0 0 0 0,1 0 0 0 0,-1 1 0 0 0,1 0 0 0 0,0-1 0 0 0,-1 1 0 0 0,1 1 0 0 0,-1-1 0 0 0,1 0 0 0 0,-1 1 0 0 0,1 0 0 0 0,-1 0 0 0 0,1 0 0 0 0,0 0 0 0 0,-1 0 0 0 0,1 1 0 0 0,0-1 0 0 0,0 1 0 0 0,0 0 0 0 0,0 0 0 0 0,1 0 0 0 0,-1 0 0 0 0,0 0 0 0 0,1 1 0 0 0,-1-1 0 0 0,1 1 0 0 0,0 0 0 0 0,0 0 0 0 0,0 0 0 0 0,0 0 0 0 0,1 0 0 0 0,-1 0 0 0 0,1 0 0 0 0,0 0 0 0 0,0 1 0 0 0,0-1 0 0 0,0 1 0 0 0,0-1 0 0 0,1 0 0 0 0,-1 3 6 0 0,10 14 64 0 0,0 1 0 0 0,1-2 1 0 0,1 1-1 0 0,1-1 0 0 0,0-1 1 0 0,1 0-1 0 0,2-1 0 0 0,-1 0 1 0 0,2-1-1 0 0,3 2-64 0 0,12 14 83 0 0,79 121 287 0 0,-107-147-343 0 0,0 0-1 0 0,-1 0 0 0 0,0 0 1 0 0,0 1-1 0 0,-1-1 0 0 0,0 1 0 0 0,0-1 1 0 0,0 1-1 0 0,-1 0 0 0 0,0-1 1 0 0,0 1-1 0 0,-1-1 0 0 0,1 1 1 0 0,-1-1-1 0 0,-1 1 0 0 0,0-1 0 0 0,0 1 1 0 0,0-1-1 0 0,0 0 0 0 0,-1 0 1 0 0,0 0-1 0 0,0 0 0 0 0,-1-1 0 0 0,0 1 1 0 0,0-1-1 0 0,0 0 0 0 0,-2 2-26 0 0,-22 15 7 0 0,-1-1 0 0 0,-1-1-1 0 0,-1-2 1 0 0,-1-1-1 0 0,0-1 1 0 0,-1-2-1 0 0,-1-1 1 0 0,0-2 0 0 0,0-1-1 0 0,-1-2 1 0 0,-1-1-1 0 0,-31 2-6 0 0,61-8-1 0 0,-406 64-465 0 0,-21 5-4176 0 0,363-57-1350 0 0,15-6-5011 0 0</inkml:trace>
  <inkml:trace contextRef="#ctx1" brushRef="#br0">15804 10243 17378,'18'0'140,"-1"0"1,0 2-1,1 0 1,-1 1 0,0 1-1,0 0 1,-1 1-1,1 1 1,-1 1-1,-1 0 1,1 1 0,-1 1-1,0 0 1,-1 1-1,0 0 1,-1 1 0,0 1-1,11 13-140,1-5 124,357 303 170,-297-227-121,-122-73 178,-147-44 355,-289-125-432,-105-24-251,547 162-18,-1 2-1,0 0 1,-1 2-1,1 2 0,-1 1 1,1 1-1,-1 2 1,1 1-1,-1 2 1,1 1-1,-31 10-4,59-14-5,0 0 1,0 0-1,0 0 0,0 1 0,0-1 1,0 1-1,0 0 0,1 0 0,0 1 1,-1-1-1,1 1 0,0-1 0,1 1 1,-1 0-1,1 0 0,-1 0 0,1 0 1,1 1-1,-1-1 0,0 0 0,1 1 1,0-1-1,0 1 0,1 0 0,-1-1 1,1 1-1,0 0 0,0-1 0,0 1 1,1 0-1,0-1 0,-1 1 5,5 10-22,1 1 0,0-1 0,1 0 0,0-1 0,1 0 0,1 0 1,0-1-1,1 0 0,0 0 0,1-1 0,0 0 0,1-1 0,1-1 0,-1 0 0,3 0 22,-7-3-11,82 63-25,4-3 1,2-5-1,89 41 36,54 34 803,-189-101-277,-82-20-274,-1-17-209,0 0-1,0-3 1,0-1-1,0-1 1,1-1-1,0-2 1,-14-7-43,-3 1 26,41 13-25,-79-29-3,-2 5 0,-1 3 0,0 4 0,-2 5 0,1 3 0,-2 4-1,1 4 1,-1 5 0,-4 3 2,76-2 0,0 1 1,0 1-1,0 1 0,1 0 1,0 2-1,0 0 0,1 2 1,-6 3-1,19-10 0,1 1 0,-1 0 0,0 0 0,1 1 0,0 0 0,0 0-1,0 0 1,1 0 0,0 1 0,0 0 0,0-1 0,0 2 0,1-1 0,0 0 0,1 1 0,-1-1 0,1 1 0,1 0 0,-1-1 0,1 1 0,0 0 0,0 0 0,1 0 0,0 0 0,1 0 0,0 6 0,68 177 359,-26-97-1641,-17 4-4824,-25-81-3328</inkml:trace>
  <inkml:trace contextRef="#ctx0" brushRef="#br0" timeOffset="152689.81">11137 4176 10365 0 0,'7'-7'4836'0'0,"-3"3"-4532"0"0,-1 0-295 0 0,0 1 0 0 0,-1-1-1 0 0,1 1 1 0 0,1 0 0 0 0,-1 0-1 0 0,0 0 1 0 0,1 0 0 0 0,0 0-1 0 0,-1 1 1 0 0,1-1 0 0 0,0 1 0 0 0,0 0-1 0 0,0 0 1 0 0,1 1 0 0 0,-1-1-1 0 0,0 1 1 0 0,1 0 0 0 0,-1 0-1 0 0,1 1 1 0 0,-1-1 0 0 0,1 1-1 0 0,-1 0 1 0 0,1 0 0 0 0,-1 0 0 0 0,1 1-1 0 0,-1 0 1 0 0,1-1 0 0 0,-1 2-1 0 0,0-1 1 0 0,1 0 0 0 0,-1 1-1 0 0,2 1-8 0 0,19 20 39 0 0,-2 1 0 0 0,0 0 0 0 0,-2 2 0 0 0,-1 1 0 0 0,-1 0 0 0 0,11 23-39 0 0,-30-49 4 0 0,9 10 35 0 0,-2 0 0 0 0,1 1 0 0 0,-2 0 0 0 0,1 0 0 0 0,-2 0 0 0 0,0 1 0 0 0,0 0 0 0 0,-1 0 0 0 0,-1 0 0 0 0,0 1 0 0 0,-1-1 0 0 0,0 1 0 0 0,0 10-39 0 0,-3-21 2 0 0,0-1 0 0 0,1 0 0 0 0,-1 1-1 0 0,0-1 1 0 0,0 0 0 0 0,0 0 0 0 0,0 1-1 0 0,0-1 1 0 0,-1 0 0 0 0,1 0 0 0 0,-1 0 0 0 0,1 0-1 0 0,-1-1 1 0 0,0 1 0 0 0,0 0 0 0 0,1-1 0 0 0,-1 1-1 0 0,0-1 1 0 0,-1 0 0 0 0,1 0 0 0 0,0 1 0 0 0,0-1-1 0 0,0-1 1 0 0,-1 1 0 0 0,1 0 0 0 0,-1 0-1 0 0,1-1 1 0 0,0 0 0 0 0,-1 1 0 0 0,1-1 0 0 0,-1 0-1 0 0,1 0 1 0 0,-1 0 0 0 0,1-1 0 0 0,0 1 0 0 0,-1 0-1 0 0,0-1-1 0 0,-94-21 354 0 0,25-10-429 0 0,2-4 0 0 0,1-3 1 0 0,3-2-1 0 0,1-4 0 0 0,2-2 1 0 0,-41-41 74 0 0,85 73-55 0 0,-109-94 677 0 0,227 217-120 0 0,-17-25 111 0 0,-38-41-59 0 0,-1 3-1 0 0,-2 1 1 0 0,-2 2-1 0 0,-2 1 0 0 0,9 20-553 0 0,-44-67-11 0 0,-1 1 0 0 0,1-1 0 0 0,-1 0-1 0 0,1 1 1 0 0,-1-1 0 0 0,0 0 0 0 0,0 1 0 0 0,0-1 0 0 0,0 1-1 0 0,-1 0 1 0 0,1-1 0 0 0,-1 1 0 0 0,1 0 0 0 0,-1-1-1 0 0,0 1 1 0 0,0 0 0 0 0,0-1 0 0 0,0 1 0 0 0,-1 0-1 0 0,1-1 1 0 0,-1 1 0 0 0,0 0 0 0 0,0-1 0 0 0,1 1-1 0 0,-2-1 1 0 0,1 1 0 0 0,0-1 0 0 0,0 0 0 0 0,-1 1-1 0 0,1-1 1 0 0,-1 0 0 0 0,0 0 0 0 0,0 0 0 0 0,0 0-1 0 0,0 0 1 0 0,0 0 0 0 0,0-1 0 0 0,0 1 0 0 0,0-1-1 0 0,-1 0 1 0 0,1 1 0 0 0,-1-1 0 0 0,1 0 0 0 0,-1 0-1 0 0,1-1 1 0 0,-1 1 0 0 0,1 0 0 0 0,-3-1 11 0 0,-15 7-61 0 0,0-1 0 0 0,0-1 0 0 0,-1-1 0 0 0,1-1 0 0 0,-1-1 0 0 0,0 0 0 0 0,0-2 0 0 0,0 0 0 0 0,1-2 0 0 0,-1 0 0 0 0,0-1 0 0 0,1-1 0 0 0,0-1 0 0 0,-13-5 61 0 0,-272-129-918 0 0,178 74 884 0 0,128 65 51 0 0,-1 0-1 0 0,0 0 0 0 0,1 1 0 0 0,-1-1 1 0 0,0 0-1 0 0,1 1 0 0 0,-1-1 0 0 0,0 0 0 0 0,0 1 1 0 0,0-1-1 0 0,1 0 0 0 0,-1 1 0 0 0,0-1 1 0 0,0 1-1 0 0,0-1 0 0 0,0 0 0 0 0,0 1 1 0 0,0-1-1 0 0,0 1 0 0 0,0-1 0 0 0,0 0 0 0 0,0 1 1 0 0,0-1-1 0 0,0 1 0 0 0,0-1 0 0 0,0 0 1 0 0,0 1-1 0 0,0-1 0 0 0,0 1 0 0 0,0-1 1 0 0,-1 0-1 0 0,1 1 0 0 0,0-1 0 0 0,0 0 0 0 0,0 1 1 0 0,-1-1-1 0 0,1 0 0 0 0,0 1 0 0 0,-1-1 1 0 0,1 0-1 0 0,0 1 0 0 0,-1-1 0 0 0,1 0 1 0 0,0 0-1 0 0,-1 0 0 0 0,1 1 0 0 0,0-1 1 0 0,-1 0-1 0 0,1 0 0 0 0,0 0 0 0 0,-1 0 0 0 0,1 0 1 0 0,-1 1-1 0 0,1-1 0 0 0,0 0 0 0 0,-1 0 1 0 0,1 0-17 0 0,26 40 458 0 0,-25-38-391 0 0,179 252 3121 0 0,-177-249-3219 0 0,-1-1 0 0 0,1 1-1 0 0,-1-1 1 0 0,0 1-1 0 0,-1 0 1 0 0,1-1-1 0 0,-1 1 1 0 0,0 0-1 0 0,0 0 1 0 0,-1 0-1 0 0,1 0 1 0 0,-1 0-1 0 0,0 0 1 0 0,-1 0-1 0 0,1 0 1 0 0,-1 0-1 0 0,0 0 1 0 0,0 0 0 0 0,0 0-1 0 0,-1 0 1 0 0,0-1-1 0 0,0 1 1 0 0,0 0-1 0 0,0-1 1 0 0,-1 0-1 0 0,0 1 1 0 0,0-1-1 0 0,0 0 1 0 0,0-1-1 0 0,-1 1 1 0 0,1 0-1 0 0,-1-1 1 0 0,0 0-1 0 0,0 0 1 0 0,0 0 0 0 0,0 0-1 0 0,-1-1 1 0 0,1 0-1 0 0,-1 0 1 0 0,1 0-1 0 0,-1 0 1 0 0,0-1-1 0 0,0 0 1 0 0,0 0-1 0 0,-4 1 32 0 0,-11 4-596 0 0,0-1-1 0 0,-1 0 0 0 0,1-2 1 0 0,-1 0-1 0 0,0-2 0 0 0,1 0 1 0 0,-1-1-1 0 0,0-1 0 0 0,0-1 1 0 0,-8-2 596 0 0,-47-19-7366 0 0</inkml:trace>
  <inkml:trace contextRef="#ctx0" brushRef="#br0" timeOffset="152689.81">10749 4799 9957 0 0,'0'-6'4637'0'0,"-11"-81"-3314"0"0,11 151-62 0 0,1-44-926 0 0,-7 181 1503 0 0,5-195-1840 0 0,-1 0 0 0 0,0 0 0 0 0,0 0 0 0 0,0 0 0 0 0,0 0 1 0 0,-1 0-1 0 0,0 0 0 0 0,0-1 0 0 0,-1 1 0 0 0,0-1 0 0 0,0 0 0 0 0,0 0 0 0 0,0-1 0 0 0,-1 1 0 0 0,0-1 0 0 0,1 0 0 0 0,-2 0 0 0 0,1 0 0 0 0,0-1 0 0 0,-1 0 0 0 0,0 0 0 0 0,0 0 0 0 0,1-1 0 0 0,-2 0 0 0 0,1 0 0 0 0,0 0 0 0 0,0-1 0 0 0,0 0 0 0 0,-5 0 2 0 0,-24-3-132 0 0,0-1-1 0 0,1-2 1 0 0,0-1-1 0 0,0-2 0 0 0,0-1 1 0 0,1-2-1 0 0,1-1 0 0 0,0-2 1 0 0,0-1-1 0 0,1-1 0 0 0,-10-9 133 0 0,29 19-49 0 0,-425-254-1083 0 0,437 259 1146 0 0,0 1 1 0 0,-1-1 0 0 0,1 0 0 0 0,0 1 0 0 0,-1-1-1 0 0,1 1 1 0 0,-1-1 0 0 0,1 1 0 0 0,0-1 0 0 0,-1 1 0 0 0,0-1-1 0 0,1 1 1 0 0,-1-1 0 0 0,1 1 0 0 0,-1-1 0 0 0,0 1-1 0 0,1 0 1 0 0,-1-1 0 0 0,1 1 0 0 0,-1 0 0 0 0,0 0 0 0 0,0 0-1 0 0,1-1 1 0 0,-1 1 0 0 0,0 0 0 0 0,1 0 0 0 0,-1 0-1 0 0,0 0 1 0 0,0 0 0 0 0,1 0 0 0 0,-1 0 0 0 0,0 1 0 0 0,1-1-1 0 0,-1 0 1 0 0,0 0 0 0 0,1 0 0 0 0,-1 1 0 0 0,0-1-1 0 0,1 0 1 0 0,-1 1 0 0 0,0-1 0 0 0,1 1 0 0 0,-1-1 0 0 0,1 0-1 0 0,-1 1 1 0 0,1-1 0 0 0,-1 1 0 0 0,1 0 0 0 0,-1-1-1 0 0,1 1 1 0 0,0-1 0 0 0,-1 1 0 0 0,1 0 0 0 0,0-1 0 0 0,-1 1-1 0 0,1 0 1 0 0,0-1 0 0 0,0 1 0 0 0,0 0 0 0 0,-1-1-1 0 0,1 1 1 0 0,0 0 0 0 0,0 0 0 0 0,0-1 0 0 0,0 1 0 0 0,0 0-1 0 0,1-1 1 0 0,-1 1 0 0 0,0 0 0 0 0,0 0-15 0 0,22 54 1598 0 0,-20-51-1504 0 0,158 312 2433 0 0,-158-313-2520 0 0,0-1-1 0 0,0 1 1 0 0,0 0-1 0 0,0 0 1 0 0,-1 0-1 0 0,1 0 1 0 0,-1 1 0 0 0,0-1-1 0 0,0 0 1 0 0,0 0-1 0 0,0 1 1 0 0,-1-1-1 0 0,1 0 1 0 0,-1 1-1 0 0,0-1 1 0 0,0 1 0 0 0,0-1-1 0 0,0 1 1 0 0,-1-1-1 0 0,1 0 1 0 0,-1 1-1 0 0,0-1 1 0 0,0 0 0 0 0,0 1-1 0 0,0-1 1 0 0,-1 0-1 0 0,1 0 1 0 0,-1 0-1 0 0,0 0 1 0 0,0 0-1 0 0,0-1 1 0 0,0 1 0 0 0,-1-1-1 0 0,1 1 1 0 0,-1-1-1 0 0,1 0 1 0 0,-1 0-1 0 0,-1 1-6 0 0,-24 6 5 0 0,-1-1-1 0 0,0-2 1 0 0,-1 0 0 0 0,1-2-1 0 0,-1-2 1 0 0,0 0-1 0 0,0-2 1 0 0,0-1-1 0 0,0-2 1 0 0,-20-4-5 0 0,-26-9-208 0 0,1-2 0 0 0,1-4 0 0 0,1-3 0 0 0,1-4 0 0 0,-20-13 208 0 0,-169-61-1334 0 0,260 102 1333 0 0,1 0 0 0 0,-1 0-1 0 0,0 0 1 0 0,0 0 0 0 0,0 0 0 0 0,0 0-1 0 0,0 0 1 0 0,0 0 0 0 0,0 0 0 0 0,0 0-1 0 0,0 0 1 0 0,0 1 0 0 0,0-1 0 0 0,-1 0-1 0 0,1 1 1 0 0,0-1 0 0 0,0 1 0 0 0,-1 0-1 0 0,1-1 1 0 0,0 1 0 0 0,-1 0 0 0 0,1 0-1 0 0,0 0 1 0 0,-1-1 0 0 0,1 2-1 0 0,0-1 1 0 0,-1 0 0 0 0,1 0 0 0 0,0 0-1 0 0,-1 1 1 0 0,1-1 0 0 0,0 0 0 0 0,-1 1-1 0 0,1-1 1 0 0,0 1 0 0 0,0 0 0 0 0,0-1-1 0 0,-1 1 1 0 0,1 0 0 0 0,0 0 0 0 0,0 0-1 0 0,0 0 1 0 0,0 0 0 0 0,0 0 0 0 0,1 0-1 0 0,-1 0 1 0 0,0 0 0 0 0,0 0 0 0 0,1 0-1 0 0,-1 0 1 0 0,0 1 0 0 0,1-1 0 0 0,0 0-1 0 0,-1 1 1 0 0,1-1 0 0 0,0 0 0 0 0,-1 1-1 0 0,1-1 1 0 0,0 0 0 0 0,0 1 0 0 0,0-1-1 0 0,0 0 1 0 0,0 1 0 0 0,1-1 0 0 0,-1 0-1 0 0,0 1 1 0 0,1-1 0 0 0,-1 1 1 0 0,84 148 462 0 0,7 18-1010 0 0,-79-44-6664 0 0,-20-96-452 0 0</inkml:trace>
  <inkml:trace contextRef="#ctx0" brushRef="#br0" timeOffset="152699.8">10606 8022 16642 0 0,'7'3'1516'0'0,"76"56"-1462"0"0,-81-58-66 0 0,-1 0 0 0 0,1 0 0 0 0,-1 0 0 0 0,1 0 0 0 0,-1 1 0 0 0,1-1 0 0 0,-1 0 0 0 0,0 1 0 0 0,0-1 0 0 0,0 1 1 0 0,0-1-1 0 0,0 1 0 0 0,0 0 0 0 0,0-1 0 0 0,0 1 0 0 0,0 0 0 0 0,-1 0 0 0 0,1 0 0 0 0,-1-1 0 0 0,0 1 0 0 0,1 0 0 0 0,-1 0 0 0 0,0 0 0 0 0,0 0 0 0 0,0 0 0 0 0,0 0 0 0 0,0-1 0 0 0,-1 1 0 0 0,1 0 1 0 0,-1 0-1 0 0,1 0 0 0 0,-1 0 0 0 0,0-1 0 0 0,1 1 0 0 0,-1 0 0 0 0,0-1 0 0 0,0 1 0 0 0,0 0 0 0 0,0-1 0 0 0,0 0 0 0 0,-1 1 0 0 0,1-1 0 0 0,0 1 0 0 0,-1-1 0 0 0,1 0 0 0 0,-1 0 0 0 0,1 0 0 0 0,-1 0 1 0 0,0 0-1 0 0,1 0 0 0 0,-1-1 0 0 0,0 1 0 0 0,0 0 0 0 0,0-1 0 0 0,1 1 0 0 0,-3-1 12 0 0,-14 5 6 0 0,-1-2 1 0 0,0 0-1 0 0,0-1 1 0 0,0-1 0 0 0,0-1-1 0 0,0 0 1 0 0,1-2-1 0 0,-1 0 1 0 0,0-1-1 0 0,-17-5-6 0 0,-90-7-440 0 0,124 16 434 0 0,0 0 0 0 0,1 0-1 0 0,-1 0 1 0 0,1 1 0 0 0,-1-1-1 0 0,1 1 1 0 0,-1-1 0 0 0,1 1-1 0 0,0 0 1 0 0,0 0-1 0 0,0-1 1 0 0,0 1 0 0 0,0 0-1 0 0,0 0 1 0 0,1 0 0 0 0,-1 0-1 0 0,0 0 1 0 0,1 0 0 0 0,0 0-1 0 0,-1 0 1 0 0,1 0 0 0 0,0 0-1 0 0,0 0 1 0 0,0 0 0 0 0,0 0-1 0 0,1 0 1 0 0,-1 0 0 0 0,1 0-1 0 0,-1 0 1 0 0,1 0 0 0 0,-1 0-1 0 0,1 0 1 0 0,0 0 0 0 0,0 0-1 0 0,0 0 1 0 0,0-1 0 0 0,1 1-1 0 0,-1 0 1 0 0,0-1 0 0 0,1 1-1 0 0,-1-1 7 0 0,230 382 3180 0 0,-230-382-3169 0 0,1 1 0 0 0,-1-1 1 0 0,0 1-1 0 0,0 0 0 0 0,0 0 1 0 0,0-1-1 0 0,-1 1 0 0 0,1 0 1 0 0,0 0-1 0 0,-1 0 0 0 0,1 0 1 0 0,-1 0-1 0 0,0 0 0 0 0,0 0 1 0 0,1 0-1 0 0,-1 0 0 0 0,0 0 1 0 0,-1-1-1 0 0,1 1 0 0 0,0 0 1 0 0,-1 0-1 0 0,1 0 0 0 0,-1 0 1 0 0,1 0-1 0 0,-1 0 0 0 0,0 0 1 0 0,0-1-1 0 0,0 1 0 0 0,0 0 1 0 0,0-1-1 0 0,0 1 0 0 0,0 0 1 0 0,-1-1-1 0 0,1 0 0 0 0,-1 1 1 0 0,1-1-1 0 0,-1 0 0 0 0,1 0 0 0 0,-1 0 1 0 0,0 0-1 0 0,1 0 0 0 0,-1 0 1 0 0,0 0-1 0 0,0 0 0 0 0,0-1 1 0 0,0 1-1 0 0,1-1 0 0 0,-1 1 1 0 0,0-1-1 0 0,0 0 0 0 0,0 0 1 0 0,0 0-1 0 0,0 0 0 0 0,0 0 1 0 0,0 0-1 0 0,0-1 0 0 0,0 1 1 0 0,0 0-1 0 0,0-1 0 0 0,0 0 1 0 0,-1 0-12 0 0,-60-1 102 0 0,0-2 1 0 0,0-3-1 0 0,1-3 1 0 0,0-3-1 0 0,1-2 1 0 0,0-3-1 0 0,1-3 1 0 0,-18-10-103 0 0,28 13 1 0 0,-11-4-1 0 0,-208-52-132 0 0,268 73 127 0 0,1 1 0 0 0,-1 0 0 0 0,0-1 0 0 0,0 1 1 0 0,0-1-1 0 0,0 1 0 0 0,0 0 0 0 0,0 0 0 0 0,0 0 0 0 0,0 0 0 0 0,0 0 1 0 0,0 0-1 0 0,0 0 0 0 0,0 0 0 0 0,0 0 0 0 0,0 0 0 0 0,0 0 0 0 0,0 1 0 0 0,0-1 1 0 0,0 0-1 0 0,0 1 0 0 0,0-1 0 0 0,0 1 0 0 0,0-1 0 0 0,0 1 0 0 0,0-1 0 0 0,0 1 1 0 0,1-1-1 0 0,-1 1 0 0 0,0 0 0 0 0,0 0 0 0 0,1-1 0 0 0,-1 1 0 0 0,1 0 0 0 0,-1 0 1 0 0,1 0-1 0 0,-1 0 0 0 0,1 0 0 0 0,-1 0 0 0 0,1 0 0 0 0,0 0 0 0 0,-1 0 1 0 0,1 0-1 0 0,0 0 0 0 0,0 0 0 0 0,0 0 0 0 0,0 0 0 0 0,0 0 0 0 0,0 0 0 0 0,0 0 1 0 0,0 0-1 0 0,0 0 0 0 0,0 0 0 0 0,1 0 0 0 0,-1 0 0 0 0,1 1 5 0 0,34 56-39 0 0,52 44 333 0 0,4-5 0 0 0,4-3 0 0 0,26 14-294 0 0,191 194 636 0 0,-301-291-583 0 0,-8-9-36 0 0,1 0-1 0 0,-1 0 1 0 0,0 1 0 0 0,0-1 0 0 0,1 1 0 0 0,-2-1 0 0 0,1 1 0 0 0,0 0 0 0 0,0 0 0 0 0,-1 0 0 0 0,0 1 0 0 0,1-1 0 0 0,-1 1 0 0 0,-1-1 0 0 0,1 1-1 0 0,0-1 1 0 0,-1 1 0 0 0,0 0 0 0 0,0 0 0 0 0,0 0 0 0 0,0 0 0 0 0,-1 0 0 0 0,1 0 0 0 0,-1 0 0 0 0,0 0 0 0 0,0 0 0 0 0,-1 0 0 0 0,1 0-1 0 0,-1 0 1 0 0,0 0 0 0 0,0 0 0 0 0,0-1 0 0 0,0 1 0 0 0,-2 3-17 0 0,-13 1-10 0 0,0-1 0 0 0,-1-1 0 0 0,0 0 1 0 0,0-1-1 0 0,0-1 0 0 0,-1-1 0 0 0,1 0 0 0 0,-1-2 0 0 0,1 0 0 0 0,-1 0 0 0 0,-13-3 10 0 0,-33-2-54 0 0,1-3 0 0 0,0-3 0 0 0,0-2-1 0 0,1-3 1 0 0,0-3 0 0 0,-50-23 54 0 0,-161-41-1044 0 0,193 73 663 0 0,79 9 380 0 0,0 0 0 0 0,-1 1-1 0 0,1-1 1 0 0,0 0 0 0 0,0 1 0 0 0,-1-1-1 0 0,1 1 1 0 0,0 0 0 0 0,0-1 0 0 0,0 1 0 0 0,0 0-1 0 0,0-1 1 0 0,0 1 0 0 0,0 0 0 0 0,0 0 0 0 0,0 0-1 0 0,0 0 1 0 0,0 0 0 0 0,0 0 0 0 0,1 1-1 0 0,-1-1 1 0 0,0 0 0 0 0,1 0 0 0 0,-1 0 0 0 0,1 1-1 0 0,-1-1 1 0 0,1 0 0 0 0,0 0 0 0 0,-1 1-1 0 0,1-1 1 0 0,0 0 0 0 0,0 1 0 0 0,0-1 0 0 0,0 0-1 0 0,0 1 1 0 0,0-1 0 0 0,1 0 0 0 0,-1 1 0 0 0,0-1-1 0 0,1 0 1 0 0,-1 1 0 0 0,1-1 0 0 0,-1 0-1 0 0,1 0 1 0 0,0 0 0 0 0,-1 0 0 0 0,1 1 0 0 0,0-1-1 0 0,0 0 1 0 0,0 0 0 0 0,0 0 0 0 0,0-1 0 0 0,0 1-1 0 0,1 1 2 0 0,30 48 115 0 0,3-2-1 0 0,2-1 1 0 0,1-2-1 0 0,3-2 1 0 0,4 1-115 0 0,-2 0 37 0 0,290 305 690 0 0,-326-341-687 0 0,-3-6-22 0 0,-1 0 0 0 0,1 1-1 0 0,0-1 1 0 0,-1 1 0 0 0,0 0 0 0 0,1 0 0 0 0,-1 1 0 0 0,0-1 0 0 0,-1 0 0 0 0,1 1 0 0 0,-1 0-1 0 0,1-1 1 0 0,-1 1 0 0 0,0 0 0 0 0,-1 0 0 0 0,1 1 0 0 0,-1-1 0 0 0,1 0 0 0 0,-1 0-1 0 0,-1 1 1 0 0,1-1 0 0 0,0 0 0 0 0,-1 1 0 0 0,0-1 0 0 0,0 1 0 0 0,-1-1 0 0 0,1 1 0 0 0,-1-1-1 0 0,0 0 1 0 0,0 1 0 0 0,0-1 0 0 0,0 0 0 0 0,-1 0 0 0 0,0 0 0 0 0,0 0 0 0 0,0 0 0 0 0,0 0-1 0 0,-2 1-17 0 0,-27 7-33 0 0,0-1-1 0 0,0-2 0 0 0,-1-1 0 0 0,0-1 0 0 0,-1-2 1 0 0,1-1-1 0 0,-1-2 0 0 0,0-1 0 0 0,0-2 0 0 0,-17-3 34 0 0,-568-41-1724 0 0,609 44 1693 0 0,0 1 0 0 0,-1 0 0 0 0,1 0 0 0 0,0 1 0 0 0,-1 0 0 0 0,1 1 1 0 0,0 0-1 0 0,0 0 0 0 0,0 1 0 0 0,0 0 0 0 0,1 1 0 0 0,-1 0 1 0 0,1 0-1 0 0,0 1 0 0 0,0 0 0 0 0,0 0 0 0 0,1 1 0 0 0,0 0 0 0 0,0 0 1 0 0,0 1-1 0 0,1 0 0 0 0,0 0 0 0 0,0 1 0 0 0,1-1 0 0 0,0 1 0 0 0,0 0 1 0 0,1 0-1 0 0,0 1 0 0 0,1 0 0 0 0,-1-1 0 0 0,2 1 0 0 0,-1 0 0 0 0,1 0 1 0 0,1 1-1 0 0,-1-1 0 0 0,1 6 31 0 0,6 23 35 0 0,1 0-1 0 0,1-1 1 0 0,2 0 0 0 0,2 0 0 0 0,2-1-1 0 0,1 0 1 0 0,1-1 0 0 0,2-1 0 0 0,15 21-35 0 0,-4 1 16 0 0,8 13 1 0 0,-9-19-5 0 0,-2 0-1 0 0,-3 1 0 0 0,-1 2 1 0 0,-3 0-1 0 0,3 23-11 0 0,-19-66-111 0 0,0-1 0 0 0,-1 1 0 0 0,0-1 0 0 0,-1 1 0 0 0,0 0 0 0 0,-1-1-1 0 0,1 1 1 0 0,-2-1 0 0 0,0 1 0 0 0,0-1 0 0 0,0 0 0 0 0,-1 0 0 0 0,-1 0 0 0 0,1 0 0 0 0,-1 0-1 0 0,-1-1 1 0 0,0 1 0 0 0,0-1 0 0 0,-1 0 0 0 0,0-1 0 0 0,-3 4 111 0 0,1-3-885 0 0,-1 0 0 0 0,0-1-1 0 0,0-1 1 0 0,0 1 0 0 0,-1-1 0 0 0,0-1 0 0 0,0 0 0 0 0,-1 0-1 0 0,1-1 1 0 0,-1 0 0 0 0,0-1 0 0 0,-1 0 885 0 0,-54 6-7708 0 0</inkml:trace>
  <inkml:trace contextRef="#ctx0" brushRef="#br0" timeOffset="152699.8">12977 10743 8461 0 0,'0'0'3827'0'0,"0"0"-3034"0"0,0 0-940 0 0,0 0 19 0 0,0 0 24 0 0,0 0-64 0 0,6 3-65 0 0,-1 0 254 0 0,0 1-1 0 0,0 0 0 0 0,0 0 1 0 0,0 0-1 0 0,-1 1 1 0 0,1 0-1 0 0,-1 0 0 0 0,0 0 1 0 0,-1 0-1 0 0,1 1 1 0 0,-1-1-1 0 0,0 1 0 0 0,0 0 1 0 0,-1 0-1 0 0,0 0 1 0 0,1 5-21 0 0,-1-7 18 0 0,60 142 1247 0 0,-112-175-243 0 0,16-2-900 0 0,25 22-152 0 0,0 0 0 0 0,0 1 1 0 0,0 0-1 0 0,-1 0 0 0 0,-1 1 1 0 0,1 0-1 0 0,-1 1 0 0 0,0 0 0 0 0,0 1 1 0 0,-1 0-1 0 0,-9-2 30 0 0,18 8 33 0 0,0 0 0 0 0,0 1 0 0 0,0-1 1 0 0,1 1-1 0 0,-1 0 0 0 0,1 0 0 0 0,-1 0 0 0 0,1 0 0 0 0,0 0 1 0 0,0 0-1 0 0,0 1 0 0 0,0-1 0 0 0,0 1 0 0 0,0 0 0 0 0,1-1 1 0 0,-1 1-1 0 0,1 0 0 0 0,0 0 0 0 0,0 0 0 0 0,0 0 0 0 0,0 0 0 0 0,1 0 1 0 0,-1 0-1 0 0,1 0 0 0 0,-1 0 0 0 0,1 0 0 0 0,0 0 0 0 0,0 0 1 0 0,1 1-1 0 0,-1-1 0 0 0,1 0 0 0 0,0 3-33 0 0,-3 17 22 0 0,2-21-19 0 0,0 0 1 0 0,0 1 0 0 0,0-1-1 0 0,0 0 1 0 0,0 0-1 0 0,0 0 1 0 0,-1 1-1 0 0,1-1 1 0 0,-1 0 0 0 0,0 0-1 0 0,0 0 1 0 0,0 0-1 0 0,0 0 1 0 0,0 0-1 0 0,0 0 1 0 0,0 0 0 0 0,0-1-1 0 0,-1 1 1 0 0,1 0-1 0 0,-1-1 1 0 0,1 1-1 0 0,-1-1 1 0 0,0 1 0 0 0,0-1-1 0 0,1 0 1 0 0,-1 0-1 0 0,0 0 1 0 0,0 0-1 0 0,0 0 1 0 0,0 0 0 0 0,0 0-1 0 0,-1-1 1 0 0,1 1-1 0 0,0-1 1 0 0,0 0-1 0 0,0 1 1 0 0,0-1 0 0 0,-1 0-1 0 0,1 0 1 0 0,0 0-1 0 0,0-1 1 0 0,0 1-1 0 0,-1-1 1 0 0,1 1 0 0 0,0-1-1 0 0,0 1 1 0 0,0-1-1 0 0,0 0 1 0 0,0 0-1 0 0,0-1-3 0 0,-120-85 42 0 0,128 111 422 0 0,40 93 844 0 0,-47-115-1306 0 0,0-1 0 0 0,0 1 1 0 0,-1-1-1 0 0,1 1 0 0 0,-1-1 0 0 0,1 0 0 0 0,-1 0 1 0 0,1 1-1 0 0,-1-1 0 0 0,0 0 0 0 0,1-1 0 0 0,-1 1 1 0 0,0 0-1 0 0,0 0 0 0 0,0-1 0 0 0,0 1 0 0 0,1-1 1 0 0,-1 0-1 0 0,0 1 0 0 0,0-1 0 0 0,0 0 0 0 0,0 0 0 0 0,0 0 1 0 0,0 0-1 0 0,0-1 0 0 0,0 1 0 0 0,0 0 0 0 0,0-1 1 0 0,0 0-1 0 0,1 1 0 0 0,-1-1 0 0 0,0 0 0 0 0,0 0 1 0 0,1 0-1 0 0,-1 0 0 0 0,0 0 0 0 0,1 0 0 0 0,-1 0 1 0 0,1-1-1 0 0,-1 1 0 0 0,1-1 0 0 0,0 1 0 0 0,0-1 1 0 0,-1 0-3 0 0,-140-108 304 0 0,57 41-5571 0 0,78 63-745 0 0</inkml:trace>
  <inkml:trace contextRef="#ctx0" brushRef="#br0" timeOffset="152699.8">306 46 20714 0 0,'0'0'1944'0'0,"0"0"-1156"0"0,0 0-728 0 0,0 0-96 0 0,0 0 36 0 0,0 0-472 0 0,0 0-280 0 0,0 0-952 0 0,0 0-1060 0 0,-40 7-2249 0 0,18-16-1915 0 0</inkml:trace>
  <inkml:trace contextRef="#ctx0" brushRef="#br0" timeOffset="152699.8">91 0 19058 0 0,'0'0'6120'0'0,"0"0"-4916"0"0,0 0-868 0 0,0 0-48 0 0,0 0-288 0 0,0 0-276 0 0,0 0-540 0 0,0 0-716 0 0,0 0-1228 0 0,0 0-2981 0 0,-39 13-4503 0 0</inkml:trace>
  <inkml:trace contextRef="#ctx0" brushRef="#br0" timeOffset="152699.8">137 206 25078 0 0,'0'0'1074'0'0,"0"0"-286"0"0,0 0-387 0 0,0 0 80 0 0,0 0-114 0 0,0 0-386 0 0,0 0-466 0 0,0 0-196 0 0,4 22-5553 0 0,-5 4 3315 0 0,44 8 5242 0 0,-23-20-2535 0 0,401 370 1675 0 0,-336-319-1308 0 0,-160-103 157 0 0,13 11-258 0 0,29 10 89 0 0,0 3 0 0 0,-1 0 0 0 0,0 2 0 0 0,-1 2 0 0 0,0 1 0 0 0,-1 2 0 0 0,0 1-1 0 0,-3 2-142 0 0,38 4 286 0 0,7 20-2238 0 0,2 4-10813 0 0,3-7 4107 0 0</inkml:trace>
  <inkml:trace contextRef="#ctx0" brushRef="#br0" timeOffset="152699.8">608 1229 26246 0 0,'8'5'809'0'0,"105"88"684"0"0,-96-72-1625 0 0,0 1-1 0 0,-1 0 1 0 0,-1 1 0 0 0,-1 1 0 0 0,-2 0-1 0 0,0 0 1 0 0,-1 2 0 0 0,-2-1 0 0 0,0 1-1 0 0,-2 1 1 0 0,-1-1 0 0 0,-1 1-1 0 0,0 20 133 0 0,-6 186-984 0 0,-1-229 969 0 0,0 0-1 0 0,0 0 1 0 0,-1-1-1 0 0,1 1 0 0 0,-1-1 1 0 0,0 0-1 0 0,0 1 1 0 0,0-1-1 0 0,0 0 1 0 0,-1-1-1 0 0,1 1 0 0 0,-1-1 1 0 0,1 1-1 0 0,-1-1 1 0 0,0 0-1 0 0,0 0 1 0 0,0-1-1 0 0,0 1 0 0 0,-1-1 1 0 0,1 0-1 0 0,0 0 1 0 0,0 0-1 0 0,-1-1 1 0 0,1 0-1 0 0,0 0 0 0 0,-1 0 1 0 0,1 0-1 0 0,-1 0 1 0 0,1-1-1 0 0,0 0 1 0 0,0 0-1 0 0,-3-1 16 0 0,-13 2 16 0 0,-44-4-231 0 0,-1-2-1 0 0,1-3 1 0 0,1-3-1 0 0,0-3 1 0 0,-40-15 215 0 0,-190-39-207 0 0,289 69 140 0 0,4 0 110 0 0,1 1 1 0 0,-1 0-1 0 0,0 0 1 0 0,1-1-1 0 0,-1 1 1 0 0,0 0-1 0 0,1 0 1 0 0,-1 0-1 0 0,0-1 0 0 0,0 1 1 0 0,0 0-1 0 0,0 0 1 0 0,0 0-1 0 0,0 0 1 0 0,0 0-1 0 0,0-1 1 0 0,0 1-1 0 0,0 0 1 0 0,0 0-1 0 0,0 0 1 0 0,-1 0-1 0 0,1-1 0 0 0,0 1 1 0 0,-1 0-1 0 0,1 0 1 0 0,-1 0-1 0 0,1-1 1 0 0,-1 1-1 0 0,1 0 1 0 0,-1-1-1 0 0,1 1 1 0 0,-1 0-1 0 0,0-1 1 0 0,1 1-1 0 0,-1-1 0 0 0,0 1 1 0 0,1-1-1 0 0,-1 1 1 0 0,0-1-1 0 0,0 0 1 0 0,1 1-1 0 0,-1-1 1 0 0,0 0-1 0 0,0 0 1 0 0,0 1-1 0 0,0-1 1 0 0,1 0-1 0 0,-1 0 0 0 0,0 0 1 0 0,0 0-1 0 0,0 0 1 0 0,0 0-1 0 0,0 0 1 0 0,0-1-44 0 0,133 194 536 0 0,27 39-1958 0 0,-41-84-4179 0 0,-54-81-4625 0 0</inkml:trace>
  <inkml:trace contextRef="#ctx0" brushRef="#br0" timeOffset="152699.8">799 628 23434 0 0,'0'0'0'0'0,"0"0"-788"0"0,-56 50-4064 0 0,17-19 2655 0 0,-1 1-9792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0.8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157 137 1056 0 0,'0'0'509'0'0,"0"0"-157"0"0,0 0-16 0 0,0 0 165 0 0,5-7 421 0 0,23-66 4004 0 0,-27 71-4802 0 0,0 1 1 0 0,-1-1-1 0 0,1 0 0 0 0,-1 1 0 0 0,1-1 0 0 0,-1 1 0 0 0,0-1 0 0 0,0 0 1 0 0,0 1-1 0 0,1-1 0 0 0,-2 0 0 0 0,1 1 0 0 0,0-1 0 0 0,0 0 0 0 0,0 1 0 0 0,-1-1 1 0 0,1 0-1 0 0,-1 1 0 0 0,1-1 0 0 0,-1 1 0 0 0,0-1 0 0 0,0 1 0 0 0,1-1 1 0 0,-1 1-1 0 0,0-1 0 0 0,0 1 0 0 0,-1 0 0 0 0,1 0 0 0 0,0-1 0 0 0,0 1 1 0 0,0 0-1 0 0,-1 0 0 0 0,1 0 0 0 0,-1 0 0 0 0,1 1 0 0 0,-1-1 0 0 0,1 0 0 0 0,-1 1 1 0 0,1-1-1 0 0,-1 0 0 0 0,0 1 0 0 0,1 0 0 0 0,-1-1 0 0 0,0 1 0 0 0,1 0 1 0 0,-1 0-1 0 0,0 0 0 0 0,1 0 0 0 0,-1 0 0 0 0,0 1 0 0 0,1-1 0 0 0,-2 1-124 0 0,-2 3-6 0 0,-1 0 0 0 0,1 1-1 0 0,0-1 1 0 0,0 1 0 0 0,0 1-1 0 0,1-1 1 0 0,0 1 0 0 0,0-1-1 0 0,0 1 1 0 0,1 0-1 0 0,0 1 1 0 0,0-1 0 0 0,0 1-1 0 0,1-1 1 0 0,0 1 0 0 0,0 0-1 0 0,1-1 1 0 0,0 1 0 0 0,0 0-1 0 0,1 0 1 0 0,-1 0 0 0 0,1 0-1 0 0,1 0 1 0 0,0 0-1 0 0,0 0 1 0 0,0 0 0 0 0,1 0-1 0 0,0 2 7 0 0,38 151 202 0 0,-32-145-131 0 0,-2-1 0 0 0,0 1-1 0 0,-1 1 1 0 0,0-1 0 0 0,-1 1-1 0 0,-1 0 1 0 0,-1 0-1 0 0,0 0 1 0 0,-1 0 0 0 0,0 0-1 0 0,-2 0 1 0 0,0 1 0 0 0,0-1-1 0 0,-2 0 1 0 0,0 0 0 0 0,-1-1-1 0 0,0 1 1 0 0,-1-1 0 0 0,-1 0-1 0 0,-2 2-70 0 0,-59 33 1552 0 0,27-46-2352 0 0,17-34-4522 0 0,24 19-20 0 0,9-1-1240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1.2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151 45 4456 0 0,'0'0'4647'0'0,"0"0"-3517"0"0,0 0-991 0 0,0 0 111 0 0,0 0 223 0 0,0 0-32 0 0,0 0 66 0 0,-7-6 46 0 0,-72-29-624 0 0,77 34 75 0 0,0 1 1 0 0,0-1-1 0 0,0 1 1 0 0,0-1-1 0 0,0 1 1 0 0,0 0-1 0 0,-1 0 1 0 0,1 0-1 0 0,0 0 1 0 0,0 0-1 0 0,0 0 1 0 0,0 1-1 0 0,0-1 1 0 0,0 1-1 0 0,0-1 1 0 0,0 1-1 0 0,0 0 1 0 0,1 0 0 0 0,-1 0-1 0 0,0 0 1 0 0,0 0-1 0 0,1 0 1 0 0,-1 0-1 0 0,0 1 1 0 0,1-1-1 0 0,-1 1 1 0 0,1-1-1 0 0,0 1 1 0 0,-1-1-1 0 0,1 1 1 0 0,0 0-1 0 0,0 0 1 0 0,0 0-1 0 0,0-1 1 0 0,1 1-1 0 0,-1 0 1 0 0,0 0 0 0 0,1 0-1 0 0,-1 0 1 0 0,1 0-1 0 0,0 0 1 0 0,0 0-1 0 0,0 1 1 0 0,0-1-1 0 0,0 0 1 0 0,0 0-1 0 0,0 0 1 0 0,1 0-5 0 0,0 1 42 0 0,1 0 0 0 0,-1 0-1 0 0,1 0 1 0 0,0 0 0 0 0,0 0 0 0 0,0 0 0 0 0,1-1 0 0 0,-1 1 0 0 0,1-1 0 0 0,-1 1-1 0 0,1-1 1 0 0,0 0 0 0 0,0 0 0 0 0,0 0 0 0 0,0-1 0 0 0,0 1 0 0 0,0-1 0 0 0,0 1-1 0 0,1-1 1 0 0,-1 0 0 0 0,1 0 0 0 0,-1-1 0 0 0,1 1 0 0 0,-1-1 0 0 0,1 0-1 0 0,-1 0 1 0 0,1 0 0 0 0,-1 0 0 0 0,1 0 0 0 0,-1-1 0 0 0,0 0 0 0 0,1 1 0 0 0,-1-1-1 0 0,1-1 1 0 0,-1 1 0 0 0,0 0 0 0 0,0-1 0 0 0,0 0 0 0 0,0 1 0 0 0,0-1 0 0 0,0 0-1 0 0,0-1 1 0 0,-1 1 0 0 0,1 0 0 0 0,-1-1 0 0 0,1 0 0 0 0,-1 1 0 0 0,0-1 0 0 0,0 0-1 0 0,1-3-41 0 0,40 57-222 0 0,-41-46-274 0 0,24 37 1496 0 0,-6-31-8377 0 0,-14-16-159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1.6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 0 6385 0 0,'3'6'5589'0'0,"1"1"-5450"0"0,1 1 0 0 0,-1-1 0 0 0,-1 1 0 0 0,0 0 0 0 0,0 0 0 0 0,0 0 0 0 0,-1 0 0 0 0,0 1 0 0 0,-1-1 0 0 0,0 1 1 0 0,0-1-1 0 0,-1 0 0 0 0,0 1 0 0 0,0-1 0 0 0,-1 1 0 0 0,0-1 0 0 0,-1 1 0 0 0,0-1 0 0 0,0 0 0 0 0,0 0 0 0 0,-1 0 0 0 0,-2 2-139 0 0,5-17 629 0 0,-1 6-642 0 0,1 0 1 0 0,-1 0-1 0 0,1-1 1 0 0,-1 1 0 0 0,1 0-1 0 0,0-1 1 0 0,-1 1-1 0 0,1 0 1 0 0,0-1-1 0 0,0 1 1 0 0,0-1-1 0 0,0 1 1 0 0,0 0-1 0 0,1-1 1 0 0,-1 1-1 0 0,0 0 1 0 0,1-1-1 0 0,-1 1 1 0 0,0 0-1 0 0,1-1 1 0 0,0 1-1 0 0,-1 0 1 0 0,1 0-1 0 0,0 0 1 0 0,0 0-1 0 0,-1 0 1 0 0,1-1-1 0 0,0 1 1 0 0,0 1-1 0 0,0-1 1 0 0,0 0-1 0 0,0 0 1 0 0,1 0-1 0 0,-1 0 1 0 0,0 1-1 0 0,0-1 1 0 0,0 1 0 0 0,1-1-1 0 0,-1 1 1 0 0,0-1-1 0 0,2 1 13 0 0,2-1 63 0 0,0 1 1 0 0,1 0-1 0 0,-1 0 0 0 0,1 1 1 0 0,-1-1-1 0 0,1 1 0 0 0,-1 1 0 0 0,0-1 1 0 0,0 1-1 0 0,0-1 0 0 0,0 2 1 0 0,0-1-1 0 0,0 0 0 0 0,0 1 1 0 0,0 0-1 0 0,-1 0 0 0 0,0 0 0 0 0,0 1 1 0 0,1 0-1 0 0,-2-1 0 0 0,1 1 1 0 0,0 1-1 0 0,-1-1 0 0 0,0 0 1 0 0,0 1-1 0 0,0 0 0 0 0,-1-1 0 0 0,0 1 1 0 0,1 0-1 0 0,-2 1 0 0 0,1-1 1 0 0,0 0-1 0 0,-1 0 0 0 0,0 5-63 0 0,-3-7 43 0 0,0 0 1 0 0,-1 0-1 0 0,1 0 0 0 0,-1-1 0 0 0,0 1 0 0 0,0-1 1 0 0,0 1-1 0 0,0-1 0 0 0,-1 0 0 0 0,1 0 0 0 0,0-1 0 0 0,-1 1 1 0 0,1-1-1 0 0,-1 1 0 0 0,0-1 0 0 0,1 0 0 0 0,-1-1 1 0 0,0 1-1 0 0,0-1 0 0 0,1 1 0 0 0,-1-1 0 0 0,0 0 1 0 0,-3-1-44 0 0,-54-3-2650 0 0,57 3 2224 0 0,-26-11-7587 0 0,19-2 806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4.4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237 113 12805 0 0,'0'0'1984'0'0,"0"0"-1984"0"0,0 0-228 0 0,0 0 228 0 0,0 0 504 0 0,-39 12-88 0 0,16-12-416 0 0,0-1-88 0 0,-2-4-872 0 0,1 1-972 0 0,5-3-2376 0 0,4 2-1573 0 0</inkml:trace>
  <inkml:trace contextRef="#ctx0" brushRef="#br0" timeOffset="1">241 15 11417 0 0,'0'0'2428'0'0,"0"0"-2236"0"0,0 0-16 0 0,0 0 396 0 0,0 0-396 0 0,0 0 240 0 0,-36 4 148 0 0,-1-4-132 0 0,-11-1-383 0 0,4-3-49 0 0,3-2-1753 0 0,16 2-1191 0 0,15 0-3617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1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99 6341 0 0,'0'0'6760'0'0,"0"0"-4939"0"0,0 0-1675 0 0,0 0-261 0 0,7-1-74 0 0,-2 0 239 0 0,0 1 0 0 0,1 0 1 0 0,-1 0-1 0 0,1 1 0 0 0,-1-1 0 0 0,0 1 1 0 0,0 0-1 0 0,1 0 0 0 0,-1 1 0 0 0,0 0 1 0 0,0 0-1 0 0,0 0 0 0 0,0 0 0 0 0,-1 1 0 0 0,1 0 1 0 0,0 0-1 0 0,-1 0 0 0 0,0 1 0 0 0,0-1 1 0 0,0 1-1 0 0,0 0 0 0 0,-1 0 0 0 0,1 0 0 0 0,-1 1 1 0 0,0-1-1 0 0,-1 1 0 0 0,1-1 0 0 0,-1 1 1 0 0,0 0-1 0 0,0 0 0 0 0,0 0 0 0 0,0 1 1 0 0,-1-1-51 0 0,-3-1-53 0 0,0 0 0 0 0,0 0 0 0 0,-1 0 1 0 0,1-1-1 0 0,-1 1 0 0 0,0-1 1 0 0,0 0-1 0 0,0 0 0 0 0,0 0 1 0 0,-1 0-1 0 0,1 0 0 0 0,-1-1 0 0 0,0 0 1 0 0,0 1-1 0 0,0-1 0 0 0,0-1 1 0 0,0 1-1 0 0,0-1 0 0 0,0 1 1 0 0,0-1-1 0 0,-1 0 0 0 0,1-1 1 0 0,0 1-1 0 0,-1-1 0 0 0,1 0 0 0 0,-1 0 1 0 0,1 0-1 0 0,0 0 0 0 0,-1-1 1 0 0,1 0-1 0 0,-4-1 53 0 0,-2-3-2844 0 0,7-2-2428 0 0,7-5-1400 0 0</inkml:trace>
  <inkml:trace contextRef="#ctx0" brushRef="#br0" timeOffset="189.69">227 110 7813 0 0,'0'0'4859'0'0,"0"0"-4069"0"0,0 0-357 0 0,-4 8 129 0 0,-48 99 525 0 0,52-105-1067 0 0,0-1 1 0 0,1 1-1 0 0,-1-1 1 0 0,0 1-1 0 0,1-1 0 0 0,-1 1 1 0 0,1-1-1 0 0,-1 0 1 0 0,1 1-1 0 0,0-1 0 0 0,0 0 1 0 0,0 0-1 0 0,-1 1 0 0 0,1-1 1 0 0,0 0-1 0 0,1 0 1 0 0,-1 0-1 0 0,0 0 0 0 0,0 0 1 0 0,0 0-1 0 0,0 0 0 0 0,1-1 1 0 0,-1 1-1 0 0,0 0 1 0 0,1-1-1 0 0,-1 1 0 0 0,1-1 1 0 0,-1 1-1 0 0,1-1 0 0 0,-1 0 1 0 0,1 1-1 0 0,-1-1 1 0 0,1 0-1 0 0,-1 0 0 0 0,1 0 1 0 0,-1 0-1 0 0,1-1 1 0 0,-1 1-1 0 0,1 0 0 0 0,-1-1 1 0 0,0 1-1 0 0,2-1-20 0 0,38-6-5107 0 0,-27 0-742 0 0</inkml:trace>
  <inkml:trace contextRef="#ctx0" brushRef="#br0" timeOffset="457.05">344 1 6521 0 0,'0'0'5405'0'0,"7"-1"-3873"0"0,58 9-536 0 0,-64-7-981 0 0,1-1 1 0 0,-1 0-1 0 0,0 1 1 0 0,0-1-1 0 0,1 1 1 0 0,-1-1-1 0 0,0 1 0 0 0,0-1 1 0 0,1 1-1 0 0,-1 0 1 0 0,0 0-1 0 0,0 0 1 0 0,0-1-1 0 0,0 1 1 0 0,0 0-1 0 0,0 0 1 0 0,0 0-1 0 0,-1 1 1 0 0,1-1-1 0 0,0 0 1 0 0,-1 0-1 0 0,1 0 0 0 0,0 1 1 0 0,-1-1-1 0 0,1 0 1 0 0,-1 0-1 0 0,0 1 1 0 0,0-1-1 0 0,1 1 1 0 0,-1-1-1 0 0,0 0 1 0 0,0 1-1 0 0,0-1 1 0 0,0 0-1 0 0,0 1 0 0 0,-1-1 1 0 0,1 0-1 0 0,0 1 1 0 0,-1-1-1 0 0,1 0 1 0 0,-1 1-1 0 0,1-1 1 0 0,-1 0-1 0 0,1 0 1 0 0,-1 0-1 0 0,0 1 1 0 0,0-1-1 0 0,0 0 1 0 0,1 0-1 0 0,-1 0 0 0 0,0 0 1 0 0,0 0-1 0 0,-1 0-15 0 0,-65 62 637 0 0,132-47 2294 0 0,-31-14-2823 0 0,16 0-350 0 0,-22-7-7788 0 0,-24 3-563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5.4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114 1 5156 0 0,'0'0'7549'0'0,"0"0"-7549"0"0,0 0 88 0 0,-33 38-36 0 0,19-16 508 0 0,-2 9-24 0 0,1 10-56 0 0,-1 8 28 0 0,4 2 8 0 0,7-8-176 0 0,2-10-168 0 0,3-11-172 0 0,4-5-236 0 0,4 5-556 0 0,8 0-580 0 0,7 0-1164 0 0,-4-9-3457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4.8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47 9461 0 0,'0'0'9021'0'0,"0"0"-9021"0"0,0 0-1052 0 0,1 47 904 0 0,-1-23 148 0 0,0 6 312 0 0,0 1-100 0 0,0 1-16 0 0,-1-2-48 0 0,-3-1 12 0 0,0-2-124 0 0,0-5-36 0 0,0-2-256 0 0,1-5-152 0 0,3-7-576 0 0,0-2-1209 0 0,4-5-1623 0 0,7-10-1957 0 0</inkml:trace>
  <inkml:trace contextRef="#ctx0" brushRef="#br0" timeOffset="155.15">259 1 7949 0 0,'0'0'8901'0'0,"0"0"-8901"0"0,0 0-1093 0 0,0 0 1093 0 0,0 0 316 0 0,-52 13 1 0 0,30-11-105 0 0,-4-1-100 0 0,-2 2-112 0 0,-2-1 0 0 0,1-1-1009 0 0,3 1-1027 0 0,4-2-2008 0 0,6 0-1861 0 0</inkml:trace>
  <inkml:trace contextRef="#ctx0" brushRef="#br0" timeOffset="325.01">269 87 6613 0 0,'0'0'4772'0'0,"0"0"-4772"0"0,0 0-152 0 0,0 0 152 0 0,-19 37 256 0 0,5-31 128 0 0,-8-2 40 0 0,-2-1-76 0 0,-3-1-184 0 0,-1-1-164 0 0,-2-1-396 0 0,9 0-1376 0 0,-9-4-3681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3.8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5092 0 0,'0'0'6988'0'0,"0"0"-5048"0"0,0 0-1565 0 0,0 0 119 0 0,0 0-80 0 0,0 0-170 0 0,0 0-224 0 0,0 0-284 0 0,6 4-106 0 0,68 69 683 0 0,-72-71-298 0 0,-1 0 0 0 0,0-1-1 0 0,0 1 1 0 0,0 0 0 0 0,0 0 0 0 0,0 0 0 0 0,0 0-1 0 0,0 0 1 0 0,0 0 0 0 0,-1 0 0 0 0,1 0-1 0 0,-1 0 1 0 0,0 1 0 0 0,0-1 0 0 0,0 0 0 0 0,0 0-1 0 0,0 0 1 0 0,0 0 0 0 0,0 1 0 0 0,-1-1-1 0 0,1 0 1 0 0,-1 0 0 0 0,1 0 0 0 0,-1 0 0 0 0,0 0-1 0 0,0 0 1 0 0,0 0 0 0 0,0 0 0 0 0,0 0-1 0 0,0-1 1 0 0,-1 1 0 0 0,1 0 0 0 0,-1-1-1 0 0,1 1 1 0 0,-1-1 0 0 0,1 1 0 0 0,-1-1 0 0 0,0 0-1 0 0,0 0 1 0 0,0 0 0 0 0,0 0 0 0 0,1 0-1 0 0,-1 0 1 0 0,-1 0 0 0 0,1 0 0 0 0,0-1 0 0 0,0 1-1 0 0,0-1 1 0 0,-1 0-15 0 0,-35 2-5280 0 0,29-5 423 0 0</inkml:trace>
  <inkml:trace contextRef="#ctx0" brushRef="#br0" timeOffset="279.46">156 5 8705 0 0,'0'0'4058'0'0,"-4"7"-3338"0"0,2-4-688 0 0,-42 86 1588 0 0,43-87-1621 0 0,0 0 0 0 0,1 1-1 0 0,0-1 1 0 0,-1 0 0 0 0,1 1-1 0 0,0-1 1 0 0,0 1-1 0 0,0-1 1 0 0,0 0 0 0 0,1 1-1 0 0,-1-1 1 0 0,1 1 0 0 0,-1-1-1 0 0,1 0 1 0 0,0 0 0 0 0,0 1-1 0 0,0-1 1 0 0,0 0-1 0 0,0 0 1 0 0,0 0 0 0 0,1 0-1 0 0,-1 0 1 0 0,1 0 0 0 0,-1 0-1 0 0,1-1 1 0 0,0 1 0 0 0,0 0-1 0 0,0-1 1 0 0,0 0-1 0 0,0 1 1 0 0,0-1 0 0 0,0 0-1 0 0,0 0 1 0 0,0 0 0 0 0,1 0-1 0 0,-1-1 1 0 0,0 1 0 0 0,1 0-1 0 0,-1-1 1 0 0,0 0-1 0 0,1 1 1 0 0,0-1 1 0 0,30 2-5379 0 0,-11-5-1952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2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 85 7765 0 0,'0'0'5200'0'0,"6"3"-4210"0"0,115 32 1470 0 0,-119-37-2487 0 0,0 1-1 0 0,-1-1 1 0 0,0 0 0 0 0,1 0-1 0 0,-1 0 1 0 0,0 0 0 0 0,0 0-1 0 0,0 0 1 0 0,0 0 0 0 0,0 0 0 0 0,0-1-1 0 0,-1 1 1 0 0,1 0 0 0 0,-1 0-1 0 0,1-1 1 0 0,-1 1 0 0 0,0 0-1 0 0,0-1 1 0 0,0 1 0 0 0,0 0 0 0 0,0-1-1 0 0,-1 1 1 0 0,1 0 0 0 0,-1 0-1 0 0,1-1 1 0 0,-1 1 0 0 0,0 0-1 0 0,0 0 1 0 0,0 0 0 0 0,0 0 0 0 0,-1 0-1 0 0,1 0 1 0 0,0 0 0 0 0,-1 0-1 0 0,0-1 28 0 0,-56-43-968 0 0,52 88 1034 0 0,10 256 3135 0 0,-4-296-3297 0 0,3 23-1446 0 0,9-21-4100 0 0,-7-7 1081 0 0</inkml:trace>
  <inkml:trace contextRef="#ctx0" brushRef="#br0" timeOffset="280.46">209 268 4196 0 0,'0'0'8985'0'0,"0"0"-8693"0"0,0 0-292 0 0,0 0-320 0 0,-39 0 320 0 0,15 0 180 0 0,-1 0-76 0 0,-2 0-56 0 0,-2 0-48 0 0,4-3-1412 0 0,5 2-2584 0 0,1-8-3145 0 0</inkml:trace>
  <inkml:trace contextRef="#ctx0" brushRef="#br0" timeOffset="527.46">366 137 5837 0 0,'-4'6'6315'0'0,"-3"4"-6056"0"0,0 1 0 0 0,1 1 0 0 0,0-1 1 0 0,0 1-1 0 0,2 0 0 0 0,-1 1 0 0 0,2-1 1 0 0,-1 1-1 0 0,2 0 0 0 0,0-1 0 0 0,0 1 1 0 0,1 0-1 0 0,1 0 0 0 0,0 0 0 0 0,1 0 0 0 0,2 12-259 0 0,12-4-1903 0 0,1-16-5103 0 0,-6-8-384 0 0</inkml:trace>
  <inkml:trace contextRef="#ctx0" brushRef="#br0" timeOffset="778.07">409 237 13061 0 0,'0'0'465'0'0,"5"-1"-215"0"0,1 1-203 0 0,-1 0 1 0 0,0 1-1 0 0,0-1 1 0 0,1 1-1 0 0,-1 0 1 0 0,0 0-1 0 0,0 1 1 0 0,0 0-1 0 0,0-1 1 0 0,0 2-1 0 0,0-1 1 0 0,-1 0-1 0 0,1 1 1 0 0,-1 0-1 0 0,0 0 1 0 0,0 1-1 0 0,0-1 1 0 0,0 1-1 0 0,0 0 1 0 0,-1-1-1 0 0,1 2 0 0 0,-1-1 1 0 0,0 0-1 0 0,0 1 1 0 0,-1-1-1 0 0,0 1 1 0 0,1 0-1 0 0,-2 0 1 0 0,1 0-1 0 0,0 0 1 0 0,-1 0-1 0 0,0 0 1 0 0,0 5-48 0 0,-41 30-150 0 0,0-38-5953 0 0,32-5 797 0 0</inkml:trace>
  <inkml:trace contextRef="#ctx0" brushRef="#br0" timeOffset="949.19">562 252 3648 0 0,'0'0'2063'0'0,"0"0"371"0"0,0 0-2148 0 0,0 0-132 0 0,0 0 362 0 0,0 0 155 0 0,-2 5-13 0 0,0-1-471 0 0,1 0 1 0 0,-1 0 0 0 0,1 0 0 0 0,0 0 0 0 0,0 0 0 0 0,0 1-1 0 0,1-1 1 0 0,-1 0 0 0 0,1 0 0 0 0,0 1 0 0 0,0-1 0 0 0,1 0-1 0 0,-1 0 1 0 0,1 0 0 0 0,0 1 0 0 0,0-1 0 0 0,0 0 0 0 0,1 0-1 0 0,-1 0 1 0 0,1-1 0 0 0,0 1 0 0 0,0 0 0 0 0,0-1 0 0 0,1 1-1 0 0,0 0-187 0 0,36 15 2280 0 0,-8-15-9492 0 0,-22-5 635 0 0</inkml:trace>
  <inkml:trace contextRef="#ctx0" brushRef="#br0" timeOffset="1148.56">680 143 1736 0 0,'0'0'7464'0'0,"4"6"-5515"0"0,9 17-1364 0 0,54 124 4067 0 0,-65-143-4662 0 0,-1 0 0 0 0,0 1 1 0 0,0-1-1 0 0,0 0 0 0 0,-1 0 0 0 0,1 0 0 0 0,-1 0 0 0 0,0 1 0 0 0,0-1 1 0 0,0 0-1 0 0,-1 0 0 0 0,1 1 0 0 0,-1-1 0 0 0,0 0 0 0 0,-1 0 0 0 0,1 0 0 0 0,0 0 1 0 0,-1 0-1 0 0,0 0 0 0 0,0-1 0 0 0,0 1 0 0 0,-1-1 0 0 0,1 1 0 0 0,-1-1 0 0 0,0 0 1 0 0,0 0-1 0 0,0 0 0 0 0,0 0 0 0 0,0 0 0 0 0,-1-1 0 0 0,1 0 0 0 0,-1 1 1 0 0,0-1-1 0 0,0-1 0 0 0,0 1 10 0 0,-30 5-4401 0 0,20-7-806 0 0</inkml:trace>
  <inkml:trace contextRef="#ctx0" brushRef="#br0" timeOffset="1505.73">909 173 5565 0 0,'0'0'6527'0'0,"2"7"-5472"0"0,25 225 2552 0 0,-38-244-4325 0 0,9 8 647 0 0,0 0 0 0 0,-1 0 1 0 0,0 0-1 0 0,0 0 0 0 0,0 0 1 0 0,0 0-1 0 0,0 1 0 0 0,-1-1 1 0 0,1 1-1 0 0,-1 0 0 0 0,0 0 1 0 0,0 1-1 0 0,0-1 0 0 0,-1 1 0 0 0,1 0 1 0 0,0 0-1 0 0,-1 0 0 0 0,0 0 1 0 0,1 1-1 0 0,-1 0 71 0 0,2 4 72 0 0,0-1 0 0 0,1 1 0 0 0,0 0 0 0 0,-1 0-1 0 0,1 0 1 0 0,0 1 0 0 0,0-1 0 0 0,1 1 0 0 0,-1-1 0 0 0,1 1 0 0 0,-1-1 0 0 0,1 1-1 0 0,0 0 1 0 0,1-1 0 0 0,-1 1 0 0 0,1 0 0 0 0,-1 0 0 0 0,1 0 0 0 0,0 0 0 0 0,1-1 0 0 0,-1 1-1 0 0,1 0 1 0 0,-1 0 0 0 0,1-1 0 0 0,0 1 0 0 0,1 0 0 0 0,0 1-72 0 0,1-1 77 0 0,0-1 1 0 0,0 1-1 0 0,1-1 1 0 0,-1-1-1 0 0,1 1 1 0 0,0 0-1 0 0,0-1 1 0 0,0 1-1 0 0,0-1 1 0 0,0-1-1 0 0,1 1 1 0 0,-1 0-1 0 0,0-1 1 0 0,1 0-1 0 0,-1 0 1 0 0,1 0-1 0 0,0-1 1 0 0,-1 1-1 0 0,1-1 1 0 0,-1 0 0 0 0,1 0-1 0 0,0-1-77 0 0,32-6-2282 0 0,-9-10-3972 0 0,-15 1-770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6.7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9 14469 0 0,'0'0'1892'0'0,"0"0"-1892"0"0,0 0-436 0 0,0 0 260 0 0,0 0 176 0 0,0 0 352 0 0,-63 8-108 0 0,24-8-244 0 0,0 0-320 0 0,2-3-1100 0 0,16 1-2400 0 0,-1-9-3349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6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28 9985 0 0,'0'0'5060'0'0,"19"41"-4972"0"0,-12-16 88 0 0,-5 2 416 0 0,5 5-164 0 0,-7-2-75 0 0,0-4-53 0 0,0-1-88 0 0,-4-5-104 0 0,0-4-108 0 0,0-2-48 0 0,3-5-276 0 0,-2-3-365 0 0,2-5-395 0 0,1-1-536 0 0,0-5 460 0 0,0-1-2936 0 0,4-15-4185 0 0</inkml:trace>
  <inkml:trace contextRef="#ctx0" brushRef="#br0" timeOffset="172.87">206 16 13697 0 0,'0'0'1648'0'0,"0"0"-1648"0"0,0 0-948 0 0,0 0 948 0 0,-35 25 416 0 0,18-21 100 0 0,-5-3-188 0 0,0 0-152 0 0,-3-1-176 0 0,1 0-704 0 0,-1-4-764 0 0,4-2-1544 0 0,6-1-3033 0 0</inkml:trace>
  <inkml:trace contextRef="#ctx0" brushRef="#br0" timeOffset="342.5">261 155 5777 0 0,'0'0'5732'0'0,"0"0"-5292"0"0,0 0-432 0 0,0 0 612 0 0,-19 36-72 0 0,6-33 88 0 0,-6-2 164 0 0,0-1-68 0 0,-2 0-392 0 0,-5-3-240 0 0,1-1-100 0 0,-5 0-668 0 0,4 0-828 0 0,-1-2-1140 0 0,13 1-3421 0 0</inkml:trace>
  <inkml:trace contextRef="#ctx0" brushRef="#br0" timeOffset="512.95">441 0 3372 0 0,'0'0'9029'0'0,"-6"7"-7073"0"0,-9 13-1694 0 0,0 0-1 0 0,1 1 1 0 0,1 0-1 0 0,0 1 1 0 0,2 0-1 0 0,1 1 1 0 0,1 0-1 0 0,0 1 1 0 0,-1 14-262 0 0,24 21-1442 0 0,24-38-6716 0 0,-16-19 1047 0 0</inkml:trace>
  <inkml:trace contextRef="#ctx0" brushRef="#br0" timeOffset="965.82">568 284 5368 0 0,'0'0'5347'0'0,"0"0"-4152"0"0,0 0-1079 0 0,0 0 250 0 0,0 0 20 0 0,0 0-112 0 0,0 0-144 0 0,4-2-155 0 0,-1 0 31 0 0,1 0 1 0 0,-1 0-1 0 0,0-1 0 0 0,0 1 0 0 0,0-1 0 0 0,0 0 1 0 0,0 0-1 0 0,0 0 0 0 0,-1 0 0 0 0,1 0 0 0 0,-1-1 1 0 0,0 1-1 0 0,0-1 0 0 0,-1 0 0 0 0,1 0 0 0 0,-1 1 1 0 0,1-1-1 0 0,-1 0 0 0 0,0 0 0 0 0,-1 0 0 0 0,1 0 1 0 0,-1 0-1 0 0,0 0 0 0 0,0 0 0 0 0,0-1 0 0 0,0 1 1 0 0,-1 0-1 0 0,1 0 0 0 0,-1 0 0 0 0,0 0 0 0 0,0 0 0 0 0,-1 1 1 0 0,1-1-1 0 0,-1 0 0 0 0,0 1 0 0 0,0-1 0 0 0,0 1 1 0 0,-1-1-1 0 0,1 1 0 0 0,-1 0 0 0 0,-1-2-6 0 0,-1 5 30 0 0,-1-1 1 0 0,1 1-1 0 0,-1 0 0 0 0,1 1 0 0 0,0 0 0 0 0,-1-1 0 0 0,1 2 0 0 0,0-1 0 0 0,-1 0 1 0 0,1 1-1 0 0,0 0 0 0 0,0 0 0 0 0,0 1 0 0 0,1 0 0 0 0,-1-1 0 0 0,0 2 1 0 0,1-1-1 0 0,0 0 0 0 0,0 1 0 0 0,0 0 0 0 0,0 0 0 0 0,1 0 0 0 0,-1 0 0 0 0,1 0 1 0 0,0 1-1 0 0,0 0 0 0 0,1-1 0 0 0,-1 1 0 0 0,1 0 0 0 0,0 0 0 0 0,1 1 1 0 0,-1-1-1 0 0,1 0 0 0 0,0 0 0 0 0,0 4-30 0 0,1-7 33 0 0,0 0 0 0 0,0 0 0 0 0,1 0 0 0 0,-1-1 0 0 0,1 1-1 0 0,-1 0 1 0 0,1-1 0 0 0,-1 1 0 0 0,1 0 0 0 0,0-1 0 0 0,0 1 0 0 0,0-1 0 0 0,0 1 0 0 0,0-1 0 0 0,0 0-1 0 0,0 1 1 0 0,1-1 0 0 0,-1 0 0 0 0,0 0 0 0 0,1 0 0 0 0,-1 0 0 0 0,1 0 0 0 0,-1 0 0 0 0,1 0 0 0 0,-1 0-1 0 0,1-1 1 0 0,0 1 0 0 0,-1-1 0 0 0,1 1 0 0 0,0-1 0 0 0,0 0 0 0 0,-1 1 0 0 0,1-1 0 0 0,0 0 0 0 0,0 0 0 0 0,0 0-1 0 0,-1 0 1 0 0,1-1 0 0 0,0 1 0 0 0,0 0 0 0 0,-1-1 0 0 0,1 1 0 0 0,1-2-33 0 0,76-21-156 0 0,-67 16 66 0 0,-12 6 84 0 0,1 1 0 0 0,-1-1 0 0 0,1 0 0 0 0,0 0 0 0 0,-1 0 0 0 0,1 1 0 0 0,0-1 0 0 0,-1 0 0 0 0,1 1 0 0 0,0-1 0 0 0,0 1 0 0 0,0-1 0 0 0,0 1 0 0 0,0-1 0 0 0,0 1 0 0 0,-1-1 0 0 0,1 1 0 0 0,0 0 0 0 0,0 0 0 0 0,0-1 0 0 0,0 1 0 0 0,0 0 0 0 0,0 0 0 0 0,0 0 0 0 0,0 0 0 0 0,0 0 0 0 0,0 0 0 0 0,0 1 0 0 0,0-1 0 0 0,0 0 0 0 0,0 0 0 0 0,0 1 0 0 0,0-1 0 0 0,0 0 0 0 0,0 1 0 0 0,0-1 0 0 0,0 1 0 0 0,0 0 0 0 0,-1-1 0 0 0,1 1 0 0 0,0-1 0 0 0,0 1 0 0 0,-1 0 0 0 0,1 0 0 0 0,0-1 0 0 0,-1 1 0 0 0,1 0 0 0 0,-1 0 0 0 0,1 0 0 0 0,-1 0 0 0 0,1 0 0 0 0,-1 0 0 0 0,0 0 0 0 0,0 0 0 0 0,1 0 0 0 0,-1 0 0 0 0,0 0 0 0 0,0 0 0 0 0,0 0 0 0 0,0 0 0 0 0,0 0 0 0 0,0 0 0 0 0,0 0 0 0 0,0 0 0 0 0,0 0 0 0 0,-1 0 6 0 0,2 4-4 0 0,1 0-1 0 0,-2 0 0 0 0,1 0 0 0 0,-1-1 1 0 0,1 1-1 0 0,-1 0 0 0 0,-1 0 0 0 0,1 0 1 0 0,-1 0-1 0 0,0 0 0 0 0,0 0 1 0 0,0 0-1 0 0,-1 0 0 0 0,1-1 0 0 0,-1 1 1 0 0,0-1-1 0 0,-1 1 0 0 0,1-1 0 0 0,-2 1 5 0 0,4-13-7746 0 0,5-5 343 0 0</inkml:trace>
  <inkml:trace contextRef="#ctx0" brushRef="#br0" timeOffset="1214.06">793 143 14277 0 0,'0'0'1864'0'0,"0"0"-1696"0"0,21 57-156 0 0,-17-29 613 0 0,-2 2-89 0 0,-2 0-88 0 0,0 0-216 0 0,-6-2-8 0 0,-6 1-128 0 0,0-3-8 0 0,-6-1-88 0 0,-3-1-396 0 0,-3-3-520 0 0,-7-4-649 0 0,3-5-1135 0 0,-7-12-3900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46.2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0 7037 0 0,'0'0'5793'0'0,"0"0"-5208"0"0,0 6-833 0 0,-9 216 3428 0 0,59-249-16156 0 0,-32 16 12681 0 0,60-4 8973 0 0,-76 16-8543 0 0,0-1 0 0 0,0 0-1 0 0,0 1 1 0 0,0 0 0 0 0,0-1 0 0 0,0 1-1 0 0,-1 0 1 0 0,1 0 0 0 0,0 0 0 0 0,0 0-1 0 0,-1 1 1 0 0,1-1 0 0 0,0 0 0 0 0,-1 1-1 0 0,0-1 1 0 0,1 1 0 0 0,-1-1 0 0 0,0 1-1 0 0,0 0 1 0 0,0-1 0 0 0,0 1-1 0 0,0 0 1 0 0,0 0 0 0 0,0 0 0 0 0,0 0-1 0 0,-1 0 1 0 0,1 0 0 0 0,-1 0 0 0 0,0 0-1 0 0,1 0 1 0 0,-1 0 0 0 0,0 0 0 0 0,0 0-1 0 0,0 0 1 0 0,-1 0 0 0 0,1 0-1 0 0,0 0 1 0 0,-1 1-135 0 0,0 1 61 0 0,-1-1-1 0 0,0 1 1 0 0,0 0-1 0 0,0-1 1 0 0,0 0 0 0 0,0 1-1 0 0,0-1 1 0 0,-1 0-1 0 0,0 0 1 0 0,0 0-1 0 0,0 0 1 0 0,0-1-1 0 0,0 1 1 0 0,0-1 0 0 0,0 0-1 0 0,-1 0 1 0 0,0 0-1 0 0,1 0 1 0 0,-1-1-1 0 0,0 1 1 0 0,1-1-1 0 0,-1 0 1 0 0,0 0 0 0 0,0-1-1 0 0,0 1 1 0 0,0-1-1 0 0,-1 0-60 0 0,-68-1-2908 0 0,60-5-199 0 0,7-8-2758 0 0</inkml:trace>
  <inkml:trace contextRef="#ctx0" brushRef="#br0" timeOffset="247.4">343 13 12973 0 0,'4'6'2308'0'0,"2"4"-2223"0"0,1 0 1 0 0,-2 0-1 0 0,0 0 1 0 0,0 0 0 0 0,-1 1-1 0 0,0-1 1 0 0,-1 1-1 0 0,0 0 1 0 0,0 1 0 0 0,-1-1-1 0 0,-1 0 1 0 0,0 1-1 0 0,-1-1 1 0 0,0 0-1 0 0,-1 1 1 0 0,0-1 0 0 0,0 0-1 0 0,-1 1 1 0 0,-1-1-1 0 0,0 0 1 0 0,0 0 0 0 0,-1-1-1 0 0,-1 1 1 0 0,0-1-1 0 0,0 0 1 0 0,-1 0-1 0 0,0 0 1 0 0,-1-1 0 0 0,0 0-1 0 0,0 0 1 0 0,-1-1-1 0 0,0 0 1 0 0,-5 3-86 0 0,-3-4-1483 0 0,6-8-4401 0 0,5-7-1006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1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9 796 0 0,'0'0'539'0'0,"0"0"582"0"0,0 0 2180 0 0,0 0-1352 0 0,0 0-1030 0 0,0 0-208 0 0,0 0 15 0 0,0 0 10 0 0,-15 7 2235 0 0,-26-4-1295 0 0,-79-4-2428 0 0,106-12-5169 0 0,13 9 453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1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11 3040 0 0,'0'0'6705'0'0,"0"0"-5029"0"0,0 0-996 0 0,0 0 12 0 0,0 0 328 0 0,0 0-464 0 0,0 0-24 0 0,0 0 124 0 0,0 0 24 0 0,-43 0-303 0 0,20 0-301 0 0,0 0-76 0 0,-1 0 0 0 0,1 0-401 0 0,2 0-899 0 0,0 0-540 0 0,5-1-2772 0 0,3-8-3673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4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80 4680 0 0,'0'0'4892'0'0,"0"0"-3388"0"0,3-8-1209 0 0,-2 7-244 0 0,1 1-1 0 0,-1-2 1 0 0,1 1-1 0 0,-1 0 1 0 0,0 0 0 0 0,0 0-1 0 0,0 0 1 0 0,0-1-1 0 0,0 1 1 0 0,0-1 0 0 0,0 1-1 0 0,0 0 1 0 0,0-1-1 0 0,-1 0 1 0 0,1 1 0 0 0,-1-1-1 0 0,1 1 1 0 0,-1-1-1 0 0,1 0 1 0 0,-1 1 0 0 0,0-1-1 0 0,0 0 1 0 0,0 1-1 0 0,0-1 1 0 0,0 0 0 0 0,0 1-1 0 0,-1-1 1 0 0,1 0-1 0 0,0 1 1 0 0,-1-1 0 0 0,1 0-1 0 0,-1 1 1 0 0,0-1-1 0 0,1 1 1 0 0,-1-1 0 0 0,0 1-1 0 0,0-1 1 0 0,0 1-1 0 0,0 0 1 0 0,0 0 0 0 0,-1-1-1 0 0,1 1 1 0 0,0 0-1 0 0,0 0 1 0 0,-1 0 0 0 0,1 0-1 0 0,-1 0 1 0 0,1 0-1 0 0,-1 1 1 0 0,1-1 0 0 0,-1 0-1 0 0,1 1 1 0 0,-1-1-1 0 0,0 1 1 0 0,1 0 0 0 0,-1 0-1 0 0,0-1 1 0 0,1 1-1 0 0,-1 0 1 0 0,0 0 0 0 0,1 0-1 0 0,-1 1 1 0 0,0-1-1 0 0,1 0 1 0 0,-2 1-51 0 0,-3 2 38 0 0,0 0 1 0 0,0 0-1 0 0,0 1 1 0 0,0 0-1 0 0,0 0 1 0 0,1 1-1 0 0,0-1 1 0 0,0 1-1 0 0,0 0 1 0 0,1 1-1 0 0,-1-1 1 0 0,1 1-1 0 0,0 0 1 0 0,1 0-1 0 0,0 0 0 0 0,0 0 1 0 0,0 1-1 0 0,0-1 1 0 0,1 1-1 0 0,0 0 1 0 0,1 0-1 0 0,0-1 1 0 0,0 1-1 0 0,0 7-38 0 0,7 169 973 0 0,21-58 68 0 0,-16-89-740 0 0,-2 0 0 0 0,-2 1 0 0 0,-1 0 0 0 0,-1 0-1 0 0,-3 0 1 0 0,-1 1 0 0 0,-2-1 0 0 0,-4 29-301 0 0,4-61 15 0 0,0 1 1 0 0,0-1-1 0 0,-1 0 1 0 0,0 0-1 0 0,0 0 0 0 0,-1 0 1 0 0,1 0-1 0 0,-1 0 1 0 0,0 0-1 0 0,0-1 0 0 0,-1 0 1 0 0,1 1-1 0 0,-1-1 1 0 0,0-1-1 0 0,0 1 1 0 0,-1 0-1 0 0,1-1 0 0 0,-1 0 1 0 0,1 0-1 0 0,-1 0 1 0 0,0-1-1 0 0,0 0 0 0 0,0 0 1 0 0,0 0-1 0 0,-1 0 1 0 0,1-1-1 0 0,0 0 1 0 0,-1 0-1 0 0,1 0 0 0 0,-1-1 1 0 0,1 1-1 0 0,-1-2 1 0 0,-1 1-16 0 0,-67-42-3013 0 0,63 20-2165 0 0,11 12-247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00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6625 0 0,'0'0'8892'0'0,"0"0"-8892"0"0,0 0-668 0 0,0 0 668 0 0,-16 41 164 0 0,4-29 164 0 0,-2 1-92 0 0,-2-1-236 0 0,-1 1-136 0 0,3-4-1396 0 0,2-1-3292 0 0,7-7-4005 0 0</inkml:trace>
  <inkml:trace contextRef="#ctx0" brushRef="#br0" timeOffset="1">196 185 14189 0 0,'0'0'1455'0'0,"0"0"-1028"0"0,0 0-32 0 0,-6 8-23 0 0,0 2-279 0 0,1 0 0 0 0,0 0 0 0 0,1 0 1 0 0,-1 1-1 0 0,2 0 0 0 0,0-1 1 0 0,0 2-1 0 0,1-1 0 0 0,0 0 1 0 0,1 0-1 0 0,1 0 0 0 0,-1 1 0 0 0,2-1 1 0 0,0 0-1 0 0,0 2-93 0 0,19 54-39 0 0,-1-50-4074 0 0,-14-17-340 0 0,-2-3-1803 0 0</inkml:trace>
  <inkml:trace contextRef="#ctx0" brushRef="#br0" timeOffset="264.27">248 311 1344 0 0,'0'0'7063'0'0,"0"0"-5327"0"0,6 0-1571 0 0,1-2 12 0 0,1 1 1 0 0,-1 0-1 0 0,0 1 1 0 0,0-1-1 0 0,1 1 1 0 0,-1 1-1 0 0,0 0 1 0 0,0 0-1 0 0,1 0 1 0 0,-1 1 0 0 0,0 0-1 0 0,0 0 1 0 0,-1 1-1 0 0,1-1 1 0 0,0 2-1 0 0,-1-1 1 0 0,0 1-1 0 0,0 0 1 0 0,0 0-1 0 0,0 1 1 0 0,0-1-1 0 0,-1 1 1 0 0,0 1-1 0 0,0-1 1 0 0,0 1-178 0 0,-6-3 38 0 0,1 1 0 0 0,0-1 0 0 0,-1 0 0 0 0,0 1 0 0 0,0-1 0 0 0,0 0 0 0 0,0 0 0 0 0,0 1 0 0 0,0-1 0 0 0,-1 0 0 0 0,0 0 0 0 0,0-1 0 0 0,0 1 0 0 0,0 0 0 0 0,0 0 0 0 0,0-1-1 0 0,-1 0 1 0 0,1 1 0 0 0,-1-1 0 0 0,1 0 0 0 0,-1 0 0 0 0,0 0 0 0 0,0-1 0 0 0,0 1 0 0 0,0-1 0 0 0,0 1 0 0 0,0-1 0 0 0,-1 0 0 0 0,1 0 0 0 0,0-1 0 0 0,-1 1 0 0 0,1-1 0 0 0,0 1 0 0 0,-1-1 0 0 0,1 0 0 0 0,-2 0-38 0 0,-45 5-2454 0 0,40-7-1846 0 0,2-9-3475 0 0</inkml:trace>
  <inkml:trace contextRef="#ctx0" brushRef="#br0" timeOffset="542.94">476 315 4620 0 0,'0'0'5912'0'0,"0"0"-3949"0"0,0 0-1485 0 0,0 0-140 0 0,-3 6 492 0 0,-16 66 1200 0 0,19-70-2086 0 0,0 0 1 0 0,-1-1 0 0 0,1 1 0 0 0,0 0 0 0 0,1 0-1 0 0,-1 0 1 0 0,0 0 0 0 0,0-1 0 0 0,1 1 0 0 0,-1 0-1 0 0,1 0 1 0 0,-1-1 0 0 0,1 1 0 0 0,0 0 0 0 0,0-1-1 0 0,0 1 1 0 0,0-1 0 0 0,0 1 0 0 0,0-1 0 0 0,0 1-1 0 0,0-1 1 0 0,1 0 0 0 0,-1 1 0 0 0,0-1 0 0 0,1 0-1 0 0,-1 0 1 0 0,1 0 0 0 0,-1 0 0 0 0,1 0 0 0 0,0-1-1 0 0,-1 1 1 0 0,1 0 0 0 0,0-1 0 0 0,0 1 0 0 0,-1-1-1 0 0,1 0 1 0 0,0 0 0 0 0,0 1 0 0 0,0-1 0 0 0,0 0-1 0 0,-1 0 1 0 0,1-1 0 0 0,0 1 0 0 0,0 0 0 0 0,1-1 55 0 0,10-2-2887 0 0,-2-2-2216 0 0</inkml:trace>
  <inkml:trace contextRef="#ctx0" brushRef="#br0" timeOffset="712.02">577 225 9653 0 0,'0'0'2753'0'0,"0"0"-1990"0"0,6 7-333 0 0,0-1-285 0 0,0 0-1 0 0,0 1 1 0 0,-1-1-1 0 0,0 1 1 0 0,0 0 0 0 0,-1 0-1 0 0,0 1 1 0 0,0-1-1 0 0,-1 1 1 0 0,0 0-1 0 0,0 0 1 0 0,-1 0-1 0 0,0 0 1 0 0,0 0 0 0 0,-1 1-1 0 0,0-1 1 0 0,0 0-1 0 0,-1 1 1 0 0,0-1-1 0 0,-1 1 1 0 0,0-1-1 0 0,0 0 1 0 0,-1 1 0 0 0,0-1-1 0 0,0 0 1 0 0,-1 0-1 0 0,0 0-144 0 0,-85 78-1541 0 0,80-83-563 0 0,1-7-3184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5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1656 0 0,'0'0'8278'0'0,"0"0"-5630"0"0,0 0-2095 0 0,0 0-291 0 0,0 0 142 0 0,0 7 412 0 0,-8 62 1650 0 0,-1 29-3376 0 0,9-98-3550 0 0,3-4 220 0 0,6-13-3233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5.7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12645 0 0,'0'0'1136'0'0,"0"0"-1170"0"0,7 2-122 0 0,-3-2 206 0 0,1 1 0 0 0,-1 0 1 0 0,0 0-1 0 0,0 0 1 0 0,1 1-1 0 0,-1-1 0 0 0,0 1 1 0 0,0 0-1 0 0,0 0 1 0 0,-1 0-1 0 0,1 1 0 0 0,0 0 1 0 0,-1-1-1 0 0,0 1 1 0 0,1 0-1 0 0,-1 0 0 0 0,0 1 1 0 0,-1-1-1 0 0,1 1 1 0 0,-1 0-1 0 0,1-1 0 0 0,-1 1 1 0 0,0 0-1 0 0,0 0 1 0 0,-1 0-1 0 0,1 1 0 0 0,-1-1 1 0 0,0 0-1 0 0,0 0 1 0 0,-1 1-1 0 0,1-1 0 0 0,-1 1 1 0 0,0-1-1 0 0,0 0 1 0 0,0 1-1 0 0,-1-1 0 0 0,1 1 1 0 0,-1-1-1 0 0,0 0 1 0 0,0 1-1 0 0,-1-1 0 0 0,0 2-50 0 0,-96 81 218 0 0,98-86-177 0 0,1 1-1 0 0,0 0 0 0 0,-1-1 0 0 0,1 1 0 0 0,0-1 0 0 0,0 1 1 0 0,0-1-1 0 0,1 1 0 0 0,-1-1 0 0 0,0 0 0 0 0,0 0 0 0 0,1 0 1 0 0,-1 1-1 0 0,1-1 0 0 0,-1 0 0 0 0,1-1 0 0 0,-1 1 0 0 0,1 0 1 0 0,-1 0-1 0 0,1-1 0 0 0,0 1 0 0 0,-1-1 0 0 0,1 1 1 0 0,0-1-1 0 0,0 0 0 0 0,-1 0 0 0 0,1 0 0 0 0,0 0 0 0 0,0 0 1 0 0,0 0-1 0 0,-1 0 0 0 0,1 0 0 0 0,0-1 0 0 0,0 1 0 0 0,-1-1 1 0 0,2 0-41 0 0,1 1-41 0 0,144 1-511 0 0,-146 0-7109 0 0,-5-1-805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9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1 652 0 0,'0'0'7319'0'0,"0"0"-5052"0"0,0 0-1632 0 0,0 0 162 0 0,0 0-149 0 0,0 0-363 0 0,0 0-229 0 0,-1 3 32 0 0,-100 166 1954 0 0,104-165-2019 0 0,0-1-1 0 0,0 1 1 0 0,0-1-1 0 0,1 0 1 0 0,-1 0-1 0 0,1 0 1 0 0,0 0-1 0 0,0 0 1 0 0,0-1-1 0 0,0 0 1 0 0,0 0-1 0 0,0 0 1 0 0,0 0-1 0 0,1-1 1 0 0,-1 1-1 0 0,1-1 1 0 0,-1 0-1 0 0,1-1 1 0 0,0 1-1 0 0,-1-1 1 0 0,1 0 0 0 0,0 0-1 0 0,-1 0 1 0 0,1-1-1 0 0,0 1 1 0 0,-1-1-1 0 0,1 0 1 0 0,2-2-23 0 0,-2 3-33 0 0,83-19 156 0 0,-87 19-142 0 0,1-1-1 0 0,0 0 1 0 0,0 1-1 0 0,-1-1 1 0 0,1 0-1 0 0,0 0 1 0 0,-1 0-1 0 0,1 0 1 0 0,-1 0-1 0 0,1 0 1 0 0,-1 0-1 0 0,0-1 1 0 0,1 1 0 0 0,-1-1-1 0 0,0 1 1 0 0,0-1-1 0 0,0 1 1 0 0,0-1-1 0 0,0 1 1 0 0,0-1-1 0 0,-1 0 1 0 0,1 1-1 0 0,0-1 1 0 0,-1 0-1 0 0,1 0 1 0 0,-1 0-1 0 0,0 0 1 0 0,0 1-1 0 0,0-1 1 0 0,0 0-1 0 0,0 0 1 0 0,0 0-1 0 0,0 0 1 0 0,0 1-1 0 0,-1-1 1 0 0,1 0-1 0 0,-1 0 1 0 0,1 0-1 0 0,-1 1 1 0 0,0-1-1 0 0,0 0 1 0 0,0 1-1 0 0,0-1 1 0 0,0 1-1 0 0,0-1 1 0 0,0 0 19 0 0,-16 49 1302 0 0,-22 114 698 0 0,42-152-3666 0 0,2-5-4090 0 0,0-6-1022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01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6857 0 0,'0'0'5578'0'0,"0"0"-4442"0"0,0 0-988 0 0,0 0 62 0 0,0 0-136 0 0,2 4-221 0 0,88 66 826 0 0,-91-68-663 0 0,0 0 0 0 0,0-1 1 0 0,0 1-1 0 0,0-1 0 0 0,0 1 1 0 0,0-1-1 0 0,-1 1 0 0 0,1-1 1 0 0,-1 0-1 0 0,1 0 1 0 0,-1 0-1 0 0,1 0 0 0 0,-1 0 1 0 0,0 0-1 0 0,1 0 0 0 0,-1 0 1 0 0,0-1-1 0 0,0 1 0 0 0,0-1 1 0 0,0 1-1 0 0,1-1 0 0 0,-1 0 1 0 0,0 0-1 0 0,0 0 0 0 0,0 0 1 0 0,0 0-1 0 0,0 0 1 0 0,0 0-1 0 0,0-1 0 0 0,0 1 1 0 0,1-1-1 0 0,-1 1 0 0 0,-1-1-16 0 0,0 1-145 0 0,-6 0-137 0 0,-3 1-1134 0 0,61 12 2588 0 0,-47-14-1104 0 0,0 1 0 0 0,0 0 0 0 0,0 0 1 0 0,0 1-1 0 0,0-1 0 0 0,-1 0 0 0 0,1 1 0 0 0,0-1 1 0 0,0 1-1 0 0,0-1 0 0 0,-1 1 0 0 0,1 0 1 0 0,0 0-1 0 0,-1 0 0 0 0,1 0 0 0 0,-1 0 0 0 0,1 0 1 0 0,-1 0-1 0 0,1 0 0 0 0,-1 1 0 0 0,0-1 1 0 0,1 0-1 0 0,-1 1 0 0 0,0-1 0 0 0,0 1 0 0 0,0 0 1 0 0,0-1-1 0 0,-1 1 0 0 0,1 0 0 0 0,0 0 1 0 0,-1-1-1 0 0,1 1 0 0 0,-1 0 0 0 0,0 0 0 0 0,1 0 1 0 0,-1 0-1 0 0,0-1 0 0 0,0 1 0 0 0,0 0 1 0 0,0 0-1 0 0,-1 0 0 0 0,1 0 0 0 0,0 0 0 0 0,-1-1 1 0 0,1 1-1 0 0,-1 0 0 0 0,0 0 0 0 0,0-1 1 0 0,1 1-1 0 0,-1 0 0 0 0,0-1 0 0 0,0 1 0 0 0,-1-1 1 0 0,1 1-1 0 0,0-1 0 0 0,0 0 0 0 0,-1 1 1 0 0,1-1-1 0 0,-1 0 0 0 0,1 0 0 0 0,-1 0 0 0 0,1 0 1 0 0,-1 0-1 0 0,0 0 0 0 0,-1 0-68 0 0,-92 8-61 0 0,63-15-3056 0 0,5-6-4261 0 0,15 1-903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01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 9805 0 0,'0'0'5186'0'0,"0"0"-4381"0"0,0 6-874 0 0,-1 279 3029 0 0,-4-291-3024 0 0,-1 0-1 0 0,1 0 0 0 0,-1 0 1 0 0,0 1-1 0 0,0-1 1 0 0,-1 1-1 0 0,1 1 1 0 0,-1 0-1 0 0,0 0 1 0 0,-1 0-1 0 0,1 0 1 0 0,-1 1-1 0 0,1 1 1 0 0,-1-1-1 0 0,0 1 1 0 0,0 1-1 0 0,0-1 0 0 0,0 1 1 0 0,-4 1 64 0 0,8 4 50 0 0,1 0 0 0 0,-1 0 0 0 0,0 1 0 0 0,1-1 0 0 0,0 1 1 0 0,0 0-1 0 0,1 0 0 0 0,-1 0 0 0 0,1 1 0 0 0,0-1 0 0 0,0 0 0 0 0,1 1 0 0 0,0-1 0 0 0,0 1 1 0 0,0 0-1 0 0,0-1 0 0 0,1 1 0 0 0,0 0 0 0 0,0-1 0 0 0,1 1 0 0 0,0 0 0 0 0,0-1 0 0 0,0 1 1 0 0,0-1-1 0 0,1 1 0 0 0,0 0-50 0 0,2-2 22 0 0,-1-1 0 0 0,1 1 0 0 0,0 0 0 0 0,0-1 0 0 0,0 0 0 0 0,1 0 0 0 0,-1 0 0 0 0,1-1 1 0 0,-1 1-1 0 0,1-1 0 0 0,0 0 0 0 0,0-1 0 0 0,0 1 0 0 0,0-1 0 0 0,0 0 0 0 0,0 0 0 0 0,0 0 0 0 0,1-1 1 0 0,-1 0-1 0 0,0 0 0 0 0,0 0 0 0 0,0-1 0 0 0,1 1 0 0 0,-1-1 0 0 0,0-1 0 0 0,0 1-22 0 0,44-12-3248 0 0,-8-4-4379 0 0,-13 0 336 0 0</inkml:trace>
  <inkml:trace contextRef="#ctx0" brushRef="#br0" timeOffset="187.45">488 140 7037 0 0,'0'0'7016'0'0,"0"0"-5340"0"0,2 9-1155 0 0,1 5-225 0 0,-1 0 0 0 0,-1 0 0 0 0,0 0 0 0 0,-1 1 0 0 0,-1-1 0 0 0,0 0 0 0 0,-1 0 0 0 0,0 0 0 0 0,-1 0 0 0 0,-4 10-296 0 0,-30 101-1277 0 0,41-114-1125 0 0,7-6-3916 0 0,2-9-651 0 0</inkml:trace>
  <inkml:trace contextRef="#ctx0" brushRef="#br0" timeOffset="341.78">565 287 15265 0 0,'0'0'2525'0'0,"0"0"-2461"0"0,0 0-56 0 0,-37-6-8 0 0,8 5 76 0 0,-2 1-68 0 0,0 0-8 0 0,-6 0-836 0 0,10 0-1693 0 0,2 1-3855 0 0,-5-3-1813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00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3464 0 0,'0'0'6638'0'0,"0"0"-4366"0"0,2 6-1933 0 0,1 5 37 0 0,-1 0 1 0 0,0 0-1 0 0,0 0 0 0 0,-1 0 0 0 0,0 0 1 0 0,-1 1-1 0 0,-1-1 0 0 0,0 0 0 0 0,0 0 1 0 0,-1 0-1 0 0,0 0 0 0 0,-1 0 0 0 0,-4 9-376 0 0,7 2-2239 0 0,12-12-4886 0 0,0-10 69 0 0</inkml:trace>
  <inkml:trace contextRef="#ctx0" brushRef="#br0" timeOffset="248.99">295 265 10725 0 0,'0'0'3844'0'0,"0"0"-3844"0"0,0 0 0 0 0,0 0 380 0 0,-42 7 388 0 0,22-7-136 0 0,-3 0-207 0 0,-1-1-277 0 0,-4 0-144 0 0,2 1-4 0 0,-1 0-76 0 0,2 0-989 0 0,-1 0-299 0 0,5 0-944 0 0,3-1-3000 0 0,3-5-1497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6:5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0 1656 0 0,'0'0'5614'0'0,"0"0"-2459"0"0,0 0-1752 0 0,0 0-511 0 0,0 0-169 0 0,0 0-518 0 0,0 0-84 0 0,1 6 439 0 0,-20 268 4487 0 0,33-235-5199 0 0,-4-34-2999 0 0,2-13-4429 0 0,-5-5-201 0 0</inkml:trace>
  <inkml:trace contextRef="#ctx0" brushRef="#br0" timeOffset="153.46">205 170 7341 0 0,'0'0'8292'0'0,"0"0"-7447"0"0,0 0-845 0 0,0 0 0 0 0,0 0 176 0 0,-52 0 96 0 0,28 0-148 0 0,-3 0-124 0 0,-1 1-396 0 0,-1-1-1293 0 0,7 0-2571 0 0,-1-7-4917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03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51 3512 0 0,'0'0'11417'0'0,"0"0"-9692"0"0,0 0-1429 0 0,0 0-296 0 0,0 0 0 0 0,0 0 0 0 0,0 0 176 0 0,-37 3 96 0 0,15-3-136 0 0,-3 0-128 0 0,-2 0-8 0 0,-3 0-4 0 0,2 0-516 0 0,2 0-549 0 0,3-3-443 0 0,6-3-1152 0 0,5 1-3520 0 0</inkml:trace>
  <inkml:trace contextRef="#ctx0" brushRef="#br0" timeOffset="264.85">137 1 13329 0 0,'0'0'2064'0'0,"0"0"-1688"0"0,29 47 445 0 0,-27-28 27 0 0,0 2-256 0 0,-2 0-232 0 0,-4-3-152 0 0,-4 0-84 0 0,0-1-124 0 0,0-1-148 0 0,-1-1-740 0 0,1-4-1253 0 0,0-7-4335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06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47 520 0 0,'0'0'8994'0'0,"0"0"-6192"0"0,0 0-2209 0 0,0 0-209 0 0,-4-6-187 0 0,2 3-183 0 0,0 0 1 0 0,0 0-1 0 0,0 0 1 0 0,-1 0-1 0 0,1 1 1 0 0,-1 0-1 0 0,1-1 0 0 0,-1 1 1 0 0,0 0-1 0 0,0 0 1 0 0,0 0-1 0 0,0 1 1 0 0,-1-1-1 0 0,1 1 0 0 0,0-1 1 0 0,-1 1-1 0 0,1 0 1 0 0,0 0-1 0 0,-1 1 1 0 0,1-1-1 0 0,-1 1 0 0 0,0 0 1 0 0,1 0-1 0 0,-1 0 1 0 0,1 0-1 0 0,-1 1 1 0 0,1-1-1 0 0,-1 1 0 0 0,1 0 1 0 0,-1 0-1 0 0,1 0 1 0 0,0 0-1 0 0,0 1 1 0 0,-1-1-1 0 0,1 1 1 0 0,0 0-1 0 0,-2 2-14 0 0,-2 6 49 0 0,0 0 1 0 0,1 1-1 0 0,1-1 1 0 0,0 1-1 0 0,0 1 1 0 0,1-1-1 0 0,0 0 1 0 0,1 1-1 0 0,0 0 1 0 0,1 0-1 0 0,1 0 1 0 0,0 0-1 0 0,0 0 1 0 0,1 0-1 0 0,1 0 1 0 0,0 0-1 0 0,1 0 1 0 0,0 2-50 0 0,65 282 2906 0 0,-50-247-2521 0 0,-3 2 1 0 0,-2 0 0 0 0,-1 0 0 0 0,-4 1 0 0 0,0 21-386 0 0,-32 55 522 0 0,23-125-510 0 0,0 0 0 0 0,0 0 0 0 0,0 0 0 0 0,0 0 0 0 0,-1-1 0 0 0,0 1-1 0 0,1-1 1 0 0,-1 1 0 0 0,0-1 0 0 0,0 0 0 0 0,0 0 0 0 0,0 0 0 0 0,0-1 0 0 0,0 1 0 0 0,-1-1 0 0 0,1 0 0 0 0,-1 0 0 0 0,1 0 0 0 0,-1 0 0 0 0,1 0 0 0 0,-1-1 0 0 0,1 0 0 0 0,-1 0 0 0 0,0 0 0 0 0,1 0 0 0 0,-1 0 0 0 0,1-1 0 0 0,-1 1 0 0 0,1-1 0 0 0,-1 0 0 0 0,1 0 0 0 0,-1 0 0 0 0,1-1 0 0 0,-2-1-12 0 0,-60-34-1345 0 0,33 0-4958 0 0,29 26 639 0 0,6-2-1703 0 0</inkml:trace>
  <inkml:trace contextRef="#ctx0" brushRef="#br0" timeOffset="326.89">371 1074 4620 0 0,'0'0'8385'0'0,"0"0"-5757"0"0,0 0-1961 0 0,0 0-257 0 0,0 0-267 0 0,0 0 51 0 0,1 7 247 0 0,11 137-59 0 0,-9-144-5531 0 0,4-10-1083 0 0</inkml:trace>
  <inkml:trace contextRef="#ctx0" brushRef="#br0" timeOffset="731.52">547 64 9413 0 0,'0'0'4131'0'0,"0"0"-3260"0"0,0 0-977 0 0,0 0-121 0 0,0 0 6 0 0,0 0 334 0 0,0 0 137 0 0,4 8-11 0 0,-3-5-182 0 0,1 1 0 0 0,-1-1 0 0 0,0 0 0 0 0,0 0 0 0 0,0 1 1 0 0,0-1-1 0 0,-1 1 0 0 0,1-1 0 0 0,-1 1 0 0 0,0-1 0 0 0,0 1 0 0 0,0-1 0 0 0,0 1 0 0 0,-1-1 0 0 0,1 1 0 0 0,-1-1 0 0 0,0 1 0 0 0,0-1 0 0 0,0 0 0 0 0,-1 0 0 0 0,1 1 0 0 0,-1-1 0 0 0,1 0 0 0 0,-1 0 0 0 0,0 0 0 0 0,-3 2-57 0 0,-77 93 582 0 0,145-72 994 0 0,14-5-1026 0 0,-38-9-1381 0 0,-1-2-3637 0 0,-29-10-1194 0 0,2-3-2031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19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26 8349 0 0,'0'0'632'0'0,"-7"-4"-407"0"0,5 2-203 0 0,0 0-1 0 0,0 0 0 0 0,0 1 1 0 0,0-1-1 0 0,0 0 1 0 0,0 1-1 0 0,-1-1 0 0 0,1 1 1 0 0,-1 0-1 0 0,1 0 0 0 0,-1 0 1 0 0,1 0-1 0 0,-1 0 1 0 0,0 1-1 0 0,1-1 0 0 0,-1 1 1 0 0,0-1-1 0 0,1 1 1 0 0,-1 0-1 0 0,0 0 0 0 0,0 1 1 0 0,1-1-1 0 0,-1 0 1 0 0,0 1-1 0 0,1-1 0 0 0,-1 1 1 0 0,0 0-1 0 0,1 0 1 0 0,-1 0-1 0 0,1 0 0 0 0,0 1 1 0 0,-1-1-1 0 0,1 1 1 0 0,0-1-1 0 0,0 1 0 0 0,0 0 1 0 0,0 0-1 0 0,0 0 1 0 0,0 0-1 0 0,0 0 0 0 0,1 0 1 0 0,-1 1-1 0 0,1-1 0 0 0,-1 0 1 0 0,1 1-1 0 0,0 0-21 0 0,0 18 279 0 0,1 0-1 0 0,1 0 0 0 0,0 0 1 0 0,2 0-1 0 0,0 0 0 0 0,2-1 1 0 0,0 1-1 0 0,1-1 0 0 0,2 0 1 0 0,0-1-1 0 0,0 0 0 0 0,8 11-278 0 0,-4-7 424 0 0,-2 0 1 0 0,0 1-1 0 0,-2 0 0 0 0,0 1 0 0 0,-2 0 0 0 0,-1 0 0 0 0,0 0 1 0 0,-1 14-425 0 0,-3-34 18 0 0,0 0 1 0 0,0 0 0 0 0,-1 0 0 0 0,1 0-1 0 0,-1 0 1 0 0,0 1 0 0 0,-1-1 0 0 0,1 0-1 0 0,-1 0 1 0 0,0 0 0 0 0,0 0-1 0 0,-1 0 1 0 0,0-1 0 0 0,1 1 0 0 0,-2 0-1 0 0,1-1 1 0 0,0 1 0 0 0,-1-1 0 0 0,0 1-1 0 0,0-1 1 0 0,0 0 0 0 0,-1-1 0 0 0,1 1-1 0 0,-1 0 1 0 0,0-1 0 0 0,0 0 0 0 0,0 0-1 0 0,0 0 1 0 0,0 0 0 0 0,-1-1 0 0 0,0 0-1 0 0,1 0 1 0 0,-1 0 0 0 0,0 0 0 0 0,0-1-1 0 0,0 0 1 0 0,0 0 0 0 0,0 0 0 0 0,0 0-1 0 0,0-1 1 0 0,0 0 0 0 0,0 0 0 0 0,0 0-1 0 0,0-1 1 0 0,0 0 0 0 0,0 0 0 0 0,0 0-1 0 0,0-1 1 0 0,0 1 0 0 0,0-1 0 0 0,0 0-1 0 0,-1-2-18 0 0,-21-27-5407 0 0,22 4-2080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7:59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74 2464 0 0,'0'0'331'0'0,"0"0"-8"0"0,0 0 449 0 0,0 0 2355 0 0,0 0-1008 0 0,0 0-1333 0 0,0 0-327 0 0,8 4 93 0 0,12 6-184 0 0,-8-3 235 0 0,0 0 1 0 0,0-2-1 0 0,1 1 0 0 0,0-1 1 0 0,0-1-1 0 0,0 0 0 0 0,0-1 1 0 0,0-1-1 0 0,1 0 0 0 0,7 0-603 0 0,-3-30 2382 0 0,-53-29-3014 0 0,-34 7-232 0 0,55 102-108 0 0,3 210 1866 0 0,20-236-1473 0 0,7-19-5387 0 0,-9-7-142 0 0</inkml:trace>
  <inkml:trace contextRef="#ctx0" brushRef="#br0" timeOffset="267.56">192 260 2948 0 0,'0'0'8529'0'0,"0"0"-7209"0"0,0 0-1244 0 0,0 0-76 0 0,0 0 536 0 0,0 0 76 0 0,-38 12-120 0 0,20-12-200 0 0,-3 0-292 0 0,3 0-1088 0 0,3-2-3004 0 0,-3-10-4673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0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0 13609 0 0,'0'0'1522'0'0,"1"8"-1210"0"0,-2 263 2137 0 0,1-270-2464 0 0,-1 2 13 0 0,0 0 0 0 0,1 0 0 0 0,-1 0 0 0 0,1 0 0 0 0,0 0 0 0 0,0 0 0 0 0,0 0 0 0 0,0 0 0 0 0,1 0 0 0 0,-1 0 0 0 0,1 0-1 0 0,-1 0 1 0 0,1 0 0 0 0,0 0 0 0 0,0 0 0 0 0,1-1 0 0 0,-1 1 0 0 0,1 0 0 0 0,-1-1 0 0 0,1 1 0 0 0,0-1 0 0 0,0 1 0 0 0,0-1 0 0 0,1 2 2 0 0,-11-54-1739 0 0,8 47 1752 0 0,0 1 0 0 0,-1-1 1 0 0,1 1-1 0 0,-1-1 0 0 0,0 0 0 0 0,1 1 0 0 0,-1-1 1 0 0,0 1-1 0 0,0 0 0 0 0,-1-1 0 0 0,1 1 1 0 0,0 0-1 0 0,-1 0 0 0 0,0 0 0 0 0,1 0 1 0 0,-1 0-1 0 0,0 0 0 0 0,0 0 0 0 0,0 0 1 0 0,0 1-1 0 0,0-1 0 0 0,0 1 0 0 0,-1-1 1 0 0,1 1-1 0 0,-1 0 0 0 0,1 0 0 0 0,0 0 1 0 0,-1 0-1 0 0,0 1 0 0 0,1-1 0 0 0,-1 1 1 0 0,1-1-1 0 0,-1 1 0 0 0,0 0 0 0 0,1 0 0 0 0,-1 0 1 0 0,0 1-1 0 0,1-1 0 0 0,-1 0 0 0 0,1 1 1 0 0,-1 0-1 0 0,1-1 0 0 0,-1 1 0 0 0,1 0 1 0 0,-1 1-1 0 0,1-1 0 0 0,0 0 0 0 0,-1 1 1 0 0,1-1-1 0 0,0 1 0 0 0,0-1 0 0 0,0 1 1 0 0,0 0-1 0 0,1 0 0 0 0,-1 0 0 0 0,0 0 1 0 0,1 0-14 0 0,-1 2 42 0 0,1 0 1 0 0,0 0-1 0 0,-1 0 1 0 0,2-1-1 0 0,-1 1 1 0 0,0 0-1 0 0,1 0 0 0 0,0 0 1 0 0,0 0-1 0 0,0 0 1 0 0,0 0-1 0 0,1 0 1 0 0,-1 0-1 0 0,1 0 1 0 0,0 0-1 0 0,0 0 1 0 0,1 0-1 0 0,-1-1 1 0 0,1 1-1 0 0,0 0 1 0 0,0-1-1 0 0,0 0 1 0 0,0 1-1 0 0,0-1 1 0 0,1 0-1 0 0,0 0 1 0 0,-1 0-1 0 0,1 0 1 0 0,0-1-1 0 0,0 1 1 0 0,1-1-1 0 0,-1 0 1 0 0,1 0-1 0 0,-1 0 1 0 0,1 0-1 0 0,-1-1 1 0 0,1 1-1 0 0,0-1 1 0 0,0 0-1 0 0,0 0 1 0 0,0 0-1 0 0,0-1 1 0 0,0 1-1 0 0,0-1 1 0 0,1 0-43 0 0,67 9-1841 0 0,-25-18-6754 0 0,-26-5 1875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1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276 190 8825 0 0,'0'0'8273'0'0,"0"0"-8273"0"0,0 0-1433 0 0,0 0 1433 0 0,-37 12 140 0 0,15-12 236 0 0,-2-2-184 0 0,-3-2-91 0 0,-1-3-101 0 0,2-1-1089 0 0,1-1-1051 0 0,8 1-3304 0 0,5-8-2357 0 0</inkml:trace>
  <inkml:trace contextRef="#ctx0" brushRef="#br0" timeOffset="1">315 100 9049 0 0,'0'0'8061'0'0,"0"0"-8061"0"0,0 0-152 0 0,0 0-72 0 0,-49-9 224 0 0,10-2 100 0 0,-9-2-100 0 0,-1-3-561 0 0,0 2-727 0 0,13 0-1140 0 0,13 6-3164 0 0,1-6-1373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2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1245 83 1720 0 0,'0'0'7224'0'0,"-8"2"-5257"0"0,-18 3-1634 0 0,0-1 1 0 0,-1-1-1 0 0,0-1 1 0 0,1-2-1 0 0,-1-1 1 0 0,1 0-1 0 0,-12-4-333 0 0,-50-1 702 0 0,-554-36 900 0 0,369 0-8316 0 0,262 40 2607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3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1 952 0 0,'0'0'6124'0'0,"0"0"-3428"0"0,0 0-2010 0 0,2 8-29 0 0,21 185 5163 0 0,19-274-10627 0 0,-41 79 4872 0 0,1-1-1 0 0,0 1 0 0 0,0 0 1 0 0,0 0-1 0 0,0 0 0 0 0,0 0 1 0 0,0 0-1 0 0,0 0 0 0 0,0 1 1 0 0,1-1-1 0 0,-1 1 1 0 0,1-1-1 0 0,0 1 0 0 0,-1 0 1 0 0,1 0-1 0 0,0 0 0 0 0,-1 0 1 0 0,1 1-1 0 0,0-1 0 0 0,0 1 1 0 0,0 0-1 0 0,0 0 0 0 0,0 0 1 0 0,-1 0-1 0 0,1 0 0 0 0,0 0 1 0 0,0 1-1 0 0,0-1 1 0 0,0 1-1 0 0,-1 0 0 0 0,1 0 1 0 0,0 0-1 0 0,-1 0 0 0 0,1 1 1 0 0,-1-1-1 0 0,1 1 0 0 0,0 0-64 0 0,44 73 2691 0 0,-52-15-4214 0 0,4-57-135 0 0,2-2-2813 0 0,4-3-2341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9429 0 0,'0'0'7189'0'0,"22"39"-6789"0"0,-18-22-188 0 0,0 4 172 0 0,-4 0-124 0 0,0-2-88 0 0,-3-2-72 0 0,-2-2-100 0 0,1-4-124 0 0,-4-1-308 0 0,2-1-328 0 0,-4-4-709 0 0,4-3-1211 0 0,1-2-3256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4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 15925 0 0,'0'0'1153'0'0,"0"0"-1589"0"0,-8 2-57 0 0,0 0 560 0 0,0 0-1 0 0,1 0 0 0 0,-1 1 0 0 0,1 0 0 0 0,0 1 1 0 0,0 0-1 0 0,0 0 0 0 0,1 0 0 0 0,0 1 1 0 0,-1 0-1 0 0,1 0 0 0 0,1 1 0 0 0,-1 0 0 0 0,1 0 1 0 0,0 0-1 0 0,1 0 0 0 0,-1 1 0 0 0,1-1 0 0 0,0 1 1 0 0,1 1-1 0 0,0-1 0 0 0,0 0 0 0 0,0 1 0 0 0,1-1 1 0 0,0 1-1 0 0,1 0 0 0 0,-1 5-66 0 0,5-7 55 0 0,1 0-1 0 0,-1-1 1 0 0,1 0-1 0 0,0 1 1 0 0,0-2-1 0 0,1 1 1 0 0,-1 0-1 0 0,1-1 1 0 0,0 0-1 0 0,1 0 1 0 0,-1 0 0 0 0,0-1-1 0 0,1 0 1 0 0,0 0-1 0 0,0 0 1 0 0,0-1-1 0 0,0 0 1 0 0,0 0-1 0 0,1 0 1 0 0,-1-1-1 0 0,0 0 1 0 0,6 0-55 0 0,1 2 19 0 0,4 2-419 0 0,56 12 837 0 0,-23-19-7552 0 0,-26-6-2819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4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88 10829 0 0,'0'0'7349'0'0,"0"0"-7349"0"0,0 0-1576 0 0,0 0 723 0 0,-46 17 853 0 0,21-17 172 0 0,-2 0-172 0 0,-2-3-236 0 0,3-3-520 0 0,1-1-564 0 0,6-3-392 0 0,-1 1-416 0 0,4-2-112 0 0,0-3-1985 0 0,7 4 989 0 0</inkml:trace>
  <inkml:trace contextRef="#ctx0" brushRef="#br0" timeOffset="246.72">44 1 5216 0 0,'0'0'4697'0'0,"0"0"-3229"0"0,40 42-56 0 0,-31-22-36 0 0,1 3-176 0 0,-3 0-472 0 0,-6-3-247 0 0,-1-1-121 0 0,0-3-148 0 0,-4 0-100 0 0,0-4-104 0 0,0-1-8 0 0,2-4-372 0 0,2 1-585 0 0,0-4-679 0 0,2-4-1160 0 0,2 0-2816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3.4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57 15469 0 0,'0'0'616'0'0,"0"0"-616"0"0,0 0-64 0 0,0 0 64 0 0,-39 14 344 0 0,18-14-43 0 0,-4-3-41 0 0,-5-4-148 0 0,1-2-112 0 0,-1-1-572 0 0,1 0-689 0 0,4 0-871 0 0,11 3-2224 0 0,0-8-2129 0 0</inkml:trace>
  <inkml:trace contextRef="#ctx0" brushRef="#br0" timeOffset="172.79">159 3 12613 0 0,'0'0'1720'0'0,"0"0"-976"0"0,33 46 0 0 0,-29-30-99 0 0,1 1-333 0 0,-5-3-88 0 0,0 0-100 0 0,-3-4-48 0 0,1-1-76 0 0,-2-2-52 0 0,3 0-384 0 0,-3-4-557 0 0,4-3-459 0 0,0 0-896 0 0,0-1-1720 0 0,4-12-3785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1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0 173 8553 0 0,'0'0'2827'0'0,"0"0"-1977"0"0,0 0-995 0 0,0 0 344 0 0,0 0 133 0 0,0 0-230 0 0,7-1-256 0 0,1 0 215 0 0,-1 2 0 0 0,0-1 0 0 0,0 1 1 0 0,0 0-1 0 0,0 0 0 0 0,-1 1 0 0 0,1 0 0 0 0,0 0 0 0 0,0 1 1 0 0,-1 0-1 0 0,0 0 0 0 0,1 0 0 0 0,-1 1 0 0 0,-1 0 0 0 0,1 0 1 0 0,0 0-1 0 0,-1 1 0 0 0,0 0 0 0 0,0 0 0 0 0,1 1-61 0 0,-5-4 14 0 0,1-1-1 0 0,0 1 1 0 0,-1 0-1 0 0,1-1 1 0 0,-1 1-1 0 0,0 0 1 0 0,1 0-1 0 0,-1 0 1 0 0,0 0-1 0 0,0 0 1 0 0,0 0-1 0 0,-1 1 0 0 0,1-1 1 0 0,0 0-1 0 0,-1 0 1 0 0,1 1-1 0 0,-1-1 1 0 0,0 0-1 0 0,0 0 1 0 0,0 1-1 0 0,0-1 1 0 0,0 0-1 0 0,0 1 1 0 0,-1-1-1 0 0,1 0 1 0 0,-1 0-1 0 0,0 1 1 0 0,1-1-1 0 0,-1 0 1 0 0,0 0-1 0 0,0 0 1 0 0,0 0-1 0 0,-1 0 1 0 0,1 0-1 0 0,0 0 0 0 0,-1 0 1 0 0,1-1-1 0 0,-1 1 1 0 0,0-1-1 0 0,0 1 1 0 0,1-1-1 0 0,-1 1 1 0 0,0-1-1 0 0,0 0 1 0 0,0 0-1 0 0,0 0 1 0 0,-1 0-1 0 0,1 0 1 0 0,0-1-1 0 0,0 1 1 0 0,-2 0-14 0 0,-51 4-3421 0 0,47-9-978 0 0,3-6-2256 0 0</inkml:trace>
  <inkml:trace contextRef="#ctx0" brushRef="#br0" timeOffset="263.54">250 188 3768 0 0,'0'0'7504'0'0,"0"0"-6234"0"0,1 6-997 0 0,-29 133 3424 0 0,28-136-3717 0 0,1-1 1 0 0,-1 0 0 0 0,1 0 0 0 0,0 0 0 0 0,0 0 0 0 0,0 0 0 0 0,0 0 0 0 0,0 0 0 0 0,1 0 0 0 0,-1 0 0 0 0,1 0 0 0 0,-1-1 0 0 0,1 1 0 0 0,-1 0 0 0 0,1-1 0 0 0,0 0 0 0 0,0 1 0 0 0,0-1 0 0 0,0 0 0 0 0,0 0 0 0 0,0 0 0 0 0,0 0 0 0 0,0 0 0 0 0,0-1 0 0 0,1 1-1 0 0,-1 0 1 0 0,0-1 0 0 0,0 0 0 0 0,1 0 0 0 0,-1 1 0 0 0,0-1 0 0 0,1-1 0 0 0,-1 1 0 0 0,0 0 0 0 0,1-1 19 0 0,53-8-9520 0 0,-36-5 3195 0 0</inkml:trace>
  <inkml:trace contextRef="#ctx0" brushRef="#br0" timeOffset="529.06">471 0 12257 0 0,'0'0'1270'0'0,"2"7"-1400"0"0,12 153 2108 0 0,-1-203-4888 0 0,33-38 4004 0 0,-42 81-1022 0 0,-1 0 1 0 0,1 0-1 0 0,0 1 0 0 0,-1-1 1 0 0,1 1-1 0 0,0 0 0 0 0,-1 0 0 0 0,1 0 1 0 0,-1 0-1 0 0,0 1 0 0 0,1 0 0 0 0,-1-1 1 0 0,0 1-1 0 0,0 0 0 0 0,0 1 0 0 0,0-1 1 0 0,0 0-1 0 0,-1 1 0 0 0,1 0 0 0 0,-1-1 1 0 0,1 1-1 0 0,-1 0 0 0 0,0 0 0 0 0,0 1 1 0 0,-1-1-1 0 0,1 0 0 0 0,0 1 0 0 0,-1-1 1 0 0,0 1-1 0 0,0-1 0 0 0,0 1 1 0 0,0-1-1 0 0,-1 1 0 0 0,0 0 0 0 0,1-1 1 0 0,-1 1-1 0 0,0 1-72 0 0,-9 60-1000 0 0,14-68-5820 0 0,6-5-937 0 0</inkml:trace>
  <inkml:trace contextRef="#ctx0" brushRef="#br0" timeOffset="779.04">907 167 6689 0 0,'0'0'8972'0'0,"0"0"-8972"0"0,0 0-704 0 0,0 0 704 0 0,0 0 188 0 0,-44 20 180 0 0,26-20-92 0 0,-4 0-128 0 0,0-2-148 0 0,-4-2-468 0 0,2-2-176 0 0,0 0-176 0 0,1 1-776 0 0,5-4-1560 0 0,6 3-2761 0 0</inkml:trace>
  <inkml:trace contextRef="#ctx0" brushRef="#br0" timeOffset="1026.58">823 114 9761 0 0,'0'0'3852'0'0,"0"0"-3764"0"0,29 51 664 0 0,-28-33-196 0 0,-1 2-80 0 0,0-3-212 0 0,-4-3-64 0 0,-1 0-72 0 0,-2-2-128 0 0,3-2-76 0 0,-1-4-136 0 0,3 0-128 0 0,-1-4-264 0 0,3 0-412 0 0,0-2-488 0 0,7-3-104 0 0,-1 0-3661 0 0</inkml:trace>
  <inkml:trace contextRef="#ctx0" brushRef="#br0" timeOffset="1027.58">1027 114 12553 0 0,'0'0'2544'0'0,"0"0"-2540"0"0,17 41 396 0 0,-14-24 68 0 0,-3 1-164 0 0,0-1-143 0 0,0 0-161 0 0,-3-2-169 0 0,2-1-187 0 0,-3 0-108 0 0,1 0-292 0 0,2 0-464 0 0,1-1-788 0 0,0-3-2068 0 0,5-1-2429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0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4364 0 0,'0'0'6112'0'0,"0"0"-4255"0"0,0 0-1490 0 0,0 0 23 0 0,0 0-22 0 0,0 0-111 0 0,0 0 51 0 0,0 0-127 0 0,6 5-467 0 0,0-2 338 0 0,-1 1 0 0 0,0 0 0 0 0,0 0 1 0 0,0 1-1 0 0,-1 0 0 0 0,0-1 0 0 0,0 1 0 0 0,0 1 0 0 0,0-1 0 0 0,-1 0 1 0 0,0 1-1 0 0,0 0 0 0 0,0 0 0 0 0,-1 0 0 0 0,0 0 0 0 0,0 0 0 0 0,0 0 1 0 0,-1 1-1 0 0,0-1 0 0 0,0 0 0 0 0,-1 1 0 0 0,0-1 0 0 0,0 1-52 0 0,-40 10 45 0 0,12-28-5875 0 0,20 0-890 0 0</inkml:trace>
  <inkml:trace contextRef="#ctx0" brushRef="#br0" timeOffset="249.55">205 34 7505 0 0,'0'0'5684'0'0,"-2"8"-4561"0"0,-53 110 1070 0 0,54-116-2196 0 0,0 0 1 0 0,0-1 0 0 0,0 1-1 0 0,1 0 1 0 0,-1 1-1 0 0,0-1 1 0 0,1 0 0 0 0,0 0-1 0 0,-1 0 1 0 0,1 0-1 0 0,0 0 1 0 0,0 0-1 0 0,0 1 1 0 0,0-1 0 0 0,1 0-1 0 0,-1 0 1 0 0,0 0-1 0 0,1 0 1 0 0,0 0-1 0 0,-1 0 1 0 0,1 0 0 0 0,0 0-1 0 0,0 0 1 0 0,0 0-1 0 0,0 0 1 0 0,0 0 0 0 0,1-1-1 0 0,-1 1 1 0 0,1 0-1 0 0,-1-1 1 0 0,1 1-1 0 0,-1-1 1 0 0,1 0 0 0 0,0 1-1 0 0,0-1 1 0 0,-1 0-1 0 0,3 1 3 0 0,54 14-5937 0 0,-28-17-1141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11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0 12821 0 0,'0'0'1680'0'0,"0"0"-1206"0"0,4 9-325 0 0,60 140 1882 0 0,-98-233-11577 0 0,3 14 12417 0 0,16 76 2611 0 0,-26 37-4551 0 0,23-24-319 0 0,16-19-606 0 0,0 1-1 0 0,1 0 1 0 0,-1 0-1 0 0,1 0 1 0 0,-1 0-1 0 0,1 0 1 0 0,-1 0 0 0 0,1 0-1 0 0,-1 1 1 0 0,1-1-1 0 0,0 0 1 0 0,0 1-1 0 0,0-1 1 0 0,0 1 0 0 0,0-1-1 0 0,0 1 1 0 0,0 0-1 0 0,0-1 1 0 0,0 1-1 0 0,1 0 1 0 0,-1 0 0 0 0,1-1-1 0 0,0 1 1 0 0,-1 0-1 0 0,1 0 1 0 0,0 0-1 0 0,0 0 1 0 0,0-1 0 0 0,0 1-1 0 0,0 0 1 0 0,0 0-1 0 0,1 0 1 0 0,-1 0-1 0 0,1-1 1 0 0,-1 1 0 0 0,1 0-1 0 0,0-1 1 0 0,0 1-1 0 0,0 0 1 0 0,-1-1-1 0 0,1 1 1 0 0,1-1 0 0 0,-1 1-1 0 0,0-1 1 0 0,0 1-1 0 0,1-1 1 0 0,-1 0-1 0 0,0 0 1 0 0,1 0 0 0 0,-1 0-1 0 0,1 0 1 0 0,0 0-1 0 0,-1 0 1 0 0,1 0-1 0 0,0-1 1 0 0,-1 1 0 0 0,1 0-1 0 0,0-1 1 0 0,0 0-1 0 0,0 1 1 0 0,0-1-1 0 0,-1 0 1 0 0,1 0 0 0 0,0 0-1 0 0,0 0 1 0 0,0 0-1 0 0,1-1-5 0 0,36 4-2188 0 0,-11-10-5667 0 0,-7-2 20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19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0 178 1044 0 0,'0'0'10815'0'0,"0"0"-8358"0"0,0 0-2750 0 0,0 0-147 0 0,0 0 318 0 0,0 0 188 0 0,4-3-375 0 0,2 3 323 0 0,1 0-1 0 0,0 0 1 0 0,0 0-1 0 0,-1 1 1 0 0,1 0 0 0 0,0 1-1 0 0,-1 0 1 0 0,1 0 0 0 0,-1 0-1 0 0,1 0 1 0 0,-1 1 0 0 0,0 0-1 0 0,0 1 1 0 0,-1-1 0 0 0,1 1-1 0 0,-1 0 1 0 0,1 1-1 0 0,-1-1 1 0 0,0 1 0 0 0,-1 0-1 0 0,1 0 1 0 0,-1 1 0 0 0,0-1-1 0 0,-1 1 1 0 0,1 0 0 0 0,1 4-14 0 0,-5-8 47 0 0,1 1 0 0 0,0-1 0 0 0,-1 1 0 0 0,1-1 0 0 0,-1 1 0 0 0,0-1 0 0 0,0 1 1 0 0,0 0-1 0 0,0-1 0 0 0,0 1 0 0 0,-1-1 0 0 0,1 1 0 0 0,-1-1 0 0 0,0 1 0 0 0,1-1 1 0 0,-1 1-1 0 0,0-1 0 0 0,-1 0 0 0 0,1 1 0 0 0,0-1 0 0 0,-1 0 0 0 0,1 0 0 0 0,-1 0 1 0 0,1 0-1 0 0,-1 0 0 0 0,0 0 0 0 0,0 0 0 0 0,0-1 0 0 0,0 1 0 0 0,0-1 0 0 0,-1 0 1 0 0,1 1-1 0 0,0-1 0 0 0,-1 0 0 0 0,1 0 0 0 0,-1 0-47 0 0,-59 15-4201 0 0,54-17-430 0 0,3-7-1806 0 0</inkml:trace>
  <inkml:trace contextRef="#ctx0" brushRef="#br0" timeOffset="250.7">232 190 7445 0 0,'0'0'5728'0'0,"0"0"-5515"0"0,-7 6-131 0 0,2-2 50 0 0,-57 61 922 0 0,60-64-1031 0 0,1 1 0 0 0,-1 0-1 0 0,1 0 1 0 0,0-1 0 0 0,0 1-1 0 0,0 0 1 0 0,0 0 0 0 0,0 0-1 0 0,0 0 1 0 0,1 0 0 0 0,-1 0-1 0 0,1 1 1 0 0,-1-1 0 0 0,1 0-1 0 0,0 0 1 0 0,0 0 0 0 0,0 0-1 0 0,0 1 1 0 0,0-1 0 0 0,0 0-1 0 0,1 0 1 0 0,-1 0 0 0 0,1 0-1 0 0,-1 0 1 0 0,1 0 0 0 0,0 0-1 0 0,0 0 1 0 0,0 0-1 0 0,0 0 1 0 0,0 0 0 0 0,0 0-1 0 0,1 0 1 0 0,-1-1 0 0 0,0 1-1 0 0,1-1 1 0 0,0 1 0 0 0,-1-1-1 0 0,1 1 1 0 0,0-1 0 0 0,0 0-1 0 0,1 1-22 0 0,58 18-984 0 0,-19-21-3974 0 0,-25-3-931 0 0</inkml:trace>
  <inkml:trace contextRef="#ctx0" brushRef="#br0" timeOffset="517.17">350 0 5396 0 0,'0'0'6187'0'0,"4"8"-4965"0"0,1 1-1015 0 0,0 0 0 0 0,-1 0-1 0 0,0 1 1 0 0,-1-1 0 0 0,0 1 0 0 0,-1 0-1 0 0,0 0 1 0 0,0 0 0 0 0,-1 0 0 0 0,0 1-1 0 0,-1-1 1 0 0,-1 8-207 0 0,1-16-210 0 0,2-12 170 0 0,-1 1 0 0 0,1-1 0 0 0,1 1 0 0 0,0-1-1 0 0,0 1 1 0 0,1 0 0 0 0,0 0 0 0 0,1 0 0 0 0,0 1 0 0 0,0 0 0 0 0,1 0 0 0 0,5-6 40 0 0,-10 13 23 0 0,0 0 0 0 0,0 0 1 0 0,0 0-1 0 0,0 1 0 0 0,1-1 0 0 0,-1 1 1 0 0,0-1-1 0 0,0 1 0 0 0,1-1 1 0 0,-1 1-1 0 0,0-1 0 0 0,0 1 1 0 0,1 0-1 0 0,-1 0 0 0 0,0 0 0 0 0,1 0 1 0 0,-1 0-1 0 0,1 0 0 0 0,-1 0 1 0 0,0 0-1 0 0,1 1 0 0 0,-1-1 1 0 0,0 0-1 0 0,0 1 0 0 0,1-1 0 0 0,-1 1 1 0 0,0-1-1 0 0,0 1 0 0 0,0 0 1 0 0,1 0-1 0 0,-1-1 0 0 0,0 1 1 0 0,0 0-1 0 0,0 0 0 0 0,0 0 0 0 0,-1 0 1 0 0,1 0-1 0 0,0 0 0 0 0,0 0 1 0 0,-1 1-1 0 0,1-1 0 0 0,0 0 0 0 0,-1 0 1 0 0,1 1-1 0 0,-1-1 0 0 0,0 0 1 0 0,1 0-1 0 0,-1 1 0 0 0,0-1 1 0 0,0 0-1 0 0,0 2-23 0 0,15 70 775 0 0,-28-25-1421 0 0,5-25-4229 0 0,7-19 375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8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3312 0 0,'0'0'6620'0'0,"0"0"-5049"0"0,0 0-1326 0 0,0 0 103 0 0,0 0 204 0 0,0 0 3 0 0,0 0-155 0 0,0 0-252 0 0,6 2-186 0 0,74 41 457 0 0,-136-29-566 0 0,12-18-3002 0 0,50 5 3927 0 0,-2-2-611 0 0,-1 1 0 0 0,0 0 1 0 0,0 0-1 0 0,1 0 0 0 0,-1 0 1 0 0,0 1-1 0 0,0-1 0 0 0,0 1 1 0 0,0 0-1 0 0,0 0 0 0 0,1 0 1 0 0,-1 0-1 0 0,-1 0 0 0 0,1 1 1 0 0,0 0-1 0 0,0-1 0 0 0,0 1 1 0 0,-1 0-1 0 0,1 0 0 0 0,-1 0 1 0 0,0 1-1 0 0,0-1 0 0 0,1 1 1 0 0,-2-1-1 0 0,1 1 0 0 0,0 0 1 0 0,0-1-1 0 0,-1 1 0 0 0,1 0 1 0 0,-1 0-1 0 0,0 0 0 0 0,0 0 1 0 0,0 2-168 0 0,-5-2-56 0 0,1 0 1 0 0,-2-1 0 0 0,1 1 0 0 0,0-1 0 0 0,0 0 0 0 0,-1-1 0 0 0,1 1 0 0 0,-1-1 0 0 0,1 1 0 0 0,-1-2 0 0 0,1 1 0 0 0,-1 0 0 0 0,0-1 0 0 0,0 0 0 0 0,1 0 0 0 0,-1 0-1 0 0,0-1 1 0 0,1 1 0 0 0,-1-1 0 0 0,0 0 0 0 0,1-1 0 0 0,-2 1 55 0 0,-31-8-5446 0 0,23 5-728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7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 4272 0 0,'0'0'7171'0'0,"0"0"-5321"0"0,0 0-1641 0 0,0 0 52 0 0,0 0-187 0 0,0 0-227 0 0,0 0 49 0 0,-20 24 789 0 0,12-18-529 0 0,3-2-152 0 0,0-1 0 0 0,0 1 1 0 0,0 0-1 0 0,1 0 0 0 0,-1 0 1 0 0,1 1-1 0 0,0-1 0 0 0,1 1 1 0 0,-1 0-1 0 0,1 0 1 0 0,0 0-1 0 0,0 1 0 0 0,0-1 1 0 0,1 1-1 0 0,0 0 0 0 0,0-1 1 0 0,0 4-5 0 0,73 6 966 0 0,-69-14-1019 0 0,1-1-1 0 0,-1 1 1 0 0,1 0-1 0 0,-1-1 1 0 0,1 1-1 0 0,0-1 0 0 0,-1 0 1 0 0,1 0-1 0 0,0 0 1 0 0,-1 0-1 0 0,1 0 0 0 0,0-1 1 0 0,-1 1-1 0 0,1-1 1 0 0,-1 1-1 0 0,1-1 1 0 0,-1 0-1 0 0,1 0 0 0 0,-1 0 1 0 0,0-1-1 0 0,1 1 1 0 0,-1 0-1 0 0,0-1 0 0 0,0 0 1 0 0,0 1-1 0 0,0-1 1 0 0,0 0-1 0 0,0 0 1 0 0,-1 0-1 0 0,1 0 0 0 0,-1-1 1 0 0,1 1-1 0 0,-1 0 1 0 0,0-1-1 0 0,0 1 0 0 0,0 0 1 0 0,0-1-1 0 0,0 1 1 0 0,0-1-1 0 0,-1 0 1 0 0,1 1-1 0 0,-1-1 0 0 0,0 0 1 0 0,0 1-1 0 0,0-1 1 0 0,0 0-1 0 0,0 1 0 0 0,-1-1 1 0 0,0-1 53 0 0,25 109 4924 0 0,-25-78-4624 0 0,0 8-497 0 0,3-14-3932 0 0,0-18 113 0 0,0-3-2246 0 0</inkml:trace>
  <inkml:trace contextRef="#ctx0" brushRef="#br0" timeOffset="248.01">349 267 1136 0 0,'0'0'5441'0'0,"0"0"-3665"0"0,0 0-1346 0 0,0 0 368 0 0,0 0 435 0 0,0 0-52 0 0,-8 0-261 0 0,-57 2 7 0 0,-40 2-758 0 0,37-8-8234 0 0,58 3 2639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6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92 0 0,'0'0'9984'0'0,"0"0"-6556"0"0,0 0-2775 0 0,1 8 64 0 0,-15 237 3811 0 0,28-202-5166 0 0,12-31-7853 0 0,-15-15 958 0 0</inkml:trace>
  <inkml:trace contextRef="#ctx0" brushRef="#br0" timeOffset="264.49">210 157 14337 0 0,'0'0'2433'0'0,"0"0"-2433"0"0,0 0 112 0 0,0 0-112 0 0,-55-3 184 0 0,29 3-132 0 0,-2 0-52 0 0,1 2-288 0 0,-2 1-1421 0 0,3-2-895 0 0,7 1-3540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30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6857 0 0,'0'0'3553'0'0,"0"0"-2341"0"0,0 0-496 0 0,0 0 206 0 0,0 0-163 0 0,0 0-389 0 0,-3 7-32 0 0,-13 34 430 0 0,2 0 0 0 0,2 1-1 0 0,2 1 1 0 0,2 0-1 0 0,1 0 1 0 0,2 16-768 0 0,2-50 38 0 0,1 0 0 0 0,1 1 0 0 0,0-1 0 0 0,0 0 0 0 0,1 0 1 0 0,0 1-1 0 0,0-1 0 0 0,1 0 0 0 0,1 0 0 0 0,-1 0 0 0 0,1 0 0 0 0,1 0 0 0 0,0 0 0 0 0,0 0 0 0 0,1-1 0 0 0,0 1 0 0 0,0-1 0 0 0,1 0 0 0 0,0 0 1 0 0,3 3-39 0 0,9-9-2649 0 0,-12-16-4163 0 0,-2-6-538 0 0</inkml:trace>
  <inkml:trace contextRef="#ctx0" brushRef="#br0" timeOffset="745.3">503 389 9353 0 0,'0'0'4872'0'0,"0"0"-4872"0"0,0 0-140 0 0,-37-3 140 0 0,16-1 568 0 0,-6 0-152 0 0,-1-1 0 0 0,-3 1-140 0 0,-2 1-228 0 0,2 0-48 0 0,-2 1-8 0 0,4 0-68 0 0,4 1-36 0 0,3 0-656 0 0,5 0-360 0 0,7 1-392 0 0,4 0-1668 0 0,4 0-3369 0 0</inkml:trace>
  <inkml:trace contextRef="#ctx0" brushRef="#br0" timeOffset="1084.96">396 448 4044 0 0,'0'0'6289'0'0,"0"0"-5356"0"0,0 0-656 0 0,0 0 211 0 0,-7 3 1 0 0,-11 6-233 0 0,11-8-252 0 0,0 1 1 0 0,0 1-1 0 0,1 0 1 0 0,-1 0-1 0 0,0 0 1 0 0,1 1-1 0 0,0 0 1 0 0,0 0 0 0 0,0 0-1 0 0,0 1 1 0 0,1 0-1 0 0,0 0 1 0 0,0 0-1 0 0,0 1 1 0 0,1-1-1 0 0,-1 1 1 0 0,1 1-1 0 0,1-1 1 0 0,-2 3-5 0 0,8-5 93 0 0,0 0 1 0 0,0 0-1 0 0,0 0 1 0 0,1 0-1 0 0,-1-1 1 0 0,1 1-1 0 0,0-1 1 0 0,0 0-1 0 0,0 0 1 0 0,1-1-1 0 0,-1 1 1 0 0,1-1-1 0 0,-1 0 1 0 0,1 0-1 0 0,0 0 1 0 0,0-1-1 0 0,0 1 1 0 0,0-1 0 0 0,0-1-1 0 0,3 1-93 0 0,-6 0-12 0 0,1-1 0 0 0,-1 0 0 0 0,0 1-1 0 0,0-1 1 0 0,1 0 0 0 0,-1 0 0 0 0,0 0 0 0 0,0-1 0 0 0,1 1-1 0 0,-1-1 1 0 0,0 1 0 0 0,0-1 0 0 0,0 1 0 0 0,0-1 0 0 0,0 0-1 0 0,0 0 1 0 0,0 0 0 0 0,0-1 0 0 0,0 1 0 0 0,0 0 0 0 0,0-1-1 0 0,-1 1 1 0 0,1-1 0 0 0,0 1 0 0 0,-1-1 0 0 0,0 0 0 0 0,1 0 0 0 0,-1 0-1 0 0,0 0 1 0 0,0 0 0 0 0,0 0 0 0 0,0 0 0 0 0,0 0 0 0 0,-1 0-1 0 0,1 0 1 0 0,0 0 0 0 0,-1 0 0 0 0,0-1 0 0 0,1 1 0 0 0,-1 0-1 0 0,0 0 1 0 0,0-1 0 0 0,-1 1 0 0 0,1 0 0 0 0,0 0 0 0 0,-1-1-1 0 0,1 1 1 0 0,-1 0 0 0 0,0 0 0 0 0,0-2 12 0 0,13 77 3603 0 0,-18 44-4101 0 0,12-113-2734 0 0,1-5-2860 0 0,5-8-1653 0 0</inkml:trace>
  <inkml:trace contextRef="#ctx0" brushRef="#br0" timeOffset="1331.85">651 209 6645 0 0,'0'0'8328'0'0,"0"0"-7900"0"0,30 42-428 0 0,-8-11 0 0 0,4 11 688 0 0,-1 9-7 0 0,-7-5 139 0 0,-10-7-116 0 0,-8-3-296 0 0,-12 0-164 0 0,-7 3-120 0 0,-9 6-112 0 0,-3-6 60 0 0,5-8-72 0 0,4-5-308 0 0,2-6-992 0 0,11-10-1317 0 0,-9 0-6355 0 0</inkml:trace>
  <inkml:trace contextRef="#ctx0" brushRef="#br0" timeOffset="2512.89">322 14 1384 0 0,'0'0'772'0'0,"0"0"945"0"0,0 0 269 0 0,0 0-706 0 0,0 0-512 0 0,0 0-50 0 0,0 0-256 0 0,0 0-175 0 0,0-4 308 0 0,-1-4-9333 0 0,1 12 7507 0 0</inkml:trace>
  <inkml:trace contextRef="#ctx0" brushRef="#br0" timeOffset="8341.33">326 44 4136 0 0,'0'0'1465'0'0,"0"0"1167"0"0,0 0-856 0 0,0 0-654 0 0,0 0 275 0 0,0 0-423 0 0,0 0-480 0 0,0 0-191 0 0,27-9-322 0 0,-23 10 41 0 0,0 0-1 0 0,0 0 1 0 0,0 0-1 0 0,-1 1 1 0 0,1 0 0 0 0,0 0-1 0 0,0 0 1 0 0,-1 0-1 0 0,1 0 1 0 0,-1 1-1 0 0,0-1 1 0 0,0 1 0 0 0,0 0-1 0 0,0 0 1 0 0,0 0-1 0 0,-1 0 1 0 0,1 1 0 0 0,-1-1-1 0 0,0 1 1 0 0,0-1-1 0 0,0 1 1 0 0,0 0 0 0 0,-1 0-22 0 0,0-2 21 0 0,-1 0 0 0 0,1 0 0 0 0,-1-1 0 0 0,0 1 0 0 0,1 0 0 0 0,-1 0 0 0 0,0 0 0 0 0,0 0 0 0 0,0-1 0 0 0,0 1 1 0 0,-1 0-1 0 0,1 0 0 0 0,0 0 0 0 0,-1 0 0 0 0,0-1 0 0 0,1 1 0 0 0,-1 0 0 0 0,0-1 0 0 0,0 1 0 0 0,0 0 1 0 0,0-1-1 0 0,0 1 0 0 0,0-1 0 0 0,0 1 0 0 0,0-1 0 0 0,-1 0 0 0 0,1 0 0 0 0,0 1 0 0 0,-1-1 0 0 0,1 0 1 0 0,-1 0-1 0 0,0 0 0 0 0,1 0 0 0 0,-1-1 0 0 0,0 1 0 0 0,1 0 0 0 0,-1-1 0 0 0,0 1 0 0 0,0-1 0 0 0,0 0 1 0 0,0 1-1 0 0,1-1 0 0 0,-1 0 0 0 0,0 0 0 0 0,0 0 0 0 0,0-1 0 0 0,0 1 0 0 0,1 0 0 0 0,-1-1 0 0 0,-1 1-21 0 0,7 1-128 0 0,64 37 524 0 0,-67-38-361 0 0,1 1 1 0 0,-1 0-1 0 0,0-1 0 0 0,1 1 0 0 0,-1 0 1 0 0,0 0-1 0 0,1 0 0 0 0,-1 0 1 0 0,0 0-1 0 0,0 0 0 0 0,0 0 0 0 0,0 1 1 0 0,0-1-1 0 0,0 0 0 0 0,0 1 0 0 0,-1-1 1 0 0,1 0-1 0 0,0 1 0 0 0,-1-1 0 0 0,1 1 1 0 0,-1-1-1 0 0,1 1 0 0 0,-1 0 0 0 0,0-1 1 0 0,0 1-1 0 0,0-1 0 0 0,1 1 0 0 0,-2-1 1 0 0,1 1-1 0 0,0 0 0 0 0,0-1 0 0 0,0 1 1 0 0,-1-1-1 0 0,1 1 0 0 0,-1-1 1 0 0,1 1-1 0 0,-1-1 0 0 0,0 1 0 0 0,1-1 1 0 0,-1 0-1 0 0,0 1 0 0 0,0-1 0 0 0,0 0 1 0 0,0 0-1 0 0,0 0 0 0 0,0 1 0 0 0,-1-1 1 0 0,0 0-36 0 0,-3 3 42 0 0,-1-1 1 0 0,1-1 0 0 0,-1 1-1 0 0,0-1 1 0 0,0 0 0 0 0,0 0-1 0 0,0-1 1 0 0,0 0-1 0 0,0 0 1 0 0,0 0 0 0 0,-1-1-1 0 0,1 0 1 0 0,0 0 0 0 0,0 0-1 0 0,-1-1 1 0 0,1 0 0 0 0,-1 0-43 0 0,-64-19-4940 0 0,53 9-1070 0 0,4-6-1557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40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91 1264 0 0,'0'0'6204'0'0,"0"0"-3767"0"0,0 0-1218 0 0,0 0-164 0 0,0 0-119 0 0,0 0-284 0 0,0 0-206 0 0,-7 0 75 0 0,-301-10 1470 0 0,305 10-2045 0 0,-12-4-1391 0 0,20-6-6020 0 0,5 0 284 0 0</inkml:trace>
  <inkml:trace contextRef="#ctx0" brushRef="#br0" timeOffset="249.12">148 1 3040 0 0,'0'0'4007'0'0,"0"0"-2052"0"0,0 0-1049 0 0,3 6-38 0 0,2 4-348 0 0,-1 1 0 0 0,-1 0 0 0 0,0 0 0 0 0,0 0-1 0 0,-1 0 1 0 0,0 0 0 0 0,-1 1 0 0 0,-1-1 0 0 0,1 0 0 0 0,-2 1-1 0 0,0-1 1 0 0,0 0 0 0 0,-1 1 0 0 0,0-1 0 0 0,-3 7-520 0 0,-2 24-278 0 0,6-24-1622 0 0,3-9-6011 0 0,4-9-394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4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3756 0 0,'0'0'2560'0'0,"0"0"-54"0"0,0 0-1185 0 0,0 0-638 0 0,0 0-182 0 0,0 0-126 0 0,0 0-93 0 0,0 0 111 0 0,-1 7 442 0 0,0 10-438 0 0,0 0 0 0 0,2 0-1 0 0,0-1 1 0 0,0 1 0 0 0,2 0 0 0 0,0 0 0 0 0,0-1 0 0 0,2 0-1 0 0,0 0 1 0 0,3 6-397 0 0,-7-21 32 0 0,0 1 0 0 0,0 0-1 0 0,0 0 1 0 0,0-1 0 0 0,0 1-1 0 0,0 0 1 0 0,0-1 0 0 0,0 1-1 0 0,0-1 1 0 0,1 0 0 0 0,-1 1-1 0 0,1-1 1 0 0,-1 0 0 0 0,1 0 0 0 0,-1 0-1 0 0,1 0 1 0 0,0 0 0 0 0,0 0-1 0 0,-1 0 1 0 0,1-1 0 0 0,0 1-1 0 0,0-1 1 0 0,0 1 0 0 0,0-1-1 0 0,0 0 1 0 0,0 0 0 0 0,0 1-1 0 0,-1-2 1 0 0,1 1 0 0 0,0 0 0 0 0,0 0-1 0 0,0 0 1 0 0,0-1 0 0 0,0 1-1 0 0,0-1 1 0 0,0 0 0 0 0,-1 1-1 0 0,1-1 1 0 0,0 0 0 0 0,-1 0-1 0 0,1 0 1 0 0,0 0 0 0 0,-1 0-1 0 0,1-1 1 0 0,-1 1 0 0 0,1 0-32 0 0,53-72-153 0 0,-50 53-50 0 0,-4 21 206 0 0,-1-1 0 0 0,1 0 1 0 0,-1 1-1 0 0,1-1 0 0 0,-1 0 0 0 0,1 1 0 0 0,-1-1 0 0 0,1 0 0 0 0,-1 0 0 0 0,1 0 0 0 0,-1 0 0 0 0,1 1 1 0 0,-1-1-1 0 0,1 0 0 0 0,-1 0 0 0 0,1 0 0 0 0,-1 0 0 0 0,1 0 0 0 0,0 0 0 0 0,-1 0 0 0 0,1 0 1 0 0,-1-1-1 0 0,1 1 0 0 0,-1 0 0 0 0,1 0 0 0 0,-1 0 0 0 0,1-1 0 0 0,-1 1 0 0 0,1 0 0 0 0,-1 0 0 0 0,1-1 1 0 0,-1 1-1 0 0,0 0 0 0 0,1-1 0 0 0,-1 1 0 0 0,1 0 0 0 0,-1-1 0 0 0,0 1 0 0 0,1-1 0 0 0,-1 1-3 0 0,47 151-498 0 0,-40-135-3396 0 0,7-8-5440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51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3664 0 0,'0'0'2849'0'0,"0"0"-695"0"0,0 0-910 0 0,0 0-97 0 0,0 0 66 0 0,0 0-227 0 0,0 0-605 0 0,-3 17 446 0 0,1-11-706 0 0,0 1 0 0 0,0-1-1 0 0,1 1 1 0 0,0 0 0 0 0,0-1-1 0 0,0 1 1 0 0,1 0 0 0 0,0 0-1 0 0,1 0 1 0 0,0-1 0 0 0,0 1-1 0 0,0 0 1 0 0,1 0 0 0 0,0-1-1 0 0,0 1 1 0 0,0-1 0 0 0,1 0 0 0 0,0 0-1 0 0,0 0 1 0 0,1 0 0 0 0,0 0-1 0 0,0-1 1 0 0,0 1 0 0 0,1-1-1 0 0,-1 0 1 0 0,1-1 0 0 0,0 1-1 0 0,1-1 1 0 0,-1 0 0 0 0,1 0-1 0 0,0 0 1 0 0,0-1 0 0 0,4 2-121 0 0,-7-4-5 0 0,1 0 0 0 0,-1 0 0 0 0,0-1 1 0 0,0 1-1 0 0,1-1 0 0 0,-1 1 0 0 0,0-1 1 0 0,0 0-1 0 0,1-1 0 0 0,-1 1 0 0 0,0 0 1 0 0,1-1-1 0 0,-1 0 0 0 0,0 0 0 0 0,0 0 0 0 0,0 0 1 0 0,0 0-1 0 0,0-1 0 0 0,0 1 0 0 0,0-1 1 0 0,0 0-1 0 0,-1 0 0 0 0,1 0 0 0 0,-1 0 1 0 0,1 0-1 0 0,-1 0 0 0 0,0-1 0 0 0,0 1 1 0 0,0-1-1 0 0,0 0 0 0 0,0 0 0 0 0,0 1 0 0 0,-1-1 1 0 0,0 0-1 0 0,1 0 0 0 0,-1-1 0 0 0,0 1 1 0 0,0 0-1 0 0,-1 0 0 0 0,1 0 0 0 0,-1-1 1 0 0,0 1-1 0 0,0 0 0 0 0,0-1 0 0 0,0 1 1 0 0,0 0-1 0 0,-1 0 0 0 0,1-2 5 0 0,-22-75-345 0 0,28 130 481 0 0,32 110-418 0 0,-25-153-5990 0 0,-6-7 573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51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14 4788 0 0,'0'0'4973'0'0,"0"0"-4377"0"0,0 0-352 0 0,0 0 400 0 0,0 0 424 0 0,0 0-352 0 0,0 0-132 0 0,0 0 40 0 0,0 0-92 0 0,-43 12-244 0 0,19-12-112 0 0,-2 0-164 0 0,3 0-12 0 0,2-4-680 0 0,2 0-920 0 0,8-1-1424 0 0,4-7-4029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5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13 6065 0 0,'0'0'5892'0'0,"0"0"-4896"0"0,0 0-600 0 0,0 0-116 0 0,0 0-24 0 0,0 0 240 0 0,-50-4 72 0 0,15 4-192 0 0,-11 0-260 0 0,6 0-116 0 0,3 0-1352 0 0,16 0-2656 0 0,1-8-5525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8:10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1644 0 0,'0'0'7686'0'0,"0"0"-4795"0"0,0 0-1819 0 0,0 0-286 0 0,0 0-253 0 0,0 0-309 0 0,0 0-392 0 0,6-4-177 0 0,-3 2 329 0 0,-1 1 0 0 0,1-1 0 0 0,0 1 0 0 0,-1 0 0 0 0,1 0 0 0 0,0 0 0 0 0,0 0 0 0 0,0 0 0 0 0,0 0 0 0 0,0 1 0 0 0,0-1 0 0 0,0 1 0 0 0,0 0 0 0 0,0 0 0 0 0,0 0 0 0 0,0 1 0 0 0,0-1 0 0 0,-1 1 0 0 0,1-1 0 0 0,0 1 0 0 0,0 0 0 0 0,0 0 1 0 0,0 0-1 0 0,-1 0 0 0 0,1 1 0 0 0,0-1 0 0 0,-1 1 0 0 0,1 0 0 0 0,-1 0 0 0 0,0 0 0 0 0,0 0 0 0 0,1 0 0 0 0,-1 0 16 0 0,1-1 33 0 0,0 0 0 0 0,0 0 0 0 0,0 0 0 0 0,-1 0 0 0 0,1 0 0 0 0,0 1 0 0 0,-1-1 0 0 0,1 1-1 0 0,0 0 1 0 0,-1 0 0 0 0,0 0 0 0 0,0 0 0 0 0,1 0 0 0 0,-1 0 0 0 0,0 0 0 0 0,-1 1 0 0 0,1-1 0 0 0,0 1 0 0 0,-1 0 0 0 0,1-1 0 0 0,-1 1 0 0 0,0 0 0 0 0,0 0 0 0 0,0 0 0 0 0,0 0 0 0 0,-1 0 0 0 0,1 0 0 0 0,-1 0-1 0 0,1 0 1 0 0,-1 0 0 0 0,0 0 0 0 0,0 0 0 0 0,-1 0 0 0 0,1 0 0 0 0,-1 0 0 0 0,1 0 0 0 0,-1 0 0 0 0,0 0 0 0 0,0 0 0 0 0,0-1 0 0 0,-1 1 0 0 0,1 0 0 0 0,-1-1 0 0 0,1 1 0 0 0,-1 0 0 0 0,0-1 0 0 0,0 0 0 0 0,0 0-1 0 0,0 1 1 0 0,0-1 0 0 0,-1 0 0 0 0,1-1 0 0 0,-1 1 0 0 0,1 0 0 0 0,-1-1 0 0 0,0 1 0 0 0,-1 0-33 0 0,-50 6-1069 0 0,49-9-2107 0 0,4-6-3885 0 0</inkml:trace>
  <inkml:trace contextRef="#ctx0" brushRef="#br0" timeOffset="247.93">225 46 4864 0 0,'0'0'6492'0'0,"0"0"-5011"0"0,0 0-1172 0 0,0 0 138 0 0,-2 6 323 0 0,-8 14-583 0 0,-18 77 2172 0 0,28-94-2577 0 0,1-1-1 0 0,0 1 1 0 0,0-1 0 0 0,0 0 0 0 0,0 0-1 0 0,0 1 1 0 0,0-1 0 0 0,1 0 0 0 0,-1 0-1 0 0,1 0 1 0 0,-1 0 0 0 0,1 0 0 0 0,0 0-1 0 0,-1-1 1 0 0,1 1 0 0 0,0-1 0 0 0,0 1-1 0 0,1-1 1 0 0,-1 0 0 0 0,0 1 0 0 0,0-1 0 0 0,1 0-1 0 0,-1 0 1 0 0,0-1 0 0 0,1 1 0 0 0,-1-1-1 0 0,2 1 219 0 0,2 0-4757 0 0,2-1-1182 0 0</inkml:trace>
  <inkml:trace contextRef="#ctx0" brushRef="#br0" timeOffset="497.41">290 215 5977 0 0,'0'0'7500'0'0,"0"0"-6888"0"0,0 0-564 0 0,0 0 424 0 0,-12 43 108 0 0,4-31-16 0 0,-2-2-176 0 0,-2 0-156 0 0,3-1-95 0 0,-3-1-137 0 0,4-1-353 0 0,-1-2-515 0 0,5-2-588 0 0,3-2-2480 0 0,1-4-3257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10.00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1996 453 7749 0 0,'0'0'4540'0'0,"0"0"-3301"0"0,0 0-1146 0 0,0 0-49 0 0,6-1 196 0 0,40 2 684 0 0,-45-2-915 0 0,0 1-1 0 0,0 0 1 0 0,0 0 0 0 0,-1 0 0 0 0,1 0 0 0 0,0 1 0 0 0,0-1 0 0 0,-1 0 0 0 0,1 0-1 0 0,0 0 1 0 0,0 1 0 0 0,-1-1 0 0 0,1 0 0 0 0,0 1 0 0 0,-1-1 0 0 0,1 0 0 0 0,0 1-1 0 0,-1-1 1 0 0,1 1 0 0 0,0-1 0 0 0,-1 1 0 0 0,1-1 0 0 0,-1 1 0 0 0,1 0 0 0 0,-1-1-1 0 0,1 1 1 0 0,-1 0 0 0 0,0-1 0 0 0,1 1 0 0 0,-1 0 0 0 0,0 0 0 0 0,0-1 0 0 0,1 1-1 0 0,-1 0 1 0 0,0 0 0 0 0,0-1 0 0 0,0 1 0 0 0,0 0 0 0 0,0 0 0 0 0,0 0 0 0 0,0-1-1 0 0,0 1 1 0 0,0 0 0 0 0,0 0 0 0 0,-1-1 0 0 0,1 1 0 0 0,0 0 0 0 0,0 0 0 0 0,-1-1-1 0 0,1 1 1 0 0,-1 0 0 0 0,1-1 0 0 0,0 1 0 0 0,-1 0 0 0 0,1-1 0 0 0,-1 1 0 0 0,1-1 0 0 0,-1 1-1 0 0,0-1 1 0 0,1 1 0 0 0,-1-1 0 0 0,0 1 0 0 0,1-1 0 0 0,-1 1 0 0 0,0-1 0 0 0,1 0-1 0 0,-2 1-8 0 0,-47 19-6 0 0,85 9-67 0 0,-33-28 135 0 0,-1 0 1 0 0,1 1-1 0 0,-1-1 0 0 0,0 0 1 0 0,1 1-1 0 0,-1 0 0 0 0,0 0 0 0 0,0-1 1 0 0,0 1-1 0 0,0 1 0 0 0,-1-1 1 0 0,1 0-1 0 0,0 0 0 0 0,-1 1 0 0 0,1-1 1 0 0,-1 0-1 0 0,0 1 0 0 0,0 0 1 0 0,0-1-1 0 0,0 1 0 0 0,-1-1 1 0 0,1 1-1 0 0,0 0 0 0 0,-1 0 0 0 0,0-1 1 0 0,0 1-1 0 0,0 0 0 0 0,0 0 1 0 0,0 0-1 0 0,-1-1 0 0 0,1 1 1 0 0,-1 0-1 0 0,0-1 0 0 0,1 1 0 0 0,-1 0 1 0 0,0-1-1 0 0,-1 1 0 0 0,1-1 1 0 0,0 1-1 0 0,-1-1 0 0 0,1 0 0 0 0,-1 0 1 0 0,0 0-1 0 0,0 0 0 0 0,0 0 1 0 0,0 0-1 0 0,0 0 0 0 0,0 0 1 0 0,-1-1-1 0 0,1 1 0 0 0,0-1 0 0 0,-1 0 1 0 0,1 1-1 0 0,-1-1 0 0 0,0 0 1 0 0,1-1-1 0 0,-1 1 0 0 0,0 0 0 0 0,1-1 1 0 0,-2 0-63 0 0,-35 0-715 0 0,13-9-4051 0 0,16 0-1538 0 0</inkml:trace>
  <inkml:trace contextRef="#ctx0" brushRef="#br0" timeOffset="329.38">2416 595 8857 0 0,'0'0'4697'0'0,"2"7"-3694"0"0,5 20-434 0 0,-1 2 1 0 0,-1-1 0 0 0,-1 0 0 0 0,-2 1 0 0 0,-1 0 0 0 0,-1-1-1 0 0,-1 1 1 0 0,-1 0 0 0 0,-4 10-570 0 0,3-11 29 0 0,3-31-581 0 0,-2-8 72 0 0,-31-68-654 0 0,32 78 1151 0 0,0-1 0 0 0,0 1 0 0 0,0 0 0 0 0,0-1 0 0 0,0 1 0 0 0,-1 0 0 0 0,1 0 0 0 0,0-1 0 0 0,0 1 1 0 0,-1 0-1 0 0,1 0 0 0 0,-1 0 0 0 0,1 1 0 0 0,-1-1 0 0 0,1 0 0 0 0,-1 1 0 0 0,1-1 0 0 0,-1 1 0 0 0,0-1 0 0 0,1 1 0 0 0,-1 0 1 0 0,0-1-1 0 0,0 1 0 0 0,1 0 0 0 0,-1 0 0 0 0,0 0 0 0 0,1 1 0 0 0,-1-1 0 0 0,0 0 0 0 0,1 1 0 0 0,-1-1 0 0 0,0 1 0 0 0,1-1 0 0 0,-1 1 1 0 0,1 0-1 0 0,-1 0 0 0 0,1-1 0 0 0,-1 1 0 0 0,1 0 0 0 0,0 0 0 0 0,-1 1 0 0 0,1-1 0 0 0,0 0 0 0 0,0 0 0 0 0,-1 2-17 0 0,-1-2 32 0 0,1 1-1 0 0,0 0 0 0 0,0 0 0 0 0,0-1 0 0 0,0 2 0 0 0,0-1 1 0 0,0 0-1 0 0,0 0 0 0 0,1 0 0 0 0,-1 1 0 0 0,1-1 0 0 0,0 1 1 0 0,-1-1-1 0 0,1 1 0 0 0,1 0 0 0 0,-1-1 0 0 0,0 1 0 0 0,0 0 1 0 0,1 0-1 0 0,0-1 0 0 0,-1 1 0 0 0,1 0 0 0 0,0 0 0 0 0,1 0 1 0 0,-1-1-1 0 0,0 1 0 0 0,1 0 0 0 0,-1 0 0 0 0,1-1 0 0 0,0 1 1 0 0,0 0-1 0 0,0-1 0 0 0,0 1 0 0 0,1-1 0 0 0,-1 1 0 0 0,1-1 1 0 0,-1 0-1 0 0,1 1 0 0 0,0-1 0 0 0,0 0 0 0 0,0 0 0 0 0,0 0 1 0 0,0 0-1 0 0,0-1 0 0 0,1 1 0 0 0,-1-1 0 0 0,1 1 0 0 0,-1-1 1 0 0,1 0-1 0 0,-1 0 0 0 0,1 0 0 0 0,0 0-31 0 0,83 24-859 0 0,-55-26-2760 0 0,-4-9-4386 0 0,-7-6 551 0 0</inkml:trace>
  <inkml:trace contextRef="#ctx0" brushRef="#br0" timeOffset="604.71">2713 669 184 0 0,'0'0'11250'0'0,"3"8"-8252"0"0,-1 9-2595 0 0,0-1-1 0 0,-1 0 1 0 0,0 1-1 0 0,-1-1 1 0 0,-1 1-1 0 0,-1-1 1 0 0,0 0-1 0 0,-2 0 1 0 0,1 0-1 0 0,-2 0 1 0 0,-3 7-403 0 0,-14 73-354 0 0,21-63-1607 0 0,14-18-5953 0 0,4-16-205 0 0</inkml:trace>
  <inkml:trace contextRef="#ctx0" brushRef="#br0" timeOffset="838.4">2778 869 16846 0 0,'0'0'2548'0'0,"0"0"-2548"0"0,-38 4-276 0 0,6-4 276 0 0,-18-4 0 0 0,-9-3-72 0 0,0-6-692 0 0,16 2-2169 0 0,5-4-6023 0 0</inkml:trace>
  <inkml:trace contextRef="#ctx0" brushRef="#br0" timeOffset="-2281.66">247 510 8221 0 0,'0'0'4653'0'0,"0"0"-3300"0"0,0 0-1113 0 0,0 0-211 0 0,-1 9 690 0 0,-25 272 3589 0 0,40-249-5356 0 0,6-41-5932 0 0,-15 2 129 0 0</inkml:trace>
  <inkml:trace contextRef="#ctx0" brushRef="#br0" timeOffset="-2035.15">320 673 8373 0 0,'0'0'5788'0'0,"0"0"-4764"0"0,0 0-416 0 0,0 0-600 0 0,0 0 56 0 0,-45-3 124 0 0,21 3-100 0 0,-1 0-76 0 0,-1 3-12 0 0,2-2-1424 0 0,9 0-1764 0 0,-4-3-5901 0 0</inkml:trace>
  <inkml:trace contextRef="#ctx0" brushRef="#br0" timeOffset="31500.96">74 1046 888 0 0,'-45'-10'0'0'0,"17"4"-640"0"0</inkml:trace>
  <inkml:trace contextRef="#ctx0" brushRef="#br0" timeOffset="-1212.18">905 458 12285 0 0,'0'0'1402'0'0,"0"0"-1027"0"0,0 0-418 0 0,0 0 9 0 0,7 5 202 0 0,-4-3-98 0 0,1 0 0 0 0,-1 0-1 0 0,0 0 1 0 0,0 1 0 0 0,0-1-1 0 0,0 1 1 0 0,0 0 0 0 0,0 0 0 0 0,-1 0-1 0 0,1 0 1 0 0,-1 0 0 0 0,0 1-1 0 0,0-1 1 0 0,0 1 0 0 0,-1-1-1 0 0,1 1 1 0 0,-1 0 0 0 0,0-1-1 0 0,0 1 1 0 0,0 0 0 0 0,0 0-1 0 0,-1 0 1 0 0,0 0 0 0 0,0 0 0 0 0,0 0-1 0 0,0 0 1 0 0,0 0 0 0 0,-1 0-1 0 0,0-1 1 0 0,1 1 0 0 0,-2 0-1 0 0,1 0 1 0 0,0 0 0 0 0,-1-1-1 0 0,1 1 1 0 0,-1-1 0 0 0,0 1 0 0 0,-1-1-70 0 0,-40 43 282 0 0,91-37 660 0 0,9-9-266 0 0,13 1-3394 0 0,-70 3-3900 0 0,0-2 1044 0 0</inkml:trace>
  <inkml:trace contextRef="#ctx0" brushRef="#br0" timeOffset="-496.47">1532 681 13757 0 0,'0'0'1556'0'0,"0"0"-1428"0"0,12 38 372 0 0,-12-21 193 0 0,3 2-169 0 0,-3 0-88 0 0,-3 1-16 0 0,-1-1-172 0 0,-1-1-112 0 0,-2-2-52 0 0,3-1-40 0 0,-1-2-44 0 0,3-1-360 0 0,0-4-344 0 0,2-2-481 0 0,0-3-975 0 0,0-2-2448 0 0,4-8-2709 0 0</inkml:trace>
  <inkml:trace contextRef="#ctx0" brushRef="#br0" timeOffset="-247.24">1698 556 6445 0 0,'0'0'5660'0'0,"7"6"-4306"0"0,82 129 1503 0 0,-85-125-2720 0 0,0 0 1 0 0,-1 1-1 0 0,0-1 0 0 0,-1 1 0 0 0,0 0 0 0 0,-1 0 1 0 0,0 0-1 0 0,0 0 0 0 0,-1 0 0 0 0,-1 0 1 0 0,0 0-1 0 0,0 0 0 0 0,-1-1 0 0 0,-1 1 0 0 0,0 0 1 0 0,0-1-1 0 0,-1 1 0 0 0,0-1 0 0 0,-1 0 1 0 0,0-1-1 0 0,-2 2-137 0 0,-35 38-698 0 0,5-33-3997 0 0,27-17-827 0 0,3-9-2745 0 0</inkml:trace>
  <inkml:trace contextRef="#ctx0" brushRef="#br0" timeOffset="-1026.46">1367 803 5989 0 0,'0'0'5440'0'0,"0"0"-4988"0"0,0 0-4 0 0,0 0 344 0 0,0 0 176 0 0,0 0-552 0 0,0 0 116 0 0,0 0 36 0 0,0 0-220 0 0,-49 10-196 0 0,28-10-64 0 0,-4-1-28 0 0,4-3-60 0 0,-3-1-1212 0 0,5-4-628 0 0,7 4-2664 0 0,0-10-4053 0 0</inkml:trace>
  <inkml:trace contextRef="#ctx0" brushRef="#br0" timeOffset="-760.97">1276 742 6765 0 0,'0'0'5660'0'0,"4"6"-4226"0"0,0 1-1169 0 0,-1 1 0 0 0,0-1 0 0 0,-1 1 0 0 0,1-1 0 0 0,-1 1-1 0 0,-1 0 1 0 0,1 0 0 0 0,-2-1 0 0 0,1 1 0 0 0,-1 0 0 0 0,0 0 0 0 0,0 0 0 0 0,-1 0-1 0 0,0 0 1 0 0,-1 0 0 0 0,0-1 0 0 0,0 1 0 0 0,0 0 0 0 0,-3 4-265 0 0,-11 12-131 0 0,13-24-3275 0 0,4-6-3431 0 0,2-8-1629 0 0</inkml:trace>
  <inkml:trace contextRef="#ctx0" brushRef="#br0" timeOffset="-1880.92">590 430 784 0 0,'0'0'9941'0'0,"0"0"-6669"0"0,-3 7-2746 0 0,-30 72 1691 0 0,22-56-1940 0 0,0 1 0 0 0,1 1-1 0 0,1-1 1 0 0,1 2 0 0 0,2-1-1 0 0,0 1 1 0 0,2 0 0 0 0,-1 19-277 0 0,32 13-176 0 0,-4-57-5680 0 0,-17-10-645 0 0</inkml:trace>
  <inkml:trace contextRef="#ctx0" brushRef="#br0" timeOffset="-1664.03">680 521 12625 0 0,'0'0'1596'0'0,"1"6"-1643"0"0,3 244 4605 0 0,8-211-5169 0 0,-2-31-2138 0 0,4-9-3413 0 0,-5-5-1332 0 0</inkml:trace>
  <inkml:trace contextRef="#ctx0" brushRef="#br0" timeOffset="-1477.89">772 677 328 0 0,'0'0'13829'0'0,"0"0"-12329"0"0,0 0-1500 0 0,0 0 76 0 0,0 0 88 0 0,-47-5 36 0 0,27 5-124 0 0,-1 0-76 0 0,3 1-8 0 0,-3-1-1756 0 0,8 0-2256 0 0,-1-3-4461 0 0</inkml:trace>
  <inkml:trace contextRef="#ctx0" brushRef="#br1" timeOffset="38054.56">1668 1077 284 0 0,'0'0'440'0'0,"0"0"-328"0"0,0 0-119 0 0,0 0-32 0 0,0 0 18 0 0,0 0 44 0 0,2 0-870 0 0,3-1 9785 0 0,-5 1-7912 0 0,-206-32 2730 0 0,196 31-3733 0 0,-1 1 1 0 0,1 0 0 0 0,0 0 0 0 0,-1 1 0 0 0,1 0 0 0 0,0 1 0 0 0,0 0 0 0 0,0 1 0 0 0,0 0 0 0 0,0 0 0 0 0,0 1 0 0 0,1 1-1 0 0,0-1 1 0 0,0 2 0 0 0,0-1 0 0 0,1 1 0 0 0,-1 0 0 0 0,1 1 0 0 0,1 0 0 0 0,-1 0 0 0 0,1 1 0 0 0,0 1-24 0 0,7-9 27 0 0,1 1 1 0 0,-1-1 0 0 0,1 0 0 0 0,-1 1-1 0 0,1-1 1 0 0,0 1 0 0 0,-1-1 0 0 0,1 0-1 0 0,0 0 1 0 0,-1 1 0 0 0,1-1 0 0 0,0 0 0 0 0,-1 0-1 0 0,1 0 1 0 0,0 0 0 0 0,-1 0 0 0 0,1 0-1 0 0,0 0 1 0 0,0 0 0 0 0,-1 0 0 0 0,1 0-1 0 0,0 0 1 0 0,-1 0 0 0 0,1-1 0 0 0,0 1-1 0 0,-1 0 1 0 0,1 0 0 0 0,0-1 0 0 0,-1 1-1 0 0,1 0 1 0 0,-1-1 0 0 0,1 1 0 0 0,-1-1 0 0 0,1 1-1 0 0,-1-1 1 0 0,1 1 0 0 0,-1-1 0 0 0,1 1-1 0 0,-1-1 1 0 0,1 1 0 0 0,-1-1 0 0 0,0 0-1 0 0,1 1 1 0 0,-1-1 0 0 0,0 0 0 0 0,0 1-1 0 0,1-1 1 0 0,-1 0 0 0 0,0 1 0 0 0,0-1-1 0 0,0 0 1 0 0,0 1 0 0 0,0-1 0 0 0,0 0-1 0 0,0 0 1 0 0,0 1 0 0 0,0-1 0 0 0,0 0 0 0 0,-1 1-1 0 0,1-1 1 0 0,0 0 0 0 0,0 1 0 0 0,-1-1-1 0 0,1 0 1 0 0,0 1 0 0 0,-1-1 0 0 0,1 1-1 0 0,-1-1 1 0 0,1 0-28 0 0,-4-3-42 0 0,0-1-1 0 0,0 1 0 0 0,-1 0 1 0 0,1 0-1 0 0,-1 0 1 0 0,0 1-1 0 0,0-1 1 0 0,0 1-1 0 0,-1 1 1 0 0,1-1-1 0 0,0 1 0 0 0,-1 0 1 0 0,0 0-1 0 0,0 0 1 0 0,1 1-1 0 0,-1 0 1 0 0,0 0-1 0 0,0 0 1 0 0,0 1-1 0 0,0 0 1 0 0,0 0-1 0 0,0 1 0 0 0,0 0 1 0 0,0 0-1 0 0,-1 0 43 0 0,-22-1 50 0 0,-322 11 542 0 0,343-9-523 0 0,-1-1 0 0 0,1 0 0 0 0,-1-1 0 0 0,1 0 1 0 0,-1 0-1 0 0,1-1 0 0 0,0 0 0 0 0,-1-1 0 0 0,1 0 0 0 0,0 0 0 0 0,0 0 0 0 0,0-1 0 0 0,0 0 0 0 0,1-1 1 0 0,-1 0-1 0 0,1 0 0 0 0,0 0 0 0 0,0-1 0 0 0,-4-4-69 0 0,9 5-701 0 0,3 1-6721 0 0,2-2-1252 0 0</inkml:trace>
  <inkml:trace contextRef="#ctx0" brushRef="#br1" timeOffset="50618.1">2556 1133 1692 0 0,'0'0'1472'0'0,"7"2"646"0"0,12 3-1791 0 0,0-1 0 0 0,0-2 0 0 0,0 0 0 0 0,1 0 0 0 0,-1-2 1 0 0,0 0-1 0 0,1-2 0 0 0,-1 0 0 0 0,0-1 0 0 0,0-1 0 0 0,0 0 0 0 0,-1-2 0 0 0,0 0 1 0 0,16-8-328 0 0,-22 11-4 0 0,0-1 0 0 0,0 0 1 0 0,0-1-1 0 0,-1 0 1 0 0,1-1-1 0 0,-2 0 0 0 0,1-1 1 0 0,-1 0-1 0 0,1-1 1 0 0,-2 0-1 0 0,1 0 1 0 0,-2-1-1 0 0,1 0 0 0 0,-1-1 1 0 0,0 0-1 0 0,-1 0 1 0 0,0 0-1 0 0,-1-1 0 0 0,0 0 1 0 0,0-1-1 0 0,2-10 4 0 0,-5 6 19 0 0,-1-1-1 0 0,-1 0 1 0 0,-1 0-1 0 0,-1 0 1 0 0,0 0-1 0 0,-1 0 1 0 0,-1 0-1 0 0,0 0 0 0 0,-1 1 1 0 0,-1-1-1 0 0,-1 1 1 0 0,0 0-1 0 0,-1 1 1 0 0,-1-1-1 0 0,0 2 1 0 0,-1-1-1 0 0,-1 1 1 0 0,0 0-1 0 0,-1 1 1 0 0,0 0-1 0 0,-1 1 1 0 0,-13-10-19 0 0,1 1-83 0 0,-2 0 1 0 0,0 3-1 0 0,-1 0 1 0 0,0 1 0 0 0,-2 2-1 0 0,0 1 1 0 0,0 1-1 0 0,-2 1 1 0 0,1 2 0 0 0,-1 1-1 0 0,-26-3 83 0 0,33 8-35 0 0,1 1 1 0 0,-1 1-1 0 0,0 1 0 0 0,0 1 0 0 0,0 2 0 0 0,1 0 1 0 0,-24 5 34 0 0,39-5-8 0 0,0 0 0 0 0,0 0 0 0 0,0 1 1 0 0,0 0-1 0 0,0 0 0 0 0,1 1 0 0 0,-1 0 1 0 0,1 0-1 0 0,0 1 0 0 0,0 0 0 0 0,1 0 1 0 0,-1 1-1 0 0,1-1 0 0 0,0 2 0 0 0,1-1 1 0 0,-1 0-1 0 0,1 1 0 0 0,1 0 1 0 0,-1 0-1 0 0,1 1 0 0 0,1-1 0 0 0,-1 1 1 0 0,1 0-1 0 0,0 2 8 0 0,-2 9 5 0 0,1 1 1 0 0,1-1-1 0 0,1 0 0 0 0,1 1 1 0 0,1 0-1 0 0,0-1 0 0 0,1 1 1 0 0,2-1-1 0 0,0 1 0 0 0,1-1 1 0 0,0 0-1 0 0,2 0 1 0 0,0-1-1 0 0,1 0 0 0 0,1 0 1 0 0,1 0-1 0 0,1-1 0 0 0,0 0 1 0 0,1-1-1 0 0,0 0 0 0 0,3 0-5 0 0,-3 3 43 0 0,1-1-1 0 0,1-1 1 0 0,1 0-1 0 0,0 0 0 0 0,2-2 1 0 0,0 0-1 0 0,0 0 0 0 0,1-2 1 0 0,1 0-1 0 0,0-1 0 0 0,1-1 1 0 0,0-1-1 0 0,0 0 0 0 0,2-1 1 0 0,-1-2-1 0 0,1 0 1 0 0,11 2-43 0 0,-18-9-1758 0 0,-4-3-1742 0 0</inkml:trace>
  <inkml:trace contextRef="#ctx0" brushRef="#br1" timeOffset="51225.55">290 927 744 0 0,'0'0'561'0'0,"7"1"-134"0"0,0 2-91 0 0,0 0 0 0 0,0-1 0 0 0,0 0 0 0 0,0 0 0 0 0,1-1 0 0 0,-1 1 0 0 0,0-2 0 0 0,1 1 0 0 0,-1-1-1 0 0,0 0 1 0 0,1-1 0 0 0,-1 0 0 0 0,1 0 0 0 0,-1-1 0 0 0,0 1 0 0 0,0-1 0 0 0,0-1 0 0 0,0 0 0 0 0,0 0 0 0 0,-1 0 0 0 0,1-1 0 0 0,-1 0 0 0 0,0 0 0 0 0,0 0-1 0 0,0-1 1 0 0,0 0 0 0 0,2-3-336 0 0,0-2 42 0 0,0 0 0 0 0,-1-1 0 0 0,0 0-1 0 0,-1 0 1 0 0,0-1 0 0 0,-1 1 0 0 0,0-1-1 0 0,-1-1 1 0 0,0 1 0 0 0,-1-1 0 0 0,0 1 0 0 0,-1-1-1 0 0,0 0 1 0 0,-1 0 0 0 0,-1 0 0 0 0,0 0-1 0 0,-1 0 1 0 0,0 1 0 0 0,-1-1 0 0 0,0 0-1 0 0,-1 0 1 0 0,-1 1 0 0 0,0 0 0 0 0,0-1-1 0 0,-1 2 1 0 0,-1-1 0 0 0,0 0 0 0 0,-5-5-42 0 0,-4 0-101 0 0,-1 1-1 0 0,-1 1 1 0 0,-1 1 0 0 0,0 0-1 0 0,-1 1 1 0 0,0 2 0 0 0,-1-1 0 0 0,-1 2-1 0 0,1 1 1 0 0,-1 0 0 0 0,-13-2 101 0 0,25 8-46 0 0,0 1 1 0 0,-1 0-1 0 0,1 0 1 0 0,-1 1 0 0 0,1 0-1 0 0,-1 0 1 0 0,0 1-1 0 0,1 1 1 0 0,-1 0-1 0 0,1 0 1 0 0,-1 1-1 0 0,1 0 1 0 0,-1 0-1 0 0,1 1 1 0 0,0 0-1 0 0,0 1 1 0 0,0 0-1 0 0,1 1 1 0 0,-1 0 0 0 0,1 0-1 0 0,0 0 1 0 0,1 1-1 0 0,-1 0 1 0 0,1 1-1 0 0,0 0 1 0 0,1 0-1 0 0,-6 8 46 0 0,7-6 0 0 0,1 1-1 0 0,0 0 1 0 0,1 0-1 0 0,0 1 1 0 0,1-1 0 0 0,0 1-1 0 0,0-1 1 0 0,1 1-1 0 0,1 0 1 0 0,0 0-1 0 0,0-1 1 0 0,1 1-1 0 0,0 0 1 0 0,1-1 0 0 0,0 1-1 0 0,1-1 1 0 0,0 1-1 0 0,1-1 1 0 0,0 0-1 0 0,0-1 1 0 0,1 1-1 0 0,0-1 1 0 0,1 1 0 0 0,0-2-1 0 0,1 1 1 0 0,-1-1-1 0 0,2 0 1 0 0,-1 0-1 0 0,1-1 1 0 0,0 0-1 0 0,1 0 1 0 0,-1-1 0 0 0,8 4 0 0 0,125 56-197 0 0,-41-51-3565 0 0,-66-15-187 0 0</inkml:trace>
  <inkml:trace contextRef="#ctx0" brushRef="#br1" timeOffset="51727.6">2538 404 2872 0 0,'0'0'4943'0'0,"0"0"-3124"0"0,0 0-1481 0 0,0 0-428 0 0,0 0-215 0 0,-6-5 411 0 0,-65-46 154 0 0,-2 3 1 0 0,-2 4-1 0 0,-2 3 1 0 0,-2 3 0 0 0,-1 4-1 0 0,-2 3 1 0 0,0 4-1 0 0,-54-8-260 0 0,67 19-21 0 0,-1 3 0 0 0,0 3 0 0 0,-1 4 0 0 0,0 2 0 0 0,0 4 0 0 0,0 2 0 0 0,0 4 0 0 0,0 3 0 0 0,1 3 0 0 0,1 3 0 0 0,0 3 0 0 0,1 3 0 0 0,1 3 0 0 0,1 2 0 0 0,2 4 0 0 0,-15 11 21 0 0,-76 54-1928 0 0,145-77-2897 0 0,10-14 779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5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 207 14417 0 0,'0'0'614'0'0,"-1"9"-109"0"0,-13 233 2175 0 0,21-227-5654 0 0,2-10-3355 0 0,2-4-1888 0 0</inkml:trace>
  <inkml:trace contextRef="#ctx0" brushRef="#br0" timeOffset="1315.32">2409 251 11385 0 0,'0'0'2280'0'0,"-1"7"-1967"0"0,-13 221 4005 0 0,41-189-4082 0 0,-39-73-1256 0 0,-84-34 335 0 0,94 67 701 0 0,-1 0 1 0 0,0 0-1 0 0,1 1 1 0 0,-1-1-1 0 0,0 1 1 0 0,0 0-1 0 0,1 0 1 0 0,-1 0-1 0 0,0 0 1 0 0,0 0-1 0 0,1 0 1 0 0,-1 1-1 0 0,0 0 1 0 0,1-1-1 0 0,-1 1 1 0 0,1 0-1 0 0,-1 0 1 0 0,1 0-1 0 0,-1 1 1 0 0,1-1-1 0 0,-1 1 1 0 0,1-1-1 0 0,0 1 1 0 0,0 0-1 0 0,0-1 1 0 0,0 1-1 0 0,0 0 1 0 0,0 1-1 0 0,1-1 1 0 0,-1 0-1 0 0,1 0 1 0 0,-1 1-1 0 0,1-1 1 0 0,0 1-1 0 0,0-1 1 0 0,0 1-1 0 0,0-1 0 0 0,0 1 1 0 0,1 0-1 0 0,-1-1 1 0 0,1 3-17 0 0,-1-1 8 0 0,-1-1 1 0 0,1 1-1 0 0,0 0 1 0 0,1 0-1 0 0,-1 0 1 0 0,1 0-1 0 0,0 0 1 0 0,0 0-1 0 0,0 0 1 0 0,0 0-1 0 0,1 0 0 0 0,-1 0 1 0 0,1 0-1 0 0,0 0 1 0 0,0 0-1 0 0,1-1 1 0 0,-1 1-1 0 0,1 0 1 0 0,0-1-1 0 0,0 1 1 0 0,0-1-1 0 0,0 1 1 0 0,1-1-1 0 0,-1 0 0 0 0,1 0 1 0 0,0 0-1 0 0,0-1 1 0 0,0 1-1 0 0,0-1 1 0 0,0 1-1 0 0,1-1 1 0 0,-1 0-1 0 0,1 0 1 0 0,-1-1-1 0 0,1 1 1 0 0,0-1-1 0 0,0 0 0 0 0,0 1 1 0 0,-1-2-1 0 0,1 1 1 0 0,0 0-1 0 0,0-1 1 0 0,0 0-1 0 0,0 0 1 0 0,3 0-9 0 0,91-10-7806 0 0,-82 3 2924 0 0</inkml:trace>
  <inkml:trace contextRef="#ctx0" brushRef="#br0" timeOffset="1637.32">2610 463 1344 0 0,'0'0'7781'0'0,"0"0"-5039"0"0,0 0-1628 0 0,0 0-72 0 0,0 0-568 0 0,0 0-372 0 0,0 0-84 0 0,0 0 28 0 0,0 0 152 0 0,0 8 110 0 0,-1 0-189 0 0,7 92 902 0 0,-6-98-993 0 0,0 0 0 0 0,0 0 1 0 0,1 0-1 0 0,-1 0 0 0 0,1 0 1 0 0,-1 0-1 0 0,1 0 0 0 0,0-1 1 0 0,0 1-1 0 0,-1 0 0 0 0,1 0 1 0 0,0-1-1 0 0,1 1 0 0 0,-1 0 1 0 0,0-1-1 0 0,0 1 0 0 0,1-1 1 0 0,-1 0-1 0 0,1 1 0 0 0,-1-1 1 0 0,1 0-1 0 0,0 0 0 0 0,-1 0 1 0 0,1 0-1 0 0,0 0 0 0 0,0 0 1 0 0,0-1-1 0 0,-1 1 1 0 0,1 0-1 0 0,0-1 0 0 0,0 0 1 0 0,0 1-1 0 0,0-1 0 0 0,0 0 1 0 0,0 0-1 0 0,0 0 0 0 0,0 0 1 0 0,0-1-1 0 0,0 1 0 0 0,0 0 1 0 0,0-1-1 0 0,0 1 0 0 0,0-1 1 0 0,0 0-1 0 0,-1 0 0 0 0,1 0 1 0 0,0 0-1 0 0,1-1-28 0 0,2-1-10 0 0,0-1 1 0 0,-1 0-1 0 0,1 0 1 0 0,-1 0-1 0 0,0 0 1 0 0,0-1-1 0 0,0 1 1 0 0,-1-1-1 0 0,0 0 1 0 0,0 0-1 0 0,0-1 1 0 0,0 1-1 0 0,-1 0 1 0 0,0-1-1 0 0,0 0 1 0 0,0 1-1 0 0,-1-1 0 0 0,0 0 1 0 0,0 0-1 0 0,-1 0 1 0 0,1-5 9 0 0,7 140 1619 0 0,10-89-3236 0 0,10-26-7234 0 0,-7-13 479 0 0</inkml:trace>
  <inkml:trace contextRef="#ctx0" brushRef="#br0" timeOffset="3075.78">4308 450 1512 0 0,'0'0'11297'0'0,"0"0"-8723"0"0,1 9-2539 0 0,3 16 337 0 0,-1 1 0 0 0,-2-1 0 0 0,-1 1 1 0 0,0-1-1 0 0,-2 1 0 0 0,-1-1 0 0 0,-2 0 0 0 0,-6 24-372 0 0,3-29-201 0 0,4-30-1200 0 0,-6-20 617 0 0,10 28 811 0 0,-1 0 1 0 0,0 0 0 0 0,0 0-1 0 0,1 0 1 0 0,-1 0-1 0 0,0 0 1 0 0,0 0 0 0 0,-1 0-1 0 0,1 0 1 0 0,0 1-1 0 0,-1-1 1 0 0,1 1 0 0 0,-1-1-1 0 0,1 1 1 0 0,-1-1-1 0 0,0 1 1 0 0,1 0 0 0 0,-1 0-1 0 0,0-1 1 0 0,0 1-1 0 0,0 1 1 0 0,0-1 0 0 0,0 0-1 0 0,0 0 1 0 0,0 1-1 0 0,0-1 1 0 0,-1 1 0 0 0,1 0-1 0 0,0 0 1 0 0,0 0-1 0 0,0 0 1 0 0,0 0 0 0 0,0 0-1 0 0,-1 0 1 0 0,1 1-1 0 0,0-1 1 0 0,0 1 0 0 0,0-1-1 0 0,0 1 1 0 0,0 0-1 0 0,0 0 1 0 0,0 0 0 0 0,0 0-1 0 0,0 0 1 0 0,1 1-1 0 0,-1-1 1 0 0,0 0 0 0 0,1 1-1 0 0,-1-1 1 0 0,1 1-1 0 0,-1 0 1 0 0,1-1 0 0 0,0 1-1 0 0,0 0 1 0 0,0 0-1 0 0,0 0 1 0 0,0 0 0 0 0,0 0-1 0 0,0 0 1 0 0,1 0-1 0 0,-1 0 1 0 0,1 0 0 0 0,-1 2-28 0 0,0-1 29 0 0,0 0 0 0 0,0 0 0 0 0,0 0 1 0 0,1 1-1 0 0,-1-1 0 0 0,1 0 0 0 0,-1 0 1 0 0,1 1-1 0 0,0-1 0 0 0,1 0 0 0 0,-1 1 1 0 0,0-1-1 0 0,1 0 0 0 0,0 0 0 0 0,0 1 1 0 0,0-1-1 0 0,0 0 0 0 0,0 0 0 0 0,1 0 1 0 0,-1 0-1 0 0,1 0 0 0 0,0-1 0 0 0,0 1 1 0 0,0 0-1 0 0,0-1 0 0 0,0 1 0 0 0,1-1 1 0 0,-1 0-1 0 0,1 0 0 0 0,-1 0 0 0 0,1 0 1 0 0,0 0-1 0 0,0-1 0 0 0,0 1 0 0 0,0-1 1 0 0,0 0-1 0 0,0 0 0 0 0,0 0 0 0 0,1 0 1 0 0,-1 0-1 0 0,0-1 0 0 0,0 1 0 0 0,1-1 1 0 0,-1 0-1 0 0,0 0 0 0 0,1 0 0 0 0,0-1-29 0 0,54 3-2948 0 0,-21-9-3141 0 0,-18 1-636 0 0</inkml:trace>
  <inkml:trace contextRef="#ctx0" brushRef="#br0" timeOffset="3355.02">4577 579 12853 0 0,'0'0'1741'0'0,"0"0"-1686"0"0,0 7-83 0 0,-32 234 4216 0 0,32-239-4202 0 0,1 1-1 0 0,0-1 0 0 0,0 0 1 0 0,0 0-1 0 0,0 1 1 0 0,0-1-1 0 0,1 0 1 0 0,-1 0-1 0 0,1 0 1 0 0,-1 0-1 0 0,1-1 0 0 0,0 1 1 0 0,-1 0-1 0 0,1-1 1 0 0,0 1-1 0 0,0-1 1 0 0,0 1-1 0 0,0-1 1 0 0,1 0-1 0 0,-1 0 1 0 0,0 0-1 0 0,0 0 0 0 0,1-1 1 0 0,-1 1-1 0 0,1 0 1 0 0,-1-1-1 0 0,0 0 1 0 0,1 0-1 0 0,-1 1 1 0 0,1-1-1 0 0,-1-1 1 0 0,1 1-1 0 0,-1 0 0 0 0,1-1 1 0 0,-1 1-1 0 0,0-1 1 0 0,1 0-1 0 0,-1 1 1 0 0,0-1-1 0 0,0 0 1 0 0,1-1-1 0 0,-1 1 1 0 0,0 0-1 0 0,0-1 0 0 0,0 1 1 0 0,0-1-1 0 0,-1 1 1 0 0,1-1-1 0 0,0 0 1 0 0,-1 0-1 0 0,1 0 1 0 0,-1 0-1 0 0,1 0 1 0 0,-1 0-1 0 0,0-1 15 0 0,27-84-159 0 0,-36 174 1512 0 0,0-1-3862 0 0,10-75-1096 0 0,6-4-3411 0 0</inkml:trace>
  <inkml:trace contextRef="#ctx0" brushRef="#br0" timeOffset="3976.72">4623 629 7025 0 0,'0'0'3213'0'0,"0"0"-2669"0"0,0 0-828 0 0,0 0 173 0 0,0 0 632 0 0,0 0 201 0 0,-2 6-59 0 0,0-1-558 0 0,1-3-2 0 0,-1 1-1 0 0,1-1 1 0 0,0 1 0 0 0,0 0-1 0 0,0-1 1 0 0,0 1 0 0 0,1 0-1 0 0,-1 0 1 0 0,1-1 0 0 0,0 1-1 0 0,-1 0 1 0 0,1 0 0 0 0,0 0-1 0 0,1-1 1 0 0,-1 1 0 0 0,0 0-1 0 0,1 0 1 0 0,0-1 0 0 0,0 1-1 0 0,0 0 1 0 0,0-1 0 0 0,0 1-1 0 0,0-1 1 0 0,0 1 0 0 0,1-1-1 0 0,-1 1 1 0 0,1-1 0 0 0,0 0-1 0 0,0 0 1 0 0,0 1-103 0 0,-13-51-867 0 0,37 139 2319 0 0,17 23 887 0 0,-96-136-2506 0 0,45 15-171 0 0,0 0 0 0 0,1 0 0 0 0,0-1 0 0 0,0 0 0 0 0,0 0-1 0 0,1-1 1 0 0,1 0 0 0 0,-1 0 0 0 0,1 0 0 0 0,1 0 0 0 0,0-1 0 0 0,-1-4 338 0 0,49 31 1885 0 0,-40-14-1866 0 0,-1-1 0 0 0,1 1 0 0 0,-1 0 1 0 0,0 0-1 0 0,0 1 0 0 0,0-1 0 0 0,0 0 0 0 0,-1 1 0 0 0,1 0 1 0 0,-1 0-1 0 0,0 0 0 0 0,0 0 0 0 0,-1 0 0 0 0,1 0 1 0 0,-1 0-1 0 0,0 0 0 0 0,0 1 0 0 0,0-1 0 0 0,-1 0 1 0 0,1 1-1 0 0,-1-1 0 0 0,0 0 0 0 0,0 1 0 0 0,-1-1 0 0 0,1 1 1 0 0,-1-1-1 0 0,0 2-19 0 0,-8-2-2686 0 0,3-5-2490 0 0,3-2-1907 0 0</inkml:trace>
  <inkml:trace contextRef="#ctx0" brushRef="#br0" timeOffset="4239.88">4982 621 5348 0 0,'0'0'8465'0'0,"0"0"-8465"0"0,0 37 0 0 0,-3-14 696 0 0,-1 6 228 0 0,0 1-80 0 0,1 3-271 0 0,-3-1-149 0 0,-2-3-152 0 0,2-3-96 0 0,0-4-88 0 0,4-4-76 0 0,1-3 72 0 0,1-2-84 0 0,5-3-384 0 0,3-3-861 0 0,6-1-1475 0 0,-5-4-3988 0 0</inkml:trace>
  <inkml:trace contextRef="#ctx0" brushRef="#br0" timeOffset="4397.86">5076 837 16426 0 0,'0'0'1420'0'0,"-60"-16"-1420"0"0,12 3-200 0 0,-7-1 152 0 0,-3-1 48 0 0,9 0-1865 0 0,12 1-3943 0 0,5-1-3957 0 0</inkml:trace>
  <inkml:trace contextRef="#ctx0" brushRef="#br0" timeOffset="2388.67">3498 475 10333 0 0,'0'0'3794'0'0,"0"0"-3031"0"0,0 0-742 0 0,0 0 20 0 0,0 0-116 0 0,0 0-29 0 0,0 0-69 0 0,0 0-51 0 0,6 4 167 0 0,0 0-31 0 0,2 1 248 0 0,0 1-1 0 0,0-1 1 0 0,0 1-1 0 0,-1 1 0 0 0,0-1 1 0 0,0 1-1 0 0,-1 1 1 0 0,0-1-1 0 0,0 1 0 0 0,-1 0 1 0 0,0 0-1 0 0,4 8-159 0 0,-11-12 111 0 0,0 1 1 0 0,0-1-1 0 0,0 0 0 0 0,-1-1 1 0 0,0 1-1 0 0,1 0 0 0 0,-1-1 0 0 0,0 1 1 0 0,-1-1-1 0 0,1 0 0 0 0,0 0 0 0 0,-1 0 1 0 0,0-1-1 0 0,0 1 0 0 0,0-1 1 0 0,0 0-1 0 0,0 0 0 0 0,0 0 0 0 0,-4 1-111 0 0,-3 3 30 0 0,-31 27-126 0 0,97-19 1576 0 0,-33-12-1765 0 0,68 2-850 0 0,-35-12-9251 0 0,-40 1 2608 0 0</inkml:trace>
  <inkml:trace contextRef="#ctx0" brushRef="#br0" timeOffset="2591.74">3860 463 3920 0 0,'0'0'6261'0'0,"0"0"-4562"0"0,0 0-978 0 0,0 8 475 0 0,-12 156 3791 0 0,10-159-4968 0 0,1 1 0 0 0,0-1-1 0 0,0 1 1 0 0,0-1-1 0 0,0 1 1 0 0,1-1-1 0 0,0 1 1 0 0,0-1-1 0 0,0 1 1 0 0,1-1 0 0 0,0 1-1 0 0,0-1 1 0 0,0 0-1 0 0,1 1 1 0 0,0-1-1 0 0,0 0 1 0 0,0 0-1 0 0,1 0 1 0 0,-1 0 0 0 0,1 0-1 0 0,0-1 1 0 0,3 3-19 0 0,50 10-4412 0 0,-45-20 619 0 0,1-7-3507 0 0</inkml:trace>
  <inkml:trace contextRef="#ctx0" brushRef="#br0" timeOffset="2811.61">3973 622 1332 0 0,'0'0'14589'0'0,"0"0"-13372"0"0,0 0-1217 0 0,-34 3 0 0 0,14-3 100 0 0,-6 0 24 0 0,1-1-124 0 0,-1 0-636 0 0,1 1-1013 0 0,5 0-2535 0 0,1-3-3181 0 0</inkml:trace>
  <inkml:trace contextRef="#ctx0" brushRef="#br0" timeOffset="1887.9">3202 700 1200 0 0,'0'0'15838'0'0,"0"0"-14610"0"0,0 0-1228 0 0,0 0-596 0 0,0 0 596 0 0,0 0 128 0 0,-39-2-4 0 0,16-2-108 0 0,4 1-16 0 0,-1-1-784 0 0,0 0-269 0 0,6-1-1027 0 0,2 1-2096 0 0,8-6-2701 0 0</inkml:trace>
  <inkml:trace contextRef="#ctx0" brushRef="#br0" timeOffset="2137.93">3241 620 8265 0 0,'0'0'8016'0'0,"0"0"-7891"0"0,0 0-125 0 0,0 0-77 0 0,0 0 77 0 0,-46-8 229 0 0,25 3-129 0 0,-1 1-100 0 0,1-2-256 0 0,-1 2-993 0 0,2-2-819 0 0,6 2-2788 0 0,2-6-3201 0 0</inkml:trace>
  <inkml:trace contextRef="#ctx0" brushRef="#br0" timeOffset="249.35">1799 521 10693 0 0,'0'0'2048'0'0,"0"0"-1145"0"0,0 0-104 0 0,0 0-133 0 0,0 0-418 0 0,-11-3-36 0 0,-300-42-638 0 0,307 44 42 0 0,-15-4-790 0 0,10-3-2623 0 0,9 4-1015 0 0</inkml:trace>
  <inkml:trace contextRef="#ctx0" brushRef="#br0" timeOffset="497.79">1774 447 1332 0 0,'0'0'9521'0'0,"0"0"-8297"0"0,0 0-624 0 0,0 0-280 0 0,0 0-52 0 0,0 0 256 0 0,-55-6 272 0 0,30 3-124 0 0,-5-1-396 0 0,0 1-188 0 0,-1 0-80 0 0,3-1 56 0 0,3 1-64 0 0,3 0-664 0 0,5-1-488 0 0,4 0-496 0 0,8 0-1600 0 0,5-7-3981 0 0</inkml:trace>
  <inkml:trace contextRef="#ctx0" brushRef="#br0" timeOffset="761.37">1773 338 5717 0 0,'0'0'5342'0'0,"0"0"-3682"0"0,7 6-1444 0 0,-1-4-81 0 0,0 1 0 0 0,-1 1-1 0 0,1-1 1 0 0,-1 1 0 0 0,0 0-1 0 0,0 0 1 0 0,-1 0 0 0 0,1 1 0 0 0,-1-1-1 0 0,0 1 1 0 0,0 0 0 0 0,0 1-1 0 0,-1-1 1 0 0,0 0 0 0 0,0 1 0 0 0,0 0-1 0 0,-1 0 1 0 0,0 0 0 0 0,0 0-1 0 0,0 0 1 0 0,-1 0 0 0 0,0 0 0 0 0,0 1-1 0 0,0-1 1 0 0,-1 0 0 0 0,0 1-1 0 0,-1-1 1 0 0,1 1 0 0 0,-1-1 0 0 0,0 0-1 0 0,0 0 1 0 0,-1 0 0 0 0,0 1-1 0 0,0-2 1 0 0,-1 1 0 0 0,1 0 0 0 0,-1 0-1 0 0,-3 3-134 0 0,-44 27-445 0 0,31-31-2216 0 0,-3-6-3328 0 0,7-4-2778 0 0</inkml:trace>
  <inkml:trace contextRef="#ctx0" brushRef="#br0" timeOffset="-1043.78">71 71 7081 0 0,'0'0'4287'0'0,"0"0"-3043"0"0,0 0-897 0 0,0 0 163 0 0,0 0 350 0 0,0 0 146 0 0,0 0-319 0 0,0 5-700 0 0,-10 255 3106 0 0,10-257-3099 0 0,0 0 1 0 0,1 0-1 0 0,-1 0 0 0 0,1 0 0 0 0,0 0 0 0 0,0 0 0 0 0,0 0 0 0 0,0-1 0 0 0,0 1 0 0 0,1 0 0 0 0,-1 0 0 0 0,1-1 0 0 0,0 1 0 0 0,0-1 0 0 0,0 0 0 0 0,0 1 0 0 0,0-1 0 0 0,1 0 0 0 0,-1 0 0 0 0,1 0 0 0 0,-1-1 0 0 0,1 1 0 0 0,0-1 0 0 0,-1 1 0 0 0,1-1 1 0 0,0 0-1 0 0,2 1 6 0 0,54 4-5174 0 0,-46-10 419 0 0,0-9-2118 0 0</inkml:trace>
  <inkml:trace contextRef="#ctx0" brushRef="#br0" timeOffset="-794.99">214 248 1056 0 0,'0'0'10729'0'0,"0"0"-8721"0"0,0 0-1652 0 0,-38-7-180 0 0,16 5 164 0 0,-2 2-48 0 0,-3 0-116 0 0,2 0-124 0 0,-1 0-52 0 0,6 0-1152 0 0,4 0-1560 0 0,1-7-5465 0 0</inkml:trace>
  <inkml:trace contextRef="#ctx0" brushRef="#br0" timeOffset="-593.31">317 1 5701 0 0,'0'0'7411'0'0,"0"0"-5790"0"0,0 0-1804 0 0,0 0 53 0 0,0 0 144 0 0,3 5 54 0 0,67 51 218 0 0,-68-55-239 0 0,0 1 0 0 0,0-1 0 0 0,0 1 0 0 0,0 0 0 0 0,-1 0-1 0 0,1 0 1 0 0,0 0 0 0 0,-1 0 0 0 0,0 0 0 0 0,1 0 0 0 0,-1 0 0 0 0,0 0 0 0 0,0 1 0 0 0,0-1 0 0 0,0 0 0 0 0,-1 1-1 0 0,1-1 1 0 0,-1 1 0 0 0,1-1 0 0 0,-1 1 0 0 0,0-1 0 0 0,0 1 0 0 0,0-1 0 0 0,0 1 0 0 0,0-1 0 0 0,-1 0 0 0 0,1 1-1 0 0,-1-1 1 0 0,1 1 0 0 0,-1-1 0 0 0,0 0 0 0 0,0 1 0 0 0,0-1 0 0 0,0 0 0 0 0,-1 0 0 0 0,1 0 0 0 0,-1 0 0 0 0,1 0 0 0 0,-1 0-1 0 0,0 0 1 0 0,1 0 0 0 0,-1-1 0 0 0,0 1 0 0 0,0-1 0 0 0,0 1 0 0 0,-1-1 0 0 0,1 0 0 0 0,0 0-47 0 0,-34 58 342 0 0,38-57-303 0 0,0 0 0 0 0,-1 0 1 0 0,1 0-1 0 0,0 0 0 0 0,1 0 0 0 0,-1-1 0 0 0,0 1 0 0 0,0-1 0 0 0,1 0 0 0 0,-1 0 0 0 0,0 0 0 0 0,1 0 0 0 0,-1 0 1 0 0,1 0-1 0 0,0-1 0 0 0,-1 1 0 0 0,1-1 0 0 0,-1 1 0 0 0,1-1 0 0 0,0 0 0 0 0,-1 0 0 0 0,1-1 0 0 0,0 1 1 0 0,-1 0-1 0 0,1-1 0 0 0,1 0-39 0 0,1 1-8 0 0,63-4-714 0 0,-22-3-7299 0 0,-25 5 581 0 0</inkml:trace>
  <inkml:trace contextRef="#ctx0" brushRef="#br0" timeOffset="-405.62">889 382 6625 0 0,'0'0'6884'0'0,"0"0"-6200"0"0,0 0-684 0 0,0 0 0 0 0,0 0 240 0 0,0 0 128 0 0,-38 0 48 0 0,17 0-52 0 0,-2-1-248 0 0,-5 0-116 0 0,1 1 0 0 0,-2-1-8 0 0,3 1-584 0 0,1-2-688 0 0,6-2-752 0 0,5 0-2480 0 0,6-5-2225 0 0</inkml:trace>
  <inkml:trace contextRef="#ctx0" brushRef="#br0" timeOffset="-248.34">756 325 10845 0 0,'0'0'1151'0'0,"0"0"-339"0"0,4 8 293 0 0,0-2-869 0 0,0 0 0 0 0,-1 1 0 0 0,1-1 0 0 0,-1 1 0 0 0,-1-1 0 0 0,1 1 0 0 0,-1 0 0 0 0,-1 0 0 0 0,1 0 0 0 0,-1 0 0 0 0,0 0 0 0 0,-1 0 0 0 0,0 1 0 0 0,0-1 0 0 0,0 0 0 0 0,-1 0 0 0 0,0 0 0 0 0,0 0 0 0 0,-1 0 0 0 0,0 0 0 0 0,-2 5-236 0 0,-3 5 515 0 0,3-4-2638 0 0,0-6-6263 0 0,7-12 511 0 0</inkml:trace>
  <inkml:trace contextRef="#ctx0" brushRef="#br0" timeOffset="9993.54">3941 938 1188 0 0,'0'0'192'0'0,"0"0"-160"0"0,0 0-78 0 0,0 0-154 0 0,0 0-24 0 0,0 0 240 0 0,-4 6 560 0 0,4-5-520 0 0,-1 0 1 0 0,0 0-1 0 0,1 0 0 0 0,-1 0 1 0 0,1 0-1 0 0,-1 0 1 0 0,1 1-1 0 0,-1-1 0 0 0,1 0 1 0 0,0 0-1 0 0,-1 0 0 0 0,1 1 1 0 0,0-1-1 0 0,0 0 0 0 0,0 0 1 0 0,0 1-1 0 0,0-1 0 0 0,0 0 1 0 0,1 0-1 0 0,-1 1 0 0 0,0-1 1 0 0,1 0-1 0 0,-1 0 0 0 0,1 0 1 0 0,-1 1-1 0 0,1-1 0 0 0,-1 0 1 0 0,1 0-1 0 0,0 0 0 0 0,-1 0 1 0 0,1 0-1 0 0,0 0 0 0 0,0 0 1 0 0,0 0-1 0 0,0-1 0 0 0,0 1 1 0 0,0 0-1 0 0,0-1 0 0 0,0 1 1 0 0,0 0-1 0 0,0-1 0 0 0,1 1 1 0 0,-1-1-1 0 0,0 1 0 0 0,0-1 1 0 0,0 0-1 0 0,1 0 0 0 0,-1 0 1 0 0,0 1-1 0 0,0-1 0 0 0,1 0 1 0 0,-1 0-1 0 0,0-1 0 0 0,2 1-56 0 0,5 4-40 0 0,44 13 673 0 0,1-1 1 0 0,1-3-1 0 0,0-2 0 0 0,0-3 0 0 0,1-2 0 0 0,0-2 0 0 0,0-3 0 0 0,26-4-633 0 0,-38 4 689 0 0,98 10-354 0 0,-110-7-8342 0 0,-47-10 5389 0 0</inkml:trace>
  <inkml:trace contextRef="#ctx0" brushRef="#br0" timeOffset="10690.46">830 1205 1864 0 0,'0'0'6087'0'0,"0"0"-3830"0"0,0 0-1140 0 0,0 0-48 0 0,0 0-3 0 0,0 0-49 0 0,0 0-191 0 0,0 0-358 0 0,0 0-213 0 0,-5 0-54 0 0,-166-15-559 0 0,156 6-1940 0 0,15-4-4716 0 0,8 1 457 0 0</inkml:trace>
  <inkml:trace contextRef="#ctx0" brushRef="#br0" timeOffset="10939.59">933 1110 10125 0 0,'0'0'2992'0'0,"0"0"-2672"0"0,0 0-308 0 0,0 0-12 0 0,0 0 532 0 0,-40 3 140 0 0,18-3-16 0 0,0 0-252 0 0,-4 0-268 0 0,-4 0-84 0 0,2-1-48 0 0,3-1-4 0 0,3 2-104 0 0,5-3-916 0 0,2-1-404 0 0,9-2-892 0 0,5 3-2236 0 0,6-7-1937 0 0</inkml:trace>
  <inkml:trace contextRef="#ctx0" brushRef="#br0" timeOffset="11126.25">939 1021 6233 0 0,'0'0'2790'0'0,"7"4"-1625"0"0,-1-2-993 0 0,0 0 0 0 0,0 1-1 0 0,0-1 1 0 0,-1 2 0 0 0,1-1 0 0 0,-1 0-1 0 0,0 1 1 0 0,0 0 0 0 0,-1 0 0 0 0,1 1-1 0 0,-1-1 1 0 0,0 1 0 0 0,0 0 0 0 0,0 0-1 0 0,0 0 1 0 0,-1 1 0 0 0,0-1-1 0 0,0 1 1 0 0,-1 0 0 0 0,0 0 0 0 0,0 0-1 0 0,0 0 1 0 0,-1 0 0 0 0,1 0 0 0 0,-1 0-1 0 0,-1 1 1 0 0,1-1 0 0 0,-1 0-1 0 0,0 1 1 0 0,-1-1 0 0 0,0 0 0 0 0,0 1-1 0 0,0-1 1 0 0,0 0 0 0 0,-1 0 0 0 0,0 0-1 0 0,-1 0 1 0 0,1 0 0 0 0,-1-1 0 0 0,-2 4-172 0 0,-69 55 372 0 0,39-49-5823 0 0,29-15-451 0 0</inkml:trace>
  <inkml:trace contextRef="#ctx0" brushRef="#br0" timeOffset="11406.67">1468 956 2964 0 0,'0'0'5445'0'0,"0"0"-3765"0"0,0 0-1173 0 0,0 0-217 0 0,0 0-69 0 0,0 0 104 0 0,0 0 93 0 0,-2 6 72 0 0,-40 223 5488 0 0,37-219-5941 0 0,-11 57-22 0 0,47-44-2831 0 0,11-24-2902 0 0,-24-3-666 0 0</inkml:trace>
  <inkml:trace contextRef="#ctx0" brushRef="#br0" timeOffset="11592.18">1552 1148 6461 0 0,'0'0'5364'0'0,"0"0"-5120"0"0,0 0 240 0 0,-52 4 272 0 0,30-3-400 0 0,1 1-356 0 0,-2-1-524 0 0,1-1-1140 0 0,4 0-2792 0 0,0-2-2565 0 0</inkml:trace>
  <inkml:trace contextRef="#ctx0" brushRef="#br0" timeOffset="11983.18">1799 985 5809 0 0,'0'0'3789'0'0,"0"0"-2566"0"0,0 0-1004 0 0,1 6-19 0 0,27 265 5899 0 0,-14-244-5928 0 0,-17-28-609 0 0,-7-9-52 0 0,6 5 444 0 0,0 0 1 0 0,-1 1-1 0 0,1 0 0 0 0,-1 0 0 0 0,0 0 1 0 0,0 0-1 0 0,0 1 0 0 0,-1 0 0 0 0,1 0 0 0 0,-1 0 1 0 0,1 1-1 0 0,-1 0 0 0 0,0 0 0 0 0,0 0 1 0 0,0 1-1 0 0,0 0 0 0 0,0 0 0 0 0,-1 0 1 0 0,1 1-1 0 0,-4 0 46 0 0,8 2 46 0 0,1 0 0 0 0,-1 1-1 0 0,1-1 1 0 0,-1 0 0 0 0,1 1 0 0 0,0-1 0 0 0,0 1 0 0 0,0-1 0 0 0,0 1-1 0 0,1 0 1 0 0,-1-1 0 0 0,1 1 0 0 0,-1 0 0 0 0,1-1 0 0 0,0 1 0 0 0,0 0 0 0 0,0 0-1 0 0,0-1 1 0 0,1 1 0 0 0,-1 0 0 0 0,1-1 0 0 0,0 1 0 0 0,0 0 0 0 0,0-1-1 0 0,0 1 1 0 0,0-1 0 0 0,0 1 0 0 0,1-1 0 0 0,-1 0 0 0 0,1 1 0 0 0,-1-1 0 0 0,1 0-1 0 0,0 0 1 0 0,0 0 0 0 0,0 0 0 0 0,0-1 0 0 0,0 1 0 0 0,1 0 0 0 0,-1-1-1 0 0,0 0 1 0 0,1 1 0 0 0,-1-1 0 0 0,1 0 0 0 0,0 0-46 0 0,76 14-873 0 0,-25-23-7865 0 0,-32-3 764 0 0</inkml:trace>
  <inkml:trace contextRef="#ctx0" brushRef="#br0" timeOffset="12184.01">2086 991 10245 0 0,'0'0'4084'0'0,"3"8"-3234"0"0,11 182 3049 0 0,-17-111-3717 0 0,27-25-2536 0 0,-7-46-1393 0 0,6-7-3304 0 0,-9-5 943 0 0</inkml:trace>
  <inkml:trace contextRef="#ctx0" brushRef="#br0" timeOffset="12433.29">2228 1175 6537 0 0,'0'0'5732'0'0,"0"0"-4888"0"0,0 0-768 0 0,0 0 88 0 0,-50-17 144 0 0,24 15 36 0 0,-1 2-104 0 0,-1 0-232 0 0,-1 3-8 0 0,3 0-1204 0 0,3 1-1196 0 0,6-1-3373 0 0</inkml:trace>
  <inkml:trace contextRef="#ctx0" brushRef="#br0" timeOffset="12590.76">2599 1396 13581 0 0,'0'0'2148'0'0,"0"0"-2148"0"0,0 0-152 0 0,0 0 152 0 0,0 0 276 0 0,-46-3-48 0 0,25-1-152 0 0,-1 1-76 0 0,-1-1-680 0 0,5-1-404 0 0,1 0-648 0 0,4-2-1384 0 0,5 2-2605 0 0</inkml:trace>
  <inkml:trace contextRef="#ctx0" brushRef="#br0" timeOffset="12746.9">2592 1308 10693 0 0,'0'0'1888'0'0,"0"0"-1008"0"0,0 0 416 0 0,0 0-380 0 0,0 0-752 0 0,0 0-24 0 0,0 0 60 0 0,-45-15-124 0 0,19 11-76 0 0,-4-3-896 0 0,4 1-788 0 0,1 0-1444 0 0,-2-4-3449 0 0</inkml:trace>
  <inkml:trace contextRef="#ctx0" brushRef="#br0" timeOffset="13465.97">3166 977 10273 0 0,'0'0'2722'0'0,"0"0"-2248"0"0,0 6-928 0 0,26 282 4487 0 0,-13-260-3952 0 0,-25-42-815 0 0,7 8 571 0 0,1 0 73 0 0,-2-1-1 0 0,1 1 1 0 0,-1 0-1 0 0,0 0 0 0 0,0 1 1 0 0,0 0-1 0 0,-1 0 1 0 0,0 0-1 0 0,0 1 1 0 0,0 0-1 0 0,0 0 1 0 0,-1 1-1 0 0,0 0 1 0 0,1 0-1 0 0,-8-1 91 0 0,-2 77 1964 0 0,17-69-1925 0 0,1 0 1 0 0,-1 1-1 0 0,1-1 1 0 0,0 0-1 0 0,0 0 1 0 0,1 0-1 0 0,-1 0 1 0 0,1 0 0 0 0,0 0-1 0 0,0-1 1 0 0,0 1-1 0 0,0 0 1 0 0,1-1-1 0 0,-1 1 1 0 0,1-1 0 0 0,0 0-1 0 0,0 0 1 0 0,0 0-1 0 0,0-1 1 0 0,1 1-1 0 0,-1-1 1 0 0,1 1-1 0 0,-1-1 1 0 0,1 0 0 0 0,0-1-1 0 0,0 1 1 0 0,0-1-1 0 0,0 1 1 0 0,0-1-1 0 0,0 0 1 0 0,1-1 0 0 0,1 1-40 0 0,43 1-2243 0 0,-4-15-3823 0 0,-31 7-93 0 0</inkml:trace>
  <inkml:trace contextRef="#ctx0" brushRef="#br0" timeOffset="13791">3417 1172 11969 0 0,'0'0'1371'0'0,"0"0"-1265"0"0,-1 8 419 0 0,-9 156 2987 0 0,11-162-3531 0 0,0 0 1 0 0,0 0-1 0 0,0 0 0 0 0,0-1 1 0 0,1 1-1 0 0,-1 0 0 0 0,1 0 1 0 0,-1-1-1 0 0,1 1 0 0 0,0-1 1 0 0,-1 0-1 0 0,1 1 1 0 0,0-1-1 0 0,0 0 0 0 0,0 0 1 0 0,0 0-1 0 0,0 0 0 0 0,0-1 1 0 0,0 1-1 0 0,1 0 0 0 0,-1-1 1 0 0,0 1-1 0 0,0-1 0 0 0,0 0 1 0 0,1 0-1 0 0,-1 0 1 0 0,0 0-1 0 0,0 0 0 0 0,0-1 1 0 0,1 1-1 0 0,-1 0 0 0 0,0-1 1 0 0,0 0-1 0 0,0 1 0 0 0,0-1 1 0 0,0 0-1 0 0,0 0 0 0 0,0 0 1 0 0,0-1-1 0 0,0 1 1 0 0,0 0-1 0 0,-1-1 0 0 0,1 1 1 0 0,0-1-1 0 0,-1 0 0 0 0,1 1 1 0 0,-1-1-1 0 0,0 0 0 0 0,0 0 1 0 0,0 0-1 0 0,0 0 0 0 0,0 0 1 0 0,0 0-1 0 0,0 0 1 0 0,0 0-1 0 0,0-2 19 0 0,23-56 262 0 0,-4 105 295 0 0,-15-5 214 0 0,2 12-1788 0 0,10-30-7153 0 0,-5-17 740 0 0</inkml:trace>
  <inkml:trace contextRef="#ctx0" brushRef="#br0" timeOffset="14038.19">3778 1523 7949 0 0,'0'0'5680'0'0,"0"0"-5680"0"0,-50-3 0 0 0,8-5 16 0 0,-13-2 288 0 0,-8 0-76 0 0,4 2-64 0 0,2 4 40 0 0,7 0-140 0 0,2 0-60 0 0,-1 0 56 0 0,6 1-60 0 0,6 1-268 0 0,11 0-696 0 0,7 1-688 0 0,9 1-1292 0 0,-4-2-3357 0 0</inkml:trace>
  <inkml:trace contextRef="#ctx0" brushRef="#br0" timeOffset="14303.83">3383 1626 9733 0 0,'0'0'1142'0'0,"0"0"-869"0"0,0 0-50 0 0,0 0 196 0 0,0 0 78 0 0,0 0 49 0 0,0 0 52 0 0,0 0-92 0 0,0 0-233 0 0,66 26-183 0 0,-64-26-32 0 0,0 1 1 0 0,-1 0-1 0 0,1 0 1 0 0,-1 0-1 0 0,1 1 1 0 0,0-1-1 0 0,-1 0 1 0 0,0 0-1 0 0,1 1 0 0 0,-1-1 1 0 0,0 1-1 0 0,0-1 1 0 0,0 1-1 0 0,0 0 1 0 0,0 0-1 0 0,0-1 1 0 0,0 1-1 0 0,0 0 0 0 0,-1 0 1 0 0,1 0-1 0 0,-1 0 1 0 0,1-1-1 0 0,-1 1 1 0 0,0 0-1 0 0,0 0 1 0 0,0 0-1 0 0,0 0 0 0 0,0 0 1 0 0,0 0-1 0 0,-1 0 1 0 0,1 0-1 0 0,-1 0 1 0 0,1 0-1 0 0,-1 0 1 0 0,1-1-1 0 0,-1 1 0 0 0,0 0 1 0 0,0 0-1 0 0,0-1 1 0 0,0 1-1 0 0,0-1 1 0 0,-1 1-1 0 0,1-1 1 0 0,0 1-1 0 0,-1-1 0 0 0,1 0 1 0 0,-1 1-1 0 0,1-1 1 0 0,-1 0-1 0 0,0 0 1 0 0,1 0-1 0 0,-1 0 1 0 0,0-1-1 0 0,0 1 0 0 0,0 0 1 0 0,-1-1-59 0 0,-27 33 126 0 0,32-31-95 0 0,-1 0 0 0 0,1 1 0 0 0,0-1-1 0 0,1 0 1 0 0,-1 0 0 0 0,0-1 0 0 0,0 1 0 0 0,1 0 0 0 0,-1-1-1 0 0,1 1 1 0 0,0-1 0 0 0,-1 0 0 0 0,1 0 0 0 0,0 0 0 0 0,-1 0 0 0 0,1-1-1 0 0,0 1 1 0 0,0-1 0 0 0,0 1 0 0 0,0-1 0 0 0,0 0 0 0 0,0 0 0 0 0,2-1-31 0 0,-4 1-2 0 0,128 11-511 0 0,-45-15-4316 0 0,-65-1-413 0 0,1-8-2581 0 0</inkml:trace>
  <inkml:trace contextRef="#ctx0" brushRef="#br0" timeOffset="14584.87">4101 1116 14073 0 0,'3'8'1706'0'0,"11"49"-1228"0"0,-1 1 1 0 0,-3 1-1 0 0,-3-1 0 0 0,-2 2 1 0 0,-3-1-1 0 0,-3 0 0 0 0,-2 0 1 0 0,-5 23-479 0 0,7-74-379 0 0,-8 116 450 0 0,8-91-7751 0 0,1-57 1518 0 0</inkml:trace>
  <inkml:trace contextRef="#ctx0" brushRef="#br0" timeOffset="15253.82">4025 1031 9821 0 0,'-6'-5'3705'0'0,"-35"-14"-3559"0"0,0 1-1 0 0,-2 2 1 0 0,1 2-1 0 0,-2 2 1 0 0,0 1-1 0 0,0 3 1 0 0,-1 1 0 0 0,-22 1-146 0 0,-913-49 124 0 0,-28-68 381 0 0,899 112-703 0 0,37 5 45 0 0,0 3 0 0 0,-1 3 0 0 0,1 4 0 0 0,-72 12 153 0 0,143-11 18 0 0,0 0 1 0 0,1 0-1 0 0,0 0 0 0 0,0 0 1 0 0,0 0-1 0 0,1 0 1 0 0,-1 0-1 0 0,1 0 0 0 0,1 0 1 0 0,-1 0-1 0 0,1 0 0 0 0,-1 0 1 0 0,1 0-1 0 0,1-1 1 0 0,-1 1-1 0 0,1-1 0 0 0,-1 0 1 0 0,1 0-1 0 0,1 1-18 0 0,6 16 95 0 0,21 69 196 0 0,-3 1 0 0 0,-4 1 0 0 0,-4 2 0 0 0,-4 0 1 0 0,2 81-292 0 0,-19-161 32 0 0,0 1 0 0 0,1 0 1 0 0,1-1-1 0 0,1 1 0 0 0,0-1 1 0 0,0 1-1 0 0,2-1 0 0 0,0 0 1 0 0,0 0-1 0 0,1-1 1 0 0,1 1-1 0 0,0-1 0 0 0,1 0 1 0 0,1 0-1 0 0,0-1 0 0 0,0 0 1 0 0,1-1-1 0 0,1 0 1 0 0,0 0-1 0 0,0-1 0 0 0,1 0 1 0 0,1-1-1 0 0,-1 0 0 0 0,1-1 1 0 0,1 0-1 0 0,0-1 1 0 0,1 1-33 0 0,65 12 184 0 0,1-3 1 0 0,0-4-1 0 0,1-3 1 0 0,0-4-1 0 0,2-3-184 0 0,7 2 232 0 0,1489 57 1595 0 0,-1440-60-3446 0 0,-131-6-1563 0 0,-4-10-3585 0 0</inkml:trace>
  <inkml:trace contextRef="#ctx0" brushRef="#br0" timeOffset="15507.72">3509 1935 19642 0 0,'0'0'0'0'0,"0"0"-24"0"0,0 0-4109 0 0,0 0-2527 0 0,0 0 1055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16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351 71 796 0 0,'0'0'7087'0'0,"0"0"-5013"0"0,0 0-1524 0 0,-2-7 24 0 0,1 3-503 0 0,-1 1 1 0 0,1-1-1 0 0,-1 1 1 0 0,0-1-1 0 0,0 1 1 0 0,0-1-1 0 0,0 1 1 0 0,0 0-1 0 0,-1 0 0 0 0,1 1 1 0 0,-1-1-1 0 0,0 0 1 0 0,0 1-1 0 0,0-1 1 0 0,0 1-1 0 0,-1 0 1 0 0,1 0-1 0 0,0 0 0 0 0,-1 1 1 0 0,1-1-1 0 0,-1 1 1 0 0,0 0-1 0 0,1 0 1 0 0,-1 0-1 0 0,0 0 1 0 0,0 1-1 0 0,0 0 0 0 0,0 0 1 0 0,1 0-1 0 0,-1 0 1 0 0,0 0-1 0 0,-1 1-71 0 0,-3 4 61 0 0,1 0 0 0 0,0 0 0 0 0,0 1 0 0 0,0 0-1 0 0,1 0 1 0 0,0 1 0 0 0,0 0 0 0 0,1 0 0 0 0,0 0 0 0 0,0 1 0 0 0,0 0-1 0 0,1 0 1 0 0,0 0 0 0 0,1 0 0 0 0,0 0 0 0 0,0 1 0 0 0,1 0 0 0 0,0-1-1 0 0,0 1 1 0 0,1 0 0 0 0,0 0 0 0 0,1 0 0 0 0,0 0 0 0 0,0 0 0 0 0,1 0-1 0 0,1 4-60 0 0,-1 43 332 0 0,3 0-1 0 0,2 0 0 0 0,2 0 1 0 0,3-1-1 0 0,2 0 1 0 0,4 5-332 0 0,0-1 360 0 0,-3 1 0 0 0,-2 0 1 0 0,-3 1-1 0 0,0 54-360 0 0,-8-110 37 0 0,-1 1 0 0 0,1-1 0 0 0,-1 1 0 0 0,-1-1 0 0 0,1 0-1 0 0,-1 1 1 0 0,0-1 0 0 0,0 0 0 0 0,-1 1 0 0 0,1-1 0 0 0,-1 0 0 0 0,-1 0 0 0 0,1 0 0 0 0,0 0-1 0 0,-1-1 1 0 0,0 1 0 0 0,0-1 0 0 0,-1 0 0 0 0,1 1 0 0 0,-1-1 0 0 0,0-1 0 0 0,0 1 0 0 0,0-1 0 0 0,0 1-1 0 0,-1-1 1 0 0,0 0 0 0 0,1-1 0 0 0,-1 1 0 0 0,0-1 0 0 0,0 0 0 0 0,0 0 0 0 0,0-1 0 0 0,-1 1 0 0 0,1-1-1 0 0,0 0 1 0 0,-1-1 0 0 0,1 1 0 0 0,-1-1 0 0 0,1 0 0 0 0,0 0 0 0 0,-1-1 0 0 0,1 0 0 0 0,-1 0-1 0 0,1 0 1 0 0,0 0 0 0 0,0-1 0 0 0,-4-2-37 0 0,-65-36 337 0 0,47 7-1924 0 0,35-2-4707 0 0,0 28 654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2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2 250 1760 0 0,'0'0'979'0'0,"0"0"1013"0"0,0 0-1078 0 0,0 0-537 0 0,0 0 32 0 0,0 0 137 0 0,0 0 76 0 0,0-6 108 0 0,-2-17-80 0 0,4 75 3967 0 0,-2-30-4213 0 0,1 0 0 0 0,0 1-1 0 0,2-1 1 0 0,0 0 0 0 0,2 0 0 0 0,0-1-1 0 0,2 0 1 0 0,4 10-404 0 0,-11-29 41 0 0,1-1-1 0 0,0 1 1 0 0,0 0-1 0 0,0-1 1 0 0,0 1 0 0 0,0 0-1 0 0,1-1 1 0 0,-1 0-1 0 0,0 1 1 0 0,1-1-1 0 0,-1 0 1 0 0,1 1-1 0 0,-1-1 1 0 0,1 0-1 0 0,-1 0 1 0 0,1 0 0 0 0,0-1-1 0 0,0 1 1 0 0,-1 0-1 0 0,1-1 1 0 0,0 1-1 0 0,0-1 1 0 0,0 1-1 0 0,0-1 1 0 0,0 0 0 0 0,0 0-1 0 0,-1 0 1 0 0,1 0-1 0 0,0 0 1 0 0,0 0-1 0 0,0-1 1 0 0,0 1-1 0 0,0-1 1 0 0,0 1 0 0 0,-1-1-1 0 0,1 1 1 0 0,0-1-1 0 0,0 0 1 0 0,-1 0-1 0 0,1 0 1 0 0,0 0-1 0 0,-1 0 1 0 0,1-1-1 0 0,-1 1 1 0 0,0 0 0 0 0,1-1-1 0 0,-1 1-40 0 0,54-75-110 0 0,-38-7-630 0 0,-1 134 549 0 0,-12-13 607 0 0,11 52 644 0 0,15-39-4562 0 0,-24-46-2015 0 0,-1-5-4179 0 0</inkml:trace>
  <inkml:trace contextRef="#ctx0" brushRef="#br0" timeOffset="711.08">466 0 952 0 0,'0'0'8374'0'0,"0"0"-5884"0"0,0 0-1896 0 0,0 0-180 0 0,0 0-105 0 0,0 0-151 0 0,7 3-11 0 0,-5-4-116 0 0,0 1 0 0 0,-1 0 0 0 0,1 0 0 0 0,0 0 0 0 0,0 0 0 0 0,-1 0 1 0 0,1 0-1 0 0,0 1 0 0 0,-1-1 0 0 0,1 1 0 0 0,0-1 0 0 0,-1 1 0 0 0,1-1 0 0 0,-1 1 0 0 0,1 0 0 0 0,-1 0 0 0 0,1 0 1 0 0,-1 0-1 0 0,0 0 0 0 0,1 0 0 0 0,-1 0 0 0 0,0 0 0 0 0,0 0 0 0 0,0 1 0 0 0,0-1 0 0 0,0 1 0 0 0,0-1 0 0 0,0 1 1 0 0,0-1-1 0 0,0 1 0 0 0,-1-1 0 0 0,1 1 0 0 0,-1-1 0 0 0,1 1 0 0 0,-1 0 0 0 0,0-1 0 0 0,1 1 0 0 0,-1 0 0 0 0,0 0 0 0 0,0-1 1 0 0,0 1-1 0 0,0 0 0 0 0,-1-1 0 0 0,1 1 0 0 0,0 0 0 0 0,-1-1 0 0 0,1 1 0 0 0,-1 0 0 0 0,0-1 0 0 0,1 1 0 0 0,-1-1 1 0 0,0 1-1 0 0,0-1 0 0 0,0 0 0 0 0,0 1 0 0 0,0-1 0 0 0,0 0 0 0 0,-1 1 0 0 0,1-1 0 0 0,0 0 0 0 0,0 0 0 0 0,-1 0 1 0 0,1 0-1 0 0,-1 0 0 0 0,0 0-31 0 0,-13 2-102 0 0,15-3 68 0 0,0 0-1 0 0,1 0 1 0 0,-1 0-1 0 0,0 1 0 0 0,0-1 1 0 0,1 0-1 0 0,-1 1 0 0 0,0-1 1 0 0,0 0-1 0 0,0 1 1 0 0,1-1-1 0 0,-1 0 0 0 0,0 1 1 0 0,0-1-1 0 0,0 0 1 0 0,0 1-1 0 0,0-1 0 0 0,0 0 1 0 0,0 1-1 0 0,0-1 1 0 0,0 0-1 0 0,0 1 0 0 0,0-1 1 0 0,0 1-1 0 0,0-1 1 0 0,0 0-1 0 0,0 1 0 0 0,0-1 1 0 0,0 0-1 0 0,0 1 1 0 0,-1-1-1 0 0,1 0 0 0 0,0 1 1 0 0,0-1-1 0 0,0 0 1 0 0,-1 1-1 0 0,1-1 0 0 0,0 0 1 0 0,0 0-1 0 0,-1 1 1 0 0,1-1-1 0 0,0 0 0 0 0,-1 0 1 0 0,1 0-1 0 0,0 1 0 0 0,0-1 1 0 0,-1 0-1 0 0,1 0 1 0 0,0 0-1 0 0,-1 0 0 0 0,1 0 1 0 0,-1 0-1 0 0,1 1 35 0 0,25 16 82 0 0,-18-14 56 0 0,-1 0 0 0 0,0 1 1 0 0,0 0-1 0 0,0 0 0 0 0,-1 0 1 0 0,0 1-1 0 0,0 0 0 0 0,0 0 1 0 0,0 0-1 0 0,-1 1 0 0 0,1-1 1 0 0,-1 1-1 0 0,-1 0 0 0 0,1 0 0 0 0,1 6-138 0 0,-7-9 121 0 0,0 1-1 0 0,0-1 0 0 0,0 0 0 0 0,-1-1 0 0 0,1 1 1 0 0,-1 0-1 0 0,0-1 0 0 0,0 0 0 0 0,0 1 0 0 0,0-1 1 0 0,0 0-1 0 0,0 0 0 0 0,0-1 0 0 0,-1 1 1 0 0,1-1-1 0 0,-1 0 0 0 0,1 0 0 0 0,-1 0 0 0 0,0 0 1 0 0,1 0-1 0 0,-1-1 0 0 0,0 0 0 0 0,1 1 0 0 0,-1-1 1 0 0,0-1-1 0 0,0 1 0 0 0,1-1 0 0 0,-1 1 0 0 0,0-1 1 0 0,1 0-1 0 0,-4-2-120 0 0,-51-4-806 0 0,21-2-4209 0 0,30 6-427 0 0,6-5-2665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5.5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2 11477 0 0,'0'0'3339'0'0,"0"0"-2339"0"0,0 0-450 0 0,0 0-191 0 0,-7 1-163 0 0,-23-2-259 0 0,33 1-479 0 0,9 0 169 0 0,-8 0 432 0 0,0-1-1 0 0,0 1 0 0 0,0-1 0 0 0,-1 1 0 0 0,1 0 0 0 0,0 1 0 0 0,0-1 0 0 0,0 0 1 0 0,0 1-1 0 0,-1 0 0 0 0,1 0 0 0 0,0 0 0 0 0,-1 1 0 0 0,1-1 0 0 0,-1 1 0 0 0,1 0 1 0 0,-1 0-1 0 0,0 0 0 0 0,0 0 0 0 0,0 1 0 0 0,0-1 0 0 0,0 1 0 0 0,0-1 0 0 0,-1 1 1 0 0,1 0-1 0 0,-1 0 0 0 0,0 1 0 0 0,0-1 0 0 0,0 0 0 0 0,0 1 0 0 0,0-1 0 0 0,-1 1 1 0 0,0 0-1 0 0,0-1 0 0 0,0 1 0 0 0,0 0 0 0 0,0 0 0 0 0,-1-1 0 0 0,0 1 0 0 0,1 0 1 0 0,-2 0-1 0 0,1 0 0 0 0,0 0 0 0 0,-1-1 0 0 0,1 1 0 0 0,-1 0 0 0 0,0 0 0 0 0,-1-1 1 0 0,1 1-1 0 0,0 0 0 0 0,-2 0-58 0 0,-47 45 600 0 0,96-39-296 0 0,93-1-737 0 0,-92-9-2756 0 0,0-1-4328 0 0,-17-1-1064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5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49 9157 0 0,'0'0'9313'0'0,"0"0"-8733"0"0,0 0-580 0 0,0 0 0 0 0,0 0 72 0 0,-50-4 164 0 0,28 1-152 0 0,-5 0-84 0 0,-2-1-12 0 0,-4 0-96 0 0,4 1-880 0 0,2-1-424 0 0,7-1-1041 0 0,6 1-2287 0 0,9-10-3261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6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45 14161 0 0,'0'0'2669'0'0,"0"0"-2405"0"0,0 0-68 0 0,0 0-196 0 0,0 0 560 0 0,-55-4-204 0 0,24 0-228 0 0,-14 0-128 0 0,-7-2-1412 0 0,7-1-1205 0 0,11 0-3915 0 0,9-5-1241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4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1748 0 0,'0'0'5519'0'0,"0"0"-3577"0"0,0 0-979 0 0,0 0-404 0 0,0 0-328 0 0,2 6 111 0 0,11 38 811 0 0,-2 0 1 0 0,-2 1 0 0 0,-2 0 0 0 0,-1 1-1 0 0,-2 40-1153 0 0,-4-87-7 0 0,0 1 0 0 0,-1 0 0 0 0,1 0 0 0 0,0 0 0 0 0,-1 0 0 0 0,1 0 0 0 0,0 0 0 0 0,-1 0 0 0 0,1 0 0 0 0,0 0-1 0 0,-1 0 1 0 0,1 0 0 0 0,0 0 0 0 0,-1 0 0 0 0,1 0 0 0 0,0 0 0 0 0,-1 0 0 0 0,1 0 0 0 0,0 1 0 0 0,-1-1 0 0 0,1 0 0 0 0,0 0 0 0 0,-1 0 0 0 0,1 1 0 0 0,0-1-1 0 0,0 0 1 0 0,-1 0 0 0 0,1 0 0 0 0,0 1 0 0 0,0-1 0 0 0,0 0 0 0 0,-1 1 0 0 0,1-1 0 0 0,0 0 0 0 0,0 0 0 0 0,0 1 0 0 0,0-1 0 0 0,0 0 0 0 0,-1 1 7 0 0,-7-13-391 0 0,-72-68-606 0 0,77 81 1046 0 0,0 1 0 0 0,0 0 0 0 0,0 0 0 0 0,1 0 1 0 0,-1 0-1 0 0,0 1 0 0 0,1-1 0 0 0,0 1 0 0 0,0 0 0 0 0,-1-1 1 0 0,2 1-1 0 0,-1 0 0 0 0,0 0 0 0 0,0 0 0 0 0,1 0 0 0 0,0 1 1 0 0,0-1-1 0 0,0 0 0 0 0,0 1 0 0 0,0-1 0 0 0,1 0 0 0 0,-1 1 1 0 0,1-1-1 0 0,0 1 0 0 0,0-1 0 0 0,0 1 0 0 0,1 1-49 0 0,-1-1 77 0 0,0-1 0 0 0,0 1-1 0 0,0-1 1 0 0,0 0 0 0 0,1 1-1 0 0,0-1 1 0 0,0 1 0 0 0,0-1-1 0 0,0 0 1 0 0,0 1 0 0 0,1-1 0 0 0,-1 0-1 0 0,1 0 1 0 0,0 0 0 0 0,0 0-1 0 0,0-1 1 0 0,0 1 0 0 0,1 0-1 0 0,-1-1 1 0 0,1 1 0 0 0,-1-1 0 0 0,1 0-1 0 0,0 0 1 0 0,0 0 0 0 0,0 0-1 0 0,0-1 1 0 0,0 1 0 0 0,0-1-1 0 0,1 0 1 0 0,-1 0 0 0 0,0 0 0 0 0,1 0-1 0 0,-1 0 1 0 0,1-1 0 0 0,-1 1-1 0 0,0-1 1 0 0,4 0-77 0 0,53-10-1321 0 0,-41-2-1101 0 0,-8-1-3192 0 0,-2-2-1939 0 0</inkml:trace>
  <inkml:trace contextRef="#ctx0" brushRef="#br0" timeOffset="342.2">361 183 9157 0 0,'0'0'3312'0'0,"0"7"-2478"0"0,4 199 3243 0 0,-3-204-4087 0 0,1 0 0 0 0,-1 0 0 0 0,0-1 0 0 0,1 1 0 0 0,0 0 1 0 0,-1-1-1 0 0,1 1 0 0 0,0-1 0 0 0,0 0 0 0 0,-1 1 0 0 0,1-1 0 0 0,0 0 1 0 0,0 0-1 0 0,1 0 0 0 0,-1-1 0 0 0,0 1 0 0 0,0 0 0 0 0,0-1 0 0 0,0 1 1 0 0,1-1-1 0 0,-1 0 0 0 0,0 0 0 0 0,0 0 0 0 0,1 0 0 0 0,-1 0 1 0 0,0 0-1 0 0,0 0 0 0 0,1-1 0 0 0,-1 1 0 0 0,0-1 0 0 0,0 0 0 0 0,0 0 1 0 0,0 0-1 0 0,0 0 0 0 0,0 0 0 0 0,0 0 0 0 0,0 0 0 0 0,0-1 1 0 0,0 1-1 0 0,-1-1 0 0 0,1 1 0 0 0,0-1 0 0 0,-1 0 0 0 0,0 1 0 0 0,1-1 1 0 0,-1 0-1 0 0,0 0 0 0 0,0 0 0 0 0,0 0 0 0 0,0 0 0 0 0,0 0 1 0 0,0 0-1 0 0,-1-1 0 0 0,1 1 0 0 0,-1 0 0 0 0,0 0 0 0 0,1 0 0 0 0,-1-1 1 0 0,0 1-1 0 0,0 0 0 0 0,-1-1 10 0 0,17-69-299 0 0,12 108 1397 0 0,-23 30 34 0 0,-5-18-2665 0 0,10-17-3840 0 0,-4-22-954 0 0</inkml:trace>
  <inkml:trace contextRef="#ctx0" brushRef="#br0" timeOffset="607.06">684 593 11625 0 0,'0'0'2033'0'0,"-7"-1"-1504"0"0,-376-37 2990 0 0,268 28-3042 0 0,8 0-1277 0 0,36 8-7058 0 0,70 2 2409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9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0 6901 0 0,'0'0'2878'0'0,"0"0"-1601"0"0,-6 3 5 0 0,6-3-1275 0 0,-80 52 3421 0 0,78-50-3398 0 0,0-1 1 0 0,0 1-1 0 0,1-1 1 0 0,-1 1 0 0 0,1 0-1 0 0,-1 0 1 0 0,1 0-1 0 0,-1 0 1 0 0,1 0-1 0 0,0 0 1 0 0,0 0-1 0 0,0 0 1 0 0,0 0-1 0 0,0 0 1 0 0,1 1 0 0 0,-1-1-1 0 0,1 0 1 0 0,-1 1-1 0 0,1-1 1 0 0,0 0-1 0 0,0 1 1 0 0,0-1-1 0 0,0 0 1 0 0,1 1-1 0 0,-1-1 1 0 0,0 0-1 0 0,1 1 1 0 0,0-1 0 0 0,-1 0-1 0 0,1 0 1 0 0,0 1-1 0 0,0-1 1 0 0,0 0-1 0 0,1 0 1 0 0,-1 0-1 0 0,0 0 1 0 0,1-1-1 0 0,-1 1 1 0 0,1 0-1 0 0,0 0 1 0 0,-1-1 0 0 0,2 1-31 0 0,2 3 29 0 0,0-1 0 0 0,1 0 0 0 0,-1 0 0 0 0,1 0 0 0 0,0-1 0 0 0,0 1 0 0 0,0-2 0 0 0,1 1 0 0 0,-1-1 0 0 0,1 0 0 0 0,-1 0 0 0 0,1 0 0 0 0,0-1 0 0 0,-1 0 0 0 0,1-1 0 0 0,0 1 0 0 0,0-1 0 0 0,0-1 0 0 0,-1 1 0 0 0,1-1 0 0 0,0 0 0 0 0,0-1 0 0 0,-1 1 0 0 0,1-1 0 0 0,-1-1 0 0 0,0 1 0 0 0,1-1 0 0 0,-1 0 0 0 0,0-1 0 0 0,5-3-29 0 0,-5-23-561 0 0,-11 48 840 0 0,5-7-328 0 0,-2 78 951 0 0,9-32-3575 0 0,-3-48-1956 0 0,1-6-3914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7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117 1 10797 0 0,'0'0'2351'0'0,"0"0"-632"0"0,0 0-367 0 0,0 0-681 0 0,0 0-519 0 0,0 0-19 0 0,2 8 144 0 0,9 193-289 0 0,-12-162-2329 0 0,2-28-3210 0 0,2-6-3785 0 0</inkml:trace>
  <inkml:trace contextRef="#ctx0" brushRef="#br0" timeOffset="250.38">302 351 3068 0 0,'0'0'14766'0'0,"0"0"-14382"0"0,0 0-384 0 0,0 0 0 0 0,-37 2 356 0 0,18-6 52 0 0,-1 0-140 0 0,-4 1-96 0 0,-2-1-172 0 0,1 2-8 0 0,-1 0-52 0 0,-1 0 60 0 0,3 2-8 0 0,1 0-768 0 0,2 0-648 0 0,6-1-1621 0 0,0-4-4127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06T01:11:44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13718 0 0,'0'0'625'0'0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30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240 168 3040 0 0,'0'0'8509'0'0,"0"0"-6473"0"0,0 0-1744 0 0,0 0-24 0 0,0 0 528 0 0,0 0 272 0 0,0 0-139 0 0,0 0-209 0 0,0 0-188 0 0,0 0-148 0 0,-51 5-148 0 0,31-10-140 0 0,-3 1-96 0 0,1-1-456 0 0,1-1-496 0 0,1 0-777 0 0,7-1-2151 0 0,5-6-3745 0 0</inkml:trace>
  <inkml:trace contextRef="#ctx0" brushRef="#br0" timeOffset="248.22">266 68 14425 0 0,'0'0'2805'0'0,"0"0"-2609"0"0,0 0-56 0 0,0 0-140 0 0,0 0 480 0 0,-35-4 28 0 0,14-3-188 0 0,-6 0-308 0 0,-2-1-12 0 0,-1 2-812 0 0,-2-1-368 0 0,2 1-469 0 0,5-1-979 0 0,7 3-2796 0 0,-1-8-1769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9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911 688 4912 0 0,'0'0'5282'0'0,"-6"-1"-3640"0"0,-376-52 4095 0 0,273 51-5670 0 0,-39-4 113 0 0,52-9-7078 0 0,96 14 2350 0 0,8-1-1666 0 0</inkml:trace>
  <inkml:trace contextRef="#ctx0" brushRef="#br0" timeOffset="-762.98">178 219 2480 0 0,'0'0'5056'0'0,"0"0"-3535"0"0,0 0-1261 0 0,0 0 223 0 0,0 0 102 0 0,0 0-70 0 0,0 0 76 0 0,-6 7 151 0 0,3-3-617 0 0,0 1-1 0 0,0 0 1 0 0,0 0 0 0 0,1 0-1 0 0,0 0 1 0 0,0 0 0 0 0,0 1-1 0 0,0-1 1 0 0,1 1 0 0 0,0-1-1 0 0,0 1 1 0 0,1 0 0 0 0,-1-1-1 0 0,1 1 1 0 0,0 0-1 0 0,1-1 1 0 0,-1 1 0 0 0,1-1-1 0 0,1 1 1 0 0,-1 0 0 0 0,1-1-1 0 0,1 4-124 0 0,-2-4 44 0 0,0-1-1 0 0,0 0 0 0 0,0 0 0 0 0,1 1 0 0 0,0-1 0 0 0,0 0 0 0 0,0 0 0 0 0,0-1 1 0 0,0 1-1 0 0,1 0 0 0 0,-1-1 0 0 0,1 0 0 0 0,0 1 0 0 0,0-1 0 0 0,1 0 0 0 0,-1-1 1 0 0,1 1-1 0 0,-1 0 0 0 0,1-1 0 0 0,0 0 0 0 0,0 0 0 0 0,0 0 0 0 0,0 0 0 0 0,0-1 1 0 0,0 0-1 0 0,0 0 0 0 0,1 0 0 0 0,-1 0 0 0 0,0 0 0 0 0,1-1 0 0 0,-1 0 0 0 0,1 0 1 0 0,-1 0-1 0 0,0-1 0 0 0,1 1 0 0 0,-1-1 0 0 0,0 0 0 0 0,1 0 0 0 0,-1-1 1 0 0,0 1-1 0 0,0-1 0 0 0,0 0 0 0 0,0 0 0 0 0,0 0 0 0 0,-1 0 0 0 0,1-1 0 0 0,-1 0 1 0 0,4-2-44 0 0,35-113-536 0 0,-29 207 2296 0 0,-12-83-1828 0 0,18 76 1152 0 0,11-37-5192 0 0,-24-42-611 0 0,3-6-3320 0 0</inkml:trace>
  <inkml:trace contextRef="#ctx0" brushRef="#br0" timeOffset="-312.09">622 1 4272 0 0,'0'0'6025'0'0,"0"0"-4307"0"0,0 0-1467 0 0,0 0 57 0 0,0 0 91 0 0,0 0-160 0 0,0 0 21 0 0,0 0 105 0 0,-4 7-29 0 0,1-3-275 0 0,-2 3-10 0 0,1 0 0 0 0,-1 0 1 0 0,1 0-1 0 0,1 0 1 0 0,0 1-1 0 0,0-1 0 0 0,0 1 1 0 0,1 0-1 0 0,0 0 1 0 0,0 0-1 0 0,1 0 0 0 0,0 1 1 0 0,0-1-1 0 0,1 0 1 0 0,0 2-52 0 0,4-8 73 0 0,-1 0 0 0 0,1 0 1 0 0,-1 0-1 0 0,1 0 0 0 0,0 0 0 0 0,0-1 1 0 0,0 0-1 0 0,0 0 0 0 0,0 0 0 0 0,0 0 1 0 0,0-1-1 0 0,0 0 0 0 0,0 1 1 0 0,0-1-1 0 0,0-1 0 0 0,0 1 0 0 0,0-1 1 0 0,0 1-1 0 0,0-1 0 0 0,0 0 0 0 0,0-1 1 0 0,0 1-1 0 0,0-1 0 0 0,0 0 1 0 0,-1 0-1 0 0,1 0 0 0 0,-1 0 0 0 0,0 0 1 0 0,1-1-1 0 0,0-1-73 0 0,15-22 16 0 0,-19 26-47 0 0,0 1-1 0 0,0-1 1 0 0,0 1 0 0 0,1-1 0 0 0,-1 0-1 0 0,0 1 1 0 0,0-1 0 0 0,0 1-1 0 0,1-1 1 0 0,-1 0 0 0 0,0 1-1 0 0,0-1 1 0 0,1 0 0 0 0,-1 0-1 0 0,0 1 1 0 0,1-1 0 0 0,-1 0-1 0 0,1 0 1 0 0,-1 1 0 0 0,0-1-1 0 0,1 0 1 0 0,-1 0 0 0 0,0 0-1 0 0,1 0 1 0 0,-1 0 0 0 0,1 1-1 0 0,-1-1 1 0 0,1 0 0 0 0,-1 0-1 0 0,0 0 1 0 0,1 0 0 0 0,-1 0-1 0 0,1 0 1 0 0,-1-1 31 0 0,-5 54 679 0 0,1 24 553 0 0,20-32-9343 0 0,-12-40-971 0 0</inkml:trace>
  <inkml:trace contextRef="#ctx0" brushRef="#br0" timeOffset="2844.71">211 78 1032 0 0,'-6'4'370'0'0,"-7"1"-260"0"0,0 2 0 0 0,0 0 0 0 0,1 0 0 0 0,0 1-1 0 0,0 1 1 0 0,1 0 0 0 0,0 0 0 0 0,1 1 0 0 0,0 1 0 0 0,0-1 0 0 0,1 2 0 0 0,1-1-1 0 0,0 1 1 0 0,0 1 0 0 0,1-1 0 0 0,1 1 0 0 0,0 0 0 0 0,1 1 0 0 0,0-1 0 0 0,1 1-1 0 0,1 0 1 0 0,0 0 0 0 0,0 1 0 0 0,2-1 0 0 0,0 0 0 0 0,1 1 0 0 0,0-1 0 0 0,1 1-1 0 0,0-1 1 0 0,2 0 0 0 0,-1 0 0 0 0,2 0 0 0 0,0 0 0 0 0,1 1-110 0 0,7-1 73 0 0,1-1 0 0 0,1-1 0 0 0,0 0 0 0 0,0-1 0 0 0,1 0 0 0 0,1-1 0 0 0,0-1 0 0 0,0 0 0 0 0,1-1 0 0 0,0-1 0 0 0,0-1 0 0 0,1 0 0 0 0,-1-1 0 0 0,1-1 0 0 0,0-1 1 0 0,1-1-1 0 0,-1 0 0 0 0,13-1-73 0 0,-15 1-44 0 0,-1-1 1 0 0,1 0 0 0 0,0-1 0 0 0,-1-1-1 0 0,1-1 1 0 0,-1 0 0 0 0,1-1 0 0 0,-1 0-1 0 0,0-1 1 0 0,0-1 0 0 0,1-1 43 0 0,46-46-3131 0 0,-49 34 341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28.0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7797 0 0,'0'0'3943'0'0,"0"0"-2967"0"0,0 0-479 0 0,0 0 427 0 0,0 0-113 0 0,0 0-484 0 0,0 0-330 0 0,0 0-168 0 0,38 10-433 0 0,-36-9 651 0 0,0 0 0 0 0,0 0 0 0 0,0 0 0 0 0,0 1 0 0 0,0-1-1 0 0,0 0 1 0 0,-1 1 0 0 0,1 0 0 0 0,0-1 0 0 0,-1 1 0 0 0,1 0 0 0 0,-1 0-1 0 0,0 0 1 0 0,1 0 0 0 0,-1 0 0 0 0,0 0 0 0 0,0 0 0 0 0,-1 0-1 0 0,1 0 1 0 0,0 1 0 0 0,-1-1 0 0 0,1 0 0 0 0,-1 1 0 0 0,0-1 0 0 0,1 0-1 0 0,-1 1 1 0 0,0-1 0 0 0,-1 0 0 0 0,1 1 0 0 0,0-1 0 0 0,-1 0 0 0 0,1 0-1 0 0,-1 1 1 0 0,0-1 0 0 0,0 0 0 0 0,0 0 0 0 0,0 0 0 0 0,0 0-1 0 0,0 0 1 0 0,0 0 0 0 0,-1 0 0 0 0,1 0 0 0 0,-1 0 0 0 0,1-1 0 0 0,-1 1-1 0 0,0-1 1 0 0,0 1 0 0 0,1-1 0 0 0,-1 1 0 0 0,0-1 0 0 0,0 0 0 0 0,-2 1-47 0 0,3-2 11 0 0,0 1 1 0 0,0 0 0 0 0,0 0 0 0 0,0 0 0 0 0,0 0 0 0 0,0 0-1 0 0,0 0 1 0 0,1 0 0 0 0,-1 0 0 0 0,0 0 0 0 0,1 1 0 0 0,-1-1-1 0 0,1 0 1 0 0,-1 0 0 0 0,1 1 0 0 0,-1-1 0 0 0,1 0 0 0 0,0 1-1 0 0,0-1 1 0 0,0 0 0 0 0,0 1 0 0 0,0-1 0 0 0,0 0 0 0 0,0 1-1 0 0,0-1 1 0 0,0 0 0 0 0,1 0 0 0 0,-1 1 0 0 0,0-1 0 0 0,1 0-1 0 0,-1 1 1 0 0,1-1 0 0 0,0 0 0 0 0,-1 0 0 0 0,1 0 0 0 0,0 0-1 0 0,0 0 1 0 0,0 0 0 0 0,-1 0 0 0 0,1 0 0 0 0,0 0 0 0 0,0 0-1 0 0,1 0 1 0 0,-1 0 0 0 0,0-1 0 0 0,0 1 0 0 0,0 0 0 0 0,0-1-1 0 0,1 1 1 0 0,-1-1 0 0 0,0 0 0 0 0,0 1 0 0 0,1-1 0 0 0,-1 0 0 0 0,0 0-1 0 0,1 0 1 0 0,-1 1 0 0 0,0-2 0 0 0,1 1 0 0 0,-1 0 0 0 0,0 0-1 0 0,1 0 1 0 0,-1-1-12 0 0,96 9-2405 0 0,-82-9-499 0 0,4-8-3113 0 0</inkml:trace>
  <inkml:trace contextRef="#ctx0" brushRef="#br0" timeOffset="6331.56">69 1 1584 0 0,'0'0'0'0'0,"0"0"-300"0"0,0 0-984 0 0</inkml:trace>
  <inkml:trace contextRef="#ctx0" brushRef="#br0" timeOffset="6753.75">131 146 2888 0 0,'0'0'3113'0'0,"0"0"-1157"0"0,0 0-1956 0 0,43 11-716 0 0,-31-8 496 0 0,-1-1 220 0 0,4 0-236 0 0,-1 2-740 0 0,3 0-937 0 0,-5-2-319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35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1 836 0 0,'0'0'7187'0'0,"0"0"-4610"0"0,0 0-1697 0 0,0 0-535 0 0,0 0-202 0 0,0 0 219 0 0,0 0 289 0 0,3 7 151 0 0,26 165 2996 0 0,-25-129-5882 0 0,9-19-5611 0 0,-3-16 473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35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449 7 6321 0 0,'0'0'5782'0'0,"0"0"-3866"0"0,0 0-1423 0 0,0 0 234 0 0,-7 0 59 0 0,-127-3 249 0 0,-42-1-1241 0 0,57 5-8201 0 0,106-1 2292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36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82 2844 0 0,'0'0'766'0'0,"0"0"1772"0"0,0 0-607 0 0,0 0-593 0 0,0 0 143 0 0,0 0-94 0 0,0 0-302 0 0,0 0-378 0 0,0 0-319 0 0,26 3-264 0 0,-24-2-137 0 0,-1-1 1 0 0,1 1-1 0 0,-1-1 0 0 0,1 0 0 0 0,0 0 0 0 0,-1 0 0 0 0,1 0 0 0 0,0 0 1 0 0,-1 0-1 0 0,1-1 0 0 0,-1 1 0 0 0,1 0 0 0 0,0-1 0 0 0,-1 0 0 0 0,1 1 0 0 0,-1-1 1 0 0,1 0-1 0 0,-1 1 0 0 0,1-1 0 0 0,-1 0 0 0 0,0 0 0 0 0,0 0 0 0 0,1 0 0 0 0,-1-1 1 0 0,0 1-1 0 0,0 0 0 0 0,0 0 0 0 0,0-1 0 0 0,0 1 0 0 0,0-1 0 0 0,0 1 1 0 0,-1 0-1 0 0,1-1 0 0 0,-1 0 0 0 0,1 1 0 0 0,-1-1 0 0 0,1 1 0 0 0,-1-1 0 0 0,0 0 1 0 0,0 1-1 0 0,0-1 0 0 0,0 1 0 0 0,0-1 0 0 0,0 0 0 0 0,0 1 0 0 0,0-1 1 0 0,-1 0-1 0 0,1 1 0 0 0,0-1 0 0 0,-1 1 0 0 0,0-1 0 0 0,1 1 0 0 0,-1-1 0 0 0,0 1 1 0 0,0-1-1 0 0,0 1 0 0 0,0 0 0 0 0,0-1 0 0 0,0 1 0 0 0,0 0 0 0 0,0 0 0 0 0,-1 0 1 0 0,0-1 12 0 0,0 0 8 0 0,0 0 1 0 0,0 1 0 0 0,0-1 0 0 0,-1 1 0 0 0,1-1-1 0 0,-1 1 1 0 0,1 0 0 0 0,0 0 0 0 0,-1 0 0 0 0,0 0-1 0 0,1 0 1 0 0,-1 1 0 0 0,0-1 0 0 0,1 1 0 0 0,-1 0-1 0 0,0 0 1 0 0,1 0 0 0 0,-1 0 0 0 0,0 0 0 0 0,1 0-1 0 0,-1 1 1 0 0,0-1 0 0 0,1 1 0 0 0,-1 0 0 0 0,0 0-1 0 0,1 0 1 0 0,-1 0 0 0 0,1 0 0 0 0,0 1 0 0 0,-1-1-1 0 0,1 1 1 0 0,0-1 0 0 0,0 1 0 0 0,0 0 0 0 0,0 0-1 0 0,0 0 1 0 0,0 0 0 0 0,1 0 0 0 0,-1 0 0 0 0,1 0-1 0 0,-1 1 1 0 0,1-1 0 0 0,0 1 0 0 0,0-1 0 0 0,0 1-1 0 0,0-1 1 0 0,0 1 0 0 0,1 0 0 0 0,-1-1 0 0 0,1 1-1 0 0,0 0 1 0 0,0-1 0 0 0,0 1 0 0 0,0 0 0 0 0,0-1-1 0 0,0 1 1 0 0,1 0 0 0 0,-1-1 0 0 0,1 1 0 0 0,0 0-1 0 0,0-1 1 0 0,0 1 0 0 0,0-1 0 0 0,0 1 0 0 0,1-1-1 0 0,-1 0 1 0 0,1 1 0 0 0,-1-1 0 0 0,1 0 0 0 0,0 0-9 0 0,48 50 1023 0 0,-43-48-969 0 0,-1 1 0 0 0,-1 0 1 0 0,1 0-1 0 0,-1 0 1 0 0,0 1-1 0 0,0-1 0 0 0,0 1 1 0 0,-1 0-1 0 0,0 1 1 0 0,0-1-1 0 0,-1 1 0 0 0,0 0 1 0 0,0 0-1 0 0,0 0 0 0 0,0 4-54 0 0,-5-8 5 0 0,0 1 0 0 0,0-1 0 0 0,0 1 0 0 0,0-1-1 0 0,-1 0 1 0 0,1 0 0 0 0,-1 0 0 0 0,0 0 0 0 0,0 0-1 0 0,0-1 1 0 0,-1 1 0 0 0,1-1 0 0 0,0 0 0 0 0,-1 0-1 0 0,0 0 1 0 0,1-1 0 0 0,-1 1 0 0 0,0-1 0 0 0,0 0-1 0 0,0 0 1 0 0,0 0 0 0 0,0 0 0 0 0,0-1 0 0 0,0 0-1 0 0,0 1 1 0 0,0-1 0 0 0,0-1 0 0 0,0 1-1 0 0,0-1 1 0 0,0 0 0 0 0,0 1 0 0 0,0-2 0 0 0,0 1-1 0 0,1 0 1 0 0,-1-1 0 0 0,0 0 0 0 0,0 0-5 0 0,2 1-12 0 0,0 1-1 0 0,0-1 1 0 0,0 0 0 0 0,0 0 0 0 0,0 0 0 0 0,0 0 0 0 0,0-1-1 0 0,0 1 1 0 0,0 0 0 0 0,0-1 0 0 0,1 1 0 0 0,-1-1-1 0 0,1 0 1 0 0,-1 0 0 0 0,1 1 0 0 0,0-1 0 0 0,-1 0-1 0 0,1 0 1 0 0,0 0 0 0 0,0-1 0 0 0,0 1 0 0 0,1 0 0 0 0,-1 0-1 0 0,1 0 1 0 0,-1 0 0 0 0,1-1 0 0 0,-1 1 0 0 0,1 0-1 0 0,0-1 1 0 0,0 1 0 0 0,0 0 0 0 0,1 0 0 0 0,-1-1 0 0 0,0 1-1 0 0,1 0 1 0 0,0 0 0 0 0,-1-1 0 0 0,1 1 0 0 0,0 0-1 0 0,0 0 1 0 0,0 0 0 0 0,0 0 0 0 0,1 0 0 0 0,-1 0-1 0 0,1 1 1 0 0,0-2 12 0 0,85-65 714 0 0,-54 59-1243 0 0,-17 6-1287 0 0,-1-2-3617 0 0,-6 0-3093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44.3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15969 0 0,'1'6'1674'0'0,"4"215"551"0"0,-6-211-2821 0 0,2-13-7977 0 0,2-12-1182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44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72 28 0 0,'0'0'7635'0'0,"0"0"-4616"0"0,0 0-2193 0 0,0 0-244 0 0,2-7 217 0 0,-1 4-716 0 0,0 0 0 0 0,0-1 0 0 0,0 1 0 0 0,0 0 0 0 0,0 0 0 0 0,1 0 0 0 0,-1 0 0 0 0,1 0 0 0 0,0 0 0 0 0,0 0 0 0 0,0 1 0 0 0,0-1 0 0 0,1 1 0 0 0,-1-1 0 0 0,1 1 0 0 0,-1 0 0 0 0,1 0 0 0 0,0 0 0 0 0,0 0 0 0 0,0 0 0 0 0,0 1 0 0 0,0 0 0 0 0,0-1 0 0 0,0 1 0 0 0,0 0 0 0 0,1 0 0 0 0,-1 1 0 0 0,0-1 0 0 0,1 1 0 0 0,-1 0 0 0 0,0-1 0 0 0,1 1 0 0 0,-1 1 0 0 0,1-1 0 0 0,-1 0 0 0 0,0 1 0 0 0,1 0 0 0 0,-1 0 0 0 0,1 0-83 0 0,0 1 48 0 0,0 0-1 0 0,0 0 1 0 0,-1 0 0 0 0,1 0-1 0 0,-1 1 1 0 0,1-1 0 0 0,-1 1-1 0 0,0 0 1 0 0,0 0 0 0 0,0 0-1 0 0,0 1 1 0 0,0-1 0 0 0,-1 1-1 0 0,0-1 1 0 0,1 1 0 0 0,-1 0-1 0 0,-1 0 1 0 0,1 0 0 0 0,-1 0-1 0 0,1 0 1 0 0,-1 0 0 0 0,0 0-1 0 0,0 1 1 0 0,-1-1 0 0 0,0 0-1 0 0,1 1 1 0 0,-1-1 0 0 0,-1 0-1 0 0,1 0 1 0 0,-1 1 0 0 0,1-1-1 0 0,-1 0 1 0 0,0 0-1 0 0,-1 0 1 0 0,1 1 0 0 0,-1-1-1 0 0,0-1 1 0 0,0 1 0 0 0,0 0-1 0 0,0 0 1 0 0,-1-1 0 0 0,1 1-1 0 0,-1-1 1 0 0,0 0 0 0 0,0 0-1 0 0,0 0 1 0 0,-1 0 0 0 0,-2 1-48 0 0,-59 48-42 0 0,108-49 1035 0 0,193-1-1054 0 0,-212 5-2709 0 0,-15-4-3263 0 0,-8-3-4024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26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401 333 1512 0 0,'0'0'7628'0'0,"0"0"-5582"0"0,0 0-2257 0 0,0 0 535 0 0,-5 7 234 0 0,2-3-382 0 0,-52 94 1056 0 0,54-95-1215 0 0,0-1 0 0 0,0 1 0 0 0,0-1 0 0 0,0 1 0 0 0,1 0 0 0 0,-1 0 0 0 0,1-1-1 0 0,0 1 1 0 0,0 0 0 0 0,0 0 0 0 0,0-1 0 0 0,0 1 0 0 0,0 0 0 0 0,1 0 0 0 0,0-1-1 0 0,-1 1 1 0 0,1 0 0 0 0,0-1 0 0 0,0 1 0 0 0,1-1 0 0 0,-1 1 0 0 0,0-1 0 0 0,1 0 0 0 0,-1 1-1 0 0,1-1 1 0 0,0 0 0 0 0,0 0 0 0 0,0 0 0 0 0,0 0 0 0 0,0-1 0 0 0,0 1 0 0 0,1 0-1 0 0,-1-1 1 0 0,0 0 0 0 0,1 1 0 0 0,-1-1 0 0 0,1 0 0 0 0,0 0 0 0 0,-1 0 0 0 0,1-1-17 0 0,5 3 103 0 0,1 0 0 0 0,-1-1 0 0 0,0 0 0 0 0,1-1 1 0 0,-1 0-1 0 0,1 0 0 0 0,-1-1 0 0 0,1 0 0 0 0,0-1 0 0 0,-1 1 1 0 0,1-2-1 0 0,-1 1 0 0 0,0-1 0 0 0,1 0 0 0 0,-1-1 1 0 0,0 0-1 0 0,3-2-103 0 0,-4-12-1601 0 0,-28-33-8648 0 0,11 32 8654 0 0,5 3 4427 0 0,10 19 2633 0 0,15 21-3783 0 0,11 95 3772 0 0,-42-38-8565 0 0,10-78-402 0 0,1-4-3026 0 0</inkml:trace>
  <inkml:trace contextRef="#ctx0" brushRef="#br0" timeOffset="77200.74">421 1 3892 0 0,'0'0'6174'0'0,"0"0"-5175"0"0,0 0-610 0 0,-7 2 363 0 0,-29 8-361 0 0,0-1 1 0 0,0-3-1 0 0,-1-1 1 0 0,0-1-1 0 0,0-2 1 0 0,-12-2-392 0 0,-96 8 78 0 0,145 74-478 0 0,26 52 1121 0 0,-7 1 1 0 0,-5 1 0 0 0,-6 0-1 0 0,-6 1 1 0 0,-6 10-722 0 0,-1-98 38 0 0,2 0 0 0 0,3 0 0 0 0,1 0 0 0 0,3 0 0 0 0,2 0 0 0 0,2 0 1 0 0,2-1-1 0 0,4 4-38 0 0,-7-31 22 0 0,-7-13 13 0 0,1-1 1 0 0,0 0-1 0 0,1 0 1 0 0,0 0-1 0 0,0 1 0 0 0,0-2 1 0 0,1 1-1 0 0,0 0 1 0 0,0 0-1 0 0,1-1 0 0 0,0 0 1 0 0,0 0-1 0 0,0 0 1 0 0,1 0-1 0 0,0-1 1 0 0,0 1-1 0 0,0-1 0 0 0,1 0 1 0 0,0-1-1 0 0,0 0 1 0 0,0 0-1 0 0,0 0 0 0 0,1 0 1 0 0,-1-1-1 0 0,1 0 1 0 0,0-1-1 0 0,0 1 1 0 0,0-1-1 0 0,0-1 0 0 0,0 1 1 0 0,2-1-36 0 0,128-20 15 0 0,-81 0-3365 0 0,-41 10-2501 0 0,-1-9-4009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39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49 386 1332 0 0,'0'0'7589'0'0,"0"0"-4750"0"0,0 0-1489 0 0,0 0-129 0 0,0 0-325 0 0,0 0-572 0 0,0 0-197 0 0,0 0-15 0 0,-3 7 253 0 0,-8 24-84 0 0,2-1-1 0 0,2 1 0 0 0,0 1 1 0 0,2-1-1 0 0,2 1 0 0 0,1 0 0 0 0,1 0 1 0 0,3 28-281 0 0,45 31-455 0 0,-29-81-3205 0 0,2-8-3468 0 0,-8-7-27 0 0</inkml:trace>
  <inkml:trace contextRef="#ctx0" brushRef="#br0" timeOffset="264.25">232 420 9293 0 0,'0'0'2393'0'0,"0"0"-1803"0"0,0 0-248 0 0,0 8 583 0 0,0 61 1280 0 0,17 108 63 0 0,10-143-2785 0 0,-15-27-2228 0 0,0-8-3605 0 0,-6-4-994 0 0</inkml:trace>
  <inkml:trace contextRef="#ctx0" brushRef="#br0" timeOffset="511.72">304 569 4364 0 0,'0'0'6769'0'0,"0"0"-4933"0"0,0 0-972 0 0,0 0-444 0 0,0 0-40 0 0,0 0-52 0 0,-33-7-64 0 0,16 6-168 0 0,-1 1-96 0 0,-3-2-416 0 0,1 2-928 0 0,1-1-1128 0 0,5-2-3353 0 0</inkml:trace>
  <inkml:trace contextRef="#ctx0" brushRef="#br0" timeOffset="698.4">415 338 4984 0 0,'0'0'5337'0'0,"0"0"-3806"0"0,0 0-1227 0 0,0 0 188 0 0,0 0-41 0 0,0 0-511 0 0,0 0-335 0 0,4 3 241 0 0,-1-1 214 0 0,0 0 0 0 0,0 0 1 0 0,0 1-1 0 0,0-1 0 0 0,0 0 1 0 0,0 1-1 0 0,-1 0 0 0 0,1 0 0 0 0,-1 0 1 0 0,0 0-1 0 0,0 0 0 0 0,0 0 1 0 0,0 0-1 0 0,0 1 0 0 0,-1-1 1 0 0,1 1-1 0 0,-1-1 0 0 0,0 1 0 0 0,0-1 1 0 0,-1 1-1 0 0,1 0 0 0 0,-1 0 1 0 0,1-1-1 0 0,-1 1 0 0 0,-1 0 1 0 0,1 0-1 0 0,0-1 0 0 0,-1 1 0 0 0,0 0 1 0 0,1-1-1 0 0,-2 1 0 0 0,0 3-60 0 0,0-6 24 0 0,1-1-1 0 0,0 1 0 0 0,-1 0 1 0 0,1 0-1 0 0,0 0 1 0 0,0 0-1 0 0,0 0 0 0 0,-1 0 1 0 0,1 0-1 0 0,0 0 0 0 0,0 1 1 0 0,1-1-1 0 0,-1 0 0 0 0,0 1 1 0 0,0-1-1 0 0,1 1 1 0 0,-1-1-1 0 0,0 0 0 0 0,1 1 1 0 0,0 0-1 0 0,-1-1 0 0 0,1 1 1 0 0,0-1-1 0 0,0 1 0 0 0,0-1 1 0 0,0 1-1 0 0,0-1 1 0 0,0 1-1 0 0,0 0 0 0 0,0-1 1 0 0,1 1-1 0 0,-1-1 0 0 0,1 1 1 0 0,-1-1-1 0 0,1 0 1 0 0,0 1-1 0 0,-1-1 0 0 0,1 1 1 0 0,0-1-1 0 0,0 0 0 0 0,0 0 1 0 0,0 1-1 0 0,0-1 0 0 0,0 0 1 0 0,0 0-1 0 0,0 0 1 0 0,1 0-1 0 0,-1 0 0 0 0,0 0 1 0 0,1-1-1 0 0,-1 1 0 0 0,1 0 1 0 0,-1-1-1 0 0,0 1 0 0 0,1-1 1 0 0,-1 1-1 0 0,1-1 1 0 0,0 0-1 0 0,-1 0 0 0 0,1 1 1 0 0,-1-1-1 0 0,1 0 0 0 0,-1 0 1 0 0,2-1-24 0 0,46 0 704 0 0,-8 0-3922 0 0,-39 1-329 0 0,0 2-2863 0 0</inkml:trace>
  <inkml:trace contextRef="#ctx0" brushRef="#br0" timeOffset="1278.98">990 580 9713 0 0,'0'0'3213'0'0,"0"0"-2508"0"0,0 0-323 0 0,2 8 520 0 0,18 131 2575 0 0,-16-41-5209 0 0,-4-98 207 0 0,2-5-4381 0 0,0-7-1783 0 0</inkml:trace>
  <inkml:trace contextRef="#ctx0" brushRef="#br0" timeOffset="1528.57">1157 500 288 0 0,'0'0'6182'0'0,"0"0"-4222"0"0,0 0-1050 0 0,0 0 52 0 0,8 4 2 0 0,-2 0-682 0 0,0 0-1 0 0,0 0 1 0 0,0 1 0 0 0,-1 0 0 0 0,0 0 0 0 0,0 0 0 0 0,0 1 0 0 0,0-1 0 0 0,-1 1 0 0 0,0 1 0 0 0,0-1 0 0 0,-1 0-1 0 0,0 1 1 0 0,0 0 0 0 0,0 0 0 0 0,1 5-282 0 0,0-2 111 0 0,-1 1 1 0 0,0-1-1 0 0,0 0 0 0 0,-1 1 0 0 0,-1 0 1 0 0,1-1-1 0 0,-2 1 0 0 0,0 0 0 0 0,0 0 1 0 0,-1-1-1 0 0,0 1 0 0 0,0 0 0 0 0,-2-1 1 0 0,1 1-1 0 0,-1-1 0 0 0,-1 0 0 0 0,0 0 1 0 0,0 0-1 0 0,-1 0 0 0 0,0-1 0 0 0,-1 1 0 0 0,0-1 1 0 0,0-1-1 0 0,-1 1 0 0 0,0-1 0 0 0,0 0 1 0 0,-4 1-112 0 0,10-8-87 0 0,-44 41-1436 0 0,11-23-5657 0 0,22-17-1546 0 0</inkml:trace>
  <inkml:trace contextRef="#ctx0" brushRef="#br0" timeOffset="2057.21">1469 262 4804 0 0,'0'0'5294'0'0,"0"0"-3746"0"0,0 0-1437 0 0,0 0 80 0 0,0 0 224 0 0,0 0 167 0 0,0 0-60 0 0,-7 6-111 0 0,-8 7-268 0 0,-79 88 1053 0 0,97-98-1166 0 0,0-1 0 0 0,0 0 1 0 0,0 1-1 0 0,0-1 0 0 0,0-1 1 0 0,1 1-1 0 0,-1 0 0 0 0,1-1 1 0 0,-1 0-1 0 0,1 1 0 0 0,0-1 0 0 0,-1-1 1 0 0,1 1-1 0 0,0-1 0 0 0,0 1 1 0 0,-1-1-1 0 0,1 0 0 0 0,0 0 1 0 0,0-1-1 0 0,0 1 0 0 0,-1-1 1 0 0,1 0-1 0 0,0 0 0 0 0,-1 0 0 0 0,1 0 1 0 0,2-2-31 0 0,79-61 234 0 0,-113 264 1307 0 0,33-188-4164 0 0,8-5-3117 0 0</inkml:trace>
  <inkml:trace contextRef="#ctx0" brushRef="#br0" timeOffset="3386.11">1558 54 2132 0 0,'0'0'1390'0'0,"0"0"1014"0"0,-6-4-1347 0 0,-72-46 3384 0 0,235 88-2922 0 0,-61-34-1087 0 0,-87 52 1218 0 0,38 530 2211 0 0,0-80-2959 0 0,-46-489-815 0 0,0 0 0 0 0,-1 0 0 0 0,-1 0-1 0 0,-1 0 1 0 0,0 0 0 0 0,-1 0 0 0 0,-1 0 0 0 0,0-1 0 0 0,-1 0 0 0 0,-1 0 0 0 0,-1 0 0 0 0,0 0-1 0 0,-1-1 1 0 0,0-1 0 0 0,-6 7-87 0 0,8-16-29 0 0,0-1-1 0 0,0-1 1 0 0,0 1-1 0 0,0-1 1 0 0,-1 0-1 0 0,1 0 1 0 0,-1-1-1 0 0,0 0 1 0 0,1 0-1 0 0,-1 0 1 0 0,0-1-1 0 0,0 0 0 0 0,-1-1 1 0 0,1 1-1 0 0,0-1 1 0 0,0-1-1 0 0,0 1 1 0 0,0-1-1 0 0,0-1 1 0 0,0 1-1 0 0,-5-3 30 0 0,-23-6-4258 0 0,6-3-3803 0 0,3-3-91 0 0</inkml:trace>
  <inkml:trace contextRef="#ctx0" brushRef="#br0" timeOffset="885.52">850 700 716 0 0,'0'0'10813'0'0,"0"0"-9085"0"0,0 0-1436 0 0,0 0 256 0 0,0 0 212 0 0,0 0-220 0 0,0 0-60 0 0,-40 0-52 0 0,23-1-263 0 0,-6 0-165 0 0,1 0 4 0 0,-2 0-4 0 0,2 0-301 0 0,5-2-719 0 0,1 1-296 0 0,4-2-676 0 0,6 1-2048 0 0,4-5-2177 0 0</inkml:trace>
  <inkml:trace contextRef="#ctx0" brushRef="#br0" timeOffset="1043.37">770 652 1136 0 0,'0'0'6335'0'0,"0"0"-4132"0"0,4 6-972 0 0,0 0-903 0 0,-1-1 0 0 0,1 1 1 0 0,-1 0-1 0 0,-1 0 0 0 0,1 0 0 0 0,-1 0 0 0 0,0 0 1 0 0,-1 0-1 0 0,1 0 0 0 0,-1 1 0 0 0,0-1 0 0 0,-1 1 0 0 0,1-1 1 0 0,-1 1-1 0 0,-1-1 0 0 0,1 0 0 0 0,-1 1 0 0 0,0-1 1 0 0,-1 1-1 0 0,0-1 0 0 0,-1 4-328 0 0,-1 0-220 0 0,-7 21 799 0 0,11-12-4908 0 0,2-18 840 0 0,5-6-2481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0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266 173 2320 0 0,'0'0'6175'0'0,"0"0"-3803"0"0,0 0-1459 0 0,0 0-201 0 0,0 0-220 0 0,0 0-123 0 0,0 0-47 0 0,5 11-54 0 0,91 259 1754 0 0,-172-501-3000 0 0,32 272 1274 0 0,-34 55 42 0 0,76-93-300 0 0,1 0 0 0 0,0 0-1 0 0,0 0 1 0 0,0 0-1 0 0,0 0 1 0 0,0 0 0 0 0,0 0-1 0 0,1 1 1 0 0,0-1-1 0 0,0 0 1 0 0,0 0 0 0 0,0 1-1 0 0,0-1 1 0 0,0 0-1 0 0,1 0 1 0 0,0 0 0 0 0,-1 1-1 0 0,1-1 1 0 0,0 0-1 0 0,1 0 1 0 0,-1 0 0 0 0,0 0-1 0 0,1-1 1 0 0,0 1-1 0 0,0 0 1 0 0,0-1 0 0 0,0 1-1 0 0,0-1 1 0 0,0 1 0 0 0,0-1-1 0 0,1 0 1 0 0,-1 0-1 0 0,1 0 1 0 0,0 0 0 0 0,2 0-38 0 0,1 3 125 0 0,0-1 1 0 0,1 0 0 0 0,0 0-1 0 0,0-1 1 0 0,0 1 0 0 0,0-2-1 0 0,0 1 1 0 0,1-1 0 0 0,-1 0-1 0 0,1-1 1 0 0,0 1 0 0 0,-1-2-1 0 0,1 1 1 0 0,0-1 0 0 0,5 0-126 0 0,11-11-3033 0 0,-5-12-3707 0 0,-10 7-390 0 0</inkml:trace>
  <inkml:trace contextRef="#ctx0" brushRef="#br0" timeOffset="358.39">523 202 1172 0 0,'0'0'8305'0'0,"0"0"-5896"0"0,0 0-2111 0 0,0 0-125 0 0,1 6 428 0 0,-1 185 3339 0 0,0-189-3910 0 0,0 0 1 0 0,1 0 0 0 0,-1 0 0 0 0,1-1 0 0 0,-1 1 0 0 0,1 0 0 0 0,0 0 0 0 0,-1 0 0 0 0,1 0 0 0 0,0-1-1 0 0,1 1 1 0 0,-1 0 0 0 0,0-1 0 0 0,0 1 0 0 0,1-1 0 0 0,-1 1 0 0 0,0-1 0 0 0,1 0 0 0 0,0 0 0 0 0,-1 1 0 0 0,1-1-1 0 0,0 0 1 0 0,0 0 0 0 0,-1-1 0 0 0,1 1 0 0 0,0 0 0 0 0,0-1 0 0 0,0 1 0 0 0,0-1 0 0 0,0 1 0 0 0,0-1-1 0 0,0 0 1 0 0,0 0 0 0 0,0 0 0 0 0,0 0 0 0 0,0 0 0 0 0,0-1 0 0 0,0 1 0 0 0,0 0 0 0 0,0-1 0 0 0,0 1-1 0 0,-1-1 1 0 0,1 0 0 0 0,0 0 0 0 0,0 0 0 0 0,0 0 0 0 0,-1 0 0 0 0,1 0 0 0 0,-1 0 0 0 0,1-1 0 0 0,-1 1 0 0 0,1 0-1 0 0,-1-1 1 0 0,0 1 0 0 0,1-1 0 0 0,-1 0 0 0 0,0 1 0 0 0,0-1 0 0 0,0 0 0 0 0,0 0-31 0 0,26-87-122 0 0,-18 159-717 0 0,-7-52 809 0 0,1-1 125 0 0,-1 0 0 0 0,0-1 0 0 0,-2 1-1 0 0,1 0 1 0 0,-2 0 0 0 0,0 0-1 0 0,-2-1 1 0 0,1 1 0 0 0,-2-1-1 0 0,0 1 1 0 0,-1-1 0 0 0,-1-1-1 0 0,0 1 1 0 0,-1-1 0 0 0,-4 6-95 0 0,9-18-31 0 0,-1-1 0 0 0,0 1 0 0 0,0-1 1 0 0,1 0-1 0 0,-1 0 0 0 0,-1 0 0 0 0,1 0 0 0 0,0 0 1 0 0,0-1-1 0 0,-1 1 0 0 0,1-1 0 0 0,-1 0 0 0 0,1 0 1 0 0,-1 0-1 0 0,1-1 0 0 0,-1 1 0 0 0,1-1 1 0 0,-1 0-1 0 0,0 0 0 0 0,1 0 0 0 0,-1 0 0 0 0,0-1 1 0 0,1 1-1 0 0,-1-1 0 0 0,1 0 0 0 0,-1 0 0 0 0,1 0 1 0 0,-1-1-1 0 0,1 1 31 0 0,-30-18-3020 0 0,6-7-3444 0 0,6-9-2341 0 0</inkml:trace>
  <inkml:trace contextRef="#ctx0" brushRef="#br0" timeOffset="1336.28">0 257 664 0 0,'0'0'214'0'0,"0"0"427"0"0,5-7 1000 0 0,29-44-805 0 0,-26 37-817 0 0,0 0 1 0 0,1 0-1 0 0,0 1 1 0 0,1 0-1 0 0,0 0 1 0 0,1 1-1 0 0,1 1 1 0 0,0 0-1 0 0,0 0 1 0 0,1 1-1 0 0,0 1 1 0 0,1 0-1 0 0,0 1 1 0 0,1 0-1 0 0,-1 1 1 0 0,4 0-20 0 0,5 2 64 0 0,-1 1 0 0 0,1 1 0 0 0,0 1 0 0 0,0 1 0 0 0,0 1 0 0 0,0 2 0 0 0,0 0 0 0 0,0 1 0 0 0,-1 1 0 0 0,1 1-1 0 0,-1 1 1 0 0,0 1 0 0 0,-1 1 0 0 0,1 1 0 0 0,-2 0 0 0 0,1 2 0 0 0,-1 1 0 0 0,-1 0 0 0 0,0 1 0 0 0,-1 1 0 0 0,-1 1 0 0 0,0 1 0 0 0,-1 0 0 0 0,10 13-64 0 0,-6 0 204 0 0,-1 2 0 0 0,-1 0 0 0 0,-2 1 0 0 0,-1 1 0 0 0,-1 0 0 0 0,-2 1 0 0 0,-2 0 0 0 0,0 1 0 0 0,-3 0 0 0 0,-1 1 0 0 0,-2-1 0 0 0,-1 1 0 0 0,-1 0 0 0 0,-3 18-204 0 0,-2-37 42 0 0,0 0 0 0 0,-1-1 0 0 0,-1 1 1 0 0,0-1-1 0 0,-1 0 0 0 0,-1 0 0 0 0,0-1 0 0 0,-1 0 0 0 0,-1 0 1 0 0,0 0-1 0 0,-1-1 0 0 0,-1-1 0 0 0,-7 7-42 0 0,6-7 93 0 0,0 0-1 0 0,-1-1 1 0 0,-1-1-1 0 0,0 0 1 0 0,0-1-1 0 0,-1 0 1 0 0,0-1-1 0 0,-1-1 1 0 0,0 0-1 0 0,0-1 1 0 0,-1-1-1 0 0,0-1 1 0 0,0 0 0 0 0,0-1-1 0 0,0-1 1 0 0,-1-1-1 0 0,1 0 1 0 0,-1-1-1 0 0,0-1 1 0 0,-3-1-93 0 0,7-2 23 0 0,1 0 0 0 0,0-1 0 0 0,0-1 0 0 0,0 0 0 0 0,1 0 0 0 0,0-1 0 0 0,0-1 0 0 0,0 0 1 0 0,1-1-1 0 0,0 0 0 0 0,0 0 0 0 0,1-1 0 0 0,0-1 0 0 0,1 0 0 0 0,0 0 0 0 0,0-1 0 0 0,1 0 0 0 0,0-1-23 0 0,-114-222-61 0 0,59 60-1868 0 0,37 56-2775 0 0,21 80 1973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0T04:38:58.810"/>
    </inkml:context>
    <inkml:brush xml:id="br0">
      <inkml:brushProperty name="width" value="0.05" units="cm"/>
      <inkml:brushProperty name="height" value="0.05" units="cm"/>
      <inkml:brushProperty name="color" value="#0000FF"/>
      <inkml:brushProperty name="ignorePressure" value="1"/>
    </inkml:brush>
  </inkml:definitions>
  <inkml:trace contextRef="#ctx0" brushRef="#br0">0 1,'0'0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49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51 5565 0 0,'0'0'3789'0'0,"0"0"-1853"0"0,0 0-663 0 0,0 0-89 0 0,0 0-52 0 0,0 0-196 0 0,0 0-129 0 0,0 0-156 0 0,-24-4 314 0 0,-202-14-1349 0 0,214 10-2066 0 0,9-2-3068 0 0,6 0-1452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50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48 5196 0 0,'0'0'6576'0'0,"0"0"-3845"0"0,0 0-1471 0 0,0 0-559 0 0,0 0-373 0 0,-8-3 4 0 0,-161-27 1249 0 0,67 19-5193 0 0,94 9 585 0 0,3 0-2630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2.5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26 4028 0 0,'0'0'1981'0'0,"0"0"1304"0"0,0 0-1768 0 0,0 0-426 0 0,0 0 74 0 0,0 0 27 0 0,0 0-254 0 0,0 0-370 0 0,-2-3-238 0 0,1 2-332 0 0,1 1 0 0 0,0-1 0 0 0,0 0 0 0 0,0 1 0 0 0,0-1 0 0 0,0 0 0 0 0,0 0 0 0 0,0 1 0 0 0,0-1 0 0 0,0 0 0 0 0,0 0 0 0 0,0 1 0 0 0,0-1 0 0 0,1 0 0 0 0,-1 0 0 0 0,0 1 0 0 0,0-1 0 0 0,1 0 0 0 0,-1 1 0 0 0,1-1 0 0 0,-1 1 0 0 0,0-1 0 0 0,1 0 0 0 0,-1 1 0 0 0,1-1 0 0 0,0 1 0 0 0,-1-1 0 0 0,1 1 0 0 0,-1-1 0 0 0,1 1 0 0 0,0 0 0 0 0,-1-1 0 0 0,1 1 0 0 0,0 0 0 0 0,-1-1 0 0 0,1 1 0 0 0,0 0 1 0 0,-1 0-1 0 0,1 0 0 0 0,0 0 0 0 0,0 0 0 0 0,-1-1 0 0 0,1 1 0 0 0,0 0 0 0 0,0 1 0 0 0,-1-1 0 0 0,1 0 0 0 0,0 0 0 0 0,0 0 0 0 0,-1 0 0 0 0,1 1 0 0 0,0-1 0 0 0,-1 0 0 0 0,1 1 0 0 0,0-1 0 0 0,-1 0 0 0 0,1 1 0 0 0,0-1 0 0 0,-1 1 0 0 0,1-1 0 0 0,-1 1 0 0 0,1-1 0 0 0,-1 1 0 0 0,1-1 0 0 0,-1 1 0 0 0,0 0 0 0 0,1-1 0 0 0,-1 1 0 0 0,1 0 0 0 0,-1 0 2 0 0,10 0 7 0 0,-1 1 0 0 0,0 0 0 0 0,1 0 0 0 0,-1 1 0 0 0,0 0 0 0 0,0 1 0 0 0,-1 0 0 0 0,1 0 0 0 0,-1 1 0 0 0,0 0 0 0 0,0 1 0 0 0,0 0 0 0 0,1 1-7 0 0,-10-4 17 0 0,0 0 0 0 0,1-1 0 0 0,-1 1 0 0 0,0 0 0 0 0,-1-1 1 0 0,1 1-1 0 0,0-1 0 0 0,-1 1 0 0 0,1-1 0 0 0,-1 0 0 0 0,0 0 0 0 0,0 1 0 0 0,1-1 0 0 0,-2 0 1 0 0,1-1-1 0 0,0 1 0 0 0,0 0 0 0 0,-1-1 0 0 0,1 1 0 0 0,0-1 0 0 0,-1 0 0 0 0,0 0 1 0 0,1 0-1 0 0,-1 0 0 0 0,0 0 0 0 0,1 0 0 0 0,-1-1 0 0 0,0 1 0 0 0,0-1 0 0 0,1 0 1 0 0,-1 0-1 0 0,0 0 0 0 0,0 0 0 0 0,0 0 0 0 0,1-1 0 0 0,-1 0 0 0 0,-2 0-17 0 0,0 2-286 0 0,13 1 325 0 0,0 0 0 0 0,-1 0 0 0 0,1 1 0 0 0,0 0 0 0 0,-1 1 0 0 0,1 0 0 0 0,-1 0 0 0 0,0 0 0 0 0,-1 1 0 0 0,1 0 0 0 0,-1 0 0 0 0,0 1 0 0 0,0 0 0 0 0,0 0 0 0 0,1 3-39 0 0,-6-7 52 0 0,-1 1 1 0 0,0-1-1 0 0,0 0 0 0 0,0 0 1 0 0,0 1-1 0 0,0-1 0 0 0,0 0 1 0 0,0 0-1 0 0,-1 0 0 0 0,1 1 1 0 0,-1-1-1 0 0,0 0 0 0 0,0 0 1 0 0,0 0-1 0 0,0 0 0 0 0,0 0 1 0 0,0 0-1 0 0,0 0 0 0 0,-1-1 1 0 0,1 1-1 0 0,0 0 0 0 0,-1-1 1 0 0,0 1-1 0 0,1-1 0 0 0,-1 1 1 0 0,0-1-1 0 0,0 0 0 0 0,0 0 1 0 0,0 0-1 0 0,0 0 0 0 0,0 0 1 0 0,0 0-1 0 0,0 0 0 0 0,0-1 1 0 0,0 1-1 0 0,-1-1 0 0 0,1 1 1 0 0,0-1-1 0 0,0 0 0 0 0,0 0 1 0 0,-1 0-1 0 0,1 0-52 0 0,-3 1-107 0 0,1-1-1 0 0,0 1 1 0 0,0-1-1 0 0,-1 0 1 0 0,1 0-1 0 0,-1 0 1 0 0,1 0-1 0 0,0-1 1 0 0,0 1-1 0 0,-1-1 1 0 0,1-1-1 0 0,0 1 1 0 0,0 0 0 0 0,0-1-1 0 0,0 0 1 0 0,0 0-1 0 0,0 0 1 0 0,1 0-1 0 0,-1-1 1 0 0,1 0-1 0 0,-1 1 1 0 0,-1-3 107 0 0,-4-16-3642 0 0,6 5-2434 0 0,3-2-287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6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 5216 0 0,'0'0'4584'0'0,"0"0"-2258"0"0,0 0-1115 0 0,0 0-549 0 0,0 0-468 0 0,0 0 284 0 0,2 8 570 0 0,26 213 2413 0 0,-30-210-5116 0 0,-17-28 872 0 0,18 15 794 0 0,0-1 0 0 0,-1 1 0 0 0,0 0 0 0 0,0 0 0 0 0,1 0 0 0 0,-1 0 0 0 0,0 0 0 0 0,-1 0 0 0 0,1 0 0 0 0,0 1 0 0 0,0-1-1 0 0,-1 1 1 0 0,1 0 0 0 0,-1-1 0 0 0,1 1 0 0 0,-1 0 0 0 0,0 1 0 0 0,1-1 0 0 0,-1 0 0 0 0,0 1 0 0 0,0-1 0 0 0,1 1 0 0 0,-1 0 0 0 0,0 0 0 0 0,0 0 0 0 0,0 1 0 0 0,1-1 0 0 0,-1 0-1 0 0,0 1 1 0 0,1 0 0 0 0,-1 0 0 0 0,0-1 0 0 0,1 2 0 0 0,-1-1 0 0 0,1 0 0 0 0,-1 0 0 0 0,1 1 0 0 0,0 0 0 0 0,-1-1 0 0 0,1 1 0 0 0,0 0 0 0 0,0 0 0 0 0,0 0 0 0 0,1 0 0 0 0,-1 0-1 0 0,0 1 1 0 0,1-1 0 0 0,0 0 0 0 0,-1 1 0 0 0,1-1 0 0 0,0 1 0 0 0,0 0 0 0 0,0-1 0 0 0,0 1 0 0 0,1 0 0 0 0,-1 0-11 0 0,1 0 53 0 0,0 1 0 0 0,1-1 0 0 0,-1 1 0 0 0,0-1 0 0 0,1 1 0 0 0,0-1 0 0 0,0 1 0 0 0,0-1 1 0 0,0 1-1 0 0,1-1 0 0 0,-1 0 0 0 0,1 0 0 0 0,0 0 0 0 0,0 0 0 0 0,0 0 0 0 0,0 0 0 0 0,0 0 0 0 0,1-1 0 0 0,-1 1 0 0 0,1-1 0 0 0,0 0 0 0 0,-1 1 0 0 0,1-1 0 0 0,0 0 1 0 0,1-1-1 0 0,-1 1 0 0 0,0-1 0 0 0,0 1 0 0 0,1-1 0 0 0,-1 0 0 0 0,1 0 0 0 0,-1 0 0 0 0,1-1 0 0 0,-1 1 0 0 0,2-1-53 0 0,65-2-763 0 0,-9-21-5296 0 0,-49 15-326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6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6037 0 0,'0'0'6083'0'0,"0"0"-4800"0"0,0 6-971 0 0,-1 8 77 0 0,1 0 0 0 0,0 0 0 0 0,1 0 0 0 0,1 0 0 0 0,0 0 0 0 0,1 0 0 0 0,0-1 0 0 0,1 1 0 0 0,1-1 0 0 0,0 0 0 0 0,6 11-389 0 0,-8-22-52 0 0,-1 0 0 0 0,1-1 0 0 0,0 1 0 0 0,0 0 0 0 0,0-1 0 0 0,0 0 0 0 0,0 0 0 0 0,0 0 0 0 0,1 0 0 0 0,-1 0 0 0 0,0-1 0 0 0,1 1 0 0 0,-1-1 0 0 0,0 0 0 0 0,0 0 0 0 0,1 0 0 0 0,-1 0 0 0 0,0-1 0 0 0,1 1 0 0 0,-1-1 0 0 0,0 0 0 0 0,0 0 0 0 0,0 0 0 0 0,0 0 0 0 0,0-1 0 0 0,0 1 0 0 0,0-1 0 0 0,0 0 0 0 0,0 0 0 0 0,-1 0 0 0 0,1 0 0 0 0,-1 0 0 0 0,1-1 0 0 0,-1 1-1 0 0,0-1 1 0 0,0 1 0 0 0,0-1 0 0 0,0 0 0 0 0,-1 0 0 0 0,1 0 0 0 0,-1 0 0 0 0,0 0 0 0 0,1 0 0 0 0,-2 0 0 0 0,1 0 0 0 0,0-1 0 0 0,0 1 0 0 0,-1 0 0 0 0,0-3 52 0 0,2-37-652 0 0,0 21 1809 0 0,8 49 303 0 0,9 90-1056 0 0,-8-106-2890 0 0,1-7-3259 0 0,1-4-1874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7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0 12585 0 0,'0'0'2079'0'0,"0"0"-1566"0"0,0 0-419 0 0,0 0 202 0 0,0 0-91 0 0,0 0-338 0 0,4 2-68 0 0,111 85 1191 0 0,-115-86-1015 0 0,-1 1-1 0 0,0 0 1 0 0,0 0-1 0 0,0-1 1 0 0,-1 1-1 0 0,1 0 1 0 0,0-1-1 0 0,0 0 1 0 0,-1 1-1 0 0,1-1 1 0 0,-1 0-1 0 0,0 1 1 0 0,1-1-1 0 0,-1 0 1 0 0,0 0-1 0 0,1 0 1 0 0,-1-1-1 0 0,0 1 1 0 0,0 0-1 0 0,0-1 1 0 0,0 1 0 0 0,0-1-1 0 0,0 0 1 0 0,0 1-1 0 0,0-1 1 0 0,0 0-1 0 0,0 0 1 0 0,0 0-1 0 0,0 0 1 0 0,0-1-1 0 0,0 1 1 0 0,1-1-1 0 0,-1 1 1 0 0,0-1-1 0 0,0 0 1 0 0,-1 0 25 0 0,45 11-1116 0 0,-38-9 1246 0 0,0 0 0 0 0,1 0 0 0 0,-1 1 0 0 0,0-1-1 0 0,0 1 1 0 0,0 0 0 0 0,-1 0 0 0 0,1 0 0 0 0,0 0 0 0 0,-1 1 0 0 0,1 0 0 0 0,-1-1 0 0 0,0 1-1 0 0,0 0 1 0 0,0 1 0 0 0,0-1 0 0 0,-1 0 0 0 0,1 1 0 0 0,-1 0 0 0 0,0 0 0 0 0,0-1-1 0 0,0 1 1 0 0,1 4-130 0 0,-5-4 78 0 0,0-1 0 0 0,-1 1 0 0 0,1-1 0 0 0,-1 0 0 0 0,1 0 0 0 0,-1 0 0 0 0,0 0 0 0 0,0-1 0 0 0,0 1 0 0 0,-1-1 0 0 0,1 0 0 0 0,-1 0 0 0 0,1 0 0 0 0,-1 0 0 0 0,0-1 0 0 0,0 1 0 0 0,1-1 0 0 0,-1 0 0 0 0,0 0 0 0 0,0 0 0 0 0,0-1 0 0 0,0 1 0 0 0,0-1 0 0 0,-1 0 0 0 0,1 0 0 0 0,-3-1-78 0 0,-3 2-299 0 0,-68 0-640 0 0,29-13-7927 0 0,33 1-260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8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13 1880 0 0,'0'0'890'0'0,"0"0"798"0"0,0 0-1045 0 0,0 0-528 0 0,0 0 228 0 0,0 0 619 0 0,0 0 258 0 0,0 0-138 0 0,0 0-151 0 0,-8-11 849 0 0,6 10 2182 0 0,1 62-2645 0 0,16 139 285 0 0,-13-194-860 0 0,-18-35-1350 0 0,14 26 590 0 0,0 1 1 0 0,-1 0-1 0 0,0 0 1 0 0,1 0-1 0 0,-1 0 1 0 0,0 0-1 0 0,0 0 0 0 0,0 1 1 0 0,0 0-1 0 0,0-1 1 0 0,-1 1-1 0 0,1 0 1 0 0,0 1-1 0 0,0-1 0 0 0,-1 1 1 0 0,1-1-1 0 0,0 1 1 0 0,-1 0-1 0 0,1 0 1 0 0,0 0-1 0 0,-1 1 0 0 0,1-1 1 0 0,0 1-1 0 0,-1 0 1 0 0,1 0-1 0 0,0 0 1 0 0,0 0-1 0 0,0 0 1 0 0,0 1-1 0 0,0-1 0 0 0,0 1 1 0 0,0 0-1 0 0,0 0 1 0 0,1 0-1 0 0,-1 0 1 0 0,1 1-1 0 0,-1-1 0 0 0,1 1 1 0 0,0-1-1 0 0,0 1 1 0 0,0 0-1 0 0,1 0 1 0 0,-1 0-1 0 0,0 0 0 0 0,1 0 1 0 0,0 0-1 0 0,0 0 1 0 0,0 1-1 0 0,0-1 1 0 0,1 0-1 0 0,-1 0 0 0 0,1 1 1 0 0,-1-1-1 0 0,1 3 18 0 0,4-1 42 0 0,-1-1-1 0 0,1 0 1 0 0,0 0-1 0 0,0 0 1 0 0,1 0-1 0 0,-1-1 0 0 0,1 1 1 0 0,0-1-1 0 0,-1-1 1 0 0,1 1-1 0 0,1 0 1 0 0,-1-1-1 0 0,0 0 1 0 0,1 0-1 0 0,-1-1 0 0 0,1 0 1 0 0,-1 0-1 0 0,1 0 1 0 0,-1 0-1 0 0,4-1-41 0 0,-9 0 0 0 0,60 8-1401 0 0,-18-11-4753 0 0,-14-4-1260 0 0</inkml:trace>
  <inkml:trace contextRef="#ctx0" brushRef="#br0" timeOffset="246.13">397 120 11669 0 0,'0'0'5745'0'0,"0"0"-5681"0"0,5 44-52 0 0,-5-24 236 0 0,3 1 72 0 0,-3-1 28 0 0,0-1-140 0 0,0-2-60 0 0,-3 2-84 0 0,3-3-52 0 0,0-2-12 0 0,4 0-88 0 0,0-3-244 0 0,4-3-396 0 0,0 0-516 0 0,2-5-777 0 0,-2-1-1887 0 0,5-7-3521 0 0</inkml:trace>
  <inkml:trace contextRef="#ctx0" brushRef="#br0" timeOffset="496.13">499 232 12569 0 0,'0'0'4561'0'0,"0"0"-4561"0"0,-39 1 0 0 0,15-3 76 0 0,-6 0-76 0 0,-8 0-224 0 0,-5-2-1385 0 0,8 0-1631 0 0,-6-5-7545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6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178 106 11641 0 0,'0'0'3200'0'0,"0"0"-3200"0"0,0 0 88 0 0,-36-5-40 0 0,17 1 216 0 0,-5-1-264 0 0,2 1-36 0 0,1 0-948 0 0,-1-2-724 0 0,6 0-788 0 0,4 2-1804 0 0,7-5-1417 0 0</inkml:trace>
  <inkml:trace contextRef="#ctx0" brushRef="#br0" timeOffset="152.8">166 21 4832 0 0,'0'0'7437'0'0,"0"0"-6413"0"0,0 0-684 0 0,0 0 512 0 0,0 0-220 0 0,0 0-268 0 0,0 0-60 0 0,-51-8-168 0 0,23 5-136 0 0,-2 1-1152 0 0,3-3-1356 0 0,6 2-3592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5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96 4484 0 0,'0'0'5721'0'0,"0"0"-3375"0"0,0 0-1124 0 0,0 0 119 0 0,0 0-304 0 0,0 0-463 0 0,0 0-211 0 0,-10 1-65 0 0,-288-2-483 0 0,299 2 15 0 0,-1-1 0 0 0,1 0 1 0 0,-1 0-1 0 0,1 0 0 0 0,-1 1 1 0 0,1-1-1 0 0,-1 0 0 0 0,1 0 0 0 0,0 0 1 0 0,-1 0-1 0 0,1 0 0 0 0,-1 0 0 0 0,1 0 1 0 0,0 0-1 0 0,-1 0 0 0 0,1-1 1 0 0,-1 1-1 0 0,1 0 0 0 0,0 0 0 0 0,-1 0 1 0 0,1-1-1 0 0,-1 1 0 0 0,1 0 0 0 0,-1 0 1 0 0,1-1-1 0 0,-1 1 0 0 0,1-1 1 0 0,-1 1-1 0 0,0 0 0 0 0,1-1 0 0 0,-1 1 1 0 0,1-1-1 0 0,-1 1 0 0 0,0-1 0 0 0,1 1 1 0 0,-1-1-1 0 0,0 1 0 0 0,0-1 1 0 0,0 0-1 0 0,1 1 0 0 0,-1-1 0 0 0,0 1 1 0 0,0-1-1 0 0,0 1 0 0 0,0-1 0 0 0,0 0 1 0 0,0 1-1 0 0,0-1 0 0 0,0 1 0 0 0,0-1 1 0 0,0 0-1 0 0,0 1 0 0 0,0-1 1 0 0,-1 1-1 0 0,1-1 0 0 0,0 1 0 0 0,0-1 1 0 0,-1 0-1 0 0,1 1 0 0 0,0-1 0 0 0,-1 1 1 0 0,1-1-1 0 0,0 1 0 0 0,-1 0 1 0 0,1-1 169 0 0,14-3-4257 0 0</inkml:trace>
  <inkml:trace contextRef="#ctx0" brushRef="#br0" timeOffset="262.79">245 35 588 0 0,'0'0'600'0'0,"0"0"6317"0"0,0 0-5133 0 0,0 0-324 0 0,0 0-256 0 0,0 0-680 0 0,0 0-140 0 0,0 0 112 0 0,-54 0-64 0 0,24 0-216 0 0,-1 0-208 0 0,2 0-8 0 0,1 0 0 0 0,5 0-236 0 0,2 0-844 0 0,9-2-484 0 0,4-1-936 0 0,4 1-1885 0 0</inkml:trace>
  <inkml:trace contextRef="#ctx0" brushRef="#br0" timeOffset="511.88">378 1 1580 0 0,'6'2'6501'0'0,"-6"-2"-6466"0"0,4 0 139 0 0,0 1 1 0 0,1-1-1 0 0,-2 1 1 0 0,1-1 0 0 0,0 1-1 0 0,0 0 1 0 0,0 0-1 0 0,0 1 1 0 0,0-1-1 0 0,-1 1 1 0 0,1 0-1 0 0,-1 0 1 0 0,1 0-1 0 0,-1 1 1 0 0,0-1-1 0 0,0 1 1 0 0,0-1-1 0 0,0 1 1 0 0,0 0-1 0 0,-1 0 1 0 0,1 1-1 0 0,-1-1 1 0 0,0 0-1 0 0,0 1 1 0 0,0-1-1 0 0,0 1 1 0 0,-1 0-1 0 0,0-1 1 0 0,1 1 0 0 0,-1 0-1 0 0,-1 0 1 0 0,1 0-1 0 0,0 0 1 0 0,-1 0-1 0 0,0 0 1 0 0,0 0-1 0 0,0 0 1 0 0,0 0-1 0 0,-1 0 1 0 0,0 0-1 0 0,0 0 1 0 0,0 0-1 0 0,0 0 1 0 0,-2 3-175 0 0,-99 72 140 0 0,52-64-5875 0 0,36-15-1897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11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241 168 1668 0 0,'0'0'6683'0'0,"0"0"-4268"0"0,0 0-1307 0 0,0 0-27 0 0,0 0-43 0 0,0 0-110 0 0,0 0-209 0 0,0 0-264 0 0,-5-2-180 0 0,-195-37-574 0 0,187 33-1926 0 0,10-2-2125 0 0,3 3-850 0 0</inkml:trace>
  <inkml:trace contextRef="#ctx0" brushRef="#br0" timeOffset="276.87">213 61 1564 0 0,'0'0'5793'0'0,"0"0"-3705"0"0,0 0-332 0 0,0 0-164 0 0,0 0-636 0 0,0 0-260 0 0,0 0 0 0 0,-38-6-128 0 0,15 4-268 0 0,-2-2-224 0 0,-1 2-76 0 0,1 0-100 0 0,0-1-732 0 0,5 0-940 0 0,7-1-2824 0 0,-1-8-4049 0 0</inkml:trace>
  <inkml:trace contextRef="#ctx0" brushRef="#br0" timeOffset="13626.5">182 0 5593 0 0,'0'0'4135'0'0,"0"0"-2571"0"0,0 0-729 0 0,5 7-58 0 0,36 75 68 0 0,-113-72-36 0 0,-57-50-1483 0 0,149 49 1684 0 0,-15-8-941 0 0,0 0 1 0 0,0 0-1 0 0,0 1 0 0 0,0 0 0 0 0,0 0 1 0 0,-1 0-1 0 0,1 1 0 0 0,-1-1 1 0 0,0 1-1 0 0,0 0 0 0 0,0 1 0 0 0,0-1 1 0 0,0 1-1 0 0,0-1 0 0 0,-1 1 1 0 0,0 0-1 0 0,0 0 0 0 0,0 1 0 0 0,0-1 1 0 0,-1 1-1 0 0,0-1 0 0 0,0 1 1 0 0,2 4-70 0 0,-70-4-1509 0 0,67-5 1527 0 0,0 0 1 0 0,0-1-1 0 0,0 1 1 0 0,0 0-1 0 0,0-1 1 0 0,-1 1-1 0 0,1 0 1 0 0,0-1-1 0 0,0 1 1 0 0,-1-1-1 0 0,1 1 0 0 0,0-1 1 0 0,-1 0-1 0 0,1 1 1 0 0,-1-1-1 0 0,1 0 1 0 0,-1 1-1 0 0,1-1 1 0 0,-1 0-1 0 0,1 0 1 0 0,-1 1-1 0 0,0-1 1 0 0,1 0-1 0 0,-1 0 1 0 0,0 0-1 0 0,0 0 1 0 0,1 0-1 0 0,-1 1 1 0 0,0-1-1 0 0,0 0 1 0 0,0 0-1 0 0,0 0 1 0 0,0 0-1 0 0,0 0 1 0 0,0 0-1 0 0,-1 1 0 0 0,1-1 1 0 0,0 0-1 0 0,0 0 1 0 0,-1 0-1 0 0,1 0 1 0 0,-1 1-1 0 0,1-1 1 0 0,0 0-1 0 0,-1 0 1 0 0,0 1-1 0 0,1-1 1 0 0,-1 0-1 0 0,1 1 1 0 0,-1-1-1 0 0,0 1 1 0 0,1-1-1 0 0,-1 0 1 0 0,0 1-1 0 0,0 0 1 0 0,1-1-1 0 0,-1 1 1 0 0,0-1-1 0 0,0 1 0 0 0,0 0-18 0 0,2 0 20 0 0,0 0-1 0 0,0 1 0 0 0,0-1 0 0 0,0 1 0 0 0,-1 0 1 0 0,1-1-1 0 0,0 1 0 0 0,0 0 0 0 0,0-1 0 0 0,0 1 0 0 0,-1 0 1 0 0,1 0-1 0 0,0 0 0 0 0,-1 0 0 0 0,1 0 0 0 0,-1 0 1 0 0,1 0-1 0 0,-1 0 0 0 0,1 0 0 0 0,-1 0 0 0 0,1 0 0 0 0,-1 0 1 0 0,0 0-1 0 0,0 0 0 0 0,0 0 0 0 0,0 0 0 0 0,0 0 1 0 0,0 0-1 0 0,0 0 0 0 0,0 0 0 0 0,0 1 0 0 0,0-1 0 0 0,0 0 1 0 0,-1 0-1 0 0,1 0 0 0 0,0 0 0 0 0,-1 0 0 0 0,1 0 1 0 0,-1 0-1 0 0,1 0 0 0 0,-1 0 0 0 0,0 0 0 0 0,1-1 1 0 0,-1 1-1 0 0,0 0 0 0 0,0 0 0 0 0,1 0 0 0 0,-1-1 0 0 0,0 1 1 0 0,0 0-1 0 0,0-1 0 0 0,0 1 0 0 0,0-1 0 0 0,0 1 1 0 0,0-1-1 0 0,0 0 0 0 0,0 1 0 0 0,0-1 0 0 0,0 0 0 0 0,0 0 1 0 0,0 1-20 0 0,-1 0-31 0 0,0 0-1 0 0,1-1 1 0 0,-1 1 0 0 0,0 0 0 0 0,1 0 0 0 0,-1-1 0 0 0,0 1 0 0 0,0-1 0 0 0,0 1 0 0 0,1-1 0 0 0,-1 0 0 0 0,0 0 0 0 0,0 0 0 0 0,0 0 0 0 0,0 0-1 0 0,0 0 1 0 0,0 0 0 0 0,1-1 0 0 0,-1 1 0 0 0,0 0 0 0 0,0-1 0 0 0,0 0 0 0 0,1 1 0 0 0,-1-1 0 0 0,0 0 0 0 0,1 0 0 0 0,-1 0 0 0 0,1 0 0 0 0,-1 0 0 0 0,1-1-1 0 0,0 1 1 0 0,-1 0 0 0 0,1-1 0 0 0,0 1 0 0 0,0-1 0 0 0,0 1 0 0 0,0-1 0 0 0,0 1 0 0 0,0-1 0 0 0,0 0 0 0 0,0 0 0 0 0,1 1 0 0 0,-1-1 0 0 0,1 0-1 0 0,-1 0 1 0 0,1 0 0 0 0,0 0 0 0 0,0 1 0 0 0,0-1 0 0 0,0 0 0 0 0,0 0 0 0 0,0 0 0 0 0,0 0 0 0 0,1 0 0 0 0,-1 1 31 0 0,57-19-706 0 0,-33 18-4441 0 0,-9 0-3953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0T04:38:59.140"/>
    </inkml:context>
    <inkml:brush xml:id="br0">
      <inkml:brushProperty name="width" value="0.05" units="cm"/>
      <inkml:brushProperty name="height" value="0.05" units="cm"/>
      <inkml:brushProperty name="color" value="#0000FF"/>
      <inkml:brushProperty name="ignorePressure" value="1"/>
    </inkml:brush>
  </inkml:definitions>
  <inkml:trace contextRef="#ctx0" brushRef="#br0">0 1,'0'0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3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571 305 3284 0 0,'0'0'7501'0'0,"0"0"-5857"0"0,0 0-760 0 0,0 0 4 0 0,0 0 100 0 0,0 0-172 0 0,0 0-399 0 0,0 0-217 0 0,0 0-128 0 0,-47 5-72 0 0,25-5-212 0 0,3 0-685 0 0,2-3-287 0 0,-1-2-600 0 0,9 2-2728 0 0,-3-12-3501 0 0</inkml:trace>
  <inkml:trace contextRef="#ctx0" brushRef="#br0" timeOffset="263.11">532 188 5673 0 0,'0'0'5940'0'0,"0"0"-4224"0"0,0 0-496 0 0,0 0-236 0 0,0 0-532 0 0,0 0-23 0 0,-42 0-229 0 0,21 0-196 0 0,-5 0-4 0 0,0 0-12 0 0,-2 0-1109 0 0,3 0-851 0 0,4 0-2760 0 0,-4-8-3989 0 0</inkml:trace>
  <inkml:trace contextRef="#ctx0" brushRef="#br0" timeOffset="528.05">45 19 6765 0 0,'0'0'3867'0'0,"0"0"-2399"0"0,0 0-642 0 0,0 0 200 0 0,-6-3 126 0 0,-17-12-255 0 0,10 60-247 0 0,12-37-610 0 0,0 1 1 0 0,1-1 0 0 0,0 1-1 0 0,0-1 1 0 0,1 0 0 0 0,0 1-1 0 0,1-1 1 0 0,0 0 0 0 0,0 0-1 0 0,0 0 1 0 0,1 0 0 0 0,1 0-1 0 0,-1 0 1 0 0,1-1-1 0 0,0 0 1 0 0,1 0 0 0 0,0 0-1 0 0,0 0 1 0 0,0-1 0 0 0,1 1-1 0 0,3 1-40 0 0,-4-8 16 0 0,-1 0-1 0 0,1 0 1 0 0,0 0-1 0 0,-1-1 0 0 0,1 1 1 0 0,0-1-1 0 0,-1 0 1 0 0,1-1-1 0 0,-1 1 1 0 0,1-1-1 0 0,-1 0 1 0 0,0 0-1 0 0,1 0 0 0 0,-1-1 1 0 0,0 0-1 0 0,-1 1 1 0 0,1-1-1 0 0,0 0 1 0 0,-1-1-1 0 0,0 1 1 0 0,0-1-1 0 0,0 1 0 0 0,0-1 1 0 0,0 0-1 0 0,-1 0 1 0 0,0-1-1 0 0,1 1 1 0 0,-2 0-1 0 0,1-1 1 0 0,0 1-1 0 0,-1-1 0 0 0,0 1 1 0 0,0-1-1 0 0,0 0 1 0 0,-1 1-1 0 0,0-1 1 0 0,1 0-1 0 0,-2 1 1 0 0,1-1-1 0 0,0 0 0 0 0,-1 0 1 0 0,0 1-1 0 0,-1-4-15 0 0,37 103 812 0 0,-30-74-1008 0 0,11 34-597 0 0,3-28-7396 0 0,-8-21-1277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3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3100 0 0,'0'0'1996'0'0,"0"0"343"0"0,0 0-719 0 0,0 0 46 0 0,0 0 7 0 0,0 0-131 0 0,0 0-564 0 0,0 0-683 0 0,-1 3-106 0 0,-12 181 3467 0 0,12-179-3650 0 0,1-1 1 0 0,-1 1 0 0 0,1-1-1 0 0,0 1 1 0 0,0 0-1 0 0,0-1 1 0 0,1 1 0 0 0,-1-1-1 0 0,1 1 1 0 0,0-1-1 0 0,0 0 1 0 0,1 1 0 0 0,0-1-1 0 0,-1 0 1 0 0,1 0 0 0 0,1 0-1 0 0,-1 0 1 0 0,1 0-1 0 0,-1 0 1 0 0,3 2-7 0 0,61 15-2656 0 0,-37-22-811 0 0,-12-7-3201 0 0,-9-3 273 0 0</inkml:trace>
  <inkml:trace contextRef="#ctx0" brushRef="#br0" timeOffset="169.49">190 177 8109 0 0,'0'0'4452'0'0,"0"0"-3836"0"0,0 0-284 0 0,0 0 328 0 0,-54 2 176 0 0,34-2-472 0 0,-1 2-364 0 0,-5 0-428 0 0,3 0-1364 0 0,4-1-2772 0 0,-7-2-3977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29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293 639 6129 0 0,'0'0'4984'0'0,"0"0"-3393"0"0,0 0-1356 0 0,0 0 37 0 0,0 0 191 0 0,0 0 234 0 0,0 0 268 0 0,-7 0-7 0 0,-261-18-1409 0 0,268 18 309 0 0,-13-2-1094 0 0,8-3-5982 0 0,10-2-13 0 0</inkml:trace>
  <inkml:trace contextRef="#ctx0" brushRef="#br0" timeOffset="250.67">367 537 13225 0 0,'0'0'2204'0'0,"0"0"-2204"0"0,0 0 88 0 0,0 0-88 0 0,-43-1 676 0 0,16-2-147 0 0,-13-2-165 0 0,2 2-156 0 0,3 0-144 0 0,6 2-64 0 0,6 1 0 0 0,-1-1-268 0 0,-2 0-713 0 0,6 0-591 0 0,8 0-1672 0 0,6-5-4557 0 0</inkml:trace>
  <inkml:trace contextRef="#ctx0" brushRef="#br0" timeOffset="500.29">459 476 12597 0 0,'0'0'2048'0'0,"0"0"-1896"0"0,37 34 100 0 0,-27-19 492 0 0,-1 6 61 0 0,-2 0 79 0 0,-6 0-264 0 0,-1 0-288 0 0,-1 0-160 0 0,-10 0-36 0 0,-2-1-24 0 0,-7-1 24 0 0,-3-1-52 0 0,-14 0-84 0 0,-3-2-520 0 0,-11-6-568 0 0,9-4-1005 0 0,3-7-4451 0 0</inkml:trace>
  <inkml:trace contextRef="#ctx0" brushRef="#br0" timeOffset="3226.4">1138 244 10453 0 0,'0'0'2565'0'0,"0"6"-2382"0"0,-3 294 4265 0 0,24-241-5850 0 0,-29-101-1492 0 0,6 36 2942 0 0,0 0-1 0 0,-1 0 1 0 0,0 1 0 0 0,0-1-1 0 0,0 1 1 0 0,-1-1 0 0 0,0 1-1 0 0,0 0 1 0 0,0 1 0 0 0,-1-1-1 0 0,1 1 1 0 0,-1 0-1 0 0,0 0 1 0 0,0 0 0 0 0,-1 0-1 0 0,1 1 1 0 0,-1 0 0 0 0,0 0-1 0 0,1 1 1 0 0,-1 0-1 0 0,0 0 1 0 0,-1 0 0 0 0,1 1-1 0 0,0-1 1 0 0,-7 1-48 0 0,9 6 150 0 0,0 0 0 0 0,0 0 0 0 0,0 0 0 0 0,1 1 0 0 0,0 0 0 0 0,0-1 0 0 0,0 1 0 0 0,0 0 0 0 0,1 1 0 0 0,0-1 0 0 0,1 0 0 0 0,-1 1 0 0 0,1-1 0 0 0,1 1 0 0 0,-1-1 0 0 0,1 1 0 0 0,0-1 0 0 0,1 6-150 0 0,-1-8 31 0 0,1 1 1 0 0,0-1 0 0 0,0 1-1 0 0,0-1 1 0 0,1 0 0 0 0,-1 0-1 0 0,1 0 1 0 0,0 1 0 0 0,0-2-1 0 0,0 1 1 0 0,1 0 0 0 0,0 0-1 0 0,-1-1 1 0 0,1 1-1 0 0,0-1 1 0 0,1 0 0 0 0,-1 0-1 0 0,1 0 1 0 0,-1 0 0 0 0,1-1-1 0 0,0 0 1 0 0,0 1 0 0 0,0-1-1 0 0,0-1 1 0 0,0 1 0 0 0,0-1-1 0 0,1 1 1 0 0,-1-1 0 0 0,0 0-1 0 0,1-1 1 0 0,-1 1 0 0 0,1-1-1 0 0,-1 0 1 0 0,1 0 0 0 0,1 0-32 0 0,65-5-3116 0 0,-44-7-4095 0 0,-18-1-30 0 0</inkml:trace>
  <inkml:trace contextRef="#ctx0" brushRef="#br0" timeOffset="3430.97">1387 392 8797 0 0,'0'0'4475'0'0,"0"0"-3265"0"0,0 0-927 0 0,1 7 445 0 0,2 231 2793 0 0,20-186-4675 0 0,14-40-6846 0 0,-23-15 836 0 0</inkml:trace>
  <inkml:trace contextRef="#ctx0" brushRef="#br0" timeOffset="3710.08">1495 508 628 0 0,'0'0'12665'0'0,"0"0"-11421"0"0,0 0-1108 0 0,-41-3-136 0 0,21 3 620 0 0,0 0-332 0 0,-1 2-288 0 0,2 1-836 0 0,3 0-1248 0 0,2-1-3932 0 0</inkml:trace>
  <inkml:trace contextRef="#ctx0" brushRef="#br0" timeOffset="3865.31">1943 718 8689 0 0,'0'0'8029'0'0,"0"0"-7781"0"0,0 0-184 0 0,0 0-64 0 0,-50-12 448 0 0,29 3-164 0 0,-2 2-196 0 0,-2 1-88 0 0,0 0-4 0 0,3 0-456 0 0,2 0-348 0 0,4 1-301 0 0,5 0-203 0 0,5 0-524 0 0,6-1-1296 0 0,2 2-2197 0 0</inkml:trace>
  <inkml:trace contextRef="#ctx0" brushRef="#br0" timeOffset="4020.39">1911 629 1420 0 0,'0'0'7249'0'0,"0"0"-4973"0"0,0 0-748 0 0,0 0 220 0 0,0 0-360 0 0,0 0-836 0 0,0 0-223 0 0,0 0-17 0 0,-45-14-188 0 0,16 8-120 0 0,0 1-4 0 0,0-1-901 0 0,3 0-735 0 0,7 1-1548 0 0,-5-7-5329 0 0</inkml:trace>
  <inkml:trace contextRef="#ctx0" brushRef="#br0" timeOffset="4844.54">2485 208 4332 0 0,'0'0'5103'0'0,"0"0"-3133"0"0,0 0-1505 0 0,0 0-62 0 0,1 10 346 0 0,71 300 3338 0 0,-71-298-4604 0 0,-23-48-1058 0 0,15 26 1437 0 0,-1 2 0 0 0,1-1 1 0 0,-1 1-1 0 0,-1 0 0 0 0,1 1 0 0 0,-1 0 1 0 0,-1 0-1 0 0,1 1 0 0 0,-1 0 1 0 0,0 1-1 0 0,-8-3 138 0 0,-15 83 1879 0 0,32-71-1847 0 0,1 0 0 0 0,0 0 1 0 0,0 0-1 0 0,0-1 1 0 0,1 1-1 0 0,-1 0 0 0 0,1 0 1 0 0,0-1-1 0 0,0 1 0 0 0,0 0 1 0 0,0-1-1 0 0,1 1 1 0 0,-1-1-1 0 0,1 0 0 0 0,0 1 1 0 0,0-1-1 0 0,0 0 0 0 0,1 0 1 0 0,-1 0-1 0 0,1 0 0 0 0,-1-1 1 0 0,1 1-1 0 0,0-1 1 0 0,0 1-1 0 0,0-1 0 0 0,0 0 1 0 0,1 0-1 0 0,-1-1 0 0 0,1 1 1 0 0,-1-1-1 0 0,1 1 1 0 0,-1-1-1 0 0,1 0 0 0 0,0 0 1 0 0,0-1-1 0 0,-1 1 0 0 0,1-1 1 0 0,0 0-1 0 0,0 0 0 0 0,0 0 1 0 0,-1 0-1 0 0,3-1-32 0 0,2 2-407 0 0,52 1 928 0 0,-42-9-3289 0 0,-3-7-3811 0 0,-5-2-928 0 0</inkml:trace>
  <inkml:trace contextRef="#ctx0" brushRef="#br0" timeOffset="5170.91">2785 398 5717 0 0,'-1'7'6358'0'0,"-6"23"-4452"0"0,-3 111 1227 0 0,13-138-3168 0 0,-1 0 0 0 0,0-1 1 0 0,1 0-1 0 0,-1 1 1 0 0,1-1-1 0 0,0 0 0 0 0,-1 0 1 0 0,1-1-1 0 0,0 1 0 0 0,0 0 1 0 0,1-1-1 0 0,-1 0 1 0 0,0 0-1 0 0,0 0 0 0 0,1 0 1 0 0,-1 0-1 0 0,0-1 1 0 0,1 0-1 0 0,-1 1 0 0 0,0-1 1 0 0,1 0-1 0 0,-1-1 0 0 0,1 1 1 0 0,-1-1-1 0 0,0 1 1 0 0,1-1-1 0 0,-1 0 0 0 0,0 0 1 0 0,0 0-1 0 0,0-1 1 0 0,0 1-1 0 0,0-1 0 0 0,0 0 1 0 0,0 0-1 0 0,0 0 1 0 0,-1 0-1 0 0,1 0 0 0 0,-1 0 1 0 0,1-1-1 0 0,-1 1 0 0 0,0-1 1 0 0,0 0-1 0 0,0 0 1 0 0,0 0-1 0 0,-1 0 0 0 0,1 0 1 0 0,0-3 34 0 0,14-70-21 0 0,-11 219 2943 0 0,3-118-4331 0 0,3-11-2823 0 0,3-4-2070 0 0</inkml:trace>
  <inkml:trace contextRef="#ctx0" brushRef="#br0" timeOffset="5420.07">3142 770 6749 0 0,'0'0'5416'0'0,"-11"-2"-3840"0"0,-446-53 2046 0 0,323 52-3085 0 0,46 1-1643 0 0,28 1-3432 0 0,63 0 67 0 0,8-1-1914 0 0</inkml:trace>
  <inkml:trace contextRef="#ctx0" brushRef="#br0" timeOffset="5884.92">2719 922 4824 0 0,'0'0'6218'0'0,"0"0"-4045"0"0,0 0-1173 0 0,0 0 207 0 0,0 0-77 0 0,0 0-470 0 0,0 0-330 0 0,0 0-202 0 0,0-6-168 0 0,0 5 28 0 0,1 0 1 0 0,-1 0-1 0 0,1 0 0 0 0,-1-1 0 0 0,1 1 0 0 0,-1 0 0 0 0,1 0 1 0 0,-1 0-1 0 0,1 0 0 0 0,0 0 0 0 0,0 0 0 0 0,-1 0 0 0 0,1 0 0 0 0,0 1 1 0 0,0-1-1 0 0,0 0 0 0 0,0 0 0 0 0,0 1 0 0 0,0-1 0 0 0,0 0 0 0 0,0 1 1 0 0,1-1-1 0 0,-1 1 0 0 0,0 0 0 0 0,0-1 0 0 0,0 1 0 0 0,0 0 1 0 0,1 0-1 0 0,-1 0 0 0 0,0-1 0 0 0,0 1 0 0 0,1 0 0 0 0,-1 1 0 0 0,0-1 1 0 0,0 0-1 0 0,0 0 0 0 0,1 1 0 0 0,-1-1 0 0 0,0 0 0 0 0,0 1 1 0 0,0-1-1 0 0,0 1 0 0 0,0-1 0 0 0,0 1 0 0 0,0 0 0 0 0,0 0 0 0 0,0-1 1 0 0,0 1-1 0 0,0 0 0 0 0,0 0 0 0 0,0 0 0 0 0,0 0 0 0 0,-1 0 1 0 0,1 0-1 0 0,0 0 0 0 0,-1 0 0 0 0,1 0 0 0 0,-1 0 0 0 0,1 0 0 0 0,-1 1 1 0 0,0-1 11 0 0,3 1 16 0 0,1-1 16 0 0,-1 0 0 0 0,1 1 0 0 0,-1-1 0 0 0,1 1 0 0 0,-1-1 0 0 0,0 1 1 0 0,1 0-1 0 0,-1 1 0 0 0,0-1 0 0 0,-1 0 0 0 0,1 1 0 0 0,0 0 0 0 0,-1 0 0 0 0,1-1 0 0 0,-1 1 0 0 0,0 1 0 0 0,0-1 0 0 0,0 0 0 0 0,0 0 0 0 0,-1 1 0 0 0,1-1 0 0 0,-1 1 0 0 0,0 0 0 0 0,0-1 0 0 0,0 1 0 0 0,-1 0 0 0 0,1-1 0 0 0,-1 1 0 0 0,0 0 0 0 0,0 0 0 0 0,0-1 0 0 0,-1 2-32 0 0,-40 4 200 0 0,50 2-1057 0 0,-11-11 877 0 0,1 0-1 0 0,-1 0 1 0 0,1 1 0 0 0,-1-1 0 0 0,1 1 0 0 0,-1-1 0 0 0,1 1 0 0 0,-1-1 0 0 0,1 1 0 0 0,-1 0 0 0 0,1-1 0 0 0,0 1 0 0 0,0 0 0 0 0,-1 0 0 0 0,1 0 0 0 0,0 0-1 0 0,0 1 1 0 0,0-1 0 0 0,0 0 0 0 0,0 0 0 0 0,0 0 0 0 0,0 1 0 0 0,1-1 0 0 0,-1 1 0 0 0,0-1 0 0 0,1 0 0 0 0,-1 1 0 0 0,1-1 0 0 0,0 1 0 0 0,-1-1 0 0 0,1 1 0 0 0,0 0-1 0 0,0-1 1 0 0,0 1 0 0 0,0-1 0 0 0,0 1 0 0 0,0-1 0 0 0,0 1 0 0 0,1-1 0 0 0,-1 1 0 0 0,1-1 0 0 0,-1 1 0 0 0,1-1 0 0 0,-1 1 0 0 0,1-1 0 0 0,0 0 0 0 0,-1 1-1 0 0,1-1 1 0 0,0 0 0 0 0,0 0 0 0 0,0 1 0 0 0,0-1 0 0 0,0 0 0 0 0,1 0 0 0 0,-1 0 0 0 0,0 0 0 0 0,0 0 0 0 0,1-1 0 0 0,-1 1 0 0 0,1 0 0 0 0,-1-1 0 0 0,0 1-1 0 0,1-1 1 0 0,-1 1 0 0 0,1-1 0 0 0,-1 1 0 0 0,1-1 0 0 0,-1 0 0 0 0,2 0-20 0 0,-105-3 262 0 0,39-18-5236 0 0,44 6-2220 0 0</inkml:trace>
  <inkml:trace contextRef="#ctx0" brushRef="#br0" timeOffset="6195.33">3330 331 15281 0 0,'0'7'1037'0'0,"16"440"1976"0"0,-20-390-3033 0 0,1-42-55 0 0,1 1-1 0 0,1-1 1 0 0,0 1-1 0 0,1 0 1 0 0,1-1 0 0 0,0 1-1 0 0,1 0 1 0 0,1-1 0 0 0,0 0-1 0 0,2 1 1 0 0,-1-2-1 0 0,2 2 76 0 0,3-8-2077 0 0,-6-12-3962 0 0,-1-14-1683 0 0</inkml:trace>
  <inkml:trace contextRef="#ctx0" brushRef="#br0" timeOffset="6785.81">3220 294 11429 0 0,'-262'-79'3255'0'0,"-369"-34"-3150"0"0,-93 48-2808 0 0,-116 29 2703 0 0,653 35 657 0 0,186 2-629 0 0,-1 0 0 0 0,1 1 0 0 0,0-1-1 0 0,0 0 1 0 0,0 0 0 0 0,0 1 0 0 0,0-1 0 0 0,0 0 0 0 0,0 1-1 0 0,1-1 1 0 0,-1 1 0 0 0,0-1 0 0 0,1 1 0 0 0,-1-1 0 0 0,1 1-1 0 0,0 0 1 0 0,0-1 0 0 0,-1 1 0 0 0,1 0 0 0 0,0-1 0 0 0,0 1-1 0 0,0-1 1 0 0,1 1 0 0 0,-1 0 0 0 0,0-1 0 0 0,1 1 0 0 0,-1 0-1 0 0,1-1 1 0 0,-1 1 0 0 0,1-1 0 0 0,0 1 0 0 0,-1-1 0 0 0,1 0-1 0 0,0 1 1 0 0,0-1 0 0 0,0 0 0 0 0,0 1 0 0 0,0-1 0 0 0,1 0-1 0 0,-1 0 1 0 0,0 0 0 0 0,0 0 0 0 0,1 0 0 0 0,-1 0 0 0 0,1 0-28 0 0,5 9-95 0 0,3 15 101 0 0,-1 0 1 0 0,-1 1 0 0 0,-1 1-1 0 0,-1-1 1 0 0,-1 1 0 0 0,-2 0-1 0 0,-1 0 1 0 0,-1 0 0 0 0,-1 1-1 0 0,-1-1 1 0 0,-1 0 0 0 0,-2 0-1 0 0,-1 0 1 0 0,-2 2-7 0 0,-7 219 1617 0 0,14-229-1502 0 0,0 1-1 0 0,2-1 1 0 0,0 0 0 0 0,1 0 0 0 0,1-1-1 0 0,0 1 1 0 0,2-1 0 0 0,0 0 0 0 0,1 0 0 0 0,1-1-1 0 0,0 1 1 0 0,2-2 0 0 0,0 1 0 0 0,1-2 0 0 0,0 1-1 0 0,1-1 1 0 0,1-1 0 0 0,11 10-115 0 0,21 1 125 0 0,2-1 1 0 0,0-3-1 0 0,2-1 0 0 0,0-3 1 0 0,1-2-1 0 0,1-2 0 0 0,0-3 1 0 0,0-1-1 0 0,1-3 0 0 0,0-2 1 0 0,0-3-1 0 0,0-1 0 0 0,35-6-125 0 0,-4 6-12 0 0,1287 13 693 0 0,-1363-12-1262 0 0,22 0 340 0 0,-19-9-7654 0 0,-9-7-2835 0 0</inkml:trace>
  <inkml:trace contextRef="#ctx0" brushRef="#br0" timeOffset="6960.12">2813 1250 18194 0 0,'0'0'100'0'0,"0"0"-100"0"0,0 0-6433 0 0,0 0-216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37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275 123 2004 0 0,'0'0'1135'0'0,"0"0"2135"0"0,3-7-1668 0 0,-1 5-1442 0 0,0 0-1 0 0,0 0 1 0 0,0 0 0 0 0,0-1 0 0 0,-1 1 0 0 0,1-1-1 0 0,-1 1 1 0 0,0-1 0 0 0,1 0 0 0 0,-1 1 0 0 0,-1-1-1 0 0,1 0 1 0 0,0 0 0 0 0,-1 1 0 0 0,1-1-1 0 0,-1 0 1 0 0,0 0 0 0 0,0 0 0 0 0,0 0 0 0 0,0 0-1 0 0,0 0 1 0 0,-1 1 0 0 0,1-1 0 0 0,-1 0 0 0 0,0 0-1 0 0,0 1 1 0 0,0-1 0 0 0,0 0 0 0 0,0 1 0 0 0,-1-1-1 0 0,1 1 1 0 0,-1-1 0 0 0,0 1 0 0 0,0 0 0 0 0,0 0-1 0 0,0 0 1 0 0,0 0 0 0 0,0 0 0 0 0,0 0 0 0 0,0 0-1 0 0,-1 1 1 0 0,1-1 0 0 0,-1 1 0 0 0,0 0 0 0 0,1-1-1 0 0,-1 1 1 0 0,0 1 0 0 0,1-1 0 0 0,-4 0-160 0 0,2 0 19 0 0,0 0 0 0 0,1 1 0 0 0,-1-1 1 0 0,0 1-1 0 0,0 0 0 0 0,0 0 0 0 0,0 1 0 0 0,0-1 1 0 0,1 1-1 0 0,-1 0 0 0 0,0 0 0 0 0,0 0 1 0 0,1 0-1 0 0,-1 1 0 0 0,1-1 0 0 0,-1 1 0 0 0,1 0 1 0 0,0 0-1 0 0,-1 0 0 0 0,1 1 0 0 0,0-1 0 0 0,1 1 1 0 0,-1 0-1 0 0,0 0 0 0 0,1-1 0 0 0,-1 2 0 0 0,1-1 1 0 0,0 0-1 0 0,0 0 0 0 0,0 1 0 0 0,1-1 1 0 0,-1 1-1 0 0,1 0 0 0 0,0-1 0 0 0,0 1 0 0 0,0 0 1 0 0,0 0-1 0 0,1-1 0 0 0,-1 2-19 0 0,12 155 338 0 0,37-19 447 0 0,-36-111-579 0 0,-1 0 0 0 0,-1 1 0 0 0,-1 0-1 0 0,-2 0 1 0 0,-1 1 0 0 0,0 21-206 0 0,-6-49 22 0 0,0 0-1 0 0,-1 0 1 0 0,0-1 0 0 0,0 1 0 0 0,0 0 0 0 0,0 0 0 0 0,-1-1 0 0 0,1 1-1 0 0,-1 0 1 0 0,0-1 0 0 0,0 0 0 0 0,-1 1 0 0 0,1-1 0 0 0,0 0 0 0 0,-1 0 0 0 0,0 0-1 0 0,0-1 1 0 0,0 1 0 0 0,0-1 0 0 0,0 1 0 0 0,0-1 0 0 0,-1 0 0 0 0,1 0-1 0 0,-1 0 1 0 0,0-1 0 0 0,1 0 0 0 0,-1 1 0 0 0,0-1 0 0 0,0 0 0 0 0,0-1-1 0 0,0 1 1 0 0,1-1 0 0 0,-1 1 0 0 0,0-1 0 0 0,0-1 0 0 0,0 1 0 0 0,-1 0-22 0 0,-78-15-2444 0 0,26-32-6737 0 0,47 21 1253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38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6505 0 0,'0'0'4835'0'0,"0"0"-3627"0"0,0 0-1052 0 0,0 0-11 0 0,0 0 213 0 0,7 2-13 0 0,14 2-62 0 0,-7 0-88 0 0,0 0 0 0 0,0-1 0 0 0,1-1 0 0 0,0 0 0 0 0,-1-1 0 0 0,1 0 0 0 0,0-2 0 0 0,0 1 0 0 0,-1-2 0 0 0,1 0 0 0 0,-1-1 0 0 0,3-1-195 0 0,-18 5-8 0 0,0-1-1 0 0,0 1 1 0 0,0-1 0 0 0,-1 1-1 0 0,1-1 1 0 0,0 0 0 0 0,0 0-1 0 0,0 0 1 0 0,0 1 0 0 0,0-1 0 0 0,0 0-1 0 0,0 0 1 0 0,0-1 0 0 0,0 1-1 0 0,-1 0 1 0 0,1 0 0 0 0,0 0 0 0 0,0-1-1 0 0,0 1 1 0 0,0 0 0 0 0,0-1-1 0 0,0 1 1 0 0,0-1 0 0 0,0 1-1 0 0,0-1 1 0 0,0 0 0 0 0,1 1 0 0 0,-1-1-1 0 0,0 0 1 0 0,0 0 0 0 0,1 0-1 0 0,-1 0 1 0 0,0 1 0 0 0,1-1 0 0 0,-1 0-1 0 0,1 0 1 0 0,-1 0 0 0 0,1 0-1 0 0,-1 0 1 0 0,1 0 0 0 0,0 0-1 0 0,-1-1 1 0 0,1 1 0 0 0,0 0 0 0 0,0 0-1 0 0,0 0 1 0 0,0 0 0 0 0,0 0-1 0 0,0 0 1 0 0,0 0 0 0 0,0 0 0 0 0,0 0-1 0 0,1-1 1 0 0,-1 1 0 0 0,0 0-1 0 0,1 0 1 0 0,-1 0 0 0 0,1 0-1 0 0,-1 0 1 0 0,1 0 0 0 0,0 1 0 0 0,-1-1-1 0 0,1 0 1 0 0,0 0 0 0 0,-1 0-1 0 0,2 0 9 0 0,-7 1 16 0 0,0 1 0 0 0,0 0-1 0 0,0 0 1 0 0,0 0 0 0 0,1 1-1 0 0,-1 0 1 0 0,0-1-1 0 0,1 2 1 0 0,0-1 0 0 0,-1 0-1 0 0,1 1 1 0 0,0 0-1 0 0,0 0 1 0 0,0 0 0 0 0,1 0-1 0 0,-1 1 1 0 0,1 0 0 0 0,0-1-1 0 0,0 1 1 0 0,0 0-1 0 0,0 0 1 0 0,1 1 0 0 0,0-1-1 0 0,0 1 1 0 0,0-1 0 0 0,0 1-1 0 0,1 0 1 0 0,-1-1-1 0 0,1 1 1 0 0,0 0 0 0 0,1 0-1 0 0,-1 0 1 0 0,1 0 0 0 0,0 0-1 0 0,1 3-15 0 0,3-5 126 0 0,0 1 1 0 0,1-1-1 0 0,0 0 0 0 0,0 0 0 0 0,0-1 1 0 0,0 1-1 0 0,0-1 0 0 0,0 0 0 0 0,1-1 1 0 0,-1 1-1 0 0,1-1 0 0 0,-1 0 0 0 0,1-1 1 0 0,-1 1-1 0 0,1-1 0 0 0,-1 0 0 0 0,1 0 1 0 0,0-1-1 0 0,-1 0 0 0 0,1 0 0 0 0,-1 0 1 0 0,4-2-127 0 0,47-15-897 0 0,-27-10-7729 0 0,-21 14 1313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38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18 3920 0 0,'0'0'7763'0'0,"0"0"-5757"0"0,0 0-1848 0 0,0 0 56 0 0,7-1 207 0 0,-4 1-394 0 0,-1-1 1 0 0,1 1-1 0 0,0 0 1 0 0,0 0-1 0 0,0 0 1 0 0,-1 0-1 0 0,1 0 0 0 0,0 0 1 0 0,0 1-1 0 0,0-1 1 0 0,-1 1-1 0 0,1 0 1 0 0,0 0-1 0 0,-1 0 1 0 0,1 0-1 0 0,-1 1 0 0 0,1-1 1 0 0,-1 0-1 0 0,1 1 1 0 0,-1 0-1 0 0,0 0 1 0 0,0 0-1 0 0,0 0 0 0 0,0 0 1 0 0,0 0-1 0 0,-1 0 1 0 0,1 0-1 0 0,0 1 1 0 0,-1-1-1 0 0,0 1 0 0 0,0-1 1 0 0,1 1-1 0 0,-1 0 1 0 0,-1-1-1 0 0,1 1 1 0 0,0 0-1 0 0,-1 0 0 0 0,1-1 1 0 0,-1 1-1 0 0,0 0 1 0 0,0 1-28 0 0,-2-2-119 0 0,1 1 0 0 0,-1-1-1 0 0,0 0 1 0 0,0 0 0 0 0,0 0 0 0 0,0 0 0 0 0,0 0 0 0 0,-1-1 0 0 0,1 1 0 0 0,0-1 0 0 0,-1 1 0 0 0,1-1 0 0 0,-1 0 0 0 0,1 0-1 0 0,-1 0 1 0 0,0 0 0 0 0,0-1 0 0 0,1 1 0 0 0,-1-1 0 0 0,0 1 0 0 0,0-1 0 0 0,0 0 0 0 0,1 0 0 0 0,-1 0 0 0 0,0-1-1 0 0,-1 1 120 0 0,-15 2-2009 0 0,56 19 2885 0 0,-27-16-458 0 0,-2-3 1 0 0,-1 1-1 0 0,0 0 0 0 0,1 1 0 0 0,-1-1 0 0 0,-1 1 0 0 0,1 1 0 0 0,-1-1 0 0 0,1 1 0 0 0,-1 1 1 0 0,-1-1-1 0 0,1 1 0 0 0,-1 0 0 0 0,5 6-418 0 0,-12-9 42 0 0,0 0 1 0 0,-1-1 0 0 0,1 1-1 0 0,0-1 1 0 0,-1 0-1 0 0,0 1 1 0 0,0-1 0 0 0,1 0-1 0 0,-1-1 1 0 0,0 1-1 0 0,0 0 1 0 0,-1-1-1 0 0,1 0 1 0 0,0 0 0 0 0,0 0-1 0 0,-1 0 1 0 0,1 0-1 0 0,-1-1 1 0 0,1 1 0 0 0,-1-1-1 0 0,1 0 1 0 0,0 0-1 0 0,-1 0 1 0 0,1-1-1 0 0,-1 1 1 0 0,1-1 0 0 0,0 0-1 0 0,-3 0-42 0 0,1 1-233 0 0,-56-12-5724 0 0,48 6 205 0 0</inkml:trace>
  <inkml:trace contextRef="#ctx0" brushRef="#br0" timeOffset="250.39">371 0 1552 0 0,'0'0'9196'0'0,"0"0"-6478"0"0,0 7-2201 0 0,-14 181 3264 0 0,28-171-5686 0 0,1-14-4468 0 0,-2-8-1581 0 0</inkml:trace>
  <inkml:trace contextRef="#ctx0" brushRef="#br0" timeOffset="514.7">481 125 12177 0 0,'0'0'3180'0'0,"0"0"-2904"0"0,-37 2-268 0 0,15-1 332 0 0,-5 0-100 0 0,2 0-240 0 0,-4 0-1184 0 0,11-1-1280 0 0,-8-2-4528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1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182 115 9593 0 0,'0'0'7505'0'0,"0"0"-6701"0"0,0 0-656 0 0,0 0-48 0 0,0 0 72 0 0,0 0-96 0 0,0 0-76 0 0,-49-10-4 0 0,27 9-60 0 0,-2 1-564 0 0,5 0-320 0 0,-3 0-193 0 0,6 0-427 0 0,4-2-756 0 0,7-2-1536 0 0,2-2-1061 0 0,7-4 1981 0 0</inkml:trace>
  <inkml:trace contextRef="#ctx0" brushRef="#br0" timeOffset="170.34">146 21 1996 0 0,'0'0'8765'0'0,"0"0"-6761"0"0,0 0-768 0 0,0 0 52 0 0,0 0-608 0 0,0 0-480 0 0,0 0-60 0 0,-36-7-88 0 0,11 6-52 0 0,0 0-640 0 0,3-1-1168 0 0,5 0-2428 0 0,-3-5-4297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0.2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2812 0 0,'0'0'4518'0'0,"0"0"-2747"0"0,0 0-1231 0 0,0 0 130 0 0,0 0 343 0 0,0 0 49 0 0,0 0-482 0 0,0 0-423 0 0,0 0 23 0 0,4 7 442 0 0,61 224 3443 0 0,-66-234-4102 0 0,0-1 0 0 0,0 0 0 0 0,-1 1 0 0 0,1-1 1 0 0,-1 1-1 0 0,1-1 0 0 0,-1 1 0 0 0,0 0 0 0 0,0 0 1 0 0,-1 0-1 0 0,1 0 0 0 0,-1 0 0 0 0,1 0 0 0 0,-1 0 0 0 0,0 1 1 0 0,0 0-1 0 0,0-1 0 0 0,0 1 0 0 0,-1 0 0 0 0,1 1 1 0 0,0-1-1 0 0,-1 0 0 0 0,0 1 0 0 0,1 0 0 0 0,-1 0 1 0 0,0 0-1 0 0,1 0 0 0 0,-1 1 0 0 0,0-1 0 0 0,0 1 0 0 0,0 0 1 0 0,1 0-1 0 0,-1 1 37 0 0,0 3 59 0 0,0 0 0 0 0,0 0 0 0 0,1 0 0 0 0,-1 1 0 0 0,1 0 0 0 0,1-1 0 0 0,-1 1 0 0 0,0 1 0 0 0,1-1 0 0 0,0 0 0 0 0,0 0 0 0 0,1 1 0 0 0,0-1 0 0 0,0 1 0 0 0,0-1 0 0 0,0 1 0 0 0,1-1 0 0 0,0 1 0 0 0,0 0 0 0 0,0-1 0 0 0,1 1 0 0 0,0 0-59 0 0,1-4 28 0 0,0 0 0 0 0,0 1 0 0 0,0-1 0 0 0,0 0 0 0 0,1 0 1 0 0,-1 0-1 0 0,1 0 0 0 0,-1 0 0 0 0,1-1 0 0 0,0 1 0 0 0,-1-1 0 0 0,1 0 0 0 0,0 0 0 0 0,0 0 0 0 0,0 0 1 0 0,0 0-1 0 0,0-1 0 0 0,0 1 0 0 0,0-1 0 0 0,0 0 0 0 0,0 0 0 0 0,1 0 0 0 0,-1 0 0 0 0,0 0 0 0 0,0-1 0 0 0,0 1 1 0 0,2-2-29 0 0,51-12-2609 0 0,-10-7-4999 0 0,-21 5 645 0 0</inkml:trace>
  <inkml:trace contextRef="#ctx0" brushRef="#br0" timeOffset="225.44">502 64 13045 0 0,'0'0'2488'0'0,"0"0"-2480"0"0,8 37 472 0 0,-5-19 401 0 0,-3 4 11 0 0,-3 3-260 0 0,-1-1-212 0 0,-1 1-176 0 0,-2-1-108 0 0,2-1-24 0 0,0-4-88 0 0,2-2-24 0 0,2-3-224 0 0,1-4-316 0 0,1-3-708 0 0,6-4-1277 0 0,-2-3-2519 0 0,11-7-4553 0 0</inkml:trace>
  <inkml:trace contextRef="#ctx0" brushRef="#br0" timeOffset="474.15">623 199 11341 0 0,'0'0'6609'0'0,"0"0"-6437"0"0,-63-1-172 0 0,18-3 0 0 0,-7 2 8 0 0,3-1-8 0 0,4 1-520 0 0,5-2-917 0 0,10 2-2527 0 0,5-5-3441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2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298 173 5837 0 0,'2'-7'4116'0'0,"0"3"-3922"0"0,1-1 1 0 0,-1 0-1 0 0,-1 0 1 0 0,1 0-1 0 0,-1 0 1 0 0,1 0 0 0 0,-1 0-1 0 0,-1 0 1 0 0,1 0-1 0 0,-1-1 1 0 0,0 1-1 0 0,0 0 1 0 0,-1 0-1 0 0,1-1 1 0 0,-1 1-1 0 0,0 0 1 0 0,-1 0-1 0 0,1 0 1 0 0,-1 0-1 0 0,0 0 1 0 0,0 0-1 0 0,-1 1 1 0 0,1-1-1 0 0,-1 1 1 0 0,0-1-1 0 0,0 1 1 0 0,0 0-1 0 0,-1 0 1 0 0,0 1-1 0 0,0-1 1 0 0,0 1-1 0 0,0-1 1 0 0,0 1-1 0 0,0 0 1 0 0,-5-1-195 0 0,4 6 11 0 0,1 1-1 0 0,-1-1 1 0 0,1 1 0 0 0,0 0 0 0 0,0 1 0 0 0,0-1-1 0 0,0 1 1 0 0,0 0 0 0 0,1 0 0 0 0,-1 0 0 0 0,1 0-1 0 0,0 0 1 0 0,0 1 0 0 0,1 0 0 0 0,0-1 0 0 0,-1 1-1 0 0,2 0 1 0 0,-1 0 0 0 0,0 0 0 0 0,1 0 0 0 0,0 0-1 0 0,0 1 1 0 0,1-1 0 0 0,-1 0 0 0 0,1 0 0 0 0,0 1-1 0 0,1-1 1 0 0,-1 0 0 0 0,1 0 0 0 0,1 4-11 0 0,-1 36 203 0 0,3 0 1 0 0,1 0-1 0 0,3 0 1 0 0,1-1-1 0 0,8 22-203 0 0,-4-22 121 0 0,-3 0-1 0 0,-2 1 1 0 0,-1 1-1 0 0,-3-1 1 0 0,-1 18-121 0 0,-3-58-6 0 0,-1 1 0 0 0,0-1 0 0 0,0 1 1 0 0,0-1-1 0 0,-1 1 0 0 0,0-1 0 0 0,0 0 0 0 0,0 0 0 0 0,0 0 0 0 0,-1 0 0 0 0,0 0 1 0 0,0 0-1 0 0,-1-1 0 0 0,1 0 0 0 0,-1 1 0 0 0,0-1 0 0 0,0-1 0 0 0,0 1 1 0 0,0 0-1 0 0,-1-1 0 0 0,0 0 0 0 0,1 0 0 0 0,-1 0 0 0 0,0-1 0 0 0,0 0 0 0 0,-1 0 1 0 0,1 0-1 0 0,0 0 0 0 0,-1-1 0 0 0,1 0 0 0 0,-1 0 0 0 0,1-1 0 0 0,-1 1 1 0 0,1-1-1 0 0,-1 0 0 0 0,0-1 0 0 0,1 1 0 0 0,-1-1 0 0 0,1 0 0 0 0,-1-1 0 0 0,1 1 1 0 0,0-1-1 0 0,0 0 0 0 0,-1 0 0 0 0,1-1 0 0 0,1 0 0 0 0,-1 0 0 0 0,0 0 0 0 0,1 0 1 0 0,-1-1-1 0 0,0 0 6 0 0,-21-26-2371 0 0,10 5-2358 0 0,3-1-1957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3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63 1016 0 0,'0'0'3368'0'0,"0"0"724"0"0,0 0-2243 0 0,0 0-844 0 0,0 0-101 0 0,0 0-211 0 0,0 0-369 0 0,0 0-263 0 0,0 0-5 0 0,7 4 85 0 0,0 0-59 0 0,0 0 1 0 0,1-1-1 0 0,0 1 1 0 0,-1-1 0 0 0,1-1-1 0 0,0 1 1 0 0,0-1 0 0 0,0-1-1 0 0,0 0 1 0 0,1 0-1 0 0,-1 0 1 0 0,0-1 0 0 0,1 0-1 0 0,-1-1 1 0 0,0 0-1 0 0,0 0 1 0 0,0-1 0 0 0,0 0-1 0 0,0 0 1 0 0,0-1 0 0 0,0 0-1 0 0,-1 0 1 0 0,1-1-1 0 0,-1 0 1 0 0,6-5-83 0 0,-12 8 2 0 0,0-1 0 0 0,0 0 0 0 0,-1 1 0 0 0,1-1-1 0 0,-1 0 1 0 0,1 0 0 0 0,-1 1 0 0 0,0-1 0 0 0,0 0 0 0 0,0 0 0 0 0,0 0-1 0 0,0 1 1 0 0,0-1 0 0 0,0 0 0 0 0,0 0 0 0 0,-1 0 0 0 0,1 1 0 0 0,-1-1-1 0 0,0 0 1 0 0,1 1 0 0 0,-1-1 0 0 0,0 0 0 0 0,0 1 0 0 0,0-1 0 0 0,0 1-1 0 0,0-1 1 0 0,0 1 0 0 0,0 0 0 0 0,-1-1 0 0 0,1 1 0 0 0,0 0 0 0 0,-1 0-1 0 0,1 0 1 0 0,-1 0 0 0 0,1 0 0 0 0,-1 0 0 0 0,0 1 0 0 0,1-1 0 0 0,-1 0 0 0 0,0 1-1 0 0,0-1 1 0 0,1 1 0 0 0,-1 0 0 0 0,0-1 0 0 0,0 1 0 0 0,0 0 0 0 0,1 0-1 0 0,-1 0 1 0 0,0 0 0 0 0,0 1 0 0 0,0-1 0 0 0,1 0 0 0 0,-1 1 0 0 0,0 0-1 0 0,1-1 1 0 0,-1 1 0 0 0,0 0 0 0 0,1 0 0 0 0,-1-1 0 0 0,1 1 0 0 0,-1 0-1 0 0,-1 2-1 0 0,-2 0 43 0 0,0 0 0 0 0,0 1 0 0 0,0 0 0 0 0,0 0-1 0 0,1 0 1 0 0,-1 0 0 0 0,1 1 0 0 0,0-1-1 0 0,1 1 1 0 0,-1 0 0 0 0,1 1 0 0 0,0-1 0 0 0,0 0-1 0 0,1 1 1 0 0,-1 0 0 0 0,1 0 0 0 0,0-1 0 0 0,1 1-1 0 0,0 0 1 0 0,0 1 0 0 0,0-1 0 0 0,0 0-1 0 0,1 0 1 0 0,0 4-43 0 0,6-5 122 0 0,0 0 0 0 0,-1-1 0 0 0,1 1-1 0 0,1-1 1 0 0,-1-1 0 0 0,1 1 0 0 0,-1-1-1 0 0,1-1 1 0 0,0 1 0 0 0,0-1 0 0 0,1 0 0 0 0,-1-1-1 0 0,0 1 1 0 0,0-2 0 0 0,1 1 0 0 0,-1-1-1 0 0,0 0 1 0 0,2 0-122 0 0,-4 0-38 0 0,3 1-103 0 0,35-2-604 0 0,-26-18-5283 0 0,-16 10 377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0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24 1892 0 0,'0'0'4461'0'0,"0"0"-2771"0"0,0 0-692 0 0,0 0 1 0 0,0 0-151 0 0,0 0-224 0 0,0 0-99 0 0,-6-5-40 0 0,4 3-465 0 0,1 1 0 0 0,-1-1 1 0 0,1 1-1 0 0,-1-1 0 0 0,1 1 1 0 0,-1 0-1 0 0,0 0 0 0 0,1 0 0 0 0,-1 0 1 0 0,0 0-1 0 0,0 0 0 0 0,0 0 0 0 0,0 0 1 0 0,0 1-1 0 0,0-1 0 0 0,0 1 1 0 0,0 0-1 0 0,0-1 0 0 0,0 1 0 0 0,0 0 1 0 0,0 0-1 0 0,0 1 0 0 0,0-1 1 0 0,0 0-1 0 0,0 0 0 0 0,0 1 0 0 0,0 0 1 0 0,0-1-1 0 0,0 1 0 0 0,0 0 1 0 0,0 0-1 0 0,0 0 0 0 0,0 0 0 0 0,1 0 1 0 0,-1 0-1 0 0,0 0 0 0 0,1 1 1 0 0,-1-1-1 0 0,1 1 0 0 0,-1-1 0 0 0,1 1 1 0 0,0 0-1 0 0,0-1 0 0 0,0 1 1 0 0,0 0-1 0 0,0 0 0 0 0,0 0 0 0 0,0 0 1 0 0,1 0-1 0 0,-1 0 0 0 0,1 0 1 0 0,-1 2-21 0 0,-2 12 96 0 0,0 1 0 0 0,1-1 0 0 0,1 1 0 0 0,1 0 0 0 0,0 0 0 0 0,1-1 0 0 0,1 1 0 0 0,0 0 1 0 0,2-1-1 0 0,0 0 0 0 0,0 0 0 0 0,2 0 0 0 0,0 0 0 0 0,0-1 0 0 0,2 0 0 0 0,0 0 0 0 0,1-1 0 0 0,9 13-96 0 0,44 101 802 0 0,-60-122-747 0 0,0-1 1 0 0,-1 1-1 0 0,1 0 0 0 0,-1-1 1 0 0,0 1-1 0 0,-1 0 0 0 0,0 0 1 0 0,0 0-1 0 0,0 0 0 0 0,0 0 1 0 0,-1 0-1 0 0,0-1 0 0 0,0 1 1 0 0,-1 0-1 0 0,1 0 0 0 0,-1-1 1 0 0,0 1-1 0 0,-1-1 0 0 0,1 0 1 0 0,-1 0-1 0 0,-1 0 0 0 0,1 0 1 0 0,0 0-1 0 0,-1 0 0 0 0,0-1 1 0 0,0 0-1 0 0,-1 0 0 0 0,1 0 0 0 0,-1 0 1 0 0,1-1-1 0 0,-1 0 0 0 0,-1 0 1 0 0,1 0-1 0 0,0 0 0 0 0,0-1 1 0 0,-1 0-1 0 0,0 0 0 0 0,1 0 1 0 0,-1-1-1 0 0,0 0 0 0 0,0 0 1 0 0,0-1-1 0 0,1 1 0 0 0,-3-1-55 0 0,-23-3-1693 0 0,14-9-2576 0 0,11 4-1826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4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6353 0 0,'0'0'2635'0'0,"0"0"-1404"0"0,0 0-108 0 0,0 0 127 0 0,0 0-466 0 0,0 0-589 0 0,0 0 127 0 0,-1 7 260 0 0,2 93 1208 0 0,-1-98-1753 0 0,-1 0 1 0 0,1 0-1 0 0,0 0 1 0 0,0 0-1 0 0,0 0 1 0 0,0 0-1 0 0,0 0 0 0 0,1 0 1 0 0,-1 0-1 0 0,1 0 1 0 0,-1 0-1 0 0,1 0 1 0 0,0 0-1 0 0,-1 0 1 0 0,1-1-1 0 0,0 1 0 0 0,0 0 1 0 0,0 0-1 0 0,1-1 1 0 0,-1 1-1 0 0,0-1 1 0 0,1 1-1 0 0,-1-1 1 0 0,1 1-1 0 0,-1-1 0 0 0,1 0 1 0 0,0 0-1 0 0,-1 0 1 0 0,1 0-1 0 0,0 0 1 0 0,0 0-1 0 0,0 0 1 0 0,0-1-1 0 0,0 1 0 0 0,0-1 1 0 0,0 1-1 0 0,0-1 1 0 0,0 0-1 0 0,0 0 1 0 0,0 1-1 0 0,0-2 1 0 0,0 1-1 0 0,0 0 0 0 0,0 0 1 0 0,0-1-1 0 0,0 1 1 0 0,0-1-1 0 0,0 1 1 0 0,1-2-38 0 0,0 0-26 0 0,0-1 0 0 0,0 0 1 0 0,0 0-1 0 0,0 0 0 0 0,-1 0 0 0 0,1-1 1 0 0,-1 1-1 0 0,0-1 0 0 0,0 1 1 0 0,0-1-1 0 0,0 0 0 0 0,-1 0 0 0 0,1 0 1 0 0,-1 0-1 0 0,0 0 0 0 0,0 0 1 0 0,-1 0-1 0 0,1 0 0 0 0,-1 0 0 0 0,0-1 1 0 0,0 1-1 0 0,0 0 0 0 0,-1-2 26 0 0,30 78 1399 0 0,-26-61-1621 0 0,11 30 579 0 0,1-25-7155 0 0,-5-15-234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5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10637 0 0,'0'0'3447'0'0,"0"0"-2539"0"0,0 0-253 0 0,0 0-15 0 0,0 0-235 0 0,0 0-169 0 0,0 0-69 0 0,21 7-344 0 0,-11-5 229 0 0,-1 1 0 0 0,0 0 0 0 0,1 0 0 0 0,-1 1 0 0 0,0 0 0 0 0,-1 1 0 0 0,1 0-1 0 0,-1 0 1 0 0,0 1 0 0 0,0 0 0 0 0,0 0 0 0 0,-1 1 0 0 0,0 0 0 0 0,0 0-52 0 0,-8-5 10 0 0,-1 0 0 0 0,1 0 1 0 0,0 0-1 0 0,0 0 0 0 0,-1-1 0 0 0,1 1 0 0 0,-1 0 1 0 0,1-1-1 0 0,-1 1 0 0 0,0-1 0 0 0,1 0 0 0 0,-1 0 1 0 0,0 1-1 0 0,0-1 0 0 0,0 0 0 0 0,0 0 0 0 0,0-1 1 0 0,0 1-1 0 0,0 0 0 0 0,-1-1 0 0 0,1 1 1 0 0,0-1-1 0 0,0 0 0 0 0,0 0 0 0 0,-1 0 0 0 0,1 0 1 0 0,0 0-1 0 0,0 0 0 0 0,0-1 0 0 0,0 1 0 0 0,-1-1 1 0 0,0 0-11 0 0,-8 2-917 0 0,36 18 1181 0 0,-23-17-242 0 0,-1 0 0 0 0,1 0 0 0 0,-1 0-1 0 0,1 0 1 0 0,-1 0 0 0 0,0 0 0 0 0,0 1 0 0 0,0-1 0 0 0,0 0 0 0 0,0 1 0 0 0,-1-1 0 0 0,1 1-1 0 0,-1-1 1 0 0,1 1 0 0 0,-1-1 0 0 0,0 1 0 0 0,0-1 0 0 0,0 1 0 0 0,-1 0 0 0 0,1-1-1 0 0,0 1 1 0 0,-1-1 0 0 0,0 0 0 0 0,1 1 0 0 0,-1-1 0 0 0,0 1 0 0 0,0-1 0 0 0,-1 0 0 0 0,1 0-1 0 0,0 0 1 0 0,-1 1 0 0 0,1-1 0 0 0,-1-1 0 0 0,0 1 0 0 0,1 0 0 0 0,-1 0 0 0 0,0-1 0 0 0,0 1-1 0 0,0-1 1 0 0,-1 1 0 0 0,1-1 0 0 0,0 0 0 0 0,0 0 0 0 0,-1 0 0 0 0,1 0 0 0 0,-1 0-1 0 0,1-1 1 0 0,-1 1 0 0 0,1-1 0 0 0,-1 1 0 0 0,1-1 0 0 0,-1 0 0 0 0,1 0 0 0 0,-1 0 0 0 0,1 0-1 0 0,-1-1 1 0 0,1 1 0 0 0,-1-1 0 0 0,1 0 0 0 0,-1 1 0 0 0,1-1 0 0 0,-2-1-22 0 0,-46-10-4111 0 0,20-4-2981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4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11237 0 0,'0'0'2472'0'0,"0"0"-2014"0"0,1 9 148 0 0,32 175 2974 0 0,-10-127-3148 0 0,-49-95-2493 0 0,25 36 2067 0 0,0-1 0 0 0,0 1-1 0 0,0 0 1 0 0,0 0-1 0 0,0 0 1 0 0,-1 0 0 0 0,1 0-1 0 0,-1 0 1 0 0,1 0 0 0 0,-1 0-1 0 0,0 0 1 0 0,1 1 0 0 0,-1-1-1 0 0,0 1 1 0 0,0-1 0 0 0,0 1-1 0 0,0 0 1 0 0,-1 0 0 0 0,1 0-1 0 0,0 0 1 0 0,0 0 0 0 0,-1 0-1 0 0,1 1 1 0 0,0-1 0 0 0,-1 1-1 0 0,1 0 1 0 0,-1-1 0 0 0,1 1-1 0 0,-1 0 1 0 0,1 0 0 0 0,0 1-1 0 0,-1-1 1 0 0,1 0 0 0 0,-1 1-1 0 0,1 0 1 0 0,0-1-1 0 0,-1 1 1 0 0,1 0 0 0 0,0 0-1 0 0,0 0 1 0 0,0 1 0 0 0,0-1-1 0 0,0 0 1 0 0,0 1 0 0 0,0 0-1 0 0,0-1 1 0 0,0 1 0 0 0,1 0-1 0 0,-1 0 1 0 0,1 0 0 0 0,-1 0-1 0 0,1 0 1 0 0,0 0 0 0 0,0 0-1 0 0,0 0 1 0 0,0 0 0 0 0,0 1-1 0 0,0-1 1 0 0,1 0 0 0 0,-1 1-1 0 0,1-1 1 0 0,0 3-6 0 0,1-1 62 0 0,0 0 0 0 0,0 0-1 0 0,1 0 1 0 0,-1 0 0 0 0,1 0 0 0 0,0 0 0 0 0,1 0 0 0 0,-1 0-1 0 0,1-1 1 0 0,-1 1 0 0 0,1-1 0 0 0,0 0 0 0 0,1 0 0 0 0,-1 0-1 0 0,0 0 1 0 0,1-1 0 0 0,-1 1 0 0 0,1-1 0 0 0,0 0 0 0 0,0 0 0 0 0,0 0-1 0 0,0 0 1 0 0,0-1 0 0 0,0 0 0 0 0,1 0 0 0 0,-1 0 0 0 0,0 0-1 0 0,1-1 1 0 0,-1 1 0 0 0,0-1 0 0 0,1 0 0 0 0,-1 0 0 0 0,1-1-62 0 0,29-2-3944 0 0,-5-8-4280 0 0,-12 0 1276 0 0</inkml:trace>
  <inkml:trace contextRef="#ctx0" brushRef="#br0" timeOffset="322.35">367 127 13833 0 0,'0'0'1430'0'0,"-1"8"-726"0"0,-1 1-413 0 0,-3 118 1793 0 0,5-124-2059 0 0,0-1 1 0 0,1 1-1 0 0,-1 0 1 0 0,0 0-1 0 0,1-1 1 0 0,0 1 0 0 0,-1 0-1 0 0,1-1 1 0 0,0 1-1 0 0,0-1 1 0 0,1 1-1 0 0,-1-1 1 0 0,0 0-1 0 0,1 1 1 0 0,0-1-1 0 0,-1 0 1 0 0,1 0-1 0 0,0 0 1 0 0,0 0-1 0 0,0 0 1 0 0,0 0 0 0 0,0-1-1 0 0,1 1 1 0 0,-1-1-1 0 0,1 0 1 0 0,-1 1-1 0 0,1-1 1 0 0,-1 0-1 0 0,1 0 1 0 0,-1-1-1 0 0,1 1 1 0 0,0 0-1 0 0,0-1 1 0 0,-1 0-1 0 0,1 0 1 0 0,0 1 0 0 0,0-2-1 0 0,-1 1 1 0 0,1 0-1 0 0,0 0 1 0 0,-1-1-1 0 0,1 0 1 0 0,2 0-26 0 0,0-2-61 0 0,-1 0-1 0 0,0 0 1 0 0,0 0 0 0 0,0 0 0 0 0,-1-1-1 0 0,1 1 1 0 0,-1-1 0 0 0,0 0 0 0 0,0 0-1 0 0,0 0 1 0 0,0-1 0 0 0,-1 1 0 0 0,0-1-1 0 0,0 1 1 0 0,0-1 0 0 0,0 0 0 0 0,-1 0-1 0 0,0 0 1 0 0,0 0 0 0 0,0 0 0 0 0,0 0-1 0 0,-1 0 1 0 0,0 0 0 0 0,0 0 0 0 0,0 0 0 0 0,-1 0-1 0 0,0-2 62 0 0,19 50 534 0 0,-6 44 725 0 0,-9-37-8126 0 0,-2-45 1451 0 0,4-3-1880 0 0</inkml:trace>
  <inkml:trace contextRef="#ctx0" brushRef="#br0" timeOffset="570.59">677 517 8249 0 0,'0'0'4908'0'0,"-8"-1"-3653"0"0,-348-59 408 0 0,73 63-3809 0 0,262 2-3011 0 0,13-2-695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7.6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6321 0 0,'0'0'5361'0'0,"0"0"-3848"0"0,0 0-953 0 0,0 0-18 0 0,7 3-139 0 0,107 54 714 0 0,-114-56-1134 0 0,0 1 1 0 0,-1-1-1 0 0,1 0 0 0 0,0 1 1 0 0,0-1-1 0 0,-1 0 1 0 0,1 1-1 0 0,-1-1 0 0 0,1 0 1 0 0,-1 1-1 0 0,0-1 1 0 0,1 0-1 0 0,-1 0 0 0 0,0 0 1 0 0,0 0-1 0 0,0 1 1 0 0,0-1-1 0 0,0-1 0 0 0,0 1 1 0 0,0 0-1 0 0,0 0 1 0 0,0 0-1 0 0,0 0 0 0 0,-1-1 1 0 0,1 1-1 0 0,0-1 1 0 0,-1 1-1 0 0,1-1 0 0 0,0 1 1 0 0,-1-1-1 0 0,1 0 1 0 0,0 1-1 0 0,-1-1 0 0 0,1 0 1 0 0,-1 0-1 0 0,1 0 1 0 0,0 0-1 0 0,-1 0 0 0 0,1-1 1 0 0,-1 1-1 0 0,1 0 1 0 0,0-1-1 0 0,-1 1 0 0 0,1-1 1 0 0,0 1-1 0 0,-1-1 1 0 0,1 0 16 0 0,0 1-228 0 0,0 0-112 0 0,31 14 74 0 0,-28-14 322 0 0,0 1 0 0 0,0-1 0 0 0,0 1 0 0 0,0-1-1 0 0,0 1 1 0 0,0 0 0 0 0,0-1 0 0 0,0 1 0 0 0,0 0-1 0 0,0 0 1 0 0,0 1 0 0 0,0-1 0 0 0,0 0 0 0 0,-1 1-1 0 0,1-1 1 0 0,-1 1 0 0 0,1-1 0 0 0,-1 1 0 0 0,0 0-1 0 0,1 0 1 0 0,-1 0 0 0 0,0-1 0 0 0,0 1 0 0 0,0 0-1 0 0,0 0 1 0 0,-1 0 0 0 0,1 1 0 0 0,0-1 0 0 0,-1 0-1 0 0,0 0 1 0 0,1 0 0 0 0,-1 0 0 0 0,0 0 0 0 0,0 1-1 0 0,0-1 1 0 0,-1 0 0 0 0,1 0 0 0 0,0 0 0 0 0,-1 0-1 0 0,1 1 1 0 0,-1-1 0 0 0,0 0 0 0 0,0 0 0 0 0,0 0-1 0 0,0 0 1 0 0,0-1 0 0 0,0 1 0 0 0,0 0-1 0 0,-1 0 1 0 0,1-1 0 0 0,-1 1 0 0 0,1-1 0 0 0,-1 1-1 0 0,1-1 1 0 0,-1 1 0 0 0,0-1 0 0 0,0 0 0 0 0,0 0-1 0 0,0 0 1 0 0,0 0 0 0 0,0 0 0 0 0,0 0 0 0 0,0-1-1 0 0,0 1 1 0 0,-2-1-56 0 0,-72 2-528 0 0,51-8-2580 0 0,5-5-3718 0 0,10-3-542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8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42 290 1772 0 0,'0'0'10545'0'0,"0"0"-7691"0"0,0 0-2328 0 0,0 0-164 0 0,-2 6-121 0 0,2-5-220 0 0,-1 1 0 0 0,1-1 0 0 0,0 1 1 0 0,-1-1-1 0 0,1 1 0 0 0,0-1 0 0 0,0 1 0 0 0,0-1 0 0 0,0 1 0 0 0,0-1 0 0 0,0 1 0 0 0,0-1 1 0 0,0 1-1 0 0,1-1 0 0 0,-1 1 0 0 0,1-1 0 0 0,-1 1 0 0 0,1-1 0 0 0,-1 0 0 0 0,1 1 0 0 0,0-1 0 0 0,0 0 1 0 0,0 1-1 0 0,-1-1 0 0 0,1 0 0 0 0,0 0 0 0 0,1 0 0 0 0,-1 0 0 0 0,0 0 0 0 0,0 0 0 0 0,0 0 1 0 0,1 0-1 0 0,-1-1 0 0 0,0 1 0 0 0,1 0 0 0 0,-1-1 0 0 0,0 1 0 0 0,1-1 0 0 0,-1 1 0 0 0,1-1 0 0 0,-1 0 1 0 0,1 0-1 0 0,-1 0 0 0 0,1 0 0 0 0,-1 0 0 0 0,1 0 0 0 0,-1 0 0 0 0,1 0 0 0 0,-1 0 0 0 0,1-1 1 0 0,-1 1-1 0 0,2-1-21 0 0,-1 2-31 0 0,0-1 0 0 0,0 0 1 0 0,-1 0-1 0 0,1 0 1 0 0,0 0-1 0 0,0 0 0 0 0,0 0 1 0 0,0 0-1 0 0,0 0 1 0 0,0-1-1 0 0,0 1 0 0 0,-1-1 1 0 0,1 0-1 0 0,0 1 1 0 0,0-1-1 0 0,0 0 0 0 0,-1 0 1 0 0,1 0-1 0 0,-1 0 1 0 0,1 0-1 0 0,-1 0 1 0 0,1-1-1 0 0,-1 1 0 0 0,0-1 1 0 0,1 1-1 0 0,-1-1 1 0 0,0 1-1 0 0,0-1 0 0 0,0 1 1 0 0,0-1-1 0 0,0 0 1 0 0,-1 0-1 0 0,1 1 0 0 0,0-1 1 0 0,-1 0-1 0 0,1 0 1 0 0,-1 0-1 0 0,0 0 0 0 0,0 0 1 0 0,0 0-1 0 0,0 0 1 0 0,0 0-1 0 0,0 1 0 0 0,0-1 1 0 0,0 0-1 0 0,-1 0 1 0 0,1 0-1 0 0,-1 0 0 0 0,0 0 1 0 0,1 1-1 0 0,-1-1 1 0 0,0 0-1 0 0,0 0 0 0 0,0 1 31 0 0,-3 0 52 0 0,-1 1 0 0 0,1-1 0 0 0,-1 1-1 0 0,1 0 1 0 0,-1 1 0 0 0,1-1 0 0 0,-1 1-1 0 0,1 0 1 0 0,0 0 0 0 0,-1 0 0 0 0,1 0-1 0 0,0 1 1 0 0,0 0 0 0 0,0 0 0 0 0,0 0-1 0 0,0 0 1 0 0,1 1 0 0 0,-1-1 0 0 0,1 1-1 0 0,-1 0 1 0 0,1 0 0 0 0,0 0 0 0 0,0 1-1 0 0,0-1 1 0 0,1 1 0 0 0,-1 0-1 0 0,1-1 1 0 0,-2 5-52 0 0,2-7 24 0 0,0 1 1 0 0,0 0-1 0 0,1 0 0 0 0,-1-1 0 0 0,1 1 0 0 0,-1 0 0 0 0,1 1 0 0 0,-1-1 1 0 0,1 0-1 0 0,0 0 0 0 0,0 1 0 0 0,0-1 0 0 0,1 0 0 0 0,-1 1 0 0 0,0-1 0 0 0,1 1 1 0 0,0-1-1 0 0,-1 1 0 0 0,1-1 0 0 0,0 1 0 0 0,0-1 0 0 0,0 1 0 0 0,1-1 1 0 0,-1 1-1 0 0,1-1 0 0 0,-1 1 0 0 0,1-1 0 0 0,0 0 0 0 0,0 1 0 0 0,0-1 1 0 0,0 0-1 0 0,0 0 0 0 0,1 1 0 0 0,-1-1 0 0 0,1 0 0 0 0,-1 0 0 0 0,1-1 1 0 0,0 1-1 0 0,0 0 0 0 0,-1 0 0 0 0,1-1 0 0 0,1 1 0 0 0,-1-1 0 0 0,0 0 1 0 0,0 0-1 0 0,0 0 0 0 0,1 0 0 0 0,-1 0 0 0 0,0 0 0 0 0,1 0 0 0 0,-1-1 1 0 0,1 1-1 0 0,0-1-24 0 0,126 22-57 0 0,-48-35-7948 0 0,-67 6 2573 0 0</inkml:trace>
  <inkml:trace contextRef="#ctx0" brushRef="#br0" timeOffset="339.02">339 1 10333 0 0,'0'0'3578'0'0,"0"0"-2753"0"0,-2 9-329 0 0,-3 122 1624 0 0,5-128-2089 0 0,0 1 1 0 0,1-1 0 0 0,-1 0-1 0 0,0 0 1 0 0,1 0 0 0 0,0 0-1 0 0,0 0 1 0 0,0 0 0 0 0,0-1-1 0 0,0 1 1 0 0,1 0 0 0 0,-1 0-1 0 0,1-1 1 0 0,0 1 0 0 0,-1-1-1 0 0,1 1 1 0 0,1-1 0 0 0,-1 0-1 0 0,0 0 1 0 0,0 0 0 0 0,1 0-1 0 0,-1 0 1 0 0,1-1-1 0 0,-1 1 1 0 0,1-1 0 0 0,0 1-1 0 0,0-1 1 0 0,0 0 0 0 0,0 0-1 0 0,0 0 1 0 0,0-1 0 0 0,0 1-1 0 0,0-1 1 0 0,0 1 0 0 0,0-1-1 0 0,0 0 1 0 0,0 0 0 0 0,0 0-1 0 0,0-1 1 0 0,0 1 0 0 0,0-1-1 0 0,0 0 1 0 0,3-1-32 0 0,-1 0-35 0 0,-1 0 1 0 0,1-1-1 0 0,-1 1 0 0 0,1-1 0 0 0,-1-1 1 0 0,0 1-1 0 0,0 0 0 0 0,-1-1 0 0 0,1 0 1 0 0,-1 0-1 0 0,1 0 0 0 0,-1 0 0 0 0,-1 0 1 0 0,1-1-1 0 0,0 1 0 0 0,-1-1 0 0 0,0 0 1 0 0,0 0-1 0 0,-1 0 0 0 0,1 0 0 0 0,-1 0 1 0 0,0 0-1 0 0,0 0 0 0 0,-1 0 0 0 0,0-1 1 0 0,0-4 34 0 0,10 107 1726 0 0,-4-50-4125 0 0,-5-37-1826 0 0,4-3-2942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7.1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 6081 0 0,'0'0'8572'0'0,"0"5"-6811"0"0,12 170 405 0 0,-12-168-2443 0 0,1 29-1457 0 0,13-20-8046 0 0,-1-15 2991 0 0</inkml:trace>
  <inkml:trace contextRef="#ctx0" brushRef="#br0" timeOffset="279.9">377 307 8553 0 0,'0'0'7772'0'0,"0"0"-7607"0"0,0 0-165 0 0,0 0 0 0 0,-46 4 572 0 0,21-9-124 0 0,-2 0-176 0 0,-5 0-108 0 0,1-1-156 0 0,-3 1-8 0 0,-1 3-4 0 0,3 0-84 0 0,1 2-820 0 0,2 0-209 0 0,4 0-723 0 0,7 4-2008 0 0,6-1-1029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46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259 119 10153 0 0,'0'0'6769'0'0,"0"0"-6769"0"0,0 0-512 0 0,0 0 512 0 0,-43 4 112 0 0,19-6 76 0 0,-2-1-152 0 0,-2 0-36 0 0,5 0-981 0 0,2 0-379 0 0,5-3-884 0 0,3 2-1932 0 0,8 0-1169 0 0</inkml:trace>
  <inkml:trace contextRef="#ctx0" brushRef="#br0" timeOffset="266.26">220 31 2660 0 0,'0'0'8997'0'0,"0"0"-7169"0"0,0 0-1116 0 0,0 0 48 0 0,0 0 72 0 0,0 0-304 0 0,0 0 25 0 0,0 0-81 0 0,-52-1-264 0 0,25-1-120 0 0,-5-2-88 0 0,1-2-984 0 0,1 1-529 0 0,3-2-963 0 0,7 1-3300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7:45.273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741 924 548 0 0,'0'0'0'0'0</inkml:trace>
  <inkml:trace contextRef="#ctx0" brushRef="#br1" timeOffset="83297.62">1590 1153 820 0 0,'0'0'506'0'0,"0"0"114"0"0,0 0 1326 0 0,0 0-503 0 0,0 0-1047 0 0,0 0-552 0 0,-16 37 1378 0 0,13-34-1188 0 0,0-1-1 0 0,-1 1 0 0 0,1-1 0 0 0,-1 0 1 0 0,1 0-1 0 0,-1-1 0 0 0,0 1 0 0 0,0-1 1 0 0,0 0-1 0 0,0 0 0 0 0,0 0 0 0 0,0 0 1 0 0,0-1-1 0 0,0 0 0 0 0,0 0 0 0 0,0 0 1 0 0,0 0-1 0 0,-1 0 0 0 0,1-1 0 0 0,0 0 1 0 0,0 0-1 0 0,0 0 0 0 0,1 0 0 0 0,-1-1 1 0 0,0 1-1 0 0,0-1 0 0 0,1 0 0 0 0,-1 0 1 0 0,1 0-1 0 0,-1-1 0 0 0,1 1 0 0 0,0-1 1 0 0,-2-2-34 0 0,-26 23 1813 0 0,10-12-1766 0 0,0-1 0 0 0,0 0 0 0 0,0-2-1 0 0,-1 0 1 0 0,1-2 0 0 0,-1 0 0 0 0,1-1-1 0 0,-1-1 1 0 0,0-1 0 0 0,1-1 0 0 0,-17-5-47 0 0,-36-2 1 0 0,-20 43 3059 0 0,69-29-2989 0 0,-1-2 0 0 0,0 0 1 0 0,0-2-1 0 0,0 0 0 0 0,0-2 0 0 0,0-1 0 0 0,0-1 1 0 0,1-1-1 0 0,-1-1 0 0 0,-15-7-71 0 0,-173-24-263 0 0,185 38 112 0 0,-11-1-1091 0 0,11-2-3072 0 0,1-3-3668 0 0</inkml:trace>
  <inkml:trace contextRef="#ctx0" brushRef="#br1" timeOffset="91552.4">961 708 1800 0 0,'0'0'136'0'0,"0"0"672"0"0,0 0 581 0 0,0 0-794 0 0,0 0-171 0 0,0 0 54 0 0,0 0 121 0 0,0 0-104 0 0,14 19 3021 0 0,5-19-3384 0 0,-1 0 0 0 0,1-1 0 0 0,0 0 1 0 0,-1-2-1 0 0,1 0 0 0 0,-1-1 0 0 0,0-1 1 0 0,0-1-1 0 0,0-1 0 0 0,-1 0 0 0 0,1-1-132 0 0,-11 4 95 0 0,1 0 0 0 0,-1-1 0 0 0,1 0 0 0 0,-1 0 0 0 0,-1 0 0 0 0,1-1 0 0 0,-1 0 0 0 0,0 0 0 0 0,0 0 0 0 0,-1-1 0 0 0,0 0 0 0 0,0 0 0 0 0,0-1 0 0 0,-1 1 0 0 0,0-1 0 0 0,-1 0 0 0 0,0 0 0 0 0,0 0-1 0 0,-1 0 1 0 0,1-1 0 0 0,-2 1 0 0 0,1-1 0 0 0,-1 1 0 0 0,-1-9-95 0 0,-3 6-22 0 0,0 1-1 0 0,-1-1 1 0 0,0 1-1 0 0,-1-1 0 0 0,0 1 1 0 0,0 1-1 0 0,-1-1 1 0 0,-1 1-1 0 0,0 0 0 0 0,0 1 1 0 0,0-1-1 0 0,-1 1 1 0 0,-1 1-1 0 0,1 0 0 0 0,-1 0 1 0 0,0 0-1 0 0,-1 1 1 0 0,1 1-1 0 0,-1-1 1 0 0,0 2-1 0 0,-1-1 0 0 0,1 1 1 0 0,-1 1-1 0 0,0 0 1 0 0,0 1-1 0 0,0 0 0 0 0,0 0 1 0 0,0 1-1 0 0,0 1 1 0 0,-1 0-1 0 0,1 0 1 0 0,-1 1 22 0 0,-3 0-37 0 0,1 0 0 0 0,-1 1-1 0 0,1 0 1 0 0,0 2 0 0 0,0-1 0 0 0,0 2 0 0 0,0 0 0 0 0,0 0 0 0 0,1 1 0 0 0,0 1 0 0 0,0 0 0 0 0,1 1 0 0 0,0 1 0 0 0,0-1 0 0 0,1 2 0 0 0,0 0 0 0 0,1 0 0 0 0,0 1 0 0 0,-5 7 37 0 0,13-10 35 0 0,-1 1 0 0 0,1-1 0 0 0,1 1 1 0 0,0-1-1 0 0,0 1 0 0 0,0 0 0 0 0,1-1 0 0 0,1 1 0 0 0,-1 0 0 0 0,2 0 0 0 0,-1-1 1 0 0,1 1-1 0 0,0-1 0 0 0,1 1 0 0 0,0-1 0 0 0,0 0 0 0 0,1 0 0 0 0,0 0 0 0 0,0-1 0 0 0,1 1 1 0 0,0-1-1 0 0,0 0 0 0 0,0-1 0 0 0,1 1 0 0 0,0-1 0 0 0,1 0 0 0 0,0 0 0 0 0,-1-1 0 0 0,2 0 1 0 0,-1 0-1 0 0,0-1 0 0 0,1 0 0 0 0,8 3-35 0 0,-8-3-252 0 0,68 29 1040 0 0,-25-25-6087 0 0,-38-10-512 0 0</inkml:trace>
  <inkml:trace contextRef="#ctx0" brushRef="#br1" timeOffset="92096.91">1024 1 2220 0 0,'0'0'1085'0'0,"0"0"716"0"0,0 0-707 0 0,0 0-373 0 0,0 0-163 0 0,0 0 87 0 0,0 0-74 0 0,0 0-269 0 0,0 0 71 0 0,-2 4 78 0 0,-8 101 1549 0 0,10-103-1916 0 0,0 0 0 0 0,1 0 0 0 0,-1 0 0 0 0,0 0 0 0 0,1 0 0 0 0,-1 0 0 0 0,1 0 0 0 0,0 0 0 0 0,-1 0 0 0 0,1 0 0 0 0,0-1 0 0 0,0 1 0 0 0,0 0 0 0 0,1-1 0 0 0,-1 1 0 0 0,0 0 0 0 0,1-1 0 0 0,-1 0 0 0 0,0 1 0 0 0,1-1 0 0 0,0 0 0 0 0,-1 0 0 0 0,1 0 0 0 0,0 0 0 0 0,0 0 0 0 0,-1 0 0 0 0,1 0 0 0 0,0 0 0 0 0,0-1 0 0 0,0 1 0 0 0,0-1 0 0 0,0 0 0 0 0,0 1 0 0 0,0-1 0 0 0,0 0 0 0 0,0 0 0 0 0,0 0 0 0 0,0-1 0 0 0,0 1 0 0 0,0 0 0 0 0,0-1 0 0 0,0 1 0 0 0,0-1 0 0 0,0 0 0 0 0,0 1 0 0 0,0-1 0 0 0,-1 0 0 0 0,1 0 0 0 0,0 0 0 0 0,-1-1 0 0 0,1 1 0 0 0,1-1-84 0 0,0-2 43 0 0,1 1 0 0 0,-1 0-1 0 0,0-1 1 0 0,0 0-1 0 0,0 0 1 0 0,0 0 0 0 0,-1 0-1 0 0,0 0 1 0 0,0 0-1 0 0,0-1 1 0 0,0 1 0 0 0,0-1-1 0 0,-1 1 1 0 0,0-1-1 0 0,0 0 1 0 0,0 1 0 0 0,-1-1-1 0 0,0-3-42 0 0,23 67-1547 0 0,-20-44 1234 0 0,10 38 1037 0 0,4-31-6301 0 0,-8-21-3146 0 0</inkml:trace>
  <inkml:trace contextRef="#ctx0" brushRef="#br1" timeOffset="105145.19">1279 898 764 0 0,'0'0'5387'0'0,"0"0"-3176"0"0,0 0-1333 0 0,0 0-148 0 0,0 0 29 0 0,0 0-96 0 0,0 0-224 0 0,0 0-193 0 0,6-1-153 0 0,170 1 971 0 0,-83 1-4273 0 0,-100-1-889 0 0,-11-3-1001 0 0</inkml:trace>
  <inkml:trace contextRef="#ctx0" brushRef="#br1" timeOffset="105394.98">1198 966 4772 0 0,'0'0'6885'0'0,"0"0"-5785"0"0,0 0-676 0 0,0 0 84 0 0,43 11 584 0 0,-5-9-12 0 0,13 0-187 0 0,3-2-257 0 0,-11 0-240 0 0,-14 0-108 0 0,-11 0-56 0 0,-6 0-112 0 0,1 2-120 0 0,-1 1-76 0 0,-2 1-96 0 0,-3 1-944 0 0,-5 0-1309 0 0,-2-5-3703 0 0</inkml:trace>
  <inkml:trace contextRef="#ctx0" brushRef="#br1" timeOffset="124770.48">435 1087 1488 0 0,'0'0'-9'0'0,"0"0"-14"0"0,0 0-31 0 0,2-6 71 0 0,37-86 2520 0 0,-24 61-2407 0 0,-2-1 0 0 0,0-1 0 0 0,-3 0 0 0 0,0-1 0 0 0,-2 1 0 0 0,1-24-130 0 0,-5 24 40 0 0,-2 1-1 0 0,-1 0 1 0 0,-2 0-1 0 0,-1-1 1 0 0,-1 1-1 0 0,-2 0 1 0 0,-2 0-1 0 0,0 1 1 0 0,-2 0-1 0 0,-2 0 1 0 0,0 1-1 0 0,-2 1 1 0 0,-1 0-1 0 0,-2 0 0 0 0,-9-12-39 0 0,20 34-5 0 0,0 1-1 0 0,0-1 0 0 0,0 1 0 0 0,-1 0 0 0 0,1 0 0 0 0,-1 1 0 0 0,-1 0 0 0 0,1 0 0 0 0,-1 0 0 0 0,0 1 0 0 0,0 0 1 0 0,-1 0-1 0 0,1 0 0 0 0,-1 1 0 0 0,1 1 0 0 0,-1-1 0 0 0,0 1 0 0 0,0 0 0 0 0,0 1 0 0 0,0 0 0 0 0,-1 0 0 0 0,1 1 1 0 0,0 0-1 0 0,0 1 0 0 0,0-1 0 0 0,0 1 0 0 0,-1 1 0 0 0,1 0 0 0 0,1 0 0 0 0,-1 1 0 0 0,0-1 0 0 0,0 2 0 0 0,1-1 1 0 0,0 1-1 0 0,0 0 0 0 0,0 1 0 0 0,0-1 6 0 0,-11 19 64 0 0,1 1 1 0 0,1 0-1 0 0,1 1 1 0 0,1 0 0 0 0,1 1-1 0 0,1 1 1 0 0,2 0-1 0 0,1 1 1 0 0,1 0-1 0 0,1 0 1 0 0,1 0 0 0 0,-1 27-65 0 0,2-19 108 0 0,1 0 1 0 0,2 1-1 0 0,1-1 1 0 0,2 1-1 0 0,2-1 1 0 0,1 0-1 0 0,1 1 1 0 0,4 4-109 0 0,-6-27-22 0 0,1 0 0 0 0,1 0 0 0 0,0-1 1 0 0,1 0-1 0 0,0 0 0 0 0,1 0 0 0 0,1-1 0 0 0,0 0 0 0 0,0 0 0 0 0,2-1 1 0 0,-1 0-1 0 0,1 0 0 0 0,0-1 0 0 0,1-1 0 0 0,1 0 0 0 0,-1 0 0 0 0,1-1 0 0 0,1-1 1 0 0,-1 0-1 0 0,1 0 0 0 0,10 2 22 0 0,-10-3 62 0 0,1-1 1 0 0,0-1-1 0 0,0-1 0 0 0,1 1 0 0 0,-1-2 1 0 0,1 0-1 0 0,-1-1 0 0 0,1-1 1 0 0,0 0-1 0 0,-1-1 0 0 0,14-2-62 0 0,-15-1-2527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3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35 6901 0 0,'0'0'6001'0'0,"0"0"-4351"0"0,0 0-1437 0 0,-3-6-31 0 0,2 4-169 0 0,0 0 0 0 0,0 0 1 0 0,0 1-1 0 0,0-1 1 0 0,0 0-1 0 0,-1 1 0 0 0,1-1 1 0 0,0 1-1 0 0,-1-1 0 0 0,1 1 1 0 0,-1 0-1 0 0,0 0 0 0 0,1-1 1 0 0,-1 1-1 0 0,0 0 0 0 0,0 1 1 0 0,0-1-1 0 0,1 0 1 0 0,-1 0-1 0 0,0 1 0 0 0,0-1 1 0 0,0 1-1 0 0,0 0 0 0 0,0-1 1 0 0,0 1-1 0 0,0 0 0 0 0,0 0 1 0 0,0 1-1 0 0,0-1 1 0 0,0 0-1 0 0,0 0 0 0 0,0 1 1 0 0,0 0-1 0 0,0-1 0 0 0,0 1 1 0 0,0 0-1 0 0,0 0 0 0 0,0 0 1 0 0,1 0-1 0 0,-1 0 1 0 0,0 0-1 0 0,1 0 0 0 0,-1 1 1 0 0,1-1-1 0 0,0 1 0 0 0,-1-1 1 0 0,1 1-1 0 0,0-1 0 0 0,0 1 1 0 0,-1 1-14 0 0,-4 11 37 0 0,0 1 0 0 0,1-1-1 0 0,0 1 1 0 0,2 0 0 0 0,0 0 0 0 0,0 1 0 0 0,2-1 0 0 0,-1 0 0 0 0,2 1 0 0 0,0-1 0 0 0,1 1-1 0 0,1-1 1 0 0,0 0 0 0 0,1 1 0 0 0,1-1 0 0 0,0-1 0 0 0,1 1 0 0 0,5 9-37 0 0,29 93 767 0 0,23 125 1188 0 0,-62-235-1917 0 0,-1-1 1 0 0,1 1-1 0 0,-1 0 0 0 0,0-1 1 0 0,-1 1-1 0 0,1-1 0 0 0,-1 1 1 0 0,-1-1-1 0 0,1 0 0 0 0,-1 0 1 0 0,0 0-1 0 0,0 0 0 0 0,-1 0 1 0 0,0-1-1 0 0,0 1 0 0 0,0-1 1 0 0,-1 0-1 0 0,0-1 0 0 0,1 1 1 0 0,-2-1-1 0 0,1 0 0 0 0,0 0 1 0 0,-1 0-1 0 0,0-1 0 0 0,0 0 1 0 0,0 0-1 0 0,0 0 0 0 0,0-1 1 0 0,-1 0-1 0 0,0 0-38 0 0,-78-20-6548 0 0,75 8 610 0 0,6-3-1727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3.9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9 6013 0 0,'0'0'3723'0'0,"0"0"-2861"0"0,-6 1-544 0 0,3-1-204 0 0,1 0 0 0 0,-1 0 0 0 0,0 0 0 0 0,1 0 0 0 0,-1 1 0 0 0,0-1 0 0 0,1 1 0 0 0,-1 0 0 0 0,1-1-1 0 0,-1 1 1 0 0,1 1 0 0 0,0-1 0 0 0,-1 0 0 0 0,1 0 0 0 0,0 1 0 0 0,0-1 0 0 0,0 1 0 0 0,0 0 0 0 0,0 0 0 0 0,0 0-1 0 0,0 0 1 0 0,1 0 0 0 0,-1 0 0 0 0,1 0 0 0 0,-1 0 0 0 0,1 1 0 0 0,0-1 0 0 0,0 0 0 0 0,0 1 0 0 0,0-1 0 0 0,0 1-1 0 0,1 0 1 0 0,-1-1 0 0 0,1 1 0 0 0,-1-1 0 0 0,1 1 0 0 0,0 0 0 0 0,0-1 0 0 0,0 1 0 0 0,1 0 0 0 0,-1-1-1 0 0,1 1 1 0 0,-1-1 0 0 0,1 1 0 0 0,0-1 0 0 0,1 3-114 0 0,1-2 143 0 0,-1 0 0 0 0,1-1 0 0 0,0 1 0 0 0,0-1 0 0 0,1 0 0 0 0,-1 0 0 0 0,0 0 0 0 0,1 0 0 0 0,-1-1 0 0 0,1 1 0 0 0,-1-1 0 0 0,1 0 0 0 0,0 0 0 0 0,0 0 0 0 0,-1 0-1 0 0,1-1 1 0 0,0 0 0 0 0,0 0 0 0 0,0 0 0 0 0,0 0 0 0 0,-1 0 0 0 0,1-1 0 0 0,3 0-143 0 0,-5 1-25 0 0,-1 0 0 0 0,1-1 1 0 0,0 1-1 0 0,-1 0 0 0 0,1 0 0 0 0,0-1 0 0 0,-1 0 0 0 0,1 1 0 0 0,0-1 0 0 0,-1 0 0 0 0,1 1 1 0 0,-1-1-1 0 0,0 0 0 0 0,1 0 0 0 0,-1 0 0 0 0,1 0 0 0 0,-1-1 0 0 0,0 1 0 0 0,0 0 0 0 0,0 0 1 0 0,0-1-1 0 0,0 1 0 0 0,0-1 0 0 0,0 1 0 0 0,0-1 0 0 0,-1 1 0 0 0,1-1 0 0 0,0 1 0 0 0,-1-1 1 0 0,0 0-1 0 0,1 1 0 0 0,-1-1 0 0 0,0 0 0 0 0,0 0 0 0 0,0 1 0 0 0,0-1 0 0 0,0 0 1 0 0,0 1-1 0 0,0-1 0 0 0,0 0 0 0 0,-1 1 0 0 0,1-1 0 0 0,-1 0 0 0 0,1 1 0 0 0,-1-1 0 0 0,0 1 1 0 0,0-1-1 0 0,0 1 0 0 0,1-1 0 0 0,-1 1 0 0 0,-1-1 25 0 0,-5-9-1085 0 0,-1-3-1391 0 0,1 2-2252 0 0,-1-8-4130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1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0 1096 0 0,'0'0'6012'0'0,"0"0"-3823"0"0,0 0-1002 0 0,0 0 187 0 0,0 0-131 0 0,0 0-499 0 0,0 0-452 0 0,0 0-14 0 0,0 0 162 0 0,-6 10 117 0 0,-2 1-422 0 0,1 0-1 0 0,1 1 1 0 0,0 0-1 0 0,1 1 1 0 0,0-1-1 0 0,0 1 1 0 0,2 0-1 0 0,0 0 1 0 0,0 0-1 0 0,1 0 1 0 0,1 1 0 0 0,0-1-1 0 0,1 1 1 0 0,0 6-135 0 0,0-14-83 0 0,1 0 0 0 0,-1 0 1 0 0,1 0-1 0 0,0 0 1 0 0,1 0-1 0 0,-1 0 1 0 0,1 0-1 0 0,0 0 0 0 0,1-1 1 0 0,-1 1-1 0 0,1-1 1 0 0,0 0-1 0 0,0 1 0 0 0,1-1 1 0 0,0-1-1 0 0,0 1 1 0 0,0-1-1 0 0,0 1 1 0 0,1-1-1 0 0,-1 0 0 0 0,4 1 83 0 0,-4-6-2714 0 0,2-6-2544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4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7585 0 0,'0'0'7800'0'0,"0"0"-7800"0"0,0 0-204 0 0,0 0 204 0 0,0 0 792 0 0,3 48-175 0 0,-3-31-281 0 0,0 2-148 0 0,0 1-76 0 0,0 0-64 0 0,-3-1-44 0 0,2 1 8 0 0,-2-2-12 0 0,3-2-196 0 0,0 0-681 0 0,7-4-1079 0 0,-2-4-3576 0 0,13-7-3197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2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420 194 13637 0 0,'0'0'1843'0'0,"-9"-3"-1298"0"0,-268-38 254 0 0,161 32-998 0 0,98 5-1517 0 0,23-1-2209 0 0,4 4-850 0 0</inkml:trace>
  <inkml:trace contextRef="#ctx0" brushRef="#br0" timeOffset="247.95">388 78 1736 0 0,'0'0'9624'0'0,"-7"-1"-6727"0"0,-303-22-1611 0 0,278 14-3940 0 0,46-7-6366 0 0,0 11 5779 0 0</inkml:trace>
  <inkml:trace contextRef="#ctx0" brushRef="#br0" timeOffset="482.19">317 1 548 0 0,'7'0'3540'0'0,"4"1"-2791"0"0,1 0 0 0 0,-1 1 1 0 0,0 0-1 0 0,0 1 0 0 0,1 0 1 0 0,-2 0-1 0 0,1 2 0 0 0,0-1 0 0 0,-1 1 1 0 0,0 1-1 0 0,7 4-749 0 0,-13-7 158 0 0,1 0-1 0 0,-1 0 1 0 0,0 1-1 0 0,0 0 1 0 0,-1-1-1 0 0,1 1 1 0 0,-1 0 0 0 0,0 1-1 0 0,0-1 1 0 0,0 0-1 0 0,0 1 1 0 0,-1 0 0 0 0,0 0-1 0 0,0 0 1 0 0,0 0-1 0 0,-1 0 1 0 0,1 0-1 0 0,-1 0 1 0 0,-1 0 0 0 0,1 0-1 0 0,-1 1 1 0 0,1-1-1 0 0,-1 0 1 0 0,-1 0-1 0 0,1 1 1 0 0,-1-1 0 0 0,0 0-1 0 0,-1 1-157 0 0,-72 81 255 0 0,32-70-7898 0 0,33-18-923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5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 1032 0 0,'0'0'7362'0'0,"0"0"-4857"0"0,0 0-1829 0 0,0 0-3 0 0,0 0 39 0 0,0 0-346 0 0,0 0-258 0 0,0 0 162 0 0,2 4 238 0 0,2 1-440 0 0,1 0-1 0 0,-1 0 1 0 0,1 0 0 0 0,0-1-1 0 0,0 0 1 0 0,0 0 0 0 0,0 0-1 0 0,1 0 1 0 0,0-1 0 0 0,0 0-1 0 0,0 0 1 0 0,0-1 0 0 0,0 1-1 0 0,0-1 1 0 0,1-1 0 0 0,-1 1-1 0 0,1-1 1 0 0,-1 0 0 0 0,1-1-1 0 0,0 1 1 0 0,-1-1 0 0 0,1-1-1 0 0,-1 1 1 0 0,1-1-1 0 0,0 0 1 0 0,-1-1 0 0 0,0 1-1 0 0,1-1 1 0 0,1-2-68 0 0,-7 3-9 0 0,1 0 0 0 0,-1-1 0 0 0,0 0 0 0 0,1 1 0 0 0,-1-1 0 0 0,0 0 0 0 0,0 0 0 0 0,0 1 0 0 0,0-1 0 0 0,-1 0 0 0 0,1 0-1 0 0,-1 0 1 0 0,1 0 0 0 0,-1 0 0 0 0,1 0 0 0 0,-1 0 0 0 0,0 0 0 0 0,0 0 0 0 0,0 0 0 0 0,0 0 0 0 0,0-1 0 0 0,-1 1 0 0 0,1 0 0 0 0,-1 0 0 0 0,1 0 0 0 0,-1 1 0 0 0,0-1 0 0 0,0 0 0 0 0,1 0-1 0 0,-1 0 1 0 0,-1 0 0 0 0,1 1 0 0 0,0-1 0 0 0,0 0 0 0 0,-1 1 0 0 0,1-1 0 0 0,-1 1 0 0 0,1 0 0 0 0,-1-1 0 0 0,1 1 0 0 0,-1 0 0 0 0,0 0 0 0 0,0 0 0 0 0,0 0 0 0 0,1 0 0 0 0,-1 1 0 0 0,0-1-1 0 0,0 0 1 0 0,0 1 0 0 0,0 0 0 0 0,0-1 0 0 0,0 1 0 0 0,0 0 0 0 0,0 0 0 0 0,0 0 0 0 0,-1 0 0 0 0,1 0 0 0 0,0 1 0 0 0,0-1 0 0 0,0 1 0 0 0,0-1 0 0 0,0 1 0 0 0,1 0 0 0 0,-1-1 0 0 0,0 1-1 0 0,0 0 1 0 0,-1 1 9 0 0,-4 3 44 0 0,1-1 0 0 0,-1 1-1 0 0,1 0 1 0 0,0 1 0 0 0,0-1 0 0 0,1 1-1 0 0,-1 0 1 0 0,2 1 0 0 0,-1-1-1 0 0,0 1 1 0 0,1 0 0 0 0,1 0-1 0 0,-1 1 1 0 0,1-1 0 0 0,0 1-1 0 0,1-1 1 0 0,0 1 0 0 0,0 0-1 0 0,0 0 1 0 0,1 0 0 0 0,1 1-44 0 0,3-5 90 0 0,0 1 0 0 0,0-1 0 0 0,1 0 0 0 0,0 0 0 0 0,0 0 0 0 0,0 0 0 0 0,0-1 0 0 0,0 0 0 0 0,1 0 0 0 0,0 0 1 0 0,-1 0-1 0 0,1-1 0 0 0,0 1 0 0 0,1-1 0 0 0,-1-1 0 0 0,0 1 0 0 0,0-1 0 0 0,1 0 0 0 0,-1 0 0 0 0,1 0 0 0 0,-1-1 0 0 0,1 0 0 0 0,-1 0 0 0 0,1 0 0 0 0,-1-1 1 0 0,0 0-1 0 0,4 0-90 0 0,-7 1-30 0 0,14 0-344 0 0,57-3 831 0 0,-37-19-7655 0 0,-29 11-206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7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15881 0 0,'0'0'2333'0'0,"0"7"-2085"0"0,10 187 176 0 0,-3-170-2472 0 0,4-9-4911 0 0,4-6-2528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7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448 71 6565 0 0,'0'0'10281'0'0,"0"0"-9905"0"0,-37-7-152 0 0,11-1-212 0 0,-7-2 444 0 0,-1 0-232 0 0,0 2-112 0 0,-5 0-52 0 0,0 1-60 0 0,-8 0 0 0 0,1 3-8 0 0,13 3-264 0 0,9 1-396 0 0,9 0-533 0 0,-1 1-691 0 0,3 1-2592 0 0,1-2-4613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8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7161 0 0,'0'0'7478'0'0,"0"0"-6053"0"0,0 0-1158 0 0,0 0 9 0 0,0 0-175 0 0,7 6-114 0 0,110 91 162 0 0,-119-95-131 0 0,1-1 1 0 0,-1 1-1 0 0,0 0 1 0 0,0 0-1 0 0,0-1 1 0 0,0 1-1 0 0,0-1 1 0 0,0 0-1 0 0,0 0 1 0 0,-1 1-1 0 0,1-1 1 0 0,0-1-1 0 0,-1 1 1 0 0,1 0-1 0 0,-1-1 1 0 0,1 1-1 0 0,-1-1 1 0 0,1 1 0 0 0,-1-1-1 0 0,1 0 1 0 0,-1 0-1 0 0,1-1 1 0 0,-1 1-1 0 0,1 0 1 0 0,-1-1-1 0 0,1 1 1 0 0,0-1-1 0 0,-1 0 1 0 0,1 0-1 0 0,0 0 1 0 0,-1 0-1 0 0,1 0 1 0 0,-1-2-19 0 0,10 11-1304 0 0,0-5 1434 0 0,-1 0 0 0 0,0 0-1 0 0,0 0 1 0 0,0 1 0 0 0,-1-1 0 0 0,1 1-1 0 0,-1 1 1 0 0,0-1 0 0 0,0 1 0 0 0,0 0-1 0 0,-1 0 1 0 0,0 0 0 0 0,0 1 0 0 0,0 0-1 0 0,0-1 1 0 0,-1 1 0 0 0,0 1-130 0 0,-6-4 47 0 0,0 0 0 0 0,-1 0 0 0 0,1-1 0 0 0,-1 0 0 0 0,1 1 0 0 0,-1-1 0 0 0,0-1 0 0 0,0 1 0 0 0,0 0 0 0 0,0-1 0 0 0,0 0 0 0 0,0 0 0 0 0,-1 0 0 0 0,1-1 0 0 0,0 1 0 0 0,-1-1 0 0 0,1 0 0 0 0,0 0 0 0 0,0-1 0 0 0,-1 1 0 0 0,1-1 0 0 0,0 0 0 0 0,0 0 0 0 0,-3-1-47 0 0,6 2-86 0 0,-33-8-1595 0 0,13-3-4510 0 0,9-1-2564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6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1 14221 0 0,'0'9'2026'0'0,"-4"34"-1609"0"0,1 0 0 0 0,3 0 0 0 0,2 1 0 0 0,1-1-1 0 0,2 0 1 0 0,3 0 0 0 0,7 24-417 0 0,-16-67-135 0 0,1 0 0 0 0,0 0 1 0 0,0 0-1 0 0,-1 0 0 0 0,1 1 0 0 0,0-1 0 0 0,-1 0 1 0 0,1 0-1 0 0,0 0 0 0 0,-1 1 0 0 0,1-1 0 0 0,0 0 0 0 0,0 0 1 0 0,-1 1-1 0 0,1-1 0 0 0,0 0 0 0 0,0 1 0 0 0,0-1 1 0 0,0 0-1 0 0,-1 1 0 0 0,1-1 135 0 0,-14-17-478 0 0,13 16 448 0 0,0-2 85 0 0,-1 0 0 0 0,1-1 0 0 0,-1 1 0 0 0,1 0 0 0 0,-1 0 0 0 0,0 1 0 0 0,0-1 0 0 0,0 0 0 0 0,-1 0 0 0 0,1 1 0 0 0,-1 0 0 0 0,1-1 0 0 0,-1 1 0 0 0,0 0 0 0 0,0 0 0 0 0,0 1 0 0 0,0-1 0 0 0,0 1 0 0 0,0-1 0 0 0,-1 1 0 0 0,1 0 0 0 0,0 0 1 0 0,-1 0-1 0 0,1 1 0 0 0,0-1 0 0 0,-1 1 0 0 0,1 0 0 0 0,-1 0 0 0 0,1 0 0 0 0,-1 0 0 0 0,1 0 0 0 0,-1 1 0 0 0,1 0 0 0 0,0 0 0 0 0,-1 0 0 0 0,1 0 0 0 0,0 0 0 0 0,0 1 0 0 0,0-1 0 0 0,0 1 0 0 0,0 0 0 0 0,0 0 0 0 0,0 0 0 0 0,0 0 0 0 0,1 0 0 0 0,-1 1-55 0 0,2-1 21 0 0,-1 1 0 0 0,1-1 0 0 0,0 1 0 0 0,0 0-1 0 0,0-1 1 0 0,0 1 0 0 0,0 0 0 0 0,0-1 0 0 0,1 1 0 0 0,-1 0 0 0 0,1 0 0 0 0,0 0 0 0 0,0 0-1 0 0,0 0 1 0 0,0-1 0 0 0,1 1 0 0 0,-1 0 0 0 0,1 0 0 0 0,-1 0 0 0 0,1-1 0 0 0,0 1 0 0 0,0 0-1 0 0,0-1 1 0 0,1 1 0 0 0,-1-1 0 0 0,1 1 0 0 0,-1-1 0 0 0,1 0 0 0 0,0 1 0 0 0,0-1-1 0 0,0 0 1 0 0,0 0 0 0 0,0 0 0 0 0,0-1 0 0 0,0 1 0 0 0,1 0 0 0 0,-1-1 0 0 0,1 0 0 0 0,-1 1-1 0 0,1-1 1 0 0,0 0 0 0 0,-1 0 0 0 0,1-1 0 0 0,0 1 0 0 0,0-1 0 0 0,0 1 0 0 0,0-1 0 0 0,-1 0-1 0 0,1 0 1 0 0,0 0 0 0 0,0 0 0 0 0,0 0 0 0 0,0-1 0 0 0,-1 1 0 0 0,2-1-21 0 0,70-3-2525 0 0,-27-17-7049 0 0,-25 5 2167 0 0</inkml:trace>
  <inkml:trace contextRef="#ctx0" brushRef="#br0" timeOffset="259.46">438 185 7325 0 0,'0'0'6397'0'0,"1"8"-4850"0"0,5 235 2274 0 0,-6-241-4052 0 0,4 41-134 0 0,5-33-2987 0 0,5-9-4419 0 0,-1-7 400 0 0</inkml:trace>
  <inkml:trace contextRef="#ctx0" brushRef="#br0" timeOffset="558.7">552 331 13509 0 0,'0'0'5197'0'0,"0"0"-5197"0"0,0 0-124 0 0,-39 0 124 0 0,19-3 296 0 0,-2 1-196 0 0,-1 0-100 0 0,-1 1-432 0 0,0 0-780 0 0,5 0-1237 0 0,3 0-3127 0 0,4-5-3645 0 0</inkml:trace>
  <inkml:trace contextRef="#ctx0" brushRef="#br0" timeOffset="559.7">984 503 572 0 0,'0'0'14161'0'0,"0"0"-13177"0"0,0 0-984 0 0,0 0-100 0 0,0 0 100 0 0,-46-6 0 0 0,31 1-64 0 0,-1 1-804 0 0,3-2-1324 0 0,1-1-2988 0 0,2-3-2133 0 0</inkml:trace>
  <inkml:trace contextRef="#ctx0" brushRef="#br0" timeOffset="822.83">993 427 10305 0 0,'0'0'4916'0'0,"0"0"-4776"0"0,0 0 48 0 0,0 0-188 0 0,0 0 857 0 0,-39-7-233 0 0,16 0-364 0 0,-2-2-260 0 0,-3 0-508 0 0,1-1-1177 0 0,-3-2-971 0 0,7 2-2744 0 0,-4-8-1641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5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12981 0 0,'0'0'948'0'0,"0"0"-693"0"0,0 0 81 0 0,7 3-323 0 0,100 77 209 0 0,-107-78-215 0 0,-1-1 1 0 0,1 1 0 0 0,0-1-1 0 0,0 1 1 0 0,-1-1 0 0 0,1 1-1 0 0,-1-1 1 0 0,1 0 0 0 0,-1 1-1 0 0,0-1 1 0 0,1 0-1 0 0,-1 1 1 0 0,0-1 0 0 0,0 0-1 0 0,0 0 1 0 0,0 0 0 0 0,0 0-1 0 0,0 0 1 0 0,0 0 0 0 0,0 0-1 0 0,-1 0 1 0 0,1 0 0 0 0,0 0-1 0 0,0-1 1 0 0,-1 1 0 0 0,1 0-1 0 0,-1-1 1 0 0,1 1-1 0 0,0-1 1 0 0,-1 0 0 0 0,1 1-1 0 0,-1-1 1 0 0,1 0 0 0 0,-1 0-1 0 0,1 0 1 0 0,-1 0 0 0 0,1 0-1 0 0,-1 0 1 0 0,1-1 0 0 0,-1 1-1 0 0,1 0 1 0 0,-1-1 0 0 0,1 1-1 0 0,0-1 1 0 0,-1 0-8 0 0,2 2-7 0 0,0-1 1 0 0,0 0-1 0 0,0 1 0 0 0,0-1 1 0 0,0 0-1 0 0,0 1 0 0 0,0-1 1 0 0,0 1-1 0 0,0-1 1 0 0,-1 0-1 0 0,1 1 0 0 0,0-1 1 0 0,0 0-1 0 0,0 1 0 0 0,0-1 1 0 0,0 0-1 0 0,-1 1 0 0 0,1-1 1 0 0,0 0-1 0 0,0 1 1 0 0,0-1-1 0 0,-1 0 0 0 0,1 0 1 0 0,0 1-1 0 0,-1-1 0 0 0,1 0 1 0 0,0 0-1 0 0,0 0 1 0 0,-1 1-1 0 0,1-1 0 0 0,0 0 1 0 0,-1 0-1 0 0,1 0 7 0 0,4 1 99 0 0,-1 0-1 0 0,1 1 1 0 0,0-1-1 0 0,-1 1 1 0 0,1 0-1 0 0,-1 0 1 0 0,1 0-1 0 0,-1 0 1 0 0,0 1 0 0 0,0-1-1 0 0,0 1 1 0 0,0 0-1 0 0,0 0 1 0 0,-1 0-1 0 0,1 0 1 0 0,-1 0-1 0 0,0 0 1 0 0,0 1-1 0 0,0-1 1 0 0,-1 1 0 0 0,1 0-1 0 0,-1-1 1 0 0,1 1-1 0 0,-1 0 1 0 0,-1 0-1 0 0,1 0-98 0 0,-67 21 1512 0 0,19-28-4925 0 0,33 0-751 0 0,5-5-2477 0 0</inkml:trace>
  <inkml:trace contextRef="#ctx0" brushRef="#br0" timeOffset="251">389 8 6825 0 0,'0'0'6207'0'0,"0"7"-4502"0"0,-12 47 358 0 0,-2 77-563 0 0,35-107-3749 0 0,1-19-5831 0 0,-9-5 1061 0 0</inkml:trace>
  <inkml:trace contextRef="#ctx0" brushRef="#br0" timeOffset="498.13">451 140 11069 0 0,'0'0'2000'0'0,"0"0"-1860"0"0,-40-13 28 0 0,18 9 404 0 0,-4 0-128 0 0,-4 0-320 0 0,0 2-124 0 0,1 1-660 0 0,9 0-2236 0 0,-2-2-5913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1.8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50 5489 0 0,'0'0'8572'0'0,"0"0"-6490"0"0,-6 1-1863 0 0,3 0-162 0 0,0-1 0 0 0,0 1 0 0 0,0 0 0 0 0,0 0 0 0 0,0 0 0 0 0,0 0 1 0 0,0 0-1 0 0,0 1 0 0 0,0-1 0 0 0,1 1 0 0 0,-1 0 0 0 0,1 0 0 0 0,-1 0 0 0 0,1 0 0 0 0,0 0 0 0 0,-1 0 0 0 0,1 1 0 0 0,0-1 0 0 0,1 1 0 0 0,-1-1 0 0 0,0 1 0 0 0,1 0 0 0 0,0 0 0 0 0,-1 0 1 0 0,1 0-1 0 0,0 0 0 0 0,0 0 0 0 0,1 0 0 0 0,-1 0 0 0 0,1 0 0 0 0,-1 0 0 0 0,1 0 0 0 0,0 0 0 0 0,0 0 0 0 0,1 1 0 0 0,-1-1 0 0 0,1 0 0 0 0,-1 0 0 0 0,1 0 0 0 0,1 2-57 0 0,74 41 2084 0 0,-74-45-2086 0 0,0-1 0 0 0,0 0 0 0 0,-1 0 1 0 0,1 0-1 0 0,0 0 0 0 0,0 0 0 0 0,0 0 0 0 0,0 0 0 0 0,-1 0 0 0 0,1-1 0 0 0,0 1 0 0 0,0-1 1 0 0,-1 1-1 0 0,1-1 0 0 0,0 0 0 0 0,-1 1 0 0 0,1-1 0 0 0,0 0 0 0 0,-1 0 0 0 0,1 0 0 0 0,-1 0 1 0 0,0-1-1 0 0,1 1 0 0 0,-1 0 0 0 0,0-1 0 0 0,0 1 0 0 0,0-1 0 0 0,0 1 0 0 0,0-1 0 0 0,0 1 1 0 0,0-1-1 0 0,0 0 0 0 0,-1 1 0 0 0,1-1 0 0 0,-1 0 0 0 0,1 0 0 0 0,-1 1 0 0 0,1-1 0 0 0,-1 0 0 0 0,0 0 1 0 0,0 0-1 0 0,0 1 0 0 0,0-1 0 0 0,-1 0 0 0 0,1 0 0 0 0,0 0 0 0 0,-1-1 2 0 0,-25-69-3136 0 0,8 35-3052 0 0,7 6-1379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2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13461 0 0,'0'0'1813'0'0,"2"7"-1234"0"0,14 148 2196 0 0,-17-79-2727 0 0,6-50-1511 0 0,4-10-3923 0 0,4-7-2841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2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 5869 0 0,'0'0'4593'0'0,"0"0"-3021"0"0,0 0-1272 0 0,3 6 181 0 0,2 10-41 0 0,0 0-1 0 0,-1 0 1 0 0,0 0-1 0 0,-1 0 1 0 0,-1 1-1 0 0,-1-1 1 0 0,0 1-1 0 0,-1 0 1 0 0,-3 13-440 0 0,1-24-953 0 0,0-6-4616 0 0,0-3 668 0 0</inkml:trace>
  <inkml:trace contextRef="#ctx0" brushRef="#br0" timeOffset="1">155 1 9381 0 0,'0'0'2187'0'0,"0"0"-1538"0"0,0 0-360 0 0,8 7 279 0 0,-2-2-428 0 0,1 1 1 0 0,0 0-1 0 0,-1 1 1 0 0,0-1-1 0 0,-1 1 1 0 0,1 0-1 0 0,-2 0 1 0 0,1 1-1 0 0,-1 0 0 0 0,0 0 1 0 0,0 0-1 0 0,-1 0 1 0 0,0 0-1 0 0,0 1 1 0 0,-1-1-1 0 0,0 1 1 0 0,-1 0-1 0 0,0 0 1 0 0,0 0-1 0 0,-1-1 0 0 0,0 1 1 0 0,-1 0-1 0 0,0 0 1 0 0,0 0-1 0 0,-1-1 1 0 0,0 1-1 0 0,0 0 1 0 0,-1-1-1 0 0,0 0 1 0 0,-3 6-141 0 0,-36 30-1453 0 0,6-27-7327 0 0,22-18 1725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2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297 232 15429 0 0,'0'0'2981'0'0,"0"0"-2353"0"0,0 0-628 0 0,0 0 4 0 0,0 0 232 0 0,-34-10 0 0 0,13 2-152 0 0,0 0-84 0 0,-5 1 0 0 0,1 0-72 0 0,0 0-432 0 0,4-1-212 0 0,3-2-412 0 0,6 0-1293 0 0,7 3-2467 0 0,5-9-3417 0 0</inkml:trace>
  <inkml:trace contextRef="#ctx0" brushRef="#br0" timeOffset="248.97">322 89 6261 0 0,'0'0'10457'0'0,"0"0"-9709"0"0,0 0-748 0 0,0 0 0 0 0,-46-5 172 0 0,4-5 140 0 0,-13-2-312 0 0,-4-4-424 0 0,4 0-2069 0 0,17 2-4151 0 0,11-1-1745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4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1864 0 0,'0'0'202'0'0,"0"0"640"0"0,0 0 2225 0 0,0 0-1057 0 0,0 0-561 0 0,0 0-27 0 0,0 0-8 0 0,0 0-120 0 0,1 9 1578 0 0,5 38-1721 0 0,-3-25-1122 0 0,9 68 1051 0 0,-9-29-4011 0 0,-2-57-2300 0 0,1-2-4015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4.9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19 5869 0 0,'0'0'8112'0'0,"0"0"-6008"0"0,0 0-1755 0 0,0 0 384 0 0,0 0 74 0 0,0 0-323 0 0,0 0-307 0 0,-8 0-122 0 0,-165-2 23 0 0,96-6-3801 0 0,64 5-792 0 0,4-3-3247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5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7293 0 0,'0'0'6812'0'0,"0"0"-5208"0"0,0 0-1327 0 0,0 0-71 0 0,0 0 374 0 0,0 0-298 0 0,0 0-422 0 0,7 5 156 0 0,141 83 1384 0 0,-150-86-1358 0 0,1 0-1 0 0,0 0 0 0 0,-1 0 1 0 0,0-1-1 0 0,1 1 0 0 0,-1-1 0 0 0,0 1 1 0 0,0-1-1 0 0,0 1 0 0 0,0-1 1 0 0,0 0-1 0 0,0 0 0 0 0,0 0 1 0 0,0 0-1 0 0,0-1 0 0 0,-1 1 0 0 0,1 0 1 0 0,0-1-1 0 0,-1 0 0 0 0,1 1 1 0 0,0-1-1 0 0,-1 0 0 0 0,1 0 0 0 0,0 0 1 0 0,-1-1-1 0 0,1 1 0 0 0,0 0 1 0 0,-1-1-1 0 0,1 0 0 0 0,-1 0-41 0 0,1 1-66 0 0,13 14-1311 0 0,-9-14 1403 0 0,0 0 0 0 0,0 1 0 0 0,0 0 0 0 0,0-1 0 0 0,0 1 0 0 0,0 0 0 0 0,0 0 0 0 0,0 0 0 0 0,0 0 0 0 0,0 0 0 0 0,-1 0-1 0 0,1 1 1 0 0,0-1 0 0 0,-1 1 0 0 0,1-1 0 0 0,-1 1 0 0 0,0 0 0 0 0,0-1 0 0 0,1 1 0 0 0,-1 0 0 0 0,0 0 0 0 0,0 0 0 0 0,-1 0 0 0 0,1 0-1 0 0,0 0 1 0 0,-1 0 0 0 0,1 0 0 0 0,-1 0 0 0 0,1 0 0 0 0,-1 0 0 0 0,0 0 0 0 0,0 0 0 0 0,0 0 0 0 0,0 1 0 0 0,0-1 0 0 0,-1 0-1 0 0,1 0 1 0 0,-1 0 0 0 0,1 0 0 0 0,-1 0 0 0 0,0 0 0 0 0,0 0 0 0 0,0 0 0 0 0,0 0 0 0 0,0-1 0 0 0,0 1 0 0 0,0 0 0 0 0,-1 0 0 0 0,1-1-1 0 0,-1 1 1 0 0,1-1 0 0 0,-1 0 0 0 0,1 1 0 0 0,-1-1 0 0 0,0 0 0 0 0,0 0 0 0 0,0 0 0 0 0,0 0 0 0 0,0 0-26 0 0,-76 9-426 0 0,51-14-2765 0 0,4-4-4051 0 0,5-4-1555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6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1 52 0 0,'0'0'2210'0'0,"0"0"3450"0"0,0 0-3367 0 0,0 0-1234 0 0,0 0 237 0 0,0 0-181 0 0,0 0-575 0 0,0 0-339 0 0,0 0 76 0 0,-4 9 230 0 0,-14 35-124 0 0,3 0 0 0 0,1 1 0 0 0,2 0 1 0 0,3 1-1 0 0,1 0 0 0 0,2 1 0 0 0,3 0 0 0 0,1 0 0 0 0,4 20-383 0 0,-2-62 8 0 0,1-1 0 0 0,-1 1-1 0 0,1 0 1 0 0,0-1-1 0 0,1 1 1 0 0,-1 0-1 0 0,1-1 1 0 0,0 0 0 0 0,0 1-1 0 0,1-1 1 0 0,-1 0-1 0 0,1 0 1 0 0,0 0-1 0 0,0 0 1 0 0,0-1 0 0 0,0 1-1 0 0,1-1 1 0 0,-1 0-1 0 0,1 0 1 0 0,0 0-1 0 0,0 0 1 0 0,0-1 0 0 0,0 0-1 0 0,1 1 1 0 0,-1-2-1 0 0,1 1 1 0 0,-1 0-1 0 0,5 0-7 0 0,-8-2-544 0 0,0 0-1318 0 0,-2-3-3013 0 0,-3-7-4354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8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42 6825 0 0,'0'0'4728'0'0,"0"0"-3182"0"0,0 0-1230 0 0,0 0 126 0 0,0 0 448 0 0,0 0 74 0 0,0 0-447 0 0,0 0-592 0 0,7 1-22 0 0,12 2 48 0 0,-12-1 125 0 0,0 0 1 0 0,-1 0-1 0 0,1 0 0 0 0,0-1 0 0 0,0 0 0 0 0,0-1 1 0 0,-1 1-1 0 0,1-1 0 0 0,0-1 0 0 0,0 1 0 0 0,0-1 1 0 0,0 0-1 0 0,-1-1 0 0 0,1 0 0 0 0,0 0 0 0 0,-1 0 1 0 0,1-1-1 0 0,-1 0 0 0 0,4-2-76 0 0,-11 3 1 0 0,1 0 0 0 0,-1 0 1 0 0,0 0-1 0 0,0 0 0 0 0,0 0 0 0 0,0 1 0 0 0,0-1 1 0 0,-1 0-1 0 0,1 1 0 0 0,0-1 0 0 0,-1 1 1 0 0,1-1-1 0 0,-1 1 0 0 0,0-1 0 0 0,1 1 0 0 0,-1 0 1 0 0,0 0-1 0 0,0 0 0 0 0,0 0 0 0 0,0 0 0 0 0,0 1 1 0 0,0-1-1 0 0,0 0 0 0 0,0 1 0 0 0,0 0 1 0 0,0-1-1 0 0,0 1 0 0 0,0 0 0 0 0,0 0 0 0 0,0 0 1 0 0,0 0-1 0 0,-1 1 0 0 0,1-1 0 0 0,0 0 1 0 0,0 1-1 0 0,0 0 0 0 0,0-1 0 0 0,0 1 0 0 0,0 0 1 0 0,0 1-2 0 0,-3-1 0 0 0,0 1 0 0 0,1-1 0 0 0,-1 1 0 0 0,0 1 0 0 0,1-1 0 0 0,0 1 1 0 0,0-1-1 0 0,0 1 0 0 0,0 0 0 0 0,0 1 0 0 0,1-1 0 0 0,-1 1 0 0 0,1 0 1 0 0,0-1-1 0 0,0 1 0 0 0,0 1 0 0 0,0-1 0 0 0,1 0 0 0 0,0 1 0 0 0,0-1 1 0 0,0 1-1 0 0,1 0 0 0 0,-1-1 0 0 0,1 1 0 0 0,0 0 0 0 0,0 0 0 0 0,1 0 1 0 0,-1 0-1 0 0,1 0 0 0 0,1 0 0 0 0,-1 0 0 0 0,0 0 0 0 0,2 4 0 0 0,3-5 112 0 0,0 0 0 0 0,0 0 1 0 0,1 0-1 0 0,-1-1 0 0 0,1 0 0 0 0,0 0 0 0 0,0 0 0 0 0,0-1 0 0 0,0 0 0 0 0,1 0 0 0 0,-1-1 1 0 0,0 1-1 0 0,1-1 0 0 0,-1-1 0 0 0,1 1 0 0 0,-1-1 0 0 0,1 0 0 0 0,2-1-112 0 0,24 4-94 0 0,-29-3-356 0 0,17 4-425 0 0,-10 1-5626 0 0,-9-3 636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09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8221 0 0,'0'0'3827'0'0,"0"0"-2722"0"0,0 0-711 0 0,0 0 270 0 0,0 0-17 0 0,0 0-459 0 0,0 0-326 0 0,7 1 55 0 0,76 37 479 0 0,-130-1 1977 0 0,12-27-3013 0 0,35-10 742 0 0,0 0 14 0 0,36 12-748 0 0,-24-6 569 0 0,-5-4 100 0 0,1 1-1 0 0,-1-1 0 0 0,-1 2 0 0 0,1-1 1 0 0,0 1-1 0 0,-1 0 0 0 0,0 0 1 0 0,1 1-1 0 0,-2-1 0 0 0,1 1 0 0 0,-1 1 1 0 0,1-1-1 0 0,-1 1 0 0 0,-1 0 1 0 0,1 0-1 0 0,-1 0 0 0 0,3 7-36 0 0,-9-10 83 0 0,-1 0 0 0 0,1 0 0 0 0,-1 0 1 0 0,0 0-1 0 0,0 0 0 0 0,1-1 0 0 0,-2 0 0 0 0,1 1 0 0 0,0-1 0 0 0,0 0 0 0 0,-1 0 0 0 0,1-1 0 0 0,-1 1 0 0 0,0-1 0 0 0,1 0 0 0 0,-1 0 0 0 0,0 0 0 0 0,0 0 1 0 0,0-1-1 0 0,1 1 0 0 0,-1-1 0 0 0,0 0 0 0 0,0 0 0 0 0,0 0 0 0 0,0-1 0 0 0,0 0 0 0 0,-3 0-83 0 0,-1 1 4 0 0,-3 0-112 0 0,-53 2-604 0 0,22-5-3900 0 0,30-1-1372 0 0,3-6-1941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9:58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1 588 4316 0 0,'0'0'5960'0'0,"0"0"-3994"0"0,0 0-1333 0 0,0 0-5 0 0,1 7-140 0 0,-1-4-412 0 0,0 1-1 0 0,1 0 0 0 0,-1-1 0 0 0,1 1 1 0 0,0 0-1 0 0,0-1 0 0 0,1 1 1 0 0,-1-1-1 0 0,1 0 0 0 0,-1 1 1 0 0,1-1-1 0 0,0 0 0 0 0,0 0 0 0 0,1 0 1 0 0,-1 0-1 0 0,1-1 0 0 0,-1 1 1 0 0,1 0-1 0 0,0-1 0 0 0,0 0 0 0 0,0 0 1 0 0,0 0-1 0 0,0 0 0 0 0,0 0 1 0 0,1-1-1 0 0,-1 1 0 0 0,1-1 1 0 0,-1 0-1 0 0,1 0-75 0 0,0 1 14 0 0,0 0 0 0 0,0-1 0 0 0,0 1 0 0 0,0-1 0 0 0,0 0 1 0 0,0 0-1 0 0,0-1 0 0 0,0 1 0 0 0,1-1 0 0 0,-1 0 0 0 0,0 0 0 0 0,0 0 1 0 0,0-1-1 0 0,1 0 0 0 0,-1 1 0 0 0,0-1 0 0 0,0-1 0 0 0,0 1 0 0 0,0-1 1 0 0,0 1-1 0 0,0-1 0 0 0,-1 0 0 0 0,1 0 0 0 0,-1-1 0 0 0,1 1 0 0 0,-1-1 0 0 0,0 0 1 0 0,0 0-1 0 0,0 0 0 0 0,0 0 0 0 0,0 0 0 0 0,-1-1 0 0 0,0 1 0 0 0,1-1 1 0 0,-1 1-1 0 0,-1-1 0 0 0,1 0 0 0 0,0 0 0 0 0,-1 0 0 0 0,1-4-14 0 0,-4 5-3 0 0,-1 1 0 0 0,1 0 0 0 0,-1 0 0 0 0,0 0 0 0 0,0 0-1 0 0,1 0 1 0 0,-1 0 0 0 0,-1 1 0 0 0,1-1 0 0 0,0 1 0 0 0,0 0 0 0 0,0 0 0 0 0,-1 0 0 0 0,1 1-1 0 0,0-1 1 0 0,-1 1 0 0 0,1 0 0 0 0,-1 0 0 0 0,1 0 0 0 0,0 0 0 0 0,-1 0 0 0 0,1 1 0 0 0,-1 0-1 0 0,1-1 1 0 0,0 1 0 0 0,0 0 0 0 0,-1 1 0 0 0,1-1 0 0 0,0 1 0 0 0,0-1 0 0 0,0 1-1 0 0,1 0 1 0 0,-1 0 0 0 0,0 0 0 0 0,1 0 0 0 0,-1 1 0 0 0,1-1 0 0 0,0 1 0 0 0,-1-1 0 0 0,1 1 3 0 0,-1-1 53 0 0,0-1 0 0 0,-1 1 0 0 0,1 0 0 0 0,0 0 1 0 0,0 0-1 0 0,0 0 0 0 0,1 0 0 0 0,-1 1 1 0 0,0-1-1 0 0,1 1 0 0 0,0 0 0 0 0,-1-1 0 0 0,1 1 1 0 0,0 0-1 0 0,1 1 0 0 0,-1-1 0 0 0,0 0 1 0 0,1 0-1 0 0,0 1 0 0 0,0-1 0 0 0,0 1 0 0 0,0-1 1 0 0,0 1-1 0 0,1-1 0 0 0,-1 1 0 0 0,1 0 1 0 0,0-1-1 0 0,0 1 0 0 0,1-1 0 0 0,-1 1 0 0 0,1 0 1 0 0,0-1-1 0 0,0 1 0 0 0,0-1 0 0 0,0 1 1 0 0,0-1-1 0 0,1 0 0 0 0,-1 0 0 0 0,1 1 0 0 0,0-1 1 0 0,0 0-1 0 0,0-1 0 0 0,1 1 0 0 0,-1 0 1 0 0,1-1-1 0 0,-1 1 0 0 0,1-1 0 0 0,0 0 0 0 0,0 1 1 0 0,0-2-1 0 0,0 1 0 0 0,2 0-53 0 0,117 19 250 0 0,-68-20-5488 0 0,-42-1 2929 0 0,-2 0-3868 0 0</inkml:trace>
  <inkml:trace contextRef="#ctx0" brushRef="#br0" timeOffset="1680.99">356 175 6005 0 0,'0'0'6211'0'0,"0"0"-5360"0"0,0 0-1330 0 0,0 0 246 0 0,0 0 42 0 0,8 4 67 0 0,123 97 2038 0 0,-130-100-1884 0 0,-1 0 0 0 0,1 0 0 0 0,0 0 1 0 0,-1 0-1 0 0,1 0 0 0 0,-1 1 0 0 0,0-1 0 0 0,1 0 0 0 0,-1 0 1 0 0,0 0-1 0 0,0 1 0 0 0,0-1 0 0 0,0 0 0 0 0,0 0 1 0 0,0 0-1 0 0,0 1 0 0 0,0-1 0 0 0,0 0 0 0 0,-1 0 0 0 0,1 0 1 0 0,0 0-1 0 0,-1 1 0 0 0,1-1 0 0 0,-1 0 0 0 0,1 0 0 0 0,-1 0 1 0 0,0 0-1 0 0,1 0 0 0 0,-1 0 0 0 0,0 0 0 0 0,0 0 0 0 0,0-1 1 0 0,0 1-1 0 0,0 0 0 0 0,1 0 0 0 0,-2-1 0 0 0,1 1 0 0 0,0 0 1 0 0,0-1-1 0 0,0 1 0 0 0,0-1 0 0 0,0 1 0 0 0,0-1 0 0 0,0 0 1 0 0,-1 0-1 0 0,1 1 0 0 0,0-1 0 0 0,0 0 0 0 0,0 0 0 0 0,-1 0 1 0 0,1 0-1 0 0,0 0 0 0 0,-1-1-30 0 0,-66-9-678 0 0,104 17 229 0 0,17 44 2275 0 0,-53-49-1774 0 0,1-1 0 0 0,-1 1-1 0 0,0-1 1 0 0,0 1 0 0 0,0-1 0 0 0,0 1 0 0 0,0-1 0 0 0,0 1-1 0 0,0-1 1 0 0,0 0 0 0 0,-1 1 0 0 0,1-1 0 0 0,-1 1-1 0 0,1-1 1 0 0,-1 1 0 0 0,1-1 0 0 0,-1 0 0 0 0,0 1-1 0 0,0-1 1 0 0,0 0 0 0 0,1 0 0 0 0,-1 0 0 0 0,0 0-1 0 0,-1 0 1 0 0,1 1 0 0 0,0-2 0 0 0,0 1 0 0 0,0 0 0 0 0,0 0-1 0 0,-1 0 1 0 0,1-1 0 0 0,0 1 0 0 0,-1 0 0 0 0,1-1-1 0 0,-1 1 1 0 0,1-1 0 0 0,-1 0 0 0 0,1 0 0 0 0,-1 1-1 0 0,1-1 1 0 0,-1 0 0 0 0,1 0 0 0 0,-1 0 0 0 0,1 0-1 0 0,-1-1 1 0 0,1 1 0 0 0,-1 0-52 0 0,-57 1 7 0 0,39-6-2320 0 0,8-4-3344 0 0,9 1-2771 0 0</inkml:trace>
  <inkml:trace contextRef="#ctx0" brushRef="#br0" timeOffset="1917.52">738 178 14405 0 0,'0'0'1436'0'0,"0"0"-1284"0"0,-4 42 164 0 0,-1-23 445 0 0,-2 4-113 0 0,2 2-104 0 0,-1-1-200 0 0,0-1-160 0 0,0-1-96 0 0,4-3-28 0 0,0-2 4 0 0,2-4 0 0 0,2-1-64 0 0,6-2-332 0 0,2-1-816 0 0,4-4-769 0 0,-5-2-2207 0 0,11-4-3961 0 0</inkml:trace>
  <inkml:trace contextRef="#ctx0" brushRef="#br0" timeOffset="2168.52">853 346 11369 0 0,'0'0'4656'0'0,"0"0"-4656"0"0,0 0-100 0 0,0 0 100 0 0,-53-7 557 0 0,28 3-209 0 0,-4 1-172 0 0,0-2-176 0 0,2 2-737 0 0,-1 0-1143 0 0,6 0-2140 0 0,2-3-3153 0 0</inkml:trace>
  <inkml:trace contextRef="#ctx0" brushRef="#br0" timeOffset="2696.53">900 24 1252 0 0,'0'0'8110'0'0,"0"0"-5320"0"0,0 0-1827 0 0,0 0-61 0 0,0 0-6 0 0,0 0-198 0 0,0 0-326 0 0,0 0-369 0 0,4-1-213 0 0,149-21-112 0 0,-134 81 1160 0 0,40 357 2140 0 0,-38-241-2599 0 0,-7 0 1 0 0,-8 102-380 0 0,-4-171 377 0 0,-4-104-353 0 0,0 0 0 0 0,0 0 0 0 0,-1 0 0 0 0,1 0-1 0 0,-1 0 1 0 0,1 0 0 0 0,-1-1 0 0 0,0 1 0 0 0,0-1 0 0 0,1 0 0 0 0,-1 1 0 0 0,0-2 0 0 0,0 1 0 0 0,0 0 0 0 0,0 0 0 0 0,-1-1-1 0 0,1 0 1 0 0,0 0 0 0 0,0 0 0 0 0,0 0 0 0 0,0 0 0 0 0,0 0 0 0 0,0-1 0 0 0,0 1 0 0 0,0-1 0 0 0,0 0 0 0 0,-3-1-24 0 0,-1 1-27 0 0,-97-3-32 0 0,60 7-4987 0 0,39-4-1157 0 0,2-1-3294 0 0</inkml:trace>
  <inkml:trace contextRef="#ctx0" brushRef="#br0" timeOffset="8384.2">362 493 1032 0 0,'0'0'1120'0'0,"0"0"704"0"0,0 0-1420 0 0,0 0-404 0 0,0 0-140 0 0,0 0-460 0 0,33 0-420 0 0,-21-3-60 0 0,-4 2-368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11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25 3404 0 0,'0'0'8482'0'0,"0"0"-5815"0"0,0 0-1787 0 0,0 0 177 0 0,0 0 208 0 0,0 0-328 0 0,-7 0-449 0 0,-255-14-1523 0 0,260 14 451 0 0,-6-1-1480 0 0,5-2-3013 0 0,2-3-4383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12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3648 0 0,'0'0'7378'0'0,"0"0"-5114"0"0,0 0-1717 0 0,0 0 313 0 0,0 0 270 0 0,0 0-347 0 0,0 0-591 0 0,0 0-110 0 0,0 4 245 0 0,-5 255 1437 0 0,7-250-4248 0 0,4-11-5792 0 0,5-4 61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3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146 1 5184 0 0,'0'0'7532'0'0,"0"8"-6063"0"0,3 244 2620 0 0,21-203-3838 0 0,-26-82-1676 0 0,0 30 1437 0 0,0-1 1 0 0,-1 1-1 0 0,1 0 1 0 0,-1 0-1 0 0,0 0 1 0 0,0 0 0 0 0,0 0-1 0 0,0 1 1 0 0,0-1-1 0 0,-1 1 1 0 0,1 0-1 0 0,-1 0 1 0 0,1 0 0 0 0,-1 1-1 0 0,0-1 1 0 0,0 1-1 0 0,1 0 1 0 0,-1 0-1 0 0,0 0 1 0 0,0 0-1 0 0,0 1 1 0 0,-1-1 0 0 0,1 1-1 0 0,0 0 1 0 0,0 1-1 0 0,0-1 1 0 0,0 1-1 0 0,0-1 1 0 0,0 1 0 0 0,0 1-1 0 0,1-1 1 0 0,-1 0-1 0 0,0 1 1 0 0,0 0-1 0 0,1 0 1 0 0,-1 0 0 0 0,1 0-1 0 0,0 0 1 0 0,-1 1-1 0 0,1 0 1 0 0,0-1-1 0 0,1 1 1 0 0,-1 0 0 0 0,0 1-1 0 0,1-1 1 0 0,0 0-1 0 0,0 1 1 0 0,0-1-1 0 0,0 1 1 0 0,0 0 0 0 0,1-1-1 0 0,-1 1 1 0 0,1 0-13 0 0,1-2 14 0 0,0 0 0 0 0,0 0 0 0 0,0 0 1 0 0,1 0-1 0 0,-1 0 0 0 0,0 0 0 0 0,1-1 1 0 0,0 1-1 0 0,-1 0 0 0 0,1 0 0 0 0,0 0 1 0 0,0-1-1 0 0,0 1 0 0 0,0 0 0 0 0,0-1 1 0 0,0 1-1 0 0,0-1 0 0 0,1 1 0 0 0,-1-1 1 0 0,0 0-1 0 0,1 0 0 0 0,-1 1 1 0 0,1-1-1 0 0,0 0 0 0 0,-1 0 0 0 0,1 0 1 0 0,0-1-1 0 0,0 1 0 0 0,-1 0 0 0 0,1-1 1 0 0,0 1-1 0 0,0-1 0 0 0,0 0 0 0 0,0 1 1 0 0,0-1-1 0 0,0 0 0 0 0,0 0 0 0 0,1 0-14 0 0,79 4-1375 0 0,-44-11-1529 0 0,-12-3-3758 0 0,-5-2-704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0:13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8281 0 0,'0'0'4928'0'0,"0"0"-4134"0"0,0 0-572 0 0,6 12 540 0 0,5 10-469 0 0,0 1 0 0 0,-2 0 0 0 0,0 0 0 0 0,-2 1 0 0 0,0 0 0 0 0,-2 1 0 0 0,-1 0 0 0 0,-1 0 0 0 0,-1-1 0 0 0,-1 2 1 0 0,-1-1-1 0 0,-1 0 0 0 0,-1 0 0 0 0,-5 19-293 0 0,0-29 80 0 0,0-1-1 0 0,-1 1 1 0 0,0-1 0 0 0,-2 0 0 0 0,1-1 0 0 0,-1 0 0 0 0,-1-1 0 0 0,-1 0-1 0 0,1-1 1 0 0,-2 0 0 0 0,-4 3-80 0 0,-95 50-2548 0 0,90-59-3295 0 0,8-9-5354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53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1559 143 872 0 0,'0'0'513'0'0,"0"0"-250"0"0,0 0 221 0 0,0 0 976 0 0,0 0-253 0 0,0 0-600 0 0,0 0-263 0 0,-26 11-157 0 0,-325-19 2925 0 0,348 8-3076 0 0,0 0 0 0 0,1 0 1 0 0,-1 0-1 0 0,0 0 0 0 0,0 0 1 0 0,1 1-1 0 0,-1 0 0 0 0,0-1 0 0 0,1 1 1 0 0,-1 0-1 0 0,1 0 0 0 0,-1 1 0 0 0,1-1 1 0 0,-1 0-1 0 0,1 1 0 0 0,0-1 1 0 0,0 1-1 0 0,-1 0 0 0 0,1 0 0 0 0,1 0 1 0 0,-1 0-1 0 0,0 0 0 0 0,0 0 1 0 0,1 1-1 0 0,-1-1 0 0 0,1 0 0 0 0,0 1 1 0 0,0-1-1 0 0,0 1 0 0 0,0 0 0 0 0,0-1 1 0 0,0 1-1 0 0,1 0 0 0 0,-1-1 1 0 0,1 1-1 0 0,0 0 0 0 0,0 0 0 0 0,0-1 1 0 0,0 1-1 0 0,0 0 0 0 0,1 0 1 0 0,-1-1-1 0 0,1 1 0 0 0,0 0 0 0 0,-1-1 1 0 0,2 2-37 0 0,-4-10 3438 0 0,-19-27-3684 0 0,-4 16 224 0 0,0 2-1 0 0,-2 0 1 0 0,0 2 0 0 0,-1 1-1 0 0,0 1 1 0 0,0 2 0 0 0,-1 0-1 0 0,-1 2 1 0 0,1 2-1 0 0,-1 0 1 0 0,0 2 0 0 0,0 1-1 0 0,0 2 1 0 0,0 0 0 0 0,0 2-1 0 0,-3 2 23 0 0,-72-4 82 0 0,-328-32 1751 0 0,375 13-1262 0 0,49 1-9175 0 0,12 9 1170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57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399 26 3904 0 0,'-59'-6'0'0'0,"-4"2"-1996"0"0,-8 0 1084 0 0,2 1 376 0 0,2-2 408 0 0,-2 1 48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57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0 143 632 0 0,'27'-36'76'0'0,"7"-2"-76"0"0,5-2-624 0 0,-7 11 540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1:58:57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1 136 0 0,'76'25'336'0'0,"0"3"-20"0"0,-6 4-172 0 0,-4 6 324 0 0,-3 5-104 0 0,-2 9-312 0 0,-1 4 0 0 0,-1 8-52 0 0,0 7 0 0 0,-1 4 4 0 0,-5 5 88 0 0,-5 0-92 0 0,-7 0-128 0 0,-9-1-668 0 0,-15-21-244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1:06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32 639 4316 0 0,'0'0'442'0'0,"0"0"1277"0"0,0 0-319 0 0,0 0-83 0 0,0 0 97 0 0,0 0-518 0 0,0 0-545 0 0,-2 41 734 0 0,4 648 2304 0 0,-23-445-2954 0 0,11 1 0 0 0,10 0 0 0 0,11 4-435 0 0,9 248 1171 0 0,-14-472-2211 0 0,1-23-5153 0 0,2-8-1187 0 0</inkml:trace>
  <inkml:trace contextRef="#ctx0" brushRef="#br0" timeOffset="407.25">50 2877 8037 0 0,'0'0'3381'0'0,"0"0"-3034"0"0,6 4-353 0 0,13 6 192 0 0,2-1-1 0 0,-1-2 1 0 0,1 0 0 0 0,0 0-1 0 0,0-2 1 0 0,1-1 0 0 0,0-1-1 0 0,0 0 1 0 0,-1-2 0 0 0,23-1-186 0 0,-11 2 86 0 0,732 27 1584 0 0,271 22 671 0 0,-268 6-1365 0 0,-763-57-1286 0 0,24-4-271 0 0,-19-12-3157 0 0,-13-6-2945 0 0</inkml:trace>
  <inkml:trace contextRef="#ctx0" brushRef="#br0" timeOffset="1570.59">610 1995 2520 0 0,'0'0'858'0'0,"0"0"2307"0"0,0 0-1758 0 0,0 0-1054 0 0,0 0-78 0 0,0 0 448 0 0,0 0 351 0 0,0 0 46 0 0,0 0-237 0 0,-5-36 1166 0 0,15 8-1934 0 0,2 1 0 0 0,0 0 0 0 0,2 0 1 0 0,1 1-1 0 0,1 1 0 0 0,1 1 0 0 0,1 1 1 0 0,1 0-1 0 0,11-9-115 0 0,-5 2 174 0 0,17-21-157 0 0,3 3-1 0 0,1 2 1 0 0,3 1-1 0 0,1 3 0 0 0,2 2 1 0 0,2 3-1 0 0,1 2 1 0 0,2 2-1 0 0,1 3 1 0 0,6 0-17 0 0,132-43 202 0 0,4 8 0 0 0,85-11-202 0 0,-212 57 153 0 0,95-20 216 0 0,2 7-1 0 0,163-9-368 0 0,-315 40-820 0 0,-25 2-4169 0 0,-10 1-646 0 0</inkml:trace>
  <inkml:trace contextRef="#ctx0" brushRef="#br0" timeOffset="2087.59">706 1617 3436 0 0,'0'0'6868'0'0,"1"8"-5593"0"0,3 27-997 0 0,6 35 184 0 0,-3 0 0 0 0,-3 0-1 0 0,-3 1 1 0 0,-3-1-1 0 0,-3 0 1 0 0,-4 1 0 0 0,-4 10-462 0 0,5-50 101 0 0,-4 3-63 0 0,3 1 1 0 0,0 1-1 0 0,3 0 1 0 0,0 0-1 0 0,3 0 1 0 0,1 0-1 0 0,2 0 1 0 0,1 1-1 0 0,5 30-38 0 0,-3-52-509 0 0,1 8-4740 0 0,-2-19-2169 0 0</inkml:trace>
  <inkml:trace contextRef="#ctx0" brushRef="#br0" timeOffset="2538.13">744 3176 2900 0 0,'0'0'4743'0'0,"0"0"-3060"0"0,0 0-915 0 0,0 0-17 0 0,0 0-96 0 0,0 0-49 0 0,0 0 118 0 0,0 0 73 0 0,0 0-33 0 0,-12-2 93 0 0,9 0-861 0 0,1-1 1 0 0,-1 1-1 0 0,0 0 0 0 0,0 0 1 0 0,0 0-1 0 0,1 1 0 0 0,-2-1 0 0 0,1 1 1 0 0,0-1-1 0 0,0 1 0 0 0,0 0 1 0 0,-1 0-1 0 0,1 1 0 0 0,0-1 0 0 0,-1 1 1 0 0,1-1-1 0 0,-1 1 0 0 0,1 0 1 0 0,0 1-1 0 0,-1-1 0 0 0,1 0 1 0 0,-1 1-1 0 0,1 0 0 0 0,0 0 0 0 0,-1 0 1 0 0,1 0-1 0 0,0 0 0 0 0,0 1 1 0 0,0-1-1 0 0,0 1 0 0 0,0 0 0 0 0,0 0 1 0 0,1 0-1 0 0,-1 0 0 0 0,1 1 1 0 0,-1-1-1 0 0,1 1 0 0 0,0-1 1 0 0,-1 1 3 0 0,-2 3 39 0 0,1 1 1 0 0,-1 0 0 0 0,1 0-1 0 0,0 0 1 0 0,0 0 0 0 0,1 0 0 0 0,0 1-1 0 0,1 0 1 0 0,-1-1 0 0 0,1 1 0 0 0,1 0-1 0 0,0 0 1 0 0,0 0 0 0 0,0 0 0 0 0,1 0-1 0 0,1 6-39 0 0,-1-12 39 0 0,0 0 0 0 0,0 0-1 0 0,1 0 1 0 0,-1 0-1 0 0,1 0 1 0 0,0 0-1 0 0,-1 0 1 0 0,1-1 0 0 0,0 1-1 0 0,0 0 1 0 0,0 0-1 0 0,0-1 1 0 0,1 1-1 0 0,-1 0 1 0 0,0-1-1 0 0,1 1 1 0 0,-1-1 0 0 0,1 0-1 0 0,-1 1 1 0 0,1-1-1 0 0,0 0 1 0 0,-1 0-1 0 0,1 0 1 0 0,0 0 0 0 0,0 0-1 0 0,0-1 1 0 0,0 1-1 0 0,0-1 1 0 0,0 1-1 0 0,0-1 1 0 0,0 1 0 0 0,0-1-1 0 0,0 0 1 0 0,0 0-1 0 0,0 0 1 0 0,0 0-1 0 0,0-1 1 0 0,0 1-1 0 0,0 0 1 0 0,0-1 0 0 0,0 1-1 0 0,0-1 1 0 0,1 0-39 0 0,76-47 1431 0 0,-48-3-1049 0 0,7 85-788 0 0,-14 0 510 0 0,6 8-1127 0 0,-8-20-3276 0 0,-9-17-2671 0 0</inkml:trace>
  <inkml:trace contextRef="#ctx0" brushRef="#br0" timeOffset="3175.97">2731 917 1800 0 0,'0'0'5313'0'0,"0"0"-3624"0"0,0 0-924 0 0,0 0 4 0 0,0 0-61 0 0,0 0-287 0 0,0 0-664 0 0,2 11 741 0 0,7 113 385 0 0,-6 1-1 0 0,-6-1 1 0 0,-13 93-883 0 0,-1 18 91 0 0,5 6 195 0 0,-24 808 2513 0 0,33-1027-3564 0 0,-5-29-7210 0 0,2-5-637 0 0</inkml:trace>
  <inkml:trace contextRef="#ctx0" brushRef="#br0" timeOffset="3828.05">2651 3407 4772 0 0,'0'0'2082'0'0,"0"0"900"0"0,0 0-2042 0 0,0 0-686 0 0,0 0 252 0 0,0 0 7 0 0,0 0-265 0 0,0 0-35 0 0,0 0 284 0 0,2 6 287 0 0,5 12-385 0 0,-1 1 0 0 0,-1 0-1 0 0,-1 0 1 0 0,0 0 0 0 0,-2 1-1 0 0,0-1 1 0 0,-1 1 0 0 0,-1 0 0 0 0,-1 3-399 0 0,39-65-3351 0 0,-34 42 3474 0 0,0-1-1 0 0,1 1 1 0 0,-1 0 0 0 0,1 1-1 0 0,-1-1 1 0 0,1 1 0 0 0,-1 0-1 0 0,0 0 1 0 0,1 0 0 0 0,-1 0-1 0 0,0 1 1 0 0,0 0 0 0 0,0 0-1 0 0,0 0 1 0 0,0 0 0 0 0,-1 0-1 0 0,1 1 1 0 0,-1 0 0 0 0,1 0-1 0 0,-1 0 1 0 0,0 0-123 0 0,-1-2 39 0 0,-1 0 0 0 0,1 0 0 0 0,-1 1 0 0 0,0-1 1 0 0,1 0-1 0 0,-1 1 0 0 0,0-1 0 0 0,0 1 0 0 0,0-1 0 0 0,0 1 0 0 0,0-1 0 0 0,0 1 1 0 0,-1 0-1 0 0,1-1 0 0 0,0 1 0 0 0,-1 0 0 0 0,1-1 0 0 0,-1 1 0 0 0,0 0 0 0 0,0 0 1 0 0,1 0-1 0 0,-1 0 0 0 0,0-1 0 0 0,-1 1 0 0 0,1 0 0 0 0,0 0 0 0 0,0 0 1 0 0,-1-1-1 0 0,1 1 0 0 0,-1 0 0 0 0,0 0 0 0 0,1-1 0 0 0,-1 1 0 0 0,0-1 0 0 0,0 1 1 0 0,0 0-1 0 0,0-1 0 0 0,0 0 0 0 0,0 1 0 0 0,-1-1 0 0 0,1 0 0 0 0,0 1 1 0 0,-1-1-1 0 0,1 0 0 0 0,-1 0 0 0 0,1 0 0 0 0,-1 0 0 0 0,0-1 0 0 0,1 1 0 0 0,-1 0 1 0 0,0-1-1 0 0,1 1 0 0 0,-1-1 0 0 0,0 1 0 0 0,0-1 0 0 0,0 0 0 0 0,1 0 0 0 0,-1 0 1 0 0,0 0-1 0 0,0 0 0 0 0,0 0 0 0 0,-1-1-39 0 0,-51 2-970 0 0,19-15-5190 0 0,16-3-3497 0 0</inkml:trace>
  <inkml:trace contextRef="#ctx0" brushRef="#br0" timeOffset="4571.46">3254 601 952 0 0,'0'0'6997'0'0,"0"0"-4937"0"0,0 0-1829 0 0,0 0 55 0 0,0 0 140 0 0,0 0-38 0 0,0 0-20 0 0,0 0 170 0 0,3 3-1 0 0,0 0-461 0 0,1 1 1 0 0,-1-2 0 0 0,1 1 0 0 0,0 0-1 0 0,0-1 1 0 0,0 0 0 0 0,0 0 0 0 0,0 0 0 0 0,1 0-1 0 0,-1-1 1 0 0,0 1 0 0 0,1-1 0 0 0,0 0 0 0 0,-1-1-1 0 0,1 1 1 0 0,-1-1 0 0 0,1 0 0 0 0,0 0 0 0 0,-1 0-1 0 0,1-1 1 0 0,0 1 0 0 0,-1-1 0 0 0,1 0 0 0 0,-1-1-1 0 0,0 1 1 0 0,1-1 0 0 0,-1 0 0 0 0,0 0 0 0 0,0 0-1 0 0,0-1 1 0 0,0 1 0 0 0,0-1 0 0 0,-1 0 0 0 0,1 0-1 0 0,-1 0 1 0 0,1 0 0 0 0,-1-1 0 0 0,1-2-77 0 0,-5 0-75 0 0,-1-1 1 0 0,0 1-1 0 0,-1 0 1 0 0,1 0-1 0 0,-1 0 0 0 0,-1 0 1 0 0,1 1-1 0 0,-1-1 1 0 0,0 1-1 0 0,0 0 1 0 0,0 0-1 0 0,-1 1 0 0 0,0-1 1 0 0,0 1-1 0 0,0 0 1 0 0,0 0-1 0 0,-1 0 1 0 0,1 1-1 0 0,-1 0 0 0 0,0 0 1 0 0,0 0-1 0 0,0 1 1 0 0,0 0-1 0 0,-1 0 1 0 0,1 1 74 0 0,4 3 14 0 0,1-1 1 0 0,-1 1 0 0 0,1 0 0 0 0,-1 1 0 0 0,1-1-1 0 0,0 0 1 0 0,0 0 0 0 0,0 0 0 0 0,0 1 0 0 0,0-1-1 0 0,1 1 1 0 0,-1-1 0 0 0,1 0 0 0 0,-1 1 0 0 0,1-1-1 0 0,0 1 1 0 0,0-1 0 0 0,0 1 0 0 0,0-1 0 0 0,1 1-1 0 0,-1-1 1 0 0,1 1 0 0 0,-1-1 0 0 0,1 0 0 0 0,0 1 0 0 0,0-1-1 0 0,0 0-14 0 0,-1-1 2 0 0,11 51 748 0 0,-5-28-495 0 0,-1-1 1 0 0,-1 1 0 0 0,-1 0-1 0 0,-1 0 1 0 0,-1 0-1 0 0,-1 0 1 0 0,-3 19-256 0 0,-4-29-1134 0 0,5-13-7134 0 0,2-12 893 0 0</inkml:trace>
  <inkml:trace contextRef="#ctx0" brushRef="#br0" timeOffset="4821.42">3419 741 9049 0 0,'0'0'6964'0'0,"0"0"-6964"0"0,0 0-936 0 0,-39 7 712 0 0,19-7 224 0 0,0 0 72 0 0,-3 0-72 0 0,3 0-240 0 0,-2 0-688 0 0,5 0-1372 0 0,2-3-2564 0 0,1-5-1729 0 0</inkml:trace>
  <inkml:trace contextRef="#ctx0" brushRef="#br0" timeOffset="5073.88">3575 633 12805 0 0,'0'0'1920'0'0,"0"0"-1920"0"0,0 0-444 0 0,0 0 444 0 0,-19 43 572 0 0,14-27-272 0 0,1 3-108 0 0,2 1-56 0 0,2 0-36 0 0,0 0 40 0 0,0-1-140 0 0,5-3-88 0 0,0-1-492 0 0,4-3-140 0 0,2 0-528 0 0,4-5-1484 0 0,-3-2-3409 0 0</inkml:trace>
  <inkml:trace contextRef="#ctx0" brushRef="#br0" timeOffset="5320.01">3661 748 288 0 0,'0'0'6289'0'0,"0"0"-4675"0"0,0 0-1515 0 0,0 0-44 0 0,0 0-340 0 0,0 0-121 0 0,8-2 116 0 0,-3 0 435 0 0,0 1-1 0 0,0 0 1 0 0,0 1 0 0 0,0-1-1 0 0,0 1 1 0 0,0 0 0 0 0,0 0-1 0 0,0 0 1 0 0,0 1 0 0 0,0 0-1 0 0,0 0 1 0 0,0 0 0 0 0,0 1-1 0 0,0-1 1 0 0,-1 1 0 0 0,1 0-1 0 0,-1 1 1 0 0,1-1 0 0 0,-1 1-1 0 0,0 0 1 0 0,0 0-1 0 0,0 0 1 0 0,0 0 0 0 0,-1 1-1 0 0,1-1 1 0 0,-1 1 0 0 0,0 0-1 0 0,0 0 1 0 0,0 0 0 0 0,1 4-145 0 0,-5-5 57 0 0,0 0 0 0 0,0 0 0 0 0,-1 0 1 0 0,1 0-1 0 0,-1-1 0 0 0,1 1 0 0 0,-1-1 1 0 0,0 1-1 0 0,0-1 0 0 0,0 0 0 0 0,-1 1 0 0 0,1-1 1 0 0,0 0-1 0 0,-1-1 0 0 0,1 1 0 0 0,-1 0 1 0 0,0-1-1 0 0,0 1 0 0 0,1-1 0 0 0,-1 0 0 0 0,0 0 1 0 0,0 0-1 0 0,0 0 0 0 0,0-1 0 0 0,0 1 1 0 0,0-1-1 0 0,-1 0 0 0 0,1 0 0 0 0,-2 0-57 0 0,-34 0-7519 0 0,29-2 1675 0 0</inkml:trace>
  <inkml:trace contextRef="#ctx0" brushRef="#br0" timeOffset="5507.58">3886 742 7021 0 0,'0'0'4909'0'0,"-3"7"-4637"0"0,-5 5-223 0 0,3-5 96 0 0,1-1 1 0 0,-1 1-1 0 0,1-1 1 0 0,0 1-1 0 0,1 1 1 0 0,0-1-1 0 0,0 0 0 0 0,1 1 1 0 0,-1-1-1 0 0,2 1 1 0 0,-1 0-1 0 0,1 0 1 0 0,0 0-1 0 0,1-1 1 0 0,0 7-146 0 0,33 6 13 0 0,7-22-4745 0 0,-27-2 487 0 0</inkml:trace>
  <inkml:trace contextRef="#ctx0" brushRef="#br0" timeOffset="5790.55">4059 724 14365 0 0,'0'0'608'0'0,"18"37"-380"0"0,-11-14 124 0 0,-3 4 188 0 0,-3 3-71 0 0,-1 0-185 0 0,-1 0-108 0 0,-7 1-52 0 0,-9-1-48 0 0,-8 3-76 0 0,-14 0-548 0 0,5-8-861 0 0,-11-9-4323 0 0</inkml:trace>
  <inkml:trace contextRef="#ctx0" brushRef="#br0" timeOffset="6197.96">2153 1202 5593 0 0,'58'70'4876'0'0,"-2"-1"-4440"0"0,7 8-356 0 0,-7-7-80 0 0,-5-7 268 0 0,-7-5-140 0 0,-5-4 4 0 0,-4-5 8 0 0,-9-12-128 0 0,-9-11-12 0 0,-6-7-116 0 0,-6-7-256 0 0,-2 1-16 0 0,-6-4-308 0 0,-6-3-612 0 0,-19-7-196 0 0,5-7-3377 0 0</inkml:trace>
  <inkml:trace contextRef="#ctx0" brushRef="#br0" timeOffset="6461.49">1504 1168 5549 0 0,'79'76'2411'0'0,"257"260"2770"0"0,-220-212-5483 0 0,-5 4 0 0 0,-5 6 0 0 0,10 28 302 0 0,-95-113-3204 0 0,-41-47-1015 0 0,2-6 1491 0 0</inkml:trace>
  <inkml:trace contextRef="#ctx0" brushRef="#br0" timeOffset="6664.43">1105 1496 4304 0 0,'108'113'3489'0'0,"5"-5"0"0"0,84 59-3489 0 0,123 117 1779 0 0,-131-60-2598 0 0,-188-224 781 0 0,0 0-1 0 0,0 1 0 0 0,0-1 1 0 0,-1 0-1 0 0,1 1 0 0 0,0-1 0 0 0,-1 1 1 0 0,1-1-1 0 0,0 1 0 0 0,-1 0 1 0 0,1-1-1 0 0,-1 1 0 0 0,1 0 0 0 0,-1-1 1 0 0,1 1-1 0 0,-1 0 0 0 0,1-1 1 0 0,-1 1-1 0 0,0 0 0 0 0,1 0 0 0 0,-1 0 1 0 0,0-1-1 0 0,0 1 0 0 0,0 0 1 0 0,0 0-1 0 0,1 0 0 0 0,-1 0 0 0 0,0-1 1 0 0,0 1-1 0 0,0 0 0 0 0,-1 0 1 0 0,1 0-1 0 0,0 0 0 0 0,0-1 0 0 0,0 1 1 0 0,-1 0-1 0 0,1 0 0 0 0,0 0 1 0 0,-1-1-1 0 0,1 1 0 0 0,-1 0 0 0 0,1-1 1 0 0,-1 1-1 0 0,1 0 0 0 0,-1-1 1 0 0,1 1-1 0 0,-1 0 0 0 0,0-1 0 0 0,1 1 1 0 0,-1-1-1 0 0,0 1 0 0 0,1-1 1 0 0,-1 0-1 0 0,0 1 0 0 0,0-1 0 0 0,1 0 1 0 0,-1 1-1 0 0,0-1 0 0 0,0 0 39 0 0,-49-13-3182 0 0,13-4-914 0 0</inkml:trace>
  <inkml:trace contextRef="#ctx0" brushRef="#br0" timeOffset="6941.58">848 1996 5320 0 0,'67'64'4577'0'0,"4"-1"-3725"0"0,14 13-660 0 0,-4-8 348 0 0,4 0 152 0 0,-2-3-12 0 0,-5-1-248 0 0,-1-5-112 0 0,-11-4-320 0 0,-11-6-88 0 0,-12-9-792 0 0,-16-11-596 0 0,-8-9-616 0 0,-13-6-636 0 0,1-6-1761 0 0</inkml:trace>
  <inkml:trace contextRef="#ctx0" brushRef="#br0" timeOffset="7190.82">969 2508 9233 0 0,'77'62'4392'0'0,"-6"2"-4348"0"0,2 4-44 0 0,-17-13-64 0 0,-2-4-76 0 0,-2-4-600 0 0,2-6-592 0 0,0-5-1096 0 0,-15-13-1973 0 0</inkml:trace>
  <inkml:trace contextRef="#ctx0" brushRef="#br0" timeOffset="8074.4">3863 1249 1172 0 0,'8'1'906'0'0,"12"0"-630"0"0,0-1 1 0 0,0-1 0 0 0,0 0-1 0 0,0-2 1 0 0,-1 0 0 0 0,1-1-1 0 0,-1-1 1 0 0,0-1 0 0 0,0-1-1 0 0,0-1 1 0 0,-1 0 0 0 0,0-1 0 0 0,-1-1-1 0 0,0-1 1 0 0,-1 0 0 0 0,0-1-1 0 0,0-1 1 0 0,-2-1 0 0 0,1 0-1 0 0,-2 0 1 0 0,0-2 0 0 0,-1 1-1 0 0,0-2 1 0 0,-1 1 0 0 0,-1-2 0 0 0,-1 1-1 0 0,0-1 1 0 0,3-14-277 0 0,-2 6-22 0 0,-2 0-1 0 0,-1 0 1 0 0,-2-1 0 0 0,0 0 0 0 0,-2 0-1 0 0,0 0 1 0 0,-2-1 0 0 0,-1 1 0 0 0,-2 0-1 0 0,0-1 1 0 0,-2 1 0 0 0,-1 1 0 0 0,-1-1-1 0 0,-1 1 1 0 0,-2-1 0 0 0,0 2 0 0 0,-2 0-1 0 0,0 0 1 0 0,-2 1 0 0 0,-10-14 22 0 0,5 9-28 0 0,-2 1-1 0 0,-1 1 1 0 0,-1 1 0 0 0,-1 1 0 0 0,-1 0 0 0 0,-1 2 0 0 0,-1 1-1 0 0,-2 2 1 0 0,0 0 0 0 0,0 2 0 0 0,-2 0 0 0 0,0 3-1 0 0,-2 0 1 0 0,1 2 0 0 0,-1 1 0 0 0,-11-1 28 0 0,15 5 16 0 0,0 1 1 0 0,-1 1-1 0 0,0 1 0 0 0,-1 2 1 0 0,1 1-1 0 0,0 1 0 0 0,-1 1 1 0 0,1 2-1 0 0,-1 1 0 0 0,1 1 1 0 0,0 2-1 0 0,1 1 1 0 0,-1 1-1 0 0,1 1 0 0 0,1 2 1 0 0,0 0-1 0 0,0 2 0 0 0,1 1 1 0 0,1 1-1 0 0,-19 16-16 0 0,22-17 10 0 0,2 2 1 0 0,0 1-1 0 0,1 0 0 0 0,1 1 0 0 0,1 1 1 0 0,0 1-1 0 0,1 0 0 0 0,1 1 0 0 0,2 1 1 0 0,0 0-1 0 0,1 1 0 0 0,1 1 1 0 0,1-1-1 0 0,1 2 0 0 0,1-1 0 0 0,1 1 1 0 0,2 0-1 0 0,0 0 0 0 0,2 1 0 0 0,1 0 1 0 0,1-1-1 0 0,0 1 0 0 0,3 0 0 0 0,0 0 1 0 0,1-1-1 0 0,3 8-10 0 0,10 8 115 0 0,1-2 0 0 0,1 0 0 0 0,3-1 1 0 0,1-1-1 0 0,2-1 0 0 0,1-1 0 0 0,2-2 0 0 0,1 0 0 0 0,2-2 1 0 0,1-1-1 0 0,1-1 0 0 0,2-2 0 0 0,0-1 0 0 0,2-2 0 0 0,10 4-115 0 0,-1-5 400 0 0,0-1-1 0 0,2-3 0 0 0,0-2 0 0 0,1-2 0 0 0,1-2 0 0 0,1-2 1 0 0,47 4-400 0 0,-63-12-934 0 0,-12-5-2573 0 0,-4-4-2649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1:32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673 186 680 0 0,'-5'-7'82'0'0,"-4"-6"-14"0"0,0 1 1 0 0,-1 0-1 0 0,-1 1 1 0 0,0 0-1 0 0,0 0 0 0 0,-1 1 1 0 0,0 0-1 0 0,-1 1 0 0 0,0 1 1 0 0,-1 0-1 0 0,0 1 0 0 0,0 0 1 0 0,0 1-1 0 0,-1 1 0 0 0,0 0 1 0 0,0 1-1 0 0,0 1 1 0 0,0 0-1 0 0,-1 1 0 0 0,1 1 1 0 0,-1 0-1 0 0,1 1 0 0 0,-1 1 1 0 0,0 0-1 0 0,1 1 0 0 0,0 1 1 0 0,-1 0-1 0 0,1 1 1 0 0,0 1-1 0 0,-3 2-68 0 0,0 6 32 0 0,0 2 1 0 0,1 0-1 0 0,1 2 0 0 0,1-1 1 0 0,0 2-1 0 0,2 0 0 0 0,-1 0 1 0 0,2 2-1 0 0,1-1 0 0 0,0 1 1 0 0,2 1-1 0 0,0 0 0 0 0,1 0 1 0 0,-3 18-33 0 0,1-5 164 0 0,1 1 1 0 0,1 0 0 0 0,3 1-1 0 0,0-1 1 0 0,3 1 0 0 0,1 0-1 0 0,1 0 1 0 0,5 26-165 0 0,1-45 48 0 0,2 0 0 0 0,0 0 0 0 0,1-1 0 0 0,0-1 0 0 0,1 1 0 0 0,1-1 0 0 0,1-1 0 0 0,0 0 0 0 0,0-1 0 0 0,2 0 0 0 0,0-1 0 0 0,0-1-1 0 0,1 0 1 0 0,0-1 0 0 0,1 0 0 0 0,0-1 0 0 0,0-1 0 0 0,1-1 0 0 0,0 0 0 0 0,0-1 0 0 0,1-1 0 0 0,0-1 0 0 0,0 0 0 0 0,0-1 0 0 0,14 0-48 0 0,-15-3 76 0 0,0 0-1 0 0,0-1 1 0 0,0-1-1 0 0,0-1 1 0 0,0 0 0 0 0,0-1-1 0 0,-1-1 1 0 0,1 0 0 0 0,-1-1-1 0 0,-1-1 1 0 0,1-1 0 0 0,-1 0-1 0 0,0-1 1 0 0,-1 0 0 0 0,0-1-1 0 0,-1-1 1 0 0,0 0 0 0 0,0-1-1 0 0,-1-1 1 0 0,-1 1 0 0 0,0-2-1 0 0,-1 0 1 0 0,0 0-1 0 0,-1-1 1 0 0,-1 0 0 0 0,0 0-1 0 0,-1-1 1 0 0,-1 0 0 0 0,-1 0-1 0 0,3-13-75 0 0,1-5-84 0 0,-1-2 0 0 0,-2 1-1 0 0,-1-1 1 0 0,-2 0-1 0 0,-2 0 1 0 0,-1 0-1 0 0,-2 0 1 0 0,-1 0-1 0 0,-3-2 85 0 0,3 21-291 0 0,0 0 0 0 0,-2 0-1 0 0,0 0 1 0 0,-1 1 0 0 0,-1 0-1 0 0,-1 0 1 0 0,0 1 0 0 0,0 0-1 0 0,-2 0 1 0 0,0 1 0 0 0,0 0-1 0 0,-2 1 1 0 0,0 0 0 0 0,0 1-1 0 0,-1 0 1 0 0,0 1 0 0 0,-1 1-1 0 0,0 0 1 0 0,-12-6 291 0 0,5 6-600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20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1054 0 288 0 0,'0'0'336'0'0,"0"0"-114"0"0,0 0-13 0 0,0 0 201 0 0,0 0 550 0 0,0 0 289 0 0,0 0-645 0 0,0 0-339 0 0,0 19 1723 0 0,-28 9 1309 0 0,5-2-3504 0 0,3-12 271 0 0,-1 0-1 0 0,-1-2 1 0 0,0-1 0 0 0,0 0 0 0 0,-2-2 0 0 0,1 0-1 0 0,-1-2 1 0 0,0 0 0 0 0,0-2 0 0 0,-1-1-1 0 0,0-1 1 0 0,-19 0-64 0 0,-576-47 426 0 0,558 33 1619 0 0,62 11-1862 0 0,0 0-166 0 0,0 0-458 0 0,2 1-3506 0 0,0 1-382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8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12973 0 0,'0'0'1294'0'0,"7"7"-905"0"0,-1-2-267 0 0,0 1-1 0 0,0 0 0 0 0,0 0 1 0 0,-1 0-1 0 0,0 1 1 0 0,0 0-1 0 0,0 0 1 0 0,-1 0-1 0 0,0 0 1 0 0,-1 1-1 0 0,0 0 1 0 0,0 0-1 0 0,0 0 1 0 0,-1 0-1 0 0,0 0 1 0 0,-1 0-1 0 0,0 0 1 0 0,0 1-1 0 0,0-1 1 0 0,-1 0-1 0 0,-1 1 1 0 0,0 1-122 0 0,-2 1-104 0 0,-1-1 0 0 0,0 1 0 0 0,0-1 0 0 0,-1 0 0 0 0,-1-1 0 0 0,0 1 0 0 0,0-1-1 0 0,-1 0 1 0 0,0-1 0 0 0,0 1 0 0 0,-1-1 0 0 0,0-1 0 0 0,0 1 0 0 0,-4 0 104 0 0,1-3-2126 0 0,4-7-4575 0 0,6-6-344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9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8 11597 0 0,'0'0'1332'0'0,"0"0"-696"0"0,0 0-88 0 0,0 0-28 0 0,0 0-456 0 0,0 0 60 0 0,0 0 420 0 0,-59 0-332 0 0,28 0-212 0 0,-2 0-544 0 0,0 0-1028 0 0,12 0-1508 0 0,-5-8-5353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4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30 8665 0 0,'0'0'4076'0'0,"0"0"-3168"0"0,0 0 92 0 0,0 0 196 0 0,0 0-291 0 0,0 0-329 0 0,0 0-232 0 0,0 0-168 0 0,-42-13-176 0 0,24 11-48 0 0,-2 0 0 0 0,1 0 40 0 0,1 2-304 0 0,0-1-608 0 0,5 1-413 0 0,3-2-799 0 0,2 0-2244 0 0,8-4-2033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9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40 10273 0 0,'0'0'900'0'0,"0"0"-648"0"0,-5-6-171 0 0,3 3-37 0 0,0 1 0 0 0,0-1 0 0 0,0 1 0 0 0,0 0 0 0 0,0 0 0 0 0,0 0 0 0 0,-1 0 0 0 0,1 0 0 0 0,-1 0 0 0 0,1 0 0 0 0,-1 1 0 0 0,0-1 0 0 0,0 1 0 0 0,1 0 0 0 0,-1 0 0 0 0,0 0 0 0 0,0 0 0 0 0,0 1 0 0 0,0-1 0 0 0,-1 1 0 0 0,1 0 0 0 0,0-1 0 0 0,0 1 0 0 0,0 1 0 0 0,0-1 0 0 0,0 0 0 0 0,0 1 0 0 0,0 0 0 0 0,0-1-1 0 0,0 1 1 0 0,0 1 0 0 0,0-1 0 0 0,0 0 0 0 0,1 1 0 0 0,-1-1 0 0 0,0 1 0 0 0,1 0 0 0 0,-1 0 0 0 0,1 0 0 0 0,-1 1-44 0 0,-3 2 66 0 0,1 0-1 0 0,0 0 1 0 0,0 1-1 0 0,0 0 1 0 0,1 0-1 0 0,0 1 1 0 0,0-1-1 0 0,0 1 0 0 0,1 0 1 0 0,0-1-1 0 0,0 2 1 0 0,1-1-1 0 0,0 0 1 0 0,0 0-1 0 0,1 1 1 0 0,-1-1-1 0 0,2 1 1 0 0,-1-1-1 0 0,1 1 1 0 0,0 0-66 0 0,2-6 113 0 0,-1 1 1 0 0,0-1-1 0 0,1 0 0 0 0,-1 0 1 0 0,1 0-1 0 0,0 0 1 0 0,-1 0-1 0 0,1 0 1 0 0,0-1-1 0 0,0 1 1 0 0,0-1-1 0 0,0 1 1 0 0,1-1-1 0 0,-1 0 0 0 0,0 1 1 0 0,1-1-1 0 0,-1 0 1 0 0,1-1-1 0 0,-1 1 1 0 0,1 0-1 0 0,-1-1 1 0 0,1 1-1 0 0,-1-1 1 0 0,1 0-1 0 0,-1 0 0 0 0,2 0-113 0 0,69-4-372 0 0,-30-13-2677 0 0,-15 2-5380 0 0,-15 6 2755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0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156 146 10093 0 0,'0'0'1865'0'0,"0"0"-1129"0"0,0 0-234 0 0,0 0 68 0 0,0 0-234 0 0,0 0-156 0 0,0 0 23 0 0,0-6 1 0 0,-13-93-27 0 0,12 97-201 0 0,1 0-1 0 0,0 0 1 0 0,-1 0-1 0 0,1 0 0 0 0,-1 0 1 0 0,0 1-1 0 0,0-1 0 0 0,0 0 1 0 0,0 0-1 0 0,0 1 0 0 0,0-1 1 0 0,0 1-1 0 0,0-1 0 0 0,0 1 1 0 0,-1-1-1 0 0,1 1 0 0 0,-1 0 1 0 0,1 0-1 0 0,-1 0 0 0 0,1-1 1 0 0,-1 2-1 0 0,0-1 0 0 0,1 0 1 0 0,-1 0-1 0 0,0 0 0 0 0,0 1 1 0 0,0-1-1 0 0,0 1 0 0 0,0-1 1 0 0,0 1-1 0 0,1 0 0 0 0,-1 0 1 0 0,0 0-1 0 0,0 0 0 0 0,0 0 1 0 0,0 0-1 0 0,0 1 0 0 0,0-1 1 0 0,0 1-1 0 0,0-1 0 0 0,1 1 1 0 0,-1 0-1 0 0,0-1 0 0 0,0 1 1 0 0,1 0-1 0 0,-1 0 0 0 0,0 0 1 0 0,1 1-1 0 0,-1-1 0 0 0,1 0 1 0 0,-2 2 24 0 0,-2 0 46 0 0,0 1 0 0 0,0 0 1 0 0,0 1-1 0 0,0-1 0 0 0,1 1 1 0 0,-1 0-1 0 0,1 0 0 0 0,1 0 1 0 0,-1 1-1 0 0,1-1 1 0 0,0 1-1 0 0,0 0 0 0 0,0 0 1 0 0,1 0-1 0 0,0 0 0 0 0,0 0 1 0 0,0 3-47 0 0,3-6 17 0 0,0-1 0 0 0,0 0 0 0 0,1 0 0 0 0,-1 0 0 0 0,1 0 0 0 0,-1-1 0 0 0,1 1 0 0 0,0 0 0 0 0,0-1 0 0 0,-1 1 0 0 0,1-1-1 0 0,0 1 1 0 0,0-1 0 0 0,1 0 0 0 0,-1 0 0 0 0,0 0 0 0 0,0 0 0 0 0,0 0 0 0 0,1-1 0 0 0,-1 1 0 0 0,0 0 0 0 0,1-1 0 0 0,-1 0 0 0 0,1 0 0 0 0,-1 0 0 0 0,0 0 0 0 0,1 0 0 0 0,-1 0 0 0 0,1 0 0 0 0,-1-1 0 0 0,0 1 0 0 0,1-1 0 0 0,-1 0 0 0 0,1 0-17 0 0,28-7-5405 0 0,-22 4 472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0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0 13073 0 0,'3'6'457'0'0,"4"9"-199"0"0,-1-1 1 0 0,0 1-1 0 0,-1 0 1 0 0,-1 0-1 0 0,0 1 0 0 0,-1-1 1 0 0,-1 1-1 0 0,0 0 1 0 0,-1-1-1 0 0,-1 1 0 0 0,0 0 1 0 0,-1 0-1 0 0,-1 0 1 0 0,-1-1-1 0 0,0 3-258 0 0,-57 76-2413 0 0,47-85-3695 0 0,9-9 359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1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0 10965 0 0,'0'0'1820'0'0,"0"0"-1417"0"0,8 8-183 0 0,7 8 182 0 0,-1 1 0 0 0,0 0 1 0 0,-2 2-1 0 0,1-1 0 0 0,-2 1 0 0 0,-1 1 0 0 0,0 0 1 0 0,-1 3-403 0 0,-6-12-1163 0 0,-22-62-1031 0 0,3 23 1983 0 0,-15-29-80 0 0,22 23 3015 0 0,-25 80-2314 0 0,0-10-155 0 0,-33 65-334 0 0,70-97 104 0 0,-1-1 0 0 0,1 1 0 0 0,0-1 0 0 0,0 1 0 0 0,0-1 0 0 0,0 0-1 0 0,0 0 1 0 0,1 0 0 0 0,-1-1 0 0 0,1 1 0 0 0,0-1 0 0 0,0 0 0 0 0,0 0-1 0 0,0 0 1 0 0,0-1 0 0 0,0 1 0 0 0,0-1 0 0 0,1 0 0 0 0,-1 0 0 0 0,0 0-1 0 0,1-1 1 0 0,-1 0 0 0 0,1 0 0 0 0,-1 0 0 0 0,1 0 0 0 0,-1-1 0 0 0,0 1-1 0 0,1-1 1 0 0,-1 0 0 0 0,0 0 0 0 0,1-1 0 0 0,1-1-25 0 0,66-16-579 0 0,-45 4-7299 0 0,-19 8 1070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2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34 11309 0 0,'0'0'3263'0'0,"0"0"-2450"0"0,0 0-733 0 0,-4-6-78 0 0,3 4-2 0 0,-1 0 0 0 0,1 0 0 0 0,0 0 0 0 0,-1 0 0 0 0,1 1 0 0 0,-1-1 0 0 0,0 0 0 0 0,0 1 0 0 0,0 0 0 0 0,1-1 0 0 0,-1 1 0 0 0,-1 0 0 0 0,1 0 0 0 0,0 0 0 0 0,0 0-1 0 0,0 0 1 0 0,0 0 0 0 0,-1 1 0 0 0,1-1 0 0 0,0 1 0 0 0,-1 0 0 0 0,1 0 0 0 0,0-1 0 0 0,-1 1 0 0 0,1 1 0 0 0,0-1 0 0 0,-1 0 0 0 0,1 1 0 0 0,0-1 0 0 0,0 1 0 0 0,-1-1-1 0 0,1 1 1 0 0,0 0 0 0 0,0 0 0 0 0,0 0 0 0 0,0 1 0 0 0,0-1 0 0 0,0 0 0 0 0,0 1 0 0 0,0-1 0 0 0,1 1 0 0 0,-1-1 0 0 0,0 1 0 0 0,1 0 0 0 0,-5 4 31 0 0,0 0 1 0 0,0 0-1 0 0,1 0 1 0 0,0 1-1 0 0,1-1 1 0 0,-1 1-1 0 0,1 1 1 0 0,0-1-1 0 0,1 0 1 0 0,0 1-1 0 0,0 0 0 0 0,1 0 1 0 0,0 0-1 0 0,0 0 1 0 0,0 0-1 0 0,1 0 1 0 0,1 0-1 0 0,0 0 1 0 0,0 4-32 0 0,2-8 42 0 0,1-1 1 0 0,0 0-1 0 0,0 1 1 0 0,0-1-1 0 0,0 0 1 0 0,0 0-1 0 0,1-1 0 0 0,-1 1 1 0 0,1-1-1 0 0,0 1 1 0 0,-1-1-1 0 0,1 0 1 0 0,0-1-1 0 0,1 1 1 0 0,-1-1-1 0 0,0 0 1 0 0,0 0-1 0 0,0 0 1 0 0,1 0-1 0 0,-1-1 0 0 0,1 0 1 0 0,-1 0-1 0 0,0 0 1 0 0,1 0-1 0 0,1-1-42 0 0,39-1-2109 0 0,-10-5-3438 0 0,-21 4-297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2.2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23 12509 0 0,'0'0'2276'0'0,"0"0"-1900"0"0,0 0-172 0 0,0 0-116 0 0,0 0-24 0 0,-50-7 36 0 0,25 3-100 0 0,-2 1 0 0 0,-1 0-1300 0 0,2-1-1024 0 0,7 2-3064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2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36 13149 0 0,'0'0'2420'0'0,"0"0"-2016"0"0,0 0-164 0 0,0 0 313 0 0,0 0-549 0 0,0 0-4 0 0,-42-17 64 0 0,14 13-64 0 0,-2 1-729 0 0,-1-2-935 0 0,3 2-1308 0 0,7 0-3593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2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30 10769 0 0,'0'0'1239'0'0,"0"0"-974"0"0,-7-6-283 0 0,5 4 38 0 0,0 0 0 0 0,0 0 0 0 0,0 0 0 0 0,-1 0 0 0 0,1 0 0 0 0,-1 1 0 0 0,1-1 0 0 0,-1 1 0 0 0,1 0 0 0 0,-1-1 0 0 0,0 1 1 0 0,1 0-1 0 0,-1 0 0 0 0,0 1 0 0 0,0-1 0 0 0,0 1 0 0 0,0-1 0 0 0,0 1 0 0 0,0 0 0 0 0,1 0 0 0 0,-1 0 0 0 0,0 1 0 0 0,0-1 0 0 0,0 1 0 0 0,0-1 0 0 0,0 1 0 0 0,0 0 0 0 0,1 0 0 0 0,-1 0 0 0 0,0 0 0 0 0,1 1 0 0 0,-1-1 0 0 0,1 1 0 0 0,-1 0 0 0 0,1 0 0 0 0,0-1 0 0 0,0 1 0 0 0,0 1 0 0 0,0-1 0 0 0,0 0 0 0 0,0 0 0 0 0,1 1 1 0 0,-1-1-1 0 0,1 1-20 0 0,-9 22 166 0 0,2 1 0 0 0,1-1 0 0 0,1 2 0 0 0,2-1 0 0 0,0 1 1 0 0,2-1-1 0 0,0 1 0 0 0,2 0 0 0 0,1-1 0 0 0,1 1 0 0 0,2 0 1 0 0,0-1-1 0 0,2 0 0 0 0,1 0 0 0 0,1 0 0 0 0,1-1 0 0 0,3 3-166 0 0,23 68 628 0 0,-23-67-346 0 0,0 0-1 0 0,-2 1 1 0 0,-1 1-1 0 0,-2 0 1 0 0,-1 0-1 0 0,-1 0 1 0 0,0 30-282 0 0,-5-57 31 0 0,0 1 1 0 0,0-1-1 0 0,-1 1 1 0 0,0-1 0 0 0,0 1-1 0 0,0-1 1 0 0,0 1-1 0 0,-1-1 1 0 0,0 0 0 0 0,0 0-1 0 0,0 0 1 0 0,0 0-1 0 0,0 0 1 0 0,-1 0 0 0 0,0-1-1 0 0,0 1 1 0 0,0-1-1 0 0,0 0 1 0 0,-1 0 0 0 0,1 0-1 0 0,-1 0 1 0 0,1 0-1 0 0,-1-1 1 0 0,0 0 0 0 0,0 0-1 0 0,0 0 1 0 0,-1 0-1 0 0,1 0 1 0 0,0-1 0 0 0,-1 0-1 0 0,1 0 1 0 0,-1 0-1 0 0,1-1 1 0 0,-1 1 0 0 0,1-1-1 0 0,-1 0 1 0 0,1 0-1 0 0,-1-1 1 0 0,-2 0-32 0 0,-90-21-721 0 0,22-27-3455 0 0,71 44 713 0 0,4-3-3485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3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99 132 0 0,'0'0'7085'0'0,"0"0"-5168"0"0,0 0-1593 0 0,0 0-3 0 0,0 0 350 0 0,0 0 117 0 0,0 0-27 0 0,0 0-160 0 0,37-4 1930 0 0,-36 3-2514 0 0,1 1-1 0 0,-1-1 1 0 0,1 0 0 0 0,-1 0-1 0 0,0 0 1 0 0,1 0-1 0 0,-1 0 1 0 0,0 0-1 0 0,0 0 1 0 0,0-1-1 0 0,0 1 1 0 0,0 0 0 0 0,0-1-1 0 0,0 1 1 0 0,0 0-1 0 0,-1-1 1 0 0,1 1-1 0 0,0-1 1 0 0,-1 1-1 0 0,0-1 1 0 0,1 0 0 0 0,-1 1-1 0 0,0-1 1 0 0,1 1-1 0 0,-1-1 1 0 0,0 0-1 0 0,0 1 1 0 0,0-1-1 0 0,-1 1 1 0 0,1-1 0 0 0,0 0-1 0 0,-1 1 1 0 0,1-1-1 0 0,-1 1 1 0 0,1-1-1 0 0,-1 1 1 0 0,0-1-1 0 0,1 1 1 0 0,-1-1 0 0 0,0 1-1 0 0,0 0 1 0 0,0-1-1 0 0,0 1 1 0 0,0 0-1 0 0,-1 0 1 0 0,1 0-1 0 0,0 0 1 0 0,0 0 0 0 0,-1 0-1 0 0,1 0 1 0 0,-1 0-17 0 0,-1-1-61 0 0,0-1 1 0 0,0 1-1 0 0,0-1 1 0 0,0 1-1 0 0,0 0 1 0 0,-1 0 0 0 0,1 0-1 0 0,-1 1 1 0 0,1-1-1 0 0,-1 1 1 0 0,0 0 0 0 0,0 0-1 0 0,1 0 1 0 0,-1 0-1 0 0,0 1 1 0 0,0 0-1 0 0,0 0 1 0 0,0 0 0 0 0,0 0-1 0 0,0 0 1 0 0,-3 1 60 0 0,6 3-14 0 0,-1-1 1 0 0,1 0 0 0 0,0 0 0 0 0,1 1 0 0 0,-1-1-1 0 0,0 0 1 0 0,1 1 0 0 0,0-1 0 0 0,0 0-1 0 0,0 1 1 0 0,0-1 0 0 0,1 1 0 0 0,-1-1 0 0 0,1 0-1 0 0,0 1 1 0 0,0-1 0 0 0,0 0 0 0 0,0 0-1 0 0,0 0 1 0 0,1 0 0 0 0,-1 0 0 0 0,1 0 0 0 0,0 0-1 0 0,0 0 14 0 0,71 148 1785 0 0,-73-149-1796 0 0,-1 0 0 0 0,0 0-1 0 0,0 0 1 0 0,-1-1 0 0 0,1 1-1 0 0,0 0 1 0 0,0-1 0 0 0,-1 1 0 0 0,1 0-1 0 0,-1-1 1 0 0,1 0 0 0 0,-1 1-1 0 0,0-1 1 0 0,0 0 0 0 0,0 0 0 0 0,1 0-1 0 0,-1 0 1 0 0,0 0 0 0 0,0 0-1 0 0,0-1 1 0 0,0 1 0 0 0,0-1 0 0 0,-1 1-1 0 0,1-1 1 0 0,0 0 0 0 0,0 0-1 0 0,0 0 1 0 0,0 0 0 0 0,0 0 0 0 0,0 0-1 0 0,0-1 1 0 0,-1 1 0 0 0,1-1-1 0 0,0 1 1 0 0,0-1 0 0 0,0 0 0 0 0,0 0-1 0 0,1 0 1 0 0,-1 0 0 0 0,0 0-1 0 0,0 0 1 0 0,0 0 0 0 0,1-1 0 0 0,-1 1-1 0 0,1-1 1 0 0,-1 1 0 0 0,1-1-1 0 0,0 1 1 0 0,-1-1 0 0 0,1 0 0 0 0,0 0-1 0 0,0 0 1 0 0,0 0 0 0 0,0 0-1 0 0,0-1 12 0 0,0 0-30 0 0,0 1 0 0 0,0-1 0 0 0,0 1 0 0 0,0-1 0 0 0,1 1 0 0 0,-1-1 0 0 0,1 0 0 0 0,0 1 0 0 0,0-1 0 0 0,0 0 0 0 0,0 0 0 0 0,0 1 0 0 0,0-1 0 0 0,1 0 0 0 0,-1 1 0 0 0,1-1-1 0 0,0 1 1 0 0,0-1 0 0 0,0 1 0 0 0,0-1 0 0 0,0 1 0 0 0,0-1 0 0 0,1 1 0 0 0,-1 0 0 0 0,1 0 0 0 0,-1 0 0 0 0,1 0 0 0 0,0 0 0 0 0,0 0 0 0 0,0 0 0 0 0,0 1 0 0 0,0-1 0 0 0,1 1 0 0 0,-1-1 0 0 0,0 1-1 0 0,1 0 1 0 0,0-1 30 0 0,40-13-6531 0 0,-35 14 489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4.1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114 147 9201 0 0,'0'0'889'0'0,"0"0"-392"0"0,0 0 697 0 0,0 0 319 0 0,0 0-361 0 0,0 0-369 0 0,0 0-225 0 0,0 0-246 0 0,16-30-194 0 0,-45-62-710 0 0,28 90 574 0 0,0 0 0 0 0,0 1 0 0 0,0-1 0 0 0,0 1 1 0 0,-1-1-1 0 0,1 1 0 0 0,-1-1 0 0 0,1 1 0 0 0,-1 0 0 0 0,1 0 1 0 0,-1 0-1 0 0,0 0 0 0 0,0 0 0 0 0,0 0 0 0 0,1 0 0 0 0,-1 0 1 0 0,0 1-1 0 0,0-1 0 0 0,0 1 0 0 0,0-1 0 0 0,0 1 0 0 0,0 0 1 0 0,0 0-1 0 0,0 0 0 0 0,0 0 0 0 0,0 0 0 0 0,0 1 0 0 0,0-1 0 0 0,0 0 1 0 0,0 1-1 0 0,0-1 0 0 0,0 1 0 0 0,0 0 0 0 0,0 0 0 0 0,0 0 1 0 0,1 0-1 0 0,-1 0 0 0 0,0 0 0 0 0,1 0 0 0 0,-1 1 0 0 0,1-1 1 0 0,-1 0-1 0 0,1 1 0 0 0,0-1 0 0 0,-1 2 18 0 0,0-2 27 0 0,0 1-1 0 0,0 1 1 0 0,0-1-1 0 0,0 0 1 0 0,1 0-1 0 0,-1 1 1 0 0,1-1-1 0 0,-1 1 1 0 0,1-1 0 0 0,0 1-1 0 0,0 0 1 0 0,0-1-1 0 0,1 1 1 0 0,-1 0-1 0 0,0 0 1 0 0,1-1-1 0 0,0 1 1 0 0,0 0 0 0 0,0 0-1 0 0,0 0 1 0 0,0 0-1 0 0,0 0 1 0 0,1-1-1 0 0,-1 1 1 0 0,1 0-1 0 0,0 0 1 0 0,0-1 0 0 0,0 1-1 0 0,0 0 1 0 0,1-1-1 0 0,-1 1 1 0 0,0-1-1 0 0,1 0 1 0 0,0 1-1 0 0,0-1 1 0 0,0 0 0 0 0,0 0-1 0 0,0 0 1 0 0,0 0-1 0 0,0-1 1 0 0,0 1-1 0 0,1 0 1 0 0,-1-1-1 0 0,1 0 1 0 0,-1 1 0 0 0,1-1-1 0 0,0 0 1 0 0,-1-1-1 0 0,1 1 1 0 0,0 0-1 0 0,1 0-26 0 0,61 11-3747 0 0,-56-13-1114 0 0,-3-5-2707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4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23 4516 0 0,'0'0'5653'0'0,"0"0"-4081"0"0,0 0-532 0 0,0 0 92 0 0,0 0 224 0 0,0 0-388 0 0,0 0-203 0 0,0 0-233 0 0,0 0-184 0 0,0 0-224 0 0,-52-9-124 0 0,27 6-956 0 0,6 2-1117 0 0,0-8-4015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7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0 13609 0 0,'0'0'1492'0'0,"4"10"-1034"0"0,2 11-197 0 0,0 1 0 0 0,-1-1 0 0 0,-1 1 0 0 0,-2 1 0 0 0,0-1 0 0 0,-1 0-1 0 0,-1 1 1 0 0,-2 14-261 0 0,0-39-145 0 0,-3-5 37 0 0,0 0 0 0 0,0 1-1 0 0,0 0 1 0 0,-1 0 0 0 0,0 0 0 0 0,-1 0-1 0 0,1 1 1 0 0,-1 0 0 0 0,0 1 0 0 0,0-1-1 0 0,0 1 1 0 0,0 1 0 0 0,-1 0 0 0 0,0 0-1 0 0,-6-2 109 0 0,9 7 73 0 0,0-1 0 0 0,1 1 0 0 0,-1 0 0 0 0,1 1 0 0 0,0-1 0 0 0,-1 1 0 0 0,1 0 0 0 0,0 0-1 0 0,1 0 1 0 0,-1 1 0 0 0,0-1 0 0 0,1 1 0 0 0,0 0 0 0 0,0 0 0 0 0,0 0 0 0 0,0 0 0 0 0,1 0-1 0 0,0 1 1 0 0,-1 0 0 0 0,2-1 0 0 0,-1 1 0 0 0,0 0 0 0 0,1-1 0 0 0,0 1 0 0 0,0 2-73 0 0,4-3 27 0 0,0-1 0 0 0,0 0 0 0 0,1 0 1 0 0,-1-1-1 0 0,1 1 0 0 0,0-1 0 0 0,0 0 1 0 0,0 0-1 0 0,0 0 0 0 0,0 0 1 0 0,0-1-1 0 0,0 0 0 0 0,0 1 0 0 0,1-1 1 0 0,-1-1-1 0 0,0 1 0 0 0,1-1 0 0 0,-1 0 1 0 0,1 0-1 0 0,-1 0 0 0 0,0 0 0 0 0,4-2-27 0 0,-5 3-223 0 0,37-4-2694 0 0,-12-3-1984 0 0,-3-3-1521 0 0</inkml:trace>
  <inkml:trace contextRef="#ctx0" brushRef="#br0" timeOffset="466.85">410 252 2600 0 0,'0'0'2508'0'0,"0"0"-1372"0"0,0 0-75 0 0,0 0 783 0 0,0 0 28 0 0,0 0-427 0 0,0 0-374 0 0,0 0-453 0 0,4 0-553 0 0,-1 0-48 0 0,-1 0-1 0 0,1 0 1 0 0,0 0 0 0 0,0 0 0 0 0,0-1 0 0 0,0 1-1 0 0,0-1 1 0 0,-1 0 0 0 0,1 0 0 0 0,0 0-1 0 0,-1 0 1 0 0,1 0 0 0 0,0-1 0 0 0,-1 1-1 0 0,0-1 1 0 0,1 0 0 0 0,-1 0 0 0 0,0 1-1 0 0,0-2 1 0 0,0 1 0 0 0,0 0 0 0 0,0 0 0 0 0,0 0-1 0 0,-1-1 1 0 0,1 1 0 0 0,-1-1 0 0 0,0 1-1 0 0,0-1 1 0 0,0 0 0 0 0,0 0 0 0 0,0 1-1 0 0,0-1 1 0 0,-1 0 0 0 0,1 0 0 0 0,-1 0-1 0 0,0 0 1 0 0,0 0 0 0 0,0 1 0 0 0,0-1-1 0 0,0 0 1 0 0,-1 0 0 0 0,0-2-17 0 0,1 2 6 0 0,-1 0 0 0 0,0 1 0 0 0,0-1 1 0 0,1 0-1 0 0,-2 1 0 0 0,1-1 0 0 0,0 1 0 0 0,0-1 0 0 0,-1 1 0 0 0,0 0 0 0 0,1 0 1 0 0,-1-1-1 0 0,0 1 0 0 0,0 0 0 0 0,0 0 0 0 0,0 1 0 0 0,0-1 0 0 0,-1 0 0 0 0,1 1 1 0 0,0-1-1 0 0,-1 1 0 0 0,1 0 0 0 0,-1 0 0 0 0,0 0 0 0 0,1 0 0 0 0,-1 0 0 0 0,0 1 1 0 0,1-1-1 0 0,-1 1 0 0 0,0 0 0 0 0,0 0 0 0 0,0 0 0 0 0,1 0 0 0 0,-1 0 0 0 0,0 0 1 0 0,0 1-1 0 0,1-1 0 0 0,-1 1 0 0 0,0 0 0 0 0,1 0 0 0 0,-1 0 0 0 0,0 0 0 0 0,1 0 1 0 0,0 1-1 0 0,-1-1 0 0 0,1 1 0 0 0,0 0 0 0 0,0-1 0 0 0,-1 1 0 0 0,2 0 0 0 0,-1 0 1 0 0,0 1-1 0 0,0-1 0 0 0,1 0 0 0 0,-1 0 0 0 0,1 1 0 0 0,-1-1 0 0 0,1 1 0 0 0,0 1-6 0 0,-2-2 45 0 0,0 1 0 0 0,1-1 0 0 0,-1 1 0 0 0,1-1-1 0 0,0 1 1 0 0,0 0 0 0 0,0 0 0 0 0,0 0 0 0 0,0 0-1 0 0,1 1 1 0 0,0-1 0 0 0,-1 0 0 0 0,1 1 0 0 0,0-1 0 0 0,1 1-1 0 0,-1-1 1 0 0,0 1 0 0 0,1-1 0 0 0,0 1 0 0 0,0-1-1 0 0,0 1 1 0 0,0 0 0 0 0,1-1 0 0 0,0 1 0 0 0,-1-1-1 0 0,1 1 1 0 0,0-1 0 0 0,1 0 0 0 0,-1 1 0 0 0,0-1-1 0 0,1 0 1 0 0,0 0 0 0 0,0 0 0 0 0,0 0 0 0 0,0 0 0 0 0,0 0-1 0 0,1-1 1 0 0,-1 1 0 0 0,1-1 0 0 0,0 1 0 0 0,-1-1-1 0 0,1 0 1 0 0,0 0 0 0 0,0-1 0 0 0,1 1 0 0 0,-1 0-1 0 0,0-1 1 0 0,1 0 0 0 0,-1 0 0 0 0,0 0 0 0 0,1 0-1 0 0,-1 0 1 0 0,2-1-45 0 0,85-40-1060 0 0,-76 87 852 0 0,-18 66 2178 0 0,0-73-3216 0 0,2 0-3316 0 0,3-39-566 0 0,2-4-2298 0 0</inkml:trace>
  <inkml:trace contextRef="#ctx0" brushRef="#br0" timeOffset="715.83">595 423 17242 0 0,'0'0'372'0'0,"0"0"-372"0"0,-43 0 0 0 0,19-4 148 0 0,-11-3-148 0 0,-8-2-408 0 0,-4-1-577 0 0,5 2-1747 0 0,9-3-4340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5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160 222 8625 0 0,'0'0'4972'0'0,"0"0"-3665"0"0,0 0-1049 0 0,0 0 206 0 0,0 0-371 0 0,-9-4-86 0 0,5 2-19 0 0,1 1 1 0 0,-1-1-1 0 0,0 1 1 0 0,0 0-1 0 0,0 0 0 0 0,-1 0 1 0 0,1 0-1 0 0,0 1 0 0 0,0-1 1 0 0,0 1-1 0 0,0 0 0 0 0,-1 1 1 0 0,1-1-1 0 0,0 1 1 0 0,0 0-1 0 0,0 0 0 0 0,0 0 1 0 0,0 0-1 0 0,0 1 0 0 0,0-1 1 0 0,0 1-1 0 0,1 0 0 0 0,-1 0 1 0 0,1 1-1 0 0,-1-1 1 0 0,1 1-1 0 0,0 0 0 0 0,0 0 1 0 0,0 0-1 0 0,0 0 0 0 0,0 0 1 0 0,1 0-1 0 0,-2 4 12 0 0,2-5 44 0 0,-1 0 0 0 0,1 0 1 0 0,0 1-1 0 0,1-1 0 0 0,-1 1 0 0 0,0 0 0 0 0,1-1 1 0 0,-1 1-1 0 0,1 0 0 0 0,0 0 0 0 0,0 0 1 0 0,0 0-1 0 0,0 0 0 0 0,1 0 0 0 0,-1 0 0 0 0,1 0 1 0 0,0 0-1 0 0,-1 1 0 0 0,2-1 0 0 0,-1 0 0 0 0,0 0 1 0 0,1 0-1 0 0,-1 0 0 0 0,1 0 0 0 0,0 0 0 0 0,0 0 1 0 0,0 0-1 0 0,0 0 0 0 0,0 0 0 0 0,1-1 0 0 0,0 1 1 0 0,-1 0-1 0 0,1-1 0 0 0,0 1 0 0 0,0-1 0 0 0,0 0 1 0 0,1 1-1 0 0,-1-1 0 0 0,0 0 0 0 0,1-1 0 0 0,0 1 1 0 0,-1 0-1 0 0,1-1 0 0 0,0 1 0 0 0,0-1 0 0 0,0 0 1 0 0,0 0-1 0 0,0 0 0 0 0,0 0 0 0 0,2 0-44 0 0,71 2 149 0 0,-38-32-6924 0 0,-33 11-259 0 0</inkml:trace>
  <inkml:trace contextRef="#ctx0" brushRef="#br0" timeOffset="246.36">347 0 13757 0 0,'0'0'2717'0'0,"0"0"-2717"0"0,0 0-345 0 0,0 0 345 0 0,0 0 305 0 0,0 0 95 0 0,0 0-100 0 0,-18 41-64 0 0,5-30-236 0 0,1-1-160 0 0,-2-1-564 0 0,2-3-713 0 0,4-1-1707 0 0,4-5-3961 0 0</inkml:trace>
  <inkml:trace contextRef="#ctx0" brushRef="#br0" timeOffset="541.86">605 71 10289 0 0,'0'0'1349'0'0,"0"0"-685"0"0,-7 4 5 0 0,-1 2-348 0 0,0 0-1 0 0,0 0 1 0 0,0 1 0 0 0,1 0-1 0 0,0 1 1 0 0,1-1 0 0 0,0 1-1 0 0,0 1 1 0 0,0-1 0 0 0,1 1-1 0 0,0 0 1 0 0,-1 5-321 0 0,-27 103 1788 0 0,42-59-3259 0 0,40-32-7672 0 0,-29-27 1714 0 0</inkml:trace>
  <inkml:trace contextRef="#ctx0" brushRef="#br0" timeOffset="836.3">768 326 8053 0 0,'0'0'3841'0'0,"0"0"-3278"0"0,0 0-376 0 0,0 0 62 0 0,0 0 55 0 0,0 0-66 0 0,0 0-103 0 0,3 2-32 0 0,-1 0-130 0 0,0-1 0 0 0,-1 0 0 0 0,1 1 1 0 0,0-1-1 0 0,0 0 0 0 0,0 0 0 0 0,0 0 1 0 0,1-1-1 0 0,-1 1 0 0 0,0 0 0 0 0,0-1 1 0 0,0 0-1 0 0,0 1 0 0 0,1-1 0 0 0,-1 0 1 0 0,0 0-1 0 0,0 0 0 0 0,1 0 0 0 0,-1-1 1 0 0,0 1-1 0 0,0-1 0 0 0,0 1 0 0 0,1-1 0 0 0,-1 0 1 0 0,0 1-1 0 0,0-1 0 0 0,0 0 0 0 0,0-1 1 0 0,0 1-1 0 0,-1 0 0 0 0,1 0 0 0 0,0-1 1 0 0,0 1-1 0 0,-1-1 0 0 0,1 0 0 0 0,-1 1 1 0 0,0-1-1 0 0,1 0 0 0 0,-1 0 0 0 0,0 0 1 0 0,0 0-1 0 0,0 0 0 0 0,0 0 0 0 0,0 0 1 0 0,-1 0-1 0 0,1 0 0 0 0,-1-1 0 0 0,1 1 1 0 0,-1 0-1 0 0,0 0 0 0 0,0-1 0 0 0,0 1 1 0 0,0 0-1 0 0,0 0 0 0 0,0-1 0 0 0,-1 1 1 0 0,1 0-1 0 0,-1 0 0 0 0,0-2 27 0 0,2 2 30 0 0,-1 0-1 0 0,1 0 1 0 0,-1-1-1 0 0,1 1 1 0 0,-1 0 0 0 0,0 0-1 0 0,1-1 1 0 0,-1 1-1 0 0,-1 0 1 0 0,1-1-1 0 0,0 1 1 0 0,0 0 0 0 0,-1 0-1 0 0,1 0 1 0 0,-1-1-1 0 0,0 1 1 0 0,0 0-1 0 0,0 0 1 0 0,0 0 0 0 0,0 0-1 0 0,0 0 1 0 0,0 0-1 0 0,-1 0 1 0 0,1 1-1 0 0,-1-1 1 0 0,1 0 0 0 0,-1 1-1 0 0,0-1 1 0 0,0 1-1 0 0,1 0 1 0 0,-1-1-1 0 0,0 1 1 0 0,0 0 0 0 0,0 0-1 0 0,-1 0 1 0 0,1 1-1 0 0,0-1 1 0 0,0 0 0 0 0,0 1-1 0 0,-1-1 1 0 0,1 1-1 0 0,0 0 1 0 0,0 0-1 0 0,-1 0 1 0 0,1 0 0 0 0,0 0-1 0 0,0 0 1 0 0,-1 1-1 0 0,1-1 1 0 0,0 1-1 0 0,0-1 1 0 0,0 1 0 0 0,-1 0-1 0 0,1 0 1 0 0,0 0-1 0 0,0 0 1 0 0,0 0-1 0 0,1 1 1 0 0,-1-1 0 0 0,0 1-30 0 0,-1-1-4 0 0,0 0 1 0 0,1 0 0 0 0,-1 0 0 0 0,1 0-1 0 0,0 1 1 0 0,0-1 0 0 0,-1 1 0 0 0,1-1-1 0 0,0 1 1 0 0,0 0 0 0 0,0 0 0 0 0,0 0-1 0 0,1 0 1 0 0,-1 0 0 0 0,1 0 0 0 0,-1 1-1 0 0,1-1 1 0 0,0 0 0 0 0,-1 1 0 0 0,1-1-1 0 0,0 1 1 0 0,1-1 0 0 0,-1 1 0 0 0,0 0-1 0 0,1-1 1 0 0,0 1 0 0 0,-1 0-1 0 0,1-1 1 0 0,0 1 0 0 0,1 0 0 0 0,-1 0-1 0 0,0-1 1 0 0,1 1 0 0 0,-1-1 0 0 0,1 1-1 0 0,0 0 1 0 0,0-1 0 0 0,0 1 0 0 0,0-1-1 0 0,0 0 1 0 0,1 1 0 0 0,-1-1 0 0 0,1 0-1 0 0,-1 0 1 0 0,1 0 0 0 0,0 0 0 0 0,0 0-1 0 0,0 0 1 0 0,0 0 0 0 0,0 0 0 0 0,0-1-1 0 0,1 0 1 0 0,-1 1 0 0 0,0-1 0 0 0,1 0-1 0 0,-1 0 1 0 0,1 0 0 0 0,-1 0 0 0 0,1 0-1 0 0,0-1 1 0 0,-1 1 0 0 0,1-1 0 0 0,0 0-1 0 0,-1 0 1 0 0,1 0 0 0 0,0 0 0 0 0,0 0 3 0 0,64-48-1051 0 0,-55 96 3882 0 0,-61 136 2 0 0,49-172-4647 0 0,9-10-6202 0 0,2-7-302 0 0</inkml:trace>
  <inkml:trace contextRef="#ctx0" brushRef="#br0" timeOffset="1006.68">948 439 15641 0 0,'0'0'0'0'0,"0"0"224"0"0,0 0-224 0 0,-40 0 420 0 0,17 0-231 0 0,0-4-89 0 0,-1 2-100 0 0,1-2-681 0 0,-1 0-895 0 0,6 1-1416 0 0,1-4-3713 0 0</inkml:trace>
  <inkml:trace contextRef="#ctx0" brushRef="#br0" timeOffset="1178.84">1100 177 14145 0 0,'0'0'1404'0'0,"0"0"-1396"0"0,30 47 324 0 0,-25-25 48 0 0,-1 6-67 0 0,-4-2 135 0 0,0 3-176 0 0,-6-3-120 0 0,-5 0-92 0 0,-3 0 4 0 0,1-3-16 0 0,-7 0-48 0 0,0-4-36 0 0,1-3-772 0 0,1-4-741 0 0,3-7-2343 0 0,6-5-4441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4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11085 0 0,'0'0'1499'0'0,"0"0"-1076"0"0,0 0-319 0 0,0 0 300 0 0,2 7 410 0 0,-4 133 2812 0 0,2-136-3727 0 0,0 42-268 0 0,27-29-7481 0 0,-7-16 259 0 0</inkml:trace>
  <inkml:trace contextRef="#ctx0" brushRef="#br0" timeOffset="312.35">263 242 11669 0 0,'0'0'1492'0'0,"0"0"-970"0"0,0 0 15 0 0,0 0 82 0 0,0 0 109 0 0,0 0-102 0 0,0 0-303 0 0,21-45-1128 0 0,-20 41 744 0 0,0 1-1 0 0,0-1 0 0 0,0 0 1 0 0,-1 1-1 0 0,0-1 0 0 0,1 0 0 0 0,-1 1 1 0 0,-1-1-1 0 0,1 0 0 0 0,0 0 0 0 0,-1 1 1 0 0,0-1-1 0 0,0 1 0 0 0,0-1 1 0 0,0 1-1 0 0,-1-1 0 0 0,1 1 0 0 0,-1 0 1 0 0,0-1-1 0 0,0 1 0 0 0,0 0 0 0 0,0 0 1 0 0,-1 0-1 0 0,1 1 0 0 0,-1-1 1 0 0,0 1-1 0 0,0-1 0 0 0,0 1 0 0 0,0 0 1 0 0,0 0-1 0 0,0 0 0 0 0,0 0 1 0 0,-1 1-1 0 0,1-1 0 0 0,-1 1 0 0 0,1 0 1 0 0,-1 0-1 0 0,-1 0 62 0 0,1 4 56 0 0,1-1 0 0 0,0 1 0 0 0,-1 0 0 0 0,1 0 0 0 0,0 0 0 0 0,1 0 0 0 0,-1 1 0 0 0,0-1 0 0 0,1 1 0 0 0,0 0 0 0 0,0 0 0 0 0,0 0 0 0 0,0 0 0 0 0,1 0 0 0 0,-1 0 0 0 0,1 0 0 0 0,0 0 0 0 0,1 0 0 0 0,-1 1 0 0 0,1-1 0 0 0,-1 0 0 0 0,1 1 0 0 0,1-1 0 0 0,-1 0 0 0 0,0 1 0 0 0,1-1 0 0 0,0 0 0 0 0,0 0 0 0 0,0 0 0 0 0,1 0 0 0 0,0 0 0 0 0,0 2-56 0 0,29 29-41 0 0,-2-24-7524 0 0,-16-10 593 0 0</inkml:trace>
  <inkml:trace contextRef="#ctx0" brushRef="#br0" timeOffset="619.93">470 286 12045 0 0,'0'0'1882'0'0,"0"0"-1363"0"0,0 0-263 0 0,0 0 457 0 0,0 0 61 0 0,0 0-80 0 0,0 0-247 0 0,0 0-231 0 0,0 0-142 0 0,3-3-61 0 0,0 1-45 0 0,-1 0 0 0 0,1 0 0 0 0,-1-1 0 0 0,0 1-1 0 0,0-1 1 0 0,0 0 0 0 0,0 1 0 0 0,0-1 0 0 0,0 0 0 0 0,-1 0 0 0 0,0 0 0 0 0,1 0 0 0 0,-1 0 0 0 0,0-1 0 0 0,-1 1-1 0 0,1 0 1 0 0,0 0 0 0 0,-1-1 0 0 0,0 1 0 0 0,0 0 0 0 0,0-1 0 0 0,0 1 0 0 0,0 0 0 0 0,-1-1 0 0 0,0 1-1 0 0,1 0 1 0 0,-1 0 0 0 0,0 0 0 0 0,-1-1 0 0 0,1 1 0 0 0,0 0 0 0 0,-1 1 0 0 0,0-1 0 0 0,0 0 0 0 0,0 0 0 0 0,0 1-1 0 0,0-1 1 0 0,0 1 0 0 0,0-1 0 0 0,-1 1 0 0 0,0 0 0 0 0,1 0 0 0 0,-1 0 0 0 0,-2 0 32 0 0,2 3 4 0 0,0 0 0 0 0,0 1 0 0 0,1-1 1 0 0,-1 1-1 0 0,0 0 0 0 0,0 0 0 0 0,1 0 0 0 0,-1 0 0 0 0,1 0 1 0 0,0 1-1 0 0,0-1 0 0 0,-1 1 0 0 0,2-1 0 0 0,-1 1 1 0 0,0 0-1 0 0,0 0 0 0 0,1 0 0 0 0,0 0 0 0 0,-1 0 0 0 0,1 0 1 0 0,0 0-1 0 0,1 0 0 0 0,-1 1 0 0 0,1-1 0 0 0,-1 0 1 0 0,1 1-1 0 0,0-1 0 0 0,0 0 0 0 0,0 0 0 0 0,1 1 1 0 0,-1-1-1 0 0,1 0 0 0 0,0 0 0 0 0,0 1 0 0 0,0-1 0 0 0,0 0 1 0 0,0 0-1 0 0,1 0 0 0 0,-1 0 0 0 0,1 0-4 0 0,1-1-235 0 0,5 3-1130 0 0,-3-3-2751 0 0,-2-1-1736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40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130 127 3360 0 0,'0'0'11113'0'0,"0"0"-10241"0"0,0 0-872 0 0,0 0-152 0 0,0 0 36 0 0,0 0 116 0 0,0 0 164 0 0,-45-6-164 0 0,24 3-352 0 0,1-2-1068 0 0,-1-2-1052 0 0,8 3-1900 0 0,3-6-1421 0 0</inkml:trace>
  <inkml:trace contextRef="#ctx0" brushRef="#br0" timeOffset="248.93">155 26 12149 0 0,'0'0'1636'0'0,"0"0"-1068"0"0,0 0-176 0 0,0 0 0 0 0,0 0-204 0 0,0 0-112 0 0,0 0 240 0 0,0 0-116 0 0,-44-6-200 0 0,16 2-1008 0 0,1-1-820 0 0,1-2-1152 0 0,6 3-2613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9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10001 0 0,'0'0'815'0'0,"0"0"-447"0"0,0 0-63 0 0,0 0-109 0 0,0 0-75 0 0,0 0 375 0 0,-5 6 503 0 0,-8 10-638 0 0,1 1 1 0 0,1 0-1 0 0,0 1 1 0 0,1 0 0 0 0,1 0-1 0 0,1 1 1 0 0,1 0 0 0 0,0 1-1 0 0,2 0 1 0 0,0 0 0 0 0,1 0-1 0 0,1 0-361 0 0,3-16-13 0 0,1 0 0 0 0,-1 0 0 0 0,1-1 0 0 0,-1 1 0 0 0,1 0 0 0 0,0-1 0 0 0,0 1 0 0 0,1-1 0 0 0,-1 1 0 0 0,1-1 0 0 0,0 1 0 0 0,0-1 0 0 0,0 0 0 0 0,0 0 0 0 0,0 0 0 0 0,1 0 0 0 0,-1 0 0 0 0,1-1 0 0 0,0 1 0 0 0,0-1 0 0 0,0 0 0 0 0,0 0 0 0 0,0 0 0 0 0,0 0 0 0 0,1 0 0 0 0,-1-1 0 0 0,1 1 0 0 0,-1-1 0 0 0,1 0 0 0 0,0 0 0 0 0,-1 0 0 0 0,5 0 13 0 0,47-6-8631 0 0,-37-4 1734 0 0</inkml:trace>
  <inkml:trace contextRef="#ctx0" brushRef="#br0" timeOffset="405.82">285 254 3220 0 0,'0'0'4201'0'0,"0"0"-2957"0"0,0 0-675 0 0,0 0 325 0 0,0 0 324 0 0,0 0 62 0 0,0 0-145 0 0,0 0-329 0 0,0 0-323 0 0,3 0-134 0 0,1 0-362 0 0,-1 0 0 0 0,1 0-1 0 0,-1 0 1 0 0,1 0-1 0 0,-1 0 1 0 0,1-1 0 0 0,-1 0-1 0 0,1 0 1 0 0,-1 0-1 0 0,0 0 1 0 0,1 0 0 0 0,-1 0-1 0 0,0-1 1 0 0,0 0-1 0 0,0 0 1 0 0,0 0 0 0 0,0 0-1 0 0,-1 0 1 0 0,1 0 0 0 0,0-1-1 0 0,-1 1 1 0 0,0-1-1 0 0,0 0 1 0 0,0 1 0 0 0,0-1-1 0 0,0 0 1 0 0,0 0-1 0 0,-1-1 1 0 0,1 1 0 0 0,-1 0-1 0 0,0 0 1 0 0,0-1-1 0 0,0 1 1 0 0,0-1 0 0 0,-1 1-1 0 0,0-1 1 0 0,1 1-1 0 0,-1-1 1 0 0,-1 1 0 0 0,1-1-1 0 0,0 1 1 0 0,-1-1-1 0 0,1 1 1 0 0,-1 0 0 0 0,0-1-1 0 0,0 1 1 0 0,-1 0-1 0 0,1-1 1 0 0,-1 1 0 0 0,0 0-1 0 0,1 0 1 0 0,-1 0 0 0 0,0 1-1 0 0,-1-1 1 0 0,1 0-1 0 0,-1 0 14 0 0,0 2-13 0 0,1 0-1 0 0,-1 1 0 0 0,1-1 1 0 0,-1 1-1 0 0,1-1 0 0 0,-1 1 1 0 0,1 0-1 0 0,-1 0 0 0 0,1 0 1 0 0,-1 0-1 0 0,1 1 0 0 0,-1-1 1 0 0,1 1-1 0 0,-1 0 0 0 0,1-1 0 0 0,0 1 1 0 0,-1 0-1 0 0,1 0 0 0 0,0 0 1 0 0,0 1-1 0 0,-1-1 0 0 0,1 1 1 0 0,0-1-1 0 0,0 1 0 0 0,1 0 1 0 0,-1-1-1 0 0,0 1 0 0 0,0 0 1 0 0,1 0-1 0 0,-1 0 0 0 0,1 0 1 0 0,0 1-1 0 0,0-1 0 0 0,0 0 1 0 0,0 1-1 0 0,0-1 0 0 0,0 0 1 0 0,0 1-1 0 0,1-1 0 0 0,0 1 1 0 0,-1-1-1 0 0,1 1 0 0 0,0-1 0 0 0,0 1 1 0 0,0-1-1 0 0,0 1 0 0 0,1 0 1 0 0,-1-1-1 0 0,1 0 0 0 0,-1 1 1 0 0,1-1-1 0 0,0 1 0 0 0,0-1 1 0 0,0 0-1 0 0,0 1 0 0 0,1-1 1 0 0,-1 0-1 0 0,0 0 0 0 0,1 0 1 0 0,0 0-1 0 0,-1 0 0 0 0,1 0 1 0 0,0-1-1 0 0,1 1 14 0 0,25 37 556 0 0,19 57 1950 0 0,-49-93-2553 0 0,0 0 1 0 0,-1 0 0 0 0,0-1 0 0 0,1 1 0 0 0,-1-1 0 0 0,0 1 0 0 0,-1-1 0 0 0,1 0 0 0 0,0 0 0 0 0,0-1 0 0 0,-1 1 0 0 0,1-1-1 0 0,-1 1 1 0 0,0-1 0 0 0,1 0 0 0 0,-1-1 0 0 0,0 1 0 0 0,1-1 0 0 0,-1 1 0 0 0,0-1 0 0 0,0 0 0 0 0,0 0 0 0 0,1-1 0 0 0,-1 1 0 0 0,0-1-1 0 0,1 0 1 0 0,-1 0 0 0 0,0 0 0 0 0,1 0 0 0 0,-1-1 0 0 0,1 0 0 0 0,-1 1 0 0 0,1-1 0 0 0,0 0 0 0 0,-2-2 46 0 0,3 2-4 0 0,0 0 0 0 0,1 0 0 0 0,-1 0-1 0 0,1 0 1 0 0,0 0 0 0 0,-1 0 0 0 0,1 0 0 0 0,0-1 0 0 0,0 1 0 0 0,0 0 0 0 0,1-1 0 0 0,-1 1 0 0 0,0-1 0 0 0,1 1 0 0 0,0-1 0 0 0,-1 1 0 0 0,1-1 0 0 0,0 1 0 0 0,0-1 0 0 0,1 1-1 0 0,-1-1 1 0 0,1 1 0 0 0,-1-1 0 0 0,1 1 0 0 0,0 0 0 0 0,-1-1 0 0 0,1 1 0 0 0,0 0 0 0 0,1-1 0 0 0,-1 1 0 0 0,0 0 0 0 0,1 0 0 0 0,-1 0 0 0 0,1 0 0 0 0,0 0 0 0 0,-1 1 0 0 0,1-1-1 0 0,0 0 1 0 0,0 1 0 0 0,0-1 0 0 0,0 1 0 0 0,1 0 0 0 0,-1 0 0 0 0,0 0 0 0 0,0 0 0 0 0,1 0 0 0 0,-1 0 0 0 0,1 0 0 0 0,-1 1 0 0 0,1-1 0 0 0,-1 1 0 0 0,2 0 4 0 0,52 2-5242 0 0,-49 1 220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8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18 148 6989 0 0,'0'0'1752'0'0,"0"0"-1105"0"0,0 0-233 0 0,0 0 237 0 0,0 0 207 0 0,6 7 39 0 0,23 32 575 0 0,-29-38-1440 0 0,1 0 0 0 0,-1 0 0 0 0,0 0 0 0 0,1 0 0 0 0,-1-1 0 0 0,1 1 0 0 0,-1 0 0 0 0,1 0 0 0 0,0 0 0 0 0,-1 0 0 0 0,1 0 0 0 0,0-1 0 0 0,-1 1 0 0 0,1 0 0 0 0,0-1 0 0 0,0 1 0 0 0,0 0 0 0 0,0-1 0 0 0,0 1 0 0 0,-1-1 0 0 0,1 0 0 0 0,0 1 0 0 0,0-1 0 0 0,0 0 0 0 0,0 1 0 0 0,0-1 0 0 0,0 0 0 0 0,0 0 0 0 0,0 0 0 0 0,0 0 0 0 0,1 0 0 0 0,-1 0 0 0 0,0 0 0 0 0,0 0 0 0 0,0 0 0 0 0,0-1 0 0 0,0 1 0 0 0,0 0 0 0 0,0-1 0 0 0,0 1 0 0 0,-1-1 0 0 0,1 1 0 0 0,0-1 0 0 0,0 1 0 0 0,0-1 0 0 0,0 1 0 0 0,0-1 0 0 0,-1 0 0 0 0,1 0 0 0 0,0 1 0 0 0,-1-1 0 0 0,1 0 0 0 0,0 0 0 0 0,-1 0-32 0 0,49-41 244 0 0,-47 39-274 0 0,1-1 0 0 0,-1 1-1 0 0,0-1 1 0 0,0 0 0 0 0,0 0-1 0 0,-1 0 1 0 0,0 0 0 0 0,1 0 0 0 0,-1 0-1 0 0,0 0 1 0 0,-1-1 0 0 0,1 1-1 0 0,-1 0 1 0 0,0 0 0 0 0,0-1 0 0 0,0 1-1 0 0,-1 0 1 0 0,1 0 0 0 0,-1-1 0 0 0,0 1-1 0 0,0 0 1 0 0,0 0 0 0 0,-1 0-1 0 0,0 0 1 0 0,0 0 0 0 0,0 1 0 0 0,0-1-1 0 0,0 0 1 0 0,-1 1 0 0 0,1 0-1 0 0,-1-1 1 0 0,0 1 0 0 0,0 0 0 0 0,0 0-1 0 0,-1 1 1 0 0,1-1 0 0 0,-1 1-1 0 0,1 0 1 0 0,-1 0 0 0 0,0 0 0 0 0,0 0-1 0 0,0 0 1 0 0,0 1 0 0 0,0 0 0 0 0,0 0-1 0 0,0 0 1 0 0,0 0 0 0 0,-1 1-1 0 0,1-1 1 0 0,0 1 0 0 0,0 0 0 0 0,-1 1-1 0 0,-2-1 31 0 0,2 4 15 0 0,0 1 0 0 0,1-1 0 0 0,0 1 0 0 0,0-1 0 0 0,0 1 0 0 0,1 0 0 0 0,-1 1 0 0 0,1-1 0 0 0,1 1 0 0 0,-1-1 0 0 0,1 1 0 0 0,0 0 0 0 0,0 0 0 0 0,0 0 0 0 0,1 0 0 0 0,0 0 0 0 0,0 0 0 0 0,1 0 0 0 0,0 0 0 0 0,0 0 0 0 0,0 1 0 0 0,0-1 0 0 0,1 0 0 0 0,0 0 0 0 0,1 0 0 0 0,0 1-15 0 0,15 40-226 0 0,14-32-7755 0 0,-16-17 1751 0 0</inkml:trace>
  <inkml:trace contextRef="#ctx0" brushRef="#br0" timeOffset="324.52">375 193 10857 0 0,'0'0'905'0'0,"0"0"-671"0"0,0 0 106 0 0,0 0 422 0 0,0 0 66 0 0,0 0-72 0 0,0 0-111 0 0,0 0-309 0 0,0 0-208 0 0,4-2-69 0 0,-1-1-84 0 0,-1 1 0 0 0,0-1 0 0 0,0 0 0 0 0,0 0 0 0 0,0-1-1 0 0,-1 1 1 0 0,1 0 0 0 0,-1-1 0 0 0,1 1 0 0 0,-1-1 0 0 0,0 1 0 0 0,-1-1 0 0 0,1 1 0 0 0,-1-1-1 0 0,1 0 1 0 0,-1 1 0 0 0,0-1 0 0 0,-1 0 0 0 0,1 1 0 0 0,0-1 0 0 0,-1 1 0 0 0,0-1 0 0 0,0 0-1 0 0,0 1 1 0 0,0 0 0 0 0,-1-1 0 0 0,1 1 0 0 0,-1 0 0 0 0,0 0 0 0 0,0-1 0 0 0,0 1-1 0 0,0 1 1 0 0,-1-1 0 0 0,1 0 0 0 0,-1 1 0 0 0,0-1 0 0 0,1 1 0 0 0,-1 0 0 0 0,0 0 0 0 0,0 0-1 0 0,-1 0 1 0 0,1 0 0 0 0,0 1 0 0 0,-1-1 0 0 0,1 1 0 0 0,-1 0 0 0 0,1 0 0 0 0,-1 0 0 0 0,1 1-1 0 0,-1-1 1 0 0,0 1 0 0 0,1 0 0 0 0,-1 0 0 0 0,-1 0 25 0 0,2 1-24 0 0,1 0-1 0 0,-1 0 1 0 0,0 0-1 0 0,0 0 1 0 0,0 1 0 0 0,1-1-1 0 0,-1 1 1 0 0,0 0-1 0 0,1 0 1 0 0,0-1 0 0 0,-1 2-1 0 0,1-1 1 0 0,0 0-1 0 0,0 0 1 0 0,0 1 0 0 0,0-1-1 0 0,1 1 1 0 0,-1-1-1 0 0,1 1 1 0 0,-1 0 0 0 0,1 0-1 0 0,0 0 1 0 0,0-1-1 0 0,0 1 1 0 0,1 0 0 0 0,-1 0-1 0 0,1 0 1 0 0,-1 1-1 0 0,1-1 1 0 0,0 0 0 0 0,0 0-1 0 0,1 0 1 0 0,-1 0-1 0 0,0 0 1 0 0,1 0 0 0 0,0 0-1 0 0,0 0 1 0 0,0 0-1 0 0,0 0 1 0 0,0-1-1 0 0,1 1 1 0 0,-1 0 0 0 0,1-1-1 0 0,-1 1 1 0 0,1-1-1 0 0,0 1 1 0 0,0-1 0 0 0,0 0-1 0 0,1 0 1 0 0,-1 0-1 0 0,0 0 1 0 0,1 0 0 0 0,0 0-1 0 0,-1-1 1 0 0,1 1-1 0 0,0-1 1 0 0,0 0 0 0 0,-1 0-1 0 0,1 0 1 0 0,1 0 24 0 0,14-3-6769 0 0,-9-7 508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37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93 5280 0 0,'0'0'870'0'0,"0"0"181"0"0,0 0 980 0 0,0 0-610 0 0,0 0-594 0 0,0 0-194 0 0,-6-6-136 0 0,3 3-426 0 0,0 0-1 0 0,-1 1 1 0 0,0-1-1 0 0,1 0 1 0 0,-1 1-1 0 0,0 0 0 0 0,0 0 1 0 0,0 0-1 0 0,-1 1 1 0 0,1-1-1 0 0,0 1 0 0 0,-1 0 1 0 0,1 0-1 0 0,0 0 1 0 0,-1 1-1 0 0,1 0 0 0 0,-1 0 1 0 0,1 0-1 0 0,-1 0 1 0 0,1 0-1 0 0,-1 1 0 0 0,1 0 1 0 0,-1 0-1 0 0,1 0 1 0 0,0 1-1 0 0,-1 0 0 0 0,1-1 1 0 0,0 1-1 0 0,0 1 1 0 0,0-1-71 0 0,0 3 26 0 0,0 0 0 0 0,0 0 0 0 0,0 1 1 0 0,1-1-1 0 0,-1 1 0 0 0,1-1 0 0 0,1 1 0 0 0,-1 0 1 0 0,1 0-1 0 0,0 0 0 0 0,1 1 0 0 0,-1-1 1 0 0,1 0-1 0 0,1 1 0 0 0,-1-1 0 0 0,1 1 1 0 0,0-1-1 0 0,0 0 0 0 0,1 1 0 0 0,0-1 0 0 0,0 1 1 0 0,0-1-1 0 0,1 0 0 0 0,0 0 0 0 0,0 0 1 0 0,1 0-1 0 0,0 0 0 0 0,0 0 0 0 0,0-1 0 0 0,0 1 1 0 0,1-1-1 0 0,0 0 0 0 0,0 0 0 0 0,1 0 1 0 0,-1-1-1 0 0,1 0 0 0 0,0 0 0 0 0,0 0 0 0 0,0 0 1 0 0,1-1-1 0 0,0 1 0 0 0,-1-1 0 0 0,1-1 1 0 0,0 1-1 0 0,0-1 0 0 0,0 0 0 0 0,1-1 0 0 0,5 2-26 0 0,-4-1 68 0 0,1 0-1 0 0,-1-1 0 0 0,1 0 1 0 0,0 0-1 0 0,0-1 1 0 0,0 0-1 0 0,0 0 0 0 0,-1-1 1 0 0,1 0-1 0 0,0-1 0 0 0,-1 0 1 0 0,1 0-1 0 0,-1-1 0 0 0,1 0 1 0 0,-1 0-1 0 0,0-1 0 0 0,-1 0 1 0 0,1-1-1 0 0,-1 0 0 0 0,1 0 1 0 0,-1 0-1 0 0,5-6-67 0 0,-14-11-1631 0 0,-23 17-5189 0 0,15 5 964 0 0</inkml:trace>
  <inkml:trace contextRef="#ctx0" brushRef="#br0" timeOffset="280.47">471 1 6413 0 0,'0'0'5265'0'0,"0"0"-3842"0"0,0 0-1220 0 0,-3 7 423 0 0,-15 39 1040 0 0,11-33-1525 0 0,1 1-1 0 0,0 0 1 0 0,0 1-1 0 0,2-1 1 0 0,0 1-1 0 0,0 0 1 0 0,2 0-1 0 0,0 0 1 0 0,0 0-1 0 0,2 0 1 0 0,0 1-1 0 0,0-1 1 0 0,2 0-141 0 0,0-10-11 0 0,0-1 0 0 0,0 1 0 0 0,0-1-1 0 0,1 0 1 0 0,0 0 0 0 0,0 0 0 0 0,0 0 0 0 0,0 0 0 0 0,1-1 0 0 0,-1 0 0 0 0,1 1-1 0 0,0-1 1 0 0,0-1 0 0 0,0 1 0 0 0,1 0 0 0 0,-1-1 0 0 0,0 0 0 0 0,1 0 0 0 0,0-1-1 0 0,-1 1 1 0 0,1-1 0 0 0,2 1 11 0 0,41 2-5147 0 0,-41-6 190 0 0,1-8-2117 0 0</inkml:trace>
  <inkml:trace contextRef="#ctx0" brushRef="#br0" timeOffset="532.5">655 66 9853 0 0,'0'0'2547'0'0,"0"0"-1660"0"0,0 0-697 0 0,0 0 8 0 0,4 7 632 0 0,3 18-425 0 0,0-1 0 0 0,-2 1 0 0 0,0 0 0 0 0,-2 0 0 0 0,-1 0-1 0 0,-1 1 1 0 0,-1-1 0 0 0,-2 4-405 0 0,2-24-64 0 0,6 17-2126 0 0,8-20-6353 0 0,-4-7 1644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3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22 1736 0 0,'0'0'4450'0'0,"0"0"-3271"0"0,0 0-919 0 0,0 0 310 0 0,0 0 592 0 0,0 0 480 0 0,0 0 47 0 0,0 0-298 0 0,-40 7 1476 0 0,-48-12-2665 0 0,31-3-4753 0 0,44 3-587 0 0,6-5-2321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3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9 12985 0 0,'0'0'2560'0'0,"0"0"-2072"0"0,0 0-480 0 0,0 0-8 0 0,0 0 128 0 0,-40-8 125 0 0,10 8-77 0 0,-9 0-116 0 0,-8 0-60 0 0,4 0-945 0 0,7 0-875 0 0,10 0-1112 0 0,17 0-2909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4.1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95 8717 0 0,'0'0'1065'0'0,"3"-7"-169"0"0,-2 5-812 0 0,0 1 1 0 0,1-1 0 0 0,-1 0-1 0 0,0 0 1 0 0,0 0 0 0 0,0-1-1 0 0,0 1 1 0 0,0 0 0 0 0,-1 0-1 0 0,1 0 1 0 0,0-1 0 0 0,-1 1-1 0 0,0 0 1 0 0,0-1 0 0 0,0 1-1 0 0,0 0 1 0 0,0 0 0 0 0,0-1-1 0 0,0 1 1 0 0,-1 0 0 0 0,1-1-1 0 0,-1 1 1 0 0,0 0 0 0 0,1 0-1 0 0,-1 0 1 0 0,0 0 0 0 0,0-1 0 0 0,-1 1-1 0 0,1 1 1 0 0,0-1 0 0 0,-1 0-1 0 0,1 0 1 0 0,-1 0 0 0 0,1 1-1 0 0,-1-1 1 0 0,0 1 0 0 0,0-1-1 0 0,0 1 1 0 0,0 0 0 0 0,0 0-1 0 0,0 0 1 0 0,0 0 0 0 0,0 0-1 0 0,0 0 1 0 0,0 0 0 0 0,-1 1-1 0 0,0-1-84 0 0,-3 5 16 0 0,1 0-1 0 0,0 1 1 0 0,0 0-1 0 0,0-1 1 0 0,1 2-1 0 0,-1-1 1 0 0,1 0-1 0 0,1 1 1 0 0,-1 0-1 0 0,1 0 1 0 0,0 0-1 0 0,0 0 1 0 0,1 1-1 0 0,-1-1 1 0 0,2 1-1 0 0,-1-1 0 0 0,1 1 1 0 0,0 0-1 0 0,0-1 1 0 0,0 1-1 0 0,1 0 1 0 0,0 0-1 0 0,1 0 1 0 0,0-1-1 0 0,0 1 1 0 0,0 0-1 0 0,1-1 1 0 0,1 6-16 0 0,6 41 401 0 0,2 0 0 0 0,2 0 0 0 0,3-1 0 0 0,17 39-401 0 0,35 122 1174 0 0,-66-206-1178 0 0,-1 0 0 0 0,1 0 1 0 0,-1 0-1 0 0,0 0 0 0 0,-1 1 0 0 0,0-1 1 0 0,0 0-1 0 0,-1 0 0 0 0,0 1 0 0 0,0-1 0 0 0,0 0 1 0 0,-1 0-1 0 0,0 0 0 0 0,0 0 0 0 0,-1-1 1 0 0,0 1-1 0 0,0 0 0 0 0,-1-1 0 0 0,0 0 1 0 0,0 0-1 0 0,0 0 0 0 0,-1 0 0 0 0,1-1 0 0 0,-1 0 1 0 0,-1 0-1 0 0,1 0 0 0 0,-1-1 0 0 0,0 1 1 0 0,0-1-1 0 0,0-1 0 0 0,-1 1 0 0 0,1-1 0 0 0,-1 0 1 0 0,0 0-1 0 0,1-1 0 0 0,-1 0 0 0 0,0 0 1 0 0,-1-1-1 0 0,1 0 0 0 0,0 0 0 0 0,0-1 0 0 0,-1 0 1 0 0,1 0-1 0 0,-7-1 4 0 0,-28-14-2994 0 0,19-3-3992 0 0,16 11 1515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3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10197 0 0,'0'0'2586'0'0,"0"0"-1830"0"0,0 0-668 0 0,0 0-209 0 0,0 0-114 0 0,0 0 75 0 0,6-1-40 0 0,0 0 225 0 0,-1 1 1 0 0,0 0 0 0 0,0 1-1 0 0,0-1 1 0 0,0 1 0 0 0,0 0-1 0 0,1 0 1 0 0,-2 0 0 0 0,1 1-1 0 0,0 0 1 0 0,0 0 0 0 0,0 0-1 0 0,-1 1 1 0 0,1-1 0 0 0,-1 1-1 0 0,0 0 1 0 0,0 0 0 0 0,0 1-1 0 0,0-1 1 0 0,-1 1 0 0 0,1 0-1 0 0,0 2-25 0 0,-2-5 63 0 0,0 0 0 0 0,0 1 1 0 0,0-1-1 0 0,-1 1 0 0 0,1 0 0 0 0,-1-1 0 0 0,1 1 0 0 0,-1 0 0 0 0,0 0 0 0 0,0 0 0 0 0,0 0 0 0 0,0 0 0 0 0,0 0 1 0 0,0 0-1 0 0,0 0 0 0 0,-1 1 0 0 0,1-1 0 0 0,-1 0 0 0 0,1 0 0 0 0,-1 1 0 0 0,0-1 0 0 0,0 0 0 0 0,0 0 1 0 0,0 1-1 0 0,0-1 0 0 0,-1 0 0 0 0,1 0 0 0 0,-1 1 0 0 0,0-1 0 0 0,1 0 0 0 0,-1 0 0 0 0,0 0 0 0 0,0 0 0 0 0,0 0 1 0 0,-1 0-1 0 0,1 0 0 0 0,0 0 0 0 0,-1 0 0 0 0,1-1 0 0 0,-1 1 0 0 0,1-1 0 0 0,-1 1 0 0 0,0-1 0 0 0,0 1-63 0 0,-47 6-3434 0 0,40-11-236 0 0,3-5-3333 0 0</inkml:trace>
  <inkml:trace contextRef="#ctx0" brushRef="#br0" timeOffset="174.12">254 20 12093 0 0,'0'0'2268'0'0,"0"0"-2152"0"0,0 0 452 0 0,0 0 300 0 0,-39 37-299 0 0,28-24-393 0 0,1 0-104 0 0,6 0-60 0 0,0 2 52 0 0,4-1 24 0 0,7-1-88 0 0,3 1-336 0 0,6-2-573 0 0,1 0-503 0 0,-3-5-1488 0 0,10-6-5573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4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107 141 12285 0 0,'0'0'1859'0'0,"0"0"-1326"0"0,0 0-506 0 0,0 0-110 0 0,0 0 149 0 0,0 0 176 0 0,0 0-109 0 0,29-19 544 0 0,-27 18-685 0 0,0-1 0 0 0,1 0 0 0 0,-1-1 0 0 0,0 1 0 0 0,-1 0 0 0 0,1 0 0 0 0,0-1 0 0 0,-1 1 0 0 0,1-1 0 0 0,-1 0 0 0 0,0 1 0 0 0,0-1 0 0 0,0 0 0 0 0,0 0 0 0 0,0 0 1 0 0,-1 0-1 0 0,1 1 0 0 0,-1-1 0 0 0,0 0 0 0 0,1 0 0 0 0,-2 0 0 0 0,1 0 0 0 0,0 0 0 0 0,0 0 0 0 0,-1 0 0 0 0,0 0 0 0 0,0 0 0 0 0,0 0 0 0 0,0 1 0 0 0,0-1 0 0 0,0 0 0 0 0,0 1 0 0 0,-1-1 0 0 0,0 1 0 0 0,1-1 1 0 0,-1 1-1 0 0,0 0 0 0 0,0 0 0 0 0,0 0 0 0 0,-1 0 0 0 0,1 0 0 0 0,0 0 0 0 0,-1 0 0 0 0,1 1 0 0 0,-1-1 0 0 0,0 1 0 0 0,1 0 0 0 0,-1 0 0 0 0,0 0 0 0 0,0 0 0 0 0,1 0 0 0 0,-1 1 0 0 0,0-1 0 0 0,0 1 0 0 0,-3 0 8 0 0,5 0-7 0 0,-1 0-1 0 0,1 0 0 0 0,-1 0 0 0 0,1 0 0 0 0,-1 1 0 0 0,1-1 0 0 0,-1 1 0 0 0,1-1 1 0 0,-1 1-1 0 0,1 0 0 0 0,0-1 0 0 0,-1 1 0 0 0,1 0 0 0 0,0 0 0 0 0,-1 0 0 0 0,1 0 0 0 0,0 0 1 0 0,0 0-1 0 0,0 0 0 0 0,0 0 0 0 0,0 1 0 0 0,0-1 0 0 0,0 0 0 0 0,1 1 0 0 0,-1-1 1 0 0,0 0-1 0 0,1 1 0 0 0,-1-1 0 0 0,1 1 0 0 0,-1-1 0 0 0,1 1 0 0 0,0-1 0 0 0,0 1 1 0 0,-1 0-1 0 0,1-1 0 0 0,0 1 0 0 0,1-1 0 0 0,-1 1 0 0 0,0-1 0 0 0,0 1 0 0 0,1-1 1 0 0,-1 1-1 0 0,0-1 0 0 0,1 1 0 0 0,0-1 0 0 0,-1 1 0 0 0,1-1 0 0 0,0 0 0 0 0,1 2 8 0 0,33 74 894 0 0,-35-77-892 0 0,40 78 1324 0 0,-39-77-1306 0 0,0 1 0 0 0,-1 0 0 0 0,1 0 0 0 0,-1-1 1 0 0,1 1-1 0 0,-1 0 0 0 0,0 0 0 0 0,0 0 0 0 0,1-1 1 0 0,-1 1-1 0 0,-1 0 0 0 0,1 0 0 0 0,0 0 0 0 0,0 0 0 0 0,-1-1 1 0 0,1 1-1 0 0,-1 0 0 0 0,1 0 0 0 0,-1-1 0 0 0,0 1 1 0 0,1 0-1 0 0,-1-1 0 0 0,0 1 0 0 0,0-1 0 0 0,-1 1 1 0 0,1-1-1 0 0,0 1 0 0 0,0-1 0 0 0,-1 0 0 0 0,1 0 1 0 0,0 0-1 0 0,-1 0 0 0 0,1 0 0 0 0,-1 0 0 0 0,0 0 0 0 0,1 0 1 0 0,-1 0-1 0 0,0-1 0 0 0,1 1 0 0 0,-1-1 0 0 0,0 1 1 0 0,0-1-1 0 0,0 0 0 0 0,0 1-20 0 0,-2 0-38 0 0,1 0 1 0 0,0 0-1 0 0,-1-1 1 0 0,1 1-1 0 0,0-1 0 0 0,-1 0 1 0 0,1 0-1 0 0,-1 0 1 0 0,1 0-1 0 0,-1 0 1 0 0,1-1-1 0 0,0 1 0 0 0,-1-1 1 0 0,1 0-1 0 0,0 0 1 0 0,-1 0-1 0 0,1-1 0 0 0,0 1 1 0 0,0-1-1 0 0,0 0 1 0 0,0 0-1 0 0,1 0 0 0 0,-1 0 1 0 0,0 0-1 0 0,1 0 1 0 0,-1-1-1 0 0,1 0 1 0 0,0 1-1 0 0,0-1 0 0 0,0 0 1 0 0,0 0-1 0 0,1 0 1 0 0,-1 0-1 0 0,1 0 0 0 0,-1 0 1 0 0,1 0-1 0 0,0-1 1 0 0,0 1-1 0 0,1 0 1 0 0,-1-1-1 0 0,1 1 0 0 0,0-1 1 0 0,0 1-1 0 0,0-1 1 0 0,0 1-1 0 0,0 0 0 0 0,1-1 1 0 0,0-1 37 0 0,2 0-72 0 0,1 1-1 0 0,0-1 1 0 0,0 1 0 0 0,0 0 0 0 0,1 0-1 0 0,-1 1 1 0 0,1-1 0 0 0,0 1 0 0 0,0 0 0 0 0,0 1-1 0 0,0-1 1 0 0,0 1 0 0 0,1 0 0 0 0,-1 0 0 0 0,1 0-1 0 0,0 1 1 0 0,-1 0 0 0 0,1 0 0 0 0,0 1-1 0 0,0-1 1 0 0,-1 1 0 0 0,1 1 0 0 0,0-1 0 0 0,0 1-1 0 0,3 0 73 0 0,6 10-4536 0 0,-11-6-55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4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74 144 8537 0 0,'0'0'3990'0'0,"0"0"-2889"0"0,6 0-429 0 0,-4 0-646 0 0,0 0-1 0 0,-1 0 1 0 0,1 0-1 0 0,0 0 1 0 0,0 0 0 0 0,-1 0-1 0 0,1-1 1 0 0,0 1-1 0 0,0-1 1 0 0,-1 1 0 0 0,1-1-1 0 0,-1 1 1 0 0,1-1-1 0 0,0 0 1 0 0,-1 0 0 0 0,1 0-1 0 0,-1 0 1 0 0,0 0-1 0 0,1 0 1 0 0,-1 0 0 0 0,0-1-1 0 0,0 1 1 0 0,0 0-1 0 0,0-1 1 0 0,0 1-1 0 0,0-1 1 0 0,0 1 0 0 0,0-1-1 0 0,0 1 1 0 0,-1-1-1 0 0,1 0 1 0 0,-1 1 0 0 0,1-1-1 0 0,-1 0 1 0 0,1 1-1 0 0,-1-1 1 0 0,0 0 0 0 0,0 0-1 0 0,0 1 1 0 0,0-1-1 0 0,0 0 1 0 0,-1 0 0 0 0,1 1-1 0 0,0-1 1 0 0,-1 0-1 0 0,1 1 1 0 0,-1-1 0 0 0,0 0-1 0 0,1 1 1 0 0,-1-1-1 0 0,0 1-25 0 0,-33-66-1580 0 0,33 66 1583 0 0,0 0 1 0 0,1 0 0 0 0,-1 0 0 0 0,0 0 0 0 0,0 0-1 0 0,0 0 1 0 0,0 0 0 0 0,0 0 0 0 0,0 1 0 0 0,0-1-1 0 0,0 0 1 0 0,0 1 0 0 0,0-1 0 0 0,-1 0 0 0 0,1 1-1 0 0,0-1 1 0 0,0 1 0 0 0,0 0 0 0 0,-1-1-1 0 0,1 1 1 0 0,0 0 0 0 0,-1 0 0 0 0,1 0 0 0 0,0 0-1 0 0,-1 0 1 0 0,1 0 0 0 0,0 0 0 0 0,0 0 0 0 0,-1 1-1 0 0,1-1 1 0 0,0 0 0 0 0,0 1 0 0 0,-1-1 0 0 0,1 1-1 0 0,0-1 1 0 0,0 1 0 0 0,0 0 0 0 0,0 0 0 0 0,0-1-1 0 0,0 1 1 0 0,0 0 0 0 0,0 0 0 0 0,0 0 0 0 0,0 0-1 0 0,0 0 1 0 0,0 0 0 0 0,1 0 0 0 0,-1 0 0 0 0,0 0-1 0 0,1 1 1 0 0,-1-1 0 0 0,1 0-4 0 0,-2 0 8 0 0,0 0-1 0 0,0 1 1 0 0,0-1 0 0 0,0 1 0 0 0,0-1-1 0 0,0 1 1 0 0,0 0 0 0 0,1 0 0 0 0,-1-1-1 0 0,1 1 1 0 0,0 0 0 0 0,-1 1-1 0 0,1-1 1 0 0,0 0 0 0 0,0 0 0 0 0,0 0-1 0 0,0 1 1 0 0,1-1 0 0 0,-1 0 0 0 0,1 1-1 0 0,-1-1 1 0 0,1 0 0 0 0,0 1-1 0 0,0-1 1 0 0,0 1 0 0 0,0-1 0 0 0,0 1-1 0 0,0-1 1 0 0,1 0 0 0 0,0 1 0 0 0,-1-1-1 0 0,1 0 1 0 0,0 1 0 0 0,0-1-1 0 0,0 0 1 0 0,0 0 0 0 0,0 0 0 0 0,1 0-1 0 0,-1 0 1 0 0,1 0 0 0 0,-1 0 0 0 0,1 0-1 0 0,0-1 1 0 0,-1 1 0 0 0,1 0-1 0 0,0-1 1 0 0,0 0 0 0 0,0 1 0 0 0,0-1-1 0 0,1 0 1 0 0,-1 0 0 0 0,0 0 0 0 0,0 0-1 0 0,1-1 1 0 0,-1 1 0 0 0,1-1-8 0 0,6-5-5422 0 0,-8-4-907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5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5412 0 0,'0'0'1416'0'0,"0"0"-425"0"0,0 0 329 0 0,0 0 188 0 0,0 0-349 0 0,0 0-551 0 0,0 0-211 0 0,0 0 404 0 0,0 0 265 0 0,0 8-155 0 0,2 96 871 0 0,0-23-4108 0 0,2-72-5026 0 0,2-9 1343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5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13 138 11805 0 0,'0'0'1206'0'0,"0"0"-909"0"0,0 0-123 0 0,0 0 201 0 0,0 0 5 0 0,0 0-29 0 0,0 0 30 0 0,0 0-97 0 0,0 0-125 0 0,4 1 0 0 0,-1 0-176 0 0,0-1-1 0 0,0 1 0 0 0,-1-1 1 0 0,1 1-1 0 0,0-1 0 0 0,0 0 0 0 0,0 0 1 0 0,-1-1-1 0 0,1 1 0 0 0,0 0 0 0 0,0-1 1 0 0,-1 0-1 0 0,1 0 0 0 0,0 0 1 0 0,-1 0-1 0 0,1 0 0 0 0,-1 0 0 0 0,1-1 1 0 0,-1 1-1 0 0,1-1 0 0 0,-1 1 0 0 0,0-1 1 0 0,0 0-1 0 0,0 0 0 0 0,0 0 1 0 0,0 0-1 0 0,-1 0 0 0 0,1-1 0 0 0,0 1 1 0 0,-1-1-1 0 0,0 1 0 0 0,1-1 0 0 0,-1 1 1 0 0,0-1-1 0 0,-1 0 0 0 0,1 1 1 0 0,0-1-1 0 0,-1 0 0 0 0,1 0 0 0 0,-1 1 1 0 0,0-1-1 0 0,0 0 0 0 0,0 0 0 0 0,0 0 1 0 0,-1 1-1 0 0,0-3 18 0 0,2 3-18 0 0,-1 0 0 0 0,1-1-1 0 0,-1 1 1 0 0,0 0 0 0 0,0 0 0 0 0,0 0-1 0 0,0-1 1 0 0,-1 1 0 0 0,1 0 0 0 0,-1 0-1 0 0,1 0 1 0 0,-1 0 0 0 0,0 0 0 0 0,0 0-1 0 0,1 0 1 0 0,-1 0 0 0 0,-1 0 0 0 0,1 0-1 0 0,0 0 1 0 0,0 0 0 0 0,-1 1 0 0 0,1-1-1 0 0,-1 0 1 0 0,0 1 0 0 0,1 0 0 0 0,-1-1-1 0 0,0 1 1 0 0,0 0 0 0 0,0 0 0 0 0,0 0-1 0 0,0 0 1 0 0,0 0 0 0 0,0 0 0 0 0,0 0-1 0 0,0 1 1 0 0,0-1 0 0 0,0 1 0 0 0,0 0-1 0 0,-1 0 1 0 0,1 0 0 0 0,0 0 0 0 0,0 0 0 0 0,0 0-1 0 0,-1 0 1 0 0,1 1 0 0 0,0-1 0 0 0,0 1-1 0 0,0-1 1 0 0,0 1 0 0 0,0 0 0 0 0,0 0-1 0 0,0 0 1 0 0,0 0 0 0 0,0 0 0 0 0,0 0-1 0 0,0 1 1 0 0,1-1 0 0 0,-1 1 0 0 0,1-1-1 0 0,-1 1 1 0 0,1 0 0 0 0,-1-1 0 0 0,0 2 18 0 0,-4 89 1243 0 0,25-59-5540 0 0,-13-28 49 0 0</inkml:trace>
  <inkml:trace contextRef="#ctx0" brushRef="#br0" timeOffset="296.6">275 218 392 0 0,'0'0'10309'0'0,"0"0"-7625"0"0,0 0-2444 0 0,0 0 51 0 0,0 0 256 0 0,0 0 7 0 0,0 0 70 0 0,0 0 161 0 0,0 0-278 0 0,5-1-320 0 0,-2 0-224 0 0,-1 0 0 0 0,1-1 0 0 0,0 0 0 0 0,0 0 0 0 0,-1 0 0 0 0,1 0 1 0 0,-1 0-1 0 0,0 0 0 0 0,0 0 0 0 0,0-1 0 0 0,0 1 0 0 0,0-1 0 0 0,0 0 0 0 0,0 1 1 0 0,-1-1-1 0 0,0 0 0 0 0,1 0 0 0 0,-1 0 0 0 0,0 0 0 0 0,0 0 0 0 0,-1 0 1 0 0,1-1-1 0 0,-1 1 0 0 0,1 0 0 0 0,-1 0 0 0 0,0 0 0 0 0,0-1 0 0 0,-1 1 1 0 0,1 0-1 0 0,-1 0 0 0 0,1 0 0 0 0,-1 0 0 0 0,0 0 0 0 0,0 0 0 0 0,0 0 0 0 0,-1 0 1 0 0,1 0-1 0 0,-1 0 0 0 0,0 0 0 0 0,1 1 0 0 0,-1-1 0 0 0,0 1 0 0 0,-1-1 1 0 0,1 1-1 0 0,0 0 0 0 0,-1 0 0 0 0,1 0 0 0 0,-1 0 0 0 0,1 0 0 0 0,-1 1 0 0 0,0-1 1 0 0,0 1-1 0 0,0 0 0 0 0,0-1 0 0 0,0 1 0 0 0,0 1 0 0 0,0-1 0 0 0,0 0 1 0 0,-1 1-1 0 0,1 0 0 0 0,0-1 0 0 0,0 1 0 0 0,0 1 0 0 0,-1-1 0 0 0,1 0 37 0 0,-1 3 45 0 0,1-1-1 0 0,-1 1 1 0 0,1-1-1 0 0,0 1 1 0 0,0 0-1 0 0,0 0 1 0 0,0 0-1 0 0,0 1 1 0 0,0-1 0 0 0,1 1-1 0 0,0 0 1 0 0,0-1-1 0 0,0 1 1 0 0,0 0-1 0 0,0 0 1 0 0,1 0-1 0 0,0 0 1 0 0,0 1-1 0 0,0-1 1 0 0,0 0-1 0 0,1 0 1 0 0,0 1-1 0 0,0-1 1 0 0,0 0-1 0 0,0 1 1 0 0,0-1-1 0 0,1 0 1 0 0,0 1-1 0 0,0-1 1 0 0,1 3-45 0 0,42 29-3496 0 0,-36-35-1436 0 0,-2-4-2699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0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220 128 8129 0 0,'0'0'2060'0'0,"0"0"572"0"0,0 0-1916 0 0,0 0-524 0 0,0 0 200 0 0,0 0-36 0 0,-36-2-64 0 0,17 0-184 0 0,-4 1-108 0 0,0-1-12 0 0,2 1-52 0 0,-1-1-1192 0 0,6-2-508 0 0,6-2-1180 0 0,4 2-2641 0 0</inkml:trace>
  <inkml:trace contextRef="#ctx0" brushRef="#br0" timeOffset="249.39">182 9 8777 0 0,'0'0'2352'0'0,"0"0"-1656"0"0,0 0 492 0 0,0 0 48 0 0,0 0-628 0 0,0 0-532 0 0,0 0-28 0 0,-47-6-48 0 0,19 6-72 0 0,-3 0-1156 0 0,7 0-1152 0 0,-7-2-3973 0 0</inkml:trace>
  <inkml:trace contextRef="#ctx0" brushRef="#br0" timeOffset="2050.58">161 15 8445 0 0,'0'0'282'0'0,"0"0"-978"0"0,0 0 122 0 0,0 0 631 0 0,0 0 514 0 0,0 0 81 0 0,1 7-199 0 0,22 43 293 0 0,5-25 3845 0 0,-138-90-5390 0 0,135 118 2020 0 0,-72-57 421 0 0,-34-25-1472 0 0,190 96-589 0 0,-77-28-3075 0 0,-27-26-985 0 0,-9-2-2226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7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6625 0 0,'0'0'2857'0'0,"0"0"-1457"0"0,0 0-666 0 0,0 0-267 0 0,0 0-234 0 0,0 0 236 0 0,-4 8 271 0 0,-10 34-53 0 0,2 0 0 0 0,1 0-1 0 0,2 1 1 0 0,3 1 0 0 0,1-1 0 0 0,2 1-1 0 0,2 0-686 0 0,24 48-465 0 0,13-75-8272 0 0,-22-19 1363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8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0 7657 0 0,'0'0'3825'0'0,"0"0"-2632"0"0,0 0-625 0 0,0 0 160 0 0,0 0-351 0 0,0 0-56 0 0,-7 3 90 0 0,1 0-316 0 0,0 0 0 0 0,-1 0 1 0 0,2 1-1 0 0,-1 0 0 0 0,0 0 0 0 0,1 1 0 0 0,0 0 0 0 0,0 0 0 0 0,0 0 1 0 0,0 0-1 0 0,1 1 0 0 0,0-1 0 0 0,0 1 0 0 0,1 0 0 0 0,-1 1 1 0 0,1-1-1 0 0,1 1 0 0 0,-2 2-95 0 0,2-6 31 0 0,-1 0 0 0 0,1 0-1 0 0,0 0 1 0 0,0 0 0 0 0,0 0 0 0 0,1 1 0 0 0,-1-1 0 0 0,1 1 0 0 0,0-1 0 0 0,-1 1-1 0 0,2-1 1 0 0,-1 1 0 0 0,0 0 0 0 0,1 0 0 0 0,-1-1 0 0 0,1 1 0 0 0,0 0 0 0 0,1 0-1 0 0,-1-1 1 0 0,1 1 0 0 0,-1 0 0 0 0,1-1 0 0 0,0 1 0 0 0,0-1 0 0 0,1 1 0 0 0,-1-1-1 0 0,1 1 1 0 0,0-1 0 0 0,-1 0 0 0 0,2 0 0 0 0,-1 0 0 0 0,0 0 0 0 0,1 0 0 0 0,-1 0-1 0 0,1 0 1 0 0,0-1 0 0 0,-1 0 0 0 0,1 1 0 0 0,1-1 0 0 0,-1 0 0 0 0,0 0-1 0 0,0-1 1 0 0,1 1 0 0 0,-1-1 0 0 0,1 0 0 0 0,0 1-31 0 0,-2-2 6 0 0,-1 1 0 0 0,1 0 0 0 0,0-1-1 0 0,-1 1 1 0 0,1-1 0 0 0,0 0 0 0 0,0 0 0 0 0,-1 1 0 0 0,1-1 0 0 0,0 0-1 0 0,0 0 1 0 0,-1-1 0 0 0,1 1 0 0 0,0 0 0 0 0,0 0 0 0 0,-1-1 0 0 0,1 1 0 0 0,0-1-1 0 0,-1 0 1 0 0,1 0 0 0 0,0 1 0 0 0,-1-1 0 0 0,1 0 0 0 0,-1 0 0 0 0,0 0-1 0 0,1 0 1 0 0,-1-1 0 0 0,0 1 0 0 0,1 0 0 0 0,-1-1 0 0 0,0 1 0 0 0,0 0-1 0 0,0-1 1 0 0,0 0 0 0 0,0 1 0 0 0,-1-1 0 0 0,1 1 0 0 0,0-1 0 0 0,-1 0-1 0 0,1 1 1 0 0,-1-1 0 0 0,0 0 0 0 0,0 0 0 0 0,1 1 0 0 0,-1-1 0 0 0,0 0-1 0 0,0 0 1 0 0,-1 0 0 0 0,1 1 0 0 0,0-1 0 0 0,0 0 0 0 0,-1 0 0 0 0,0 1 0 0 0,1-1-1 0 0,-1 0 1 0 0,0 1 0 0 0,1-1 0 0 0,-1 1 0 0 0,0-1 0 0 0,0 1 0 0 0,0-1-1 0 0,0 1 1 0 0,-1 0 0 0 0,1-1 0 0 0,0 1 0 0 0,-1 0 0 0 0,0-1-6 0 0,-71-27-2507 0 0,50 48-6834 0 0,23-11 3739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9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58 5064 0 0,'0'0'10877'0'0,"0"0"-10877"0"0,0 0 100 0 0,0 0-100 0 0,-45 0 357 0 0,24-3-233 0 0,-8-1-124 0 0,4-1-317 0 0,-3 1-939 0 0,5-3-1160 0 0,-2 0-1676 0 0,12 1-1161 0 0</inkml:trace>
  <inkml:trace contextRef="#ctx0" brushRef="#br0" timeOffset="1">153 1 10677 0 0,'0'0'2900'0'0,"0"0"-2304"0"0,42 52 188 0 0,-32-33 284 0 0,-2 2-323 0 0,-4-2-185 0 0,-2-3-276 0 0,-2 0-84 0 0,-4-3-28 0 0,0-1-60 0 0,-4-3-112 0 0,3-4-76 0 0,-2-1-420 0 0,3-4-412 0 0,-1-2-653 0 0,1-2-1159 0 0,4-12-6221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9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1 12417 0 0,'0'0'1010'0'0,"0"8"-598"0"0,-5 214 3337 0 0,3-226-3844 0 0,0 0 1 0 0,0-1-1 0 0,0 1 1 0 0,-1 1-1 0 0,1-1 1 0 0,-1 0 0 0 0,0 1-1 0 0,0-1 1 0 0,-1 1-1 0 0,1 0 1 0 0,-1 0-1 0 0,1 0 1 0 0,-1 1-1 0 0,0-1 1 0 0,0 1 0 0 0,0 0-1 0 0,0 0 1 0 0,-1 0-1 0 0,1 0 1 0 0,-4 0 94 0 0,4 3 56 0 0,1 0 1 0 0,-1 0-1 0 0,0 0 1 0 0,0 0-1 0 0,0 1 1 0 0,1-1-1 0 0,-1 1 1 0 0,1 0-1 0 0,-1 0 1 0 0,1 0-1 0 0,0 1 1 0 0,0-1-1 0 0,0 1 1 0 0,0 0-1 0 0,0 0 1 0 0,0 0 0 0 0,1 0-1 0 0,0 0 1 0 0,-1 0-1 0 0,1 1 1 0 0,0-1-1 0 0,1 1 1 0 0,-1 0-1 0 0,1-1 1 0 0,-1 1-1 0 0,1 0 1 0 0,0 0-1 0 0,1 0 1 0 0,-1 0-1 0 0,1 0 1 0 0,-1 0-1 0 0,1 0 1 0 0,0 0-1 0 0,1 0-56 0 0,3 0-19 0 0,0-1-1 0 0,0 1 0 0 0,0-1 0 0 0,0 0 1 0 0,1-1-1 0 0,-1 1 0 0 0,1-1 1 0 0,0 0-1 0 0,0 0 0 0 0,0 0 1 0 0,0 0-1 0 0,0-1 0 0 0,0 0 1 0 0,1 0-1 0 0,-1-1 0 0 0,0 1 0 0 0,0-1 1 0 0,1 0-1 0 0,-1-1 0 0 0,0 1 1 0 0,1-1-1 0 0,3-1 20 0 0,31-7-5468 0 0,-23 5-670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3:00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96 5004 0 0,'0'0'1319'0'0,"0"0"-229"0"0,0 0 568 0 0,0 0 191 0 0,0 0-372 0 0,0 0-500 0 0,0 0-445 0 0,0 0-383 0 0,14-16 608 0 0,-13 14-748 0 0,0 0 0 0 0,0 0-1 0 0,0 0 1 0 0,0-1 0 0 0,0 1 0 0 0,-1 0 0 0 0,1 0-1 0 0,-1-1 1 0 0,0 1 0 0 0,0 0 0 0 0,0-1 0 0 0,0 1 0 0 0,0 0-1 0 0,0-1 1 0 0,0 1 0 0 0,-1 0 0 0 0,1 0 0 0 0,-1-1-1 0 0,0 1 1 0 0,0 0 0 0 0,0 0 0 0 0,0 0 0 0 0,0 0-1 0 0,0 0 1 0 0,0 0 0 0 0,-1 0 0 0 0,1 0 0 0 0,-1 1-1 0 0,1-1 1 0 0,-1 0 0 0 0,0 1 0 0 0,1-1 0 0 0,-1 1-1 0 0,0 0 1 0 0,0-1 0 0 0,0 1 0 0 0,0 0 0 0 0,0 0 0 0 0,-1 1-1 0 0,1-1 1 0 0,0 0 0 0 0,0 1 0 0 0,-1-1 0 0 0,1 1-1 0 0,0 0 1 0 0,-1-1 0 0 0,1 1 0 0 0,0 0 0 0 0,0 1-1 0 0,-1-1 1 0 0,1 0 0 0 0,0 1 0 0 0,-1-1 0 0 0,1 1-1 0 0,0 0 1 0 0,0-1 0 0 0,-2 2-9 0 0,-2 2 34 0 0,0 0-1 0 0,0 1 0 0 0,0 0 1 0 0,0 0-1 0 0,1 0 1 0 0,0 1-1 0 0,0-1 1 0 0,0 1-1 0 0,1 0 1 0 0,0 1-1 0 0,0-1 1 0 0,0 1-1 0 0,1 0 1 0 0,0 0-1 0 0,0 0 1 0 0,1 0-1 0 0,0 0 1 0 0,0 1-1 0 0,1-1 0 0 0,0 5-33 0 0,4-9 55 0 0,0 0 0 0 0,1-1-1 0 0,0 1 1 0 0,0-1-1 0 0,0 0 1 0 0,0 0-1 0 0,0 0 1 0 0,0 0-1 0 0,0-1 1 0 0,0 0-1 0 0,1 0 1 0 0,-1 0-1 0 0,1 0 1 0 0,-1-1-1 0 0,1 0 1 0 0,-1 1-1 0 0,1-2 1 0 0,-1 1-1 0 0,0 0 1 0 0,1-1-1 0 0,-1 0 1 0 0,1 0 0 0 0,-1 0-1 0 0,0-1 1 0 0,0 1-1 0 0,0-1 1 0 0,4-2-55 0 0,-6 3-6 0 0,0 0 1 0 0,-1 0 0 0 0,1 1 0 0 0,0-1-1 0 0,0 1 1 0 0,0-1 0 0 0,0 1 0 0 0,0 0-1 0 0,-1 0 1 0 0,1 0 0 0 0,0 0-1 0 0,0 0 1 0 0,0 0 0 0 0,0 0 0 0 0,0 1-1 0 0,0-1 1 0 0,0 1 0 0 0,-1-1 0 0 0,1 1-1 0 0,0 0 1 0 0,0 0 0 0 0,-1-1 0 0 0,1 1-1 0 0,0 0 1 0 0,-1 1 0 0 0,1-1 0 0 0,-1 0-1 0 0,0 0 1 0 0,1 1 0 0 0,-1-1 0 0 0,0 1-1 0 0,0-1 1 0 0,0 1 0 0 0,0-1 0 0 0,0 1-1 0 0,0 0 1 0 0,0 0 0 0 0,0-1-1 0 0,-1 1 1 0 0,1 0 0 0 0,-1 0 0 0 0,1 0-1 0 0,-1 0 1 0 0,0-1 0 0 0,0 1 0 0 0,0 0-1 0 0,0 0 1 0 0,0 0 0 0 0,0 0 0 0 0,0 0-1 0 0,0 0 1 0 0,-1 0 0 0 0,1-1 0 0 0,-1 2 5 0 0,4 14 45 0 0,-1 1 1 0 0,0 1 0 0 0,-1-1 0 0 0,-1 0 0 0 0,-1 0-1 0 0,0 0 1 0 0,-2 0 0 0 0,0 0 0 0 0,-1 0 0 0 0,-2 4-46 0 0,3-19-1122 0 0,3-3-5842 0 0,1-6 1612 0 0</inkml:trace>
  <inkml:trace contextRef="#ctx0" brushRef="#br0" timeOffset="248.07">303 318 5064 0 0,'0'0'11277'0'0,"0"0"-10616"0"0,0 0-661 0 0,0 0 0 0 0,-35 0 100 0 0,10-4 96 0 0,0 1-132 0 0,-2-1-64 0 0,-1 1-364 0 0,1 0-817 0 0,3 0-1043 0 0,3 0-1972 0 0,11 0-1437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2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7 8917 0 0,'0'0'2362'0'0,"0"0"-1457"0"0,0 0-621 0 0,0 0-2 0 0,0 0-13 0 0,0 0-63 0 0,0 0 51 0 0,0 0 20 0 0,6-2-313 0 0,-4 1 67 0 0,-1 0 1 0 0,1 1 0 0 0,0-1-1 0 0,-1 1 1 0 0,1-1 0 0 0,0 1 0 0 0,0 0-1 0 0,0 0 1 0 0,-1 0 0 0 0,1 0-1 0 0,0 0 1 0 0,0 0 0 0 0,0 1 0 0 0,-1-1-1 0 0,1 0 1 0 0,0 1 0 0 0,-1 0-1 0 0,1-1 1 0 0,0 1 0 0 0,-1 0-1 0 0,1 0 1 0 0,-1 0 0 0 0,1 0 0 0 0,-1 0-1 0 0,1 0 1 0 0,-1 0 0 0 0,0 0-1 0 0,1 1 1 0 0,-1-1 0 0 0,0 0 0 0 0,0 1-1 0 0,0-1 1 0 0,0 1 0 0 0,0 0-1 0 0,-1-1 1 0 0,1 1 0 0 0,0 0-1 0 0,-1-1 1 0 0,1 1 0 0 0,-1 0 0 0 0,1 0-1 0 0,-1-1 1 0 0,0 1 0 0 0,0 0-1 0 0,0 0 1 0 0,0 0 0 0 0,0-1 0 0 0,0 1-1 0 0,-1 0 1 0 0,1 0 0 0 0,0-1-1 0 0,-1 2-31 0 0,-44 48 861 0 0,11-25-808 0 0,83-19 1695 0 0,41-12-2124 0 0,-57 2-10199 0 0,-28 3 3493 0 0</inkml:trace>
  <inkml:trace contextRef="#ctx0" brushRef="#br0" timeOffset="325.26">250 155 4528 0 0,'0'0'6260'0'0,"0"0"-4594"0"0,0 0-1526 0 0,0 0 2 0 0,0 0 61 0 0,4 0-220 0 0,-1 1 23 0 0,-1-1 1 0 0,1 1-1 0 0,0-1 1 0 0,0 0-1 0 0,-1 0 0 0 0,1 0 1 0 0,0 0-1 0 0,-1-1 1 0 0,1 1-1 0 0,0-1 1 0 0,-1 1-1 0 0,1-1 1 0 0,-1 0-1 0 0,1 0 0 0 0,-1 0 1 0 0,1 0-1 0 0,-1-1 1 0 0,0 1-1 0 0,1-1 1 0 0,-1 1-1 0 0,0-1 1 0 0,0 0-1 0 0,0 0 0 0 0,0 0 1 0 0,-1 0-1 0 0,1 0 1 0 0,0 0-1 0 0,-1-1 1 0 0,0 1-1 0 0,1 0 0 0 0,-1-1 1 0 0,0 1-1 0 0,0-1 1 0 0,0 0-1 0 0,-1 1 1 0 0,1-1-1 0 0,-1 0 1 0 0,1 1-1 0 0,-1-1 0 0 0,0 0 1 0 0,0 1-1 0 0,0-1 1 0 0,0 0-1 0 0,-1 0-6 0 0,-2 1 32 0 0,-1 0 0 0 0,1 1-1 0 0,-1 0 1 0 0,0 0 0 0 0,0 0 0 0 0,1 0-1 0 0,-1 0 1 0 0,0 1 0 0 0,0 0 0 0 0,0 0-1 0 0,0 0 1 0 0,0 0 0 0 0,1 0 0 0 0,-1 1-1 0 0,0 0 1 0 0,0 0 0 0 0,0 0 0 0 0,1 0-1 0 0,-1 0 1 0 0,1 1 0 0 0,-1 0-1 0 0,1-1 1 0 0,-1 1 0 0 0,1 1 0 0 0,0-1-1 0 0,0 0 1 0 0,0 1 0 0 0,0-1 0 0 0,0 1-1 0 0,1 0 1 0 0,-1 0 0 0 0,1 0 0 0 0,-1 2-32 0 0,3-3-36 0 0,-1-1 0 0 0,1 1 0 0 0,0 0 0 0 0,0-1 0 0 0,-1 1 0 0 0,2 0 0 0 0,-1 0 0 0 0,0-1 0 0 0,0 1 0 0 0,0 0 0 0 0,1-1 0 0 0,-1 1 0 0 0,1 0 0 0 0,-1-1 0 0 0,1 1 0 0 0,0-1 0 0 0,-1 1 0 0 0,1-1 0 0 0,0 1 0 0 0,0-1 0 0 0,0 1 0 0 0,0-1 0 0 0,0 0 0 0 0,1 0 0 0 0,-1 0 0 0 0,0 1 0 0 0,1-1 0 0 0,-1 0 0 0 0,0-1 0 0 0,1 1 0 0 0,-1 0 0 0 0,1 0 0 0 0,-1-1 0 0 0,1 1 0 0 0,0 0 0 0 0,-1-1 0 0 0,1 0 0 0 0,0 1 0 0 0,-1-1 0 0 0,1 0 0 0 0,0 0 0 0 0,1 0 36 0 0,47 12-7184 0 0,-28-12 1627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9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1 144 13073 0 0,'0'0'898'0'0,"0"0"-575"0"0,6-4-123 0 0,34-15-33 0 0,-38 21-138 0 0,1-1 0 0 0,-1 1-1 0 0,0-1 1 0 0,0 1 0 0 0,0 0 0 0 0,-1 0 0 0 0,1-1 0 0 0,0 1 0 0 0,-1 1 0 0 0,1-1 0 0 0,-1 0 0 0 0,0 0 0 0 0,1 0 0 0 0,-1 1 0 0 0,0-1-1 0 0,0 1 1 0 0,-1-1 0 0 0,1 1 0 0 0,-1-1 0 0 0,1 1 0 0 0,-1-1 0 0 0,0 1 0 0 0,1-1 0 0 0,-2 1 0 0 0,1 0 0 0 0,0-1 0 0 0,0 1-1 0 0,-1-1 1 0 0,1 1 0 0 0,-1-1 0 0 0,0 1 0 0 0,0-1 0 0 0,0 0 0 0 0,0 1 0 0 0,0-1 0 0 0,0 0 0 0 0,-2 2-29 0 0,-52 90 611 0 0,58-91-576 0 0,-1-1 0 0 0,0 0 0 0 0,1 1 0 0 0,-1-1 0 0 0,1 0 0 0 0,0-1 1 0 0,0 1-1 0 0,0 0 0 0 0,0-1 0 0 0,0 0 0 0 0,0 0 0 0 0,0 0 0 0 0,0 0 0 0 0,1 0 0 0 0,-1 0 0 0 0,0-1 0 0 0,0 0 0 0 0,1 1 0 0 0,-1-1 0 0 0,0-1 0 0 0,1 1 0 0 0,-1 0 0 0 0,0-1 0 0 0,2 0-35 0 0,-1 1 71 0 0,0 1-38 0 0,0-1 1 0 0,0 0-1 0 0,0 0 0 0 0,0 0 0 0 0,0 0 0 0 0,0-1 0 0 0,0 1 0 0 0,-1-1 0 0 0,1 0 1 0 0,0 0-1 0 0,0-1 0 0 0,0 1 0 0 0,-1-1 0 0 0,1 0 0 0 0,-1 0 0 0 0,1 0 1 0 0,-1 0-1 0 0,0 0 0 0 0,0-1 0 0 0,0 0 0 0 0,0 1 0 0 0,0-1 0 0 0,1-2-33 0 0,-16-9-7544 0 0,7 9 1816 0 0</inkml:trace>
  <inkml:trace contextRef="#ctx0" brushRef="#br0" timeOffset="264.21">410 1 8825 0 0,'0'0'4720'0'0,"0"0"-3688"0"0,7 8-818 0 0,0 0-27 0 0,-1 0-1 0 0,0 1 1 0 0,0-1-1 0 0,-1 1 0 0 0,0 0 1 0 0,-1 1-1 0 0,0-1 1 0 0,0 1-1 0 0,-1 0 0 0 0,0-1 1 0 0,-1 2-1 0 0,1 6-186 0 0,-2-5 69 0 0,-1 0-1 0 0,0 0 0 0 0,-1 0 1 0 0,0 0-1 0 0,-1 0 0 0 0,-1-1 0 0 0,1 1 1 0 0,-2-1-1 0 0,0 1 0 0 0,0-1 1 0 0,-1 0-1 0 0,0-1 0 0 0,-1 1 1 0 0,0-1-1 0 0,-1 0 0 0 0,0-1 1 0 0,0 1-1 0 0,-1-2 0 0 0,0 1-68 0 0,-81 41-5053 0 0,73-48-773 0 0,5-7-1621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8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97 173 12105 0 0,'0'0'1776'0'0,"0"0"-1246"0"0,0 0-345 0 0,0 0 196 0 0,0 0-131 0 0,0 0-112 0 0,0 0-3 0 0,0 0-18 0 0,5-4-157 0 0,-1 1-11 0 0,1 0 1 0 0,-1-1-1 0 0,0 1 0 0 0,0-1 1 0 0,0 0-1 0 0,0 0 1 0 0,0-1-1 0 0,-1 1 1 0 0,0-1-1 0 0,0 1 0 0 0,0-1 1 0 0,-1 0-1 0 0,1 0 1 0 0,-1 0-1 0 0,-1 0 0 0 0,1-1 1 0 0,-1 1-1 0 0,1 0 1 0 0,-1-1-1 0 0,-1 1 1 0 0,1-1-1 0 0,-1 1 0 0 0,0-1 1 0 0,0 0-1 0 0,-1 1 1 0 0,0-1-1 0 0,0 1 1 0 0,0 0-1 0 0,-2-6 51 0 0,1 9 16 0 0,0 0-1 0 0,0 1 1 0 0,0-1 0 0 0,0 1-1 0 0,0-1 1 0 0,-1 1 0 0 0,1 0-1 0 0,0-1 1 0 0,-1 1 0 0 0,1 0-1 0 0,-1 1 1 0 0,1-1 0 0 0,-1 0-1 0 0,0 1 1 0 0,1-1 0 0 0,-1 1-1 0 0,1 0 1 0 0,-1 0 0 0 0,0 0-1 0 0,1 0 1 0 0,-1 1 0 0 0,0-1-1 0 0,1 1 1 0 0,-1-1 0 0 0,1 1-1 0 0,-1 0 1 0 0,1 0 0 0 0,-1 0-1 0 0,1 0 1 0 0,0 1 0 0 0,-1-1-1 0 0,1 1 1 0 0,0-1 0 0 0,0 1-1 0 0,0 0 1 0 0,0-1 0 0 0,0 1-1 0 0,0 1-15 0 0,-57 85 416 0 0,59-87-403 0 0,-1 1 0 0 0,0-1-1 0 0,1 1 1 0 0,-1-1 0 0 0,1 1 0 0 0,0-1-1 0 0,-1 1 1 0 0,1-1 0 0 0,0 1-1 0 0,0-1 1 0 0,0 1 0 0 0,0-1-1 0 0,0 1 1 0 0,0 0 0 0 0,1-1-1 0 0,-1 1 1 0 0,1-1 0 0 0,-1 1 0 0 0,1-1-1 0 0,-1 0 1 0 0,1 1 0 0 0,0-1-1 0 0,-1 0 1 0 0,1 1 0 0 0,0-1-1 0 0,0 0 1 0 0,0 0 0 0 0,0 1-1 0 0,0-1 1 0 0,0 0 0 0 0,1 0-1 0 0,-1 0 1 0 0,0-1 0 0 0,0 1 0 0 0,1 0-1 0 0,-1 0 1 0 0,0-1 0 0 0,1 1-1 0 0,-1-1 1 0 0,1 1 0 0 0,-1-1-1 0 0,1 1 1 0 0,-1-1 0 0 0,1 0-1 0 0,-1 0 1 0 0,1 0 0 0 0,0 0 0 0 0,-1 0-1 0 0,1 0 1 0 0,-1 0 0 0 0,1-1-1 0 0,-1 1-12 0 0,77-36-810 0 0,-67 17 626 0 0,-11 20 190 0 0,0-1-1 0 0,1 0 0 0 0,-1 1 0 0 0,0-1 1 0 0,0 0-1 0 0,1 1 0 0 0,-1-1 1 0 0,0 0-1 0 0,1 0 0 0 0,-1 1 1 0 0,0-1-1 0 0,1 0 0 0 0,-1 0 1 0 0,0 0-1 0 0,1 1 0 0 0,-1-1 0 0 0,0 0 1 0 0,1 0-1 0 0,-1 0 0 0 0,1 0 1 0 0,-1 0-1 0 0,0 0 0 0 0,1 0 1 0 0,-1 0-1 0 0,1 0 0 0 0,-1 0 0 0 0,0 0 1 0 0,1 0-1 0 0,-1 0 0 0 0,1 0 1 0 0,-1 0-1 0 0,0-1 0 0 0,1 1 1 0 0,-1 0-1 0 0,1 0 0 0 0,-1 0 0 0 0,0-1 1 0 0,1 1-1 0 0,-1 0 0 0 0,0 0-5 0 0,-2 149 3462 0 0,-3-49-4064 0 0,5-99 566 0 0,0 3-2647 0 0,5-4-4994 0 0,3-6 214 0 0</inkml:trace>
  <inkml:trace contextRef="#ctx0" brushRef="#br0" timeOffset="265.37">273 316 14173 0 0,'0'0'1340'0'0,"0"0"-1268"0"0,0 0-72 0 0,-49-5 440 0 0,24 0-248 0 0,-1 2-128 0 0,-2 0-64 0 0,1-1-172 0 0,2 1-1340 0 0,0-1-868 0 0,8 1-2988 0 0,3-9-1481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2:57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65 155 11805 0 0,'0'0'1494'0'0,"0"0"-1028"0"0,0 0-76 0 0,0 0-75 0 0,0 0-148 0 0,0 0-79 0 0,0 0-5 0 0,3 4 44 0 0,-1-3-128 0 0,-1 0 0 0 0,0 1 0 0 0,0-1 0 0 0,0 0 0 0 0,0 0-1 0 0,1 0 1 0 0,-1 0 0 0 0,1-1 0 0 0,-1 1 0 0 0,0 0 0 0 0,1 0-1 0 0,0-1 1 0 0,-1 1 0 0 0,1-1 0 0 0,-1 0 0 0 0,1 1 0 0 0,-1-1-1 0 0,1 0 1 0 0,0 0 0 0 0,-1 0 0 0 0,1 0 0 0 0,0 0 0 0 0,-1 0-1 0 0,1-1 1 0 0,-1 1 0 0 0,1 0 0 0 0,-1-1 0 0 0,1 1 0 0 0,0-1-1 0 0,-1 0 1 0 0,0 1 0 0 0,1-1 0 0 0,-1 0 0 0 0,1 0 0 0 0,-1 0-1 0 0,0 0 1 0 0,0 0 0 0 0,0 0 0 0 0,1 0 0 0 0,-1-1 0 0 0,0 1-1 0 0,0 0 1 0 0,-1-1 0 0 0,1 1 0 0 0,0 0 0 0 0,0-1 0 0 0,-1 1-1 0 0,1-1 1 0 0,-1 1 0 0 0,1-1 0 0 0,-1 0 0 0 0,1 0 1 0 0,1-2-10 0 0,-1 0 0 0 0,1 0 0 0 0,-1 0 0 0 0,0 0 0 0 0,0 0 0 0 0,0 0 1 0 0,0 0-1 0 0,-1 0 0 0 0,0 0 0 0 0,0-1 0 0 0,0 1 0 0 0,0 0 0 0 0,0 0 0 0 0,-1 0 1 0 0,0-1-1 0 0,0 1 0 0 0,0 0 0 0 0,0 0 0 0 0,-1 0 0 0 0,0 1 0 0 0,0-1 0 0 0,0 0 0 0 0,0 1 1 0 0,0-1-1 0 0,-1 1 0 0 0,1-1 0 0 0,-1 1 0 0 0,0 0 0 0 0,0 0 0 0 0,0 0 0 0 0,0 1 1 0 0,-1-1-1 0 0,1 1 0 0 0,-1 0 0 0 0,0 0 0 0 0,1 0 0 0 0,-1 0 0 0 0,0 1 0 0 0,0-1 1 0 0,0 1-1 0 0,0 0 0 0 0,-1 0 0 0 0,1 1 0 0 0,-2-1 10 0 0,1 4 84 0 0,1 1 0 0 0,0 0 0 0 0,0 0 0 0 0,0 0 0 0 0,0 0 0 0 0,1 0 0 0 0,-1 1 0 0 0,1-1 0 0 0,0 1 0 0 0,1 0 0 0 0,-1 0 0 0 0,1 0 0 0 0,0 1 0 0 0,0-1 0 0 0,1 0 0 0 0,-1 1 0 0 0,1-1 0 0 0,0 1 0 0 0,1-1 0 0 0,-1 1 0 0 0,1-1-1 0 0,0 1 1 0 0,1 0 0 0 0,-1-1 0 0 0,1 1 0 0 0,0-1 0 0 0,1 1-84 0 0,-2 4 96 0 0,21 53 223 0 0,-3-52-3061 0 0,8-8-4270 0 0,-6-6-356 0 0</inkml:trace>
  <inkml:trace contextRef="#ctx0" brushRef="#br0" timeOffset="250.27">281 182 12553 0 0,'0'0'2960'0'0,"0"0"-2960"0"0,0 0 0 0 0,0 0 288 0 0,0 0 216 0 0,0 0-151 0 0,0 0-141 0 0,0 0-88 0 0,0 0-124 0 0,0 0-869 0 0,-10 25-639 0 0,10-24-1452 0 0,0-1-2676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3:03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0 3968 0 0,'0'0'4317'0'0,"0"0"-2434"0"0,0 0-734 0 0,0 0-76 0 0,0 0-488 0 0,0 0-421 0 0,0 0 190 0 0,0 0 256 0 0,-8 9-24 0 0,-2 1-513 0 0,1-3 56 0 0,1 0 0 0 0,0 1 0 0 0,0 0 0 0 0,1 0 0 0 0,0 1 1 0 0,1 0-1 0 0,0 0 0 0 0,0 1 0 0 0,1-1 0 0 0,0 1 1 0 0,1 0-1 0 0,0 1 0 0 0,0-1 0 0 0,1 1 0 0 0,0 0 0 0 0,1-1 1 0 0,0 6-130 0 0,6-12 45 0 0,0 0 0 0 0,1-1 0 0 0,-1 0 0 0 0,1 0 0 0 0,0 0 0 0 0,0-1 0 0 0,-1 1 0 0 0,2-1 0 0 0,-1 0 1 0 0,0-1-1 0 0,0 1 0 0 0,1-1 0 0 0,-1 0 0 0 0,0 0 0 0 0,1-1 0 0 0,-1 0 0 0 0,1 0 0 0 0,-1 0 0 0 0,1-1 0 0 0,-1 1 1 0 0,1-1-1 0 0,4-2-45 0 0,-9 3 5 0 0,0 1 1 0 0,-1-1-1 0 0,1 0 1 0 0,0 0-1 0 0,0 0 1 0 0,0 0-1 0 0,0 0 1 0 0,-1 0-1 0 0,1 0 0 0 0,0 0 1 0 0,0 0-1 0 0,0 0 1 0 0,0-1-1 0 0,-1 1 1 0 0,1 0-1 0 0,0-1 1 0 0,0 1-1 0 0,0 0 1 0 0,-1-1-1 0 0,1 1 1 0 0,0-1-1 0 0,-1 1 1 0 0,1-1-1 0 0,0 1 1 0 0,-1-1-1 0 0,1 0 1 0 0,-1 1-1 0 0,1-1 1 0 0,-1 0-1 0 0,1 1 1 0 0,-1-1-1 0 0,1 0 1 0 0,-1 0-1 0 0,0 1 1 0 0,1-1-1 0 0,-1 0 0 0 0,0 0 1 0 0,0 0-1 0 0,0 0 1 0 0,0 1-1 0 0,0-1 1 0 0,1 0-1 0 0,-1 0 1 0 0,-1 0-1 0 0,1 0 1 0 0,0 0-1 0 0,0 1 1 0 0,0-1-1 0 0,0 0 1 0 0,-1 0-1 0 0,1 0 1 0 0,0 1-1 0 0,-1-1 1 0 0,1 0-1 0 0,0 0 1 0 0,-1 1-1 0 0,1-1 1 0 0,-1 0-1 0 0,1 1 1 0 0,-1-1-1 0 0,0 0 1 0 0,1 1-1 0 0,-1-1 1 0 0,0 0-7 0 0,-45-34-855 0 0,1 22-789 0 0,17 16-6412 0 0,24 2 2747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3:01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266 508 16718 0 0,'0'0'808'0'0,"0"0"-808"0"0,0 0-1080 0 0,-37-8 967 0 0,16 2 109 0 0,-2-2-132 0 0,-3 0-292 0 0,2-1-880 0 0,3 0-2680 0 0,7 1-724 0 0</inkml:trace>
  <inkml:trace contextRef="#ctx0" brushRef="#br0" timeOffset="1">262 407 12777 0 0,'0'0'2916'0'0,"0"0"-2404"0"0,0 0-344 0 0,0 0 9 0 0,0 0-93 0 0,0 0 180 0 0,-47-4-64 0 0,6-4-200 0 0,-7-1-1045 0 0,-3-4-1123 0 0,13 3-2748 0 0,2-2-3105 0 0</inkml:trace>
  <inkml:trace contextRef="#ctx0" brushRef="#br0" timeOffset="2134.59">856 488 8081 0 0,'0'0'1929'0'0,"0"0"-985"0"0,0 0 31 0 0,0 0 294 0 0,0 0-246 0 0,0 0-362 0 0,0 0-204 0 0,0 0-141 0 0,26-14 784 0 0,-23 11-1109 0 0,0 0 0 0 0,-1 0 0 0 0,1 0 0 0 0,-1-1 1 0 0,1 1-1 0 0,-1 0 0 0 0,0-1 0 0 0,0 0 0 0 0,-1 0 0 0 0,1 1 1 0 0,-1-1-1 0 0,0 0 0 0 0,0 0 0 0 0,0 0 0 0 0,0 0 0 0 0,-1 0 0 0 0,0 0 1 0 0,1-1-1 0 0,-2 1 0 0 0,1 0 0 0 0,0 0 0 0 0,-1 0 0 0 0,0 0 1 0 0,0 0-1 0 0,0 0 0 0 0,0 0 0 0 0,-1 0 0 0 0,1 1 0 0 0,-1-1 0 0 0,0 0 1 0 0,0 1-1 0 0,0-1 0 0 0,-1 1 0 0 0,1 0 0 0 0,-1 0 0 0 0,0 0 1 0 0,0 0-1 0 0,0 0 0 0 0,0 1 0 0 0,-1-1 0 0 0,1 1 0 0 0,0 0 0 0 0,-1 0 1 0 0,0 0-1 0 0,1 0 0 0 0,-1 1 0 0 0,0-1 0 0 0,0 1 0 0 0,0 0 0 0 0,0 1 1 0 0,0-1-1 0 0,-2 0 9 0 0,0 4 21 0 0,0-1 0 0 0,0 1 0 0 0,1 0 0 0 0,-1 0 1 0 0,1 1-1 0 0,0 0 0 0 0,0 0 0 0 0,0 0 0 0 0,0 0 1 0 0,1 1-1 0 0,0 0 0 0 0,0 0 0 0 0,0 0 0 0 0,0 0 0 0 0,1 1 1 0 0,0-1-1 0 0,0 1 0 0 0,0 0 0 0 0,1 0 0 0 0,0 0 0 0 0,0 0 1 0 0,0 0-1 0 0,1 0 0 0 0,0 1 0 0 0,0-1 0 0 0,1 0 0 0 0,0 1 1 0 0,0-1-1 0 0,0 1 0 0 0,1-1 0 0 0,0 0 0 0 0,0 1-21 0 0,23 14-563 0 0,-2-16-4869 0 0,-3-5-1937 0 0</inkml:trace>
  <inkml:trace contextRef="#ctx0" brushRef="#br0" timeOffset="2381.34">1081 511 14765 0 0,'0'0'2633'0'0,"0"0"-2633"0"0,0 0-48 0 0,0 0 48 0 0,0 0 420 0 0,0 0-220 0 0,0 0-128 0 0,0 0 116 0 0,0 0-52 0 0,0 0-136 0 0,-4 22-780 0 0,3-18-529 0 0,-2-1-1383 0 0,2-3-3504 0 0,1-2-1193 0 0</inkml:trace>
  <inkml:trace contextRef="#ctx0" brushRef="#br0" timeOffset="9671.51">715 22 6733 0 0,'0'0'2250'0'0,"0"0"-947"0"0,-7 0-287 0 0,-291-22 2921 0 0,304 61-4020 0 0,8 31 624 0 0,-3 1 1 0 0,-2 0-1 0 0,-4 0 1 0 0,-3 0-1 0 0,-7 66-541 0 0,3 68 47 0 0,2 210 77 0 0,2-401-60 0 0,0 0 0 0 0,0 0 0 0 0,1-1 0 0 0,1 1 0 0 0,0-1 0 0 0,1 0 0 0 0,1 0 0 0 0,0-1 0 0 0,0 1 0 0 0,2-1 0 0 0,-1-1 0 0 0,1 1 0 0 0,1-2 0 0 0,0 1 0 0 0,0-1 0 0 0,1 0 0 0 0,1-1 0 0 0,0 0 0 0 0,0-1 0 0 0,0 0 0 0 0,1 0 0 0 0,0-2 0 0 0,1 1 0 0 0,-1-2 0 0 0,1 1 0 0 0,0-2 0 0 0,1 0 0 0 0,-1 0 0 0 0,1-1 0 0 0,0-1 0 0 0,6 0-64 0 0,108-18-618 0 0,-86 2-1999 0 0,-3-6-3296 0 0,-13 2-3877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3:0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93 13049 0 0,'0'0'940'0'0,"0"0"-940"0"0,0 0 0 0 0,0 0 836 0 0,-53-4-216 0 0,30 1-268 0 0,-7 0-116 0 0,1-1-124 0 0,-1-1-60 0 0,0 2-52 0 0,2-1-52 0 0,5-1-800 0 0,6-1-576 0 0,2-2-696 0 0,10 1-1916 0 0,0 0-1189 0 0</inkml:trace>
  <inkml:trace contextRef="#ctx0" brushRef="#br0" timeOffset="153.48">158 1 8413 0 0,'0'0'2576'0'0,"0"0"-1652"0"0,25 40 380 0 0,-18-21 436 0 0,-3 1-340 0 0,-4 0-551 0 0,0 1-281 0 0,0-2-184 0 0,-4-1-136 0 0,0-1-40 0 0,-3-1-60 0 0,2-3-148 0 0,1-3-136 0 0,0 0-528 0 0,3-4-768 0 0,1-3-1741 0 0,4-3-4015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3:04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10 252 5184 0 0,'0'0'2698'0'0,"0"0"-1546"0"0,0 0-480 0 0,0 0 515 0 0,0 0 62 0 0,0 0-580 0 0,0 0-488 0 0,0 0-155 0 0,0 0-2 0 0,5 0 58 0 0,1 1-22 0 0,-1 0 1 0 0,0-1-1 0 0,1 0 1 0 0,-1 0-1 0 0,0 0 1 0 0,1-1-1 0 0,-1 0 1 0 0,0 0-1 0 0,1 0 0 0 0,-1-1 1 0 0,0 1-1 0 0,0-1 1 0 0,0 0-1 0 0,0-1 1 0 0,-1 1-1 0 0,1-1 1 0 0,0 0-1 0 0,-1 0 1 0 0,0-1-1 0 0,0 1 0 0 0,0-1 1 0 0,0 0-1 0 0,-1 0 1 0 0,1 0-1 0 0,-1 0 1 0 0,0-1-1 0 0,0 0 1 0 0,-1 1-1 0 0,1-1 1 0 0,-1 0-1 0 0,0 0 0 0 0,0 0 1 0 0,-1 0-1 0 0,0-1 1 0 0,0 1-1 0 0,0 0 1 0 0,0-1-61 0 0,-2 3-3 0 0,1 0 0 0 0,-1 1 0 0 0,0-1 0 0 0,0 0 1 0 0,0 0-1 0 0,0 0 0 0 0,-1 0 0 0 0,1 1 0 0 0,-1-1 0 0 0,0 1 1 0 0,0-1-1 0 0,0 1 0 0 0,0 0 0 0 0,0 0 0 0 0,0-1 0 0 0,0 2 1 0 0,-1-1-1 0 0,1 0 0 0 0,-1 0 0 0 0,1 1 0 0 0,-1-1 0 0 0,0 1 0 0 0,0 0 1 0 0,0 0-1 0 0,0 0 0 0 0,1 0 0 0 0,-1 0 0 0 0,0 1 0 0 0,0-1 1 0 0,-1 1-1 0 0,1 0 0 0 0,0 0 0 0 0,0 0 0 0 0,0 0 0 0 0,0 1 1 0 0,0-1-1 0 0,0 1 0 0 0,0 0 0 0 0,0 0 0 0 0,1 0 0 0 0,-1 0 1 0 0,0 0-1 0 0,0 1 0 0 0,1-1 0 0 0,-1 1 0 0 0,1 0 0 0 0,-1-1 1 0 0,1 1-1 0 0,-1 0 0 0 0,1 1 0 0 0,0-1 0 0 0,0 0 0 0 0,0 1 1 0 0,1-1-1 0 0,-2 2 3 0 0,1-2 20 0 0,0-1 1 0 0,-1 1-1 0 0,1 0 1 0 0,0 0-1 0 0,0 0 1 0 0,0 0-1 0 0,0 1 1 0 0,1-1-1 0 0,-1 1 1 0 0,1-1-1 0 0,-1 1 1 0 0,1-1-1 0 0,0 1 0 0 0,0 0 1 0 0,0-1-1 0 0,0 1 1 0 0,1 0-1 0 0,-1 0 1 0 0,1 0-1 0 0,-1 0 1 0 0,1 0-1 0 0,0-1 1 0 0,0 1-1 0 0,1 0 1 0 0,-1 0-1 0 0,0 0 1 0 0,1 0-1 0 0,0 0 1 0 0,0-1-1 0 0,0 1 1 0 0,0 0-1 0 0,0 0 1 0 0,0-1-1 0 0,1 1 1 0 0,-1-1-1 0 0,1 1 1 0 0,0-1-1 0 0,0 0 1 0 0,-1 0-1 0 0,1 0 1 0 0,1 0-1 0 0,-1 0 0 0 0,0 0 1 0 0,0 0-1 0 0,1-1 1 0 0,-1 1-1 0 0,1-1 1 0 0,0 0-1 0 0,-1 0 1 0 0,1 0-1 0 0,0 0 1 0 0,0 0-1 0 0,-1 0 1 0 0,1-1-1 0 0,0 1 1 0 0,0-1-1 0 0,0 0 1 0 0,0 0-1 0 0,0 0 1 0 0,0 0-1 0 0,0-1-20 0 0,70-48-989 0 0,-57 92 1491 0 0,-19 94 2544 0 0,-4-51-5116 0 0,10-80-5262 0 0,2-7 901 0 0</inkml:trace>
  <inkml:trace contextRef="#ctx0" brushRef="#br0" timeOffset="263.35">276 375 13181 0 0,'0'0'2356'0'0,"0"0"-1916"0"0,0 0-216 0 0,0 0 57 0 0,0 0-9 0 0,-42-10-156 0 0,24 9-116 0 0,-7 0-8 0 0,0-1-821 0 0,2 0-591 0 0,0 1-1052 0 0,10-1-2292 0 0,-1-6-2613 0 0</inkml:trace>
  <inkml:trace contextRef="#ctx0" brushRef="#br0" timeOffset="512.93">342 3 3040 0 0,'0'0'8611'0'0,"0"0"-6217"0"0,0 0-2143 0 0,0 0-135 0 0,0 0-161 0 0,0 0-203 0 0,8-1-25 0 0,-4 0 275 0 0,0 1-1 0 0,0 0 1 0 0,0 0-1 0 0,-1 0 1 0 0,1 0 0 0 0,0 0-1 0 0,0 1 1 0 0,0-1-1 0 0,0 1 1 0 0,0 0 0 0 0,0 1-1 0 0,-1-1 1 0 0,1 1-1 0 0,-1-1 1 0 0,1 1 0 0 0,-1 0-1 0 0,1 0 1 0 0,-1 1 0 0 0,0-1-1 0 0,0 1 1 0 0,0-1-1 0 0,0 1 1 0 0,-1 0 0 0 0,1 0-1 0 0,-1 0 1 0 0,0 0-1 0 0,0 1 1 0 0,0-1 0 0 0,0 1-1 0 0,0-1 1 0 0,-1 1-1 0 0,1 0 1 0 0,-1-1 0 0 0,0 1-1 0 0,0 0 1 0 0,-1 1-2 0 0,0 0 79 0 0,-2-1-1 0 0,1 1 1 0 0,0-1 0 0 0,-1 1-1 0 0,0-1 1 0 0,0 0 0 0 0,0 0-1 0 0,0 0 1 0 0,-1 0 0 0 0,1 0-1 0 0,-1-1 1 0 0,0 1 0 0 0,0-1-1 0 0,-1 1 1 0 0,1-1 0 0 0,-1 0-1 0 0,0-1 1 0 0,1 1 0 0 0,-2 0-79 0 0,-24 24-77 0 0,30-25 99 0 0,0-1 0 0 0,0 1 0 0 0,0-1 0 0 0,0 1 0 0 0,0-1 0 0 0,0 1 0 0 0,1-1 0 0 0,-1 0 0 0 0,1 0 0 0 0,-1 0 0 0 0,1 0 0 0 0,-1 0 0 0 0,1 0 0 0 0,0 0 0 0 0,-1 0 0 0 0,1-1 0 0 0,0 1 0 0 0,0-1 0 0 0,-1 1 0 0 0,1-1 0 0 0,0 0 0 0 0,0 1 0 0 0,0-1 0 0 0,0 0 0 0 0,0 0 0 0 0,-1 0 0 0 0,1-1-1 0 0,0 1 1 0 0,0 0 0 0 0,0-1 0 0 0,0 1 0 0 0,-1-1 0 0 0,1 0 0 0 0,0 1 0 0 0,0-2-22 0 0,4 2 24 0 0,101 1-252 0 0,-95 9-2643 0 0,-9 0-3032 0 0,-2 0-714 0 0</inkml:trace>
  <inkml:trace contextRef="#ctx0" brushRef="#br0" timeOffset="761.02">688 607 9913 0 0,'0'0'2452'0'0,"0"0"-1875"0"0,-8 0-290 0 0,-454-29 3284 0 0,280 12-3114 0 0,153 13-7420 0 0,42 4 2134 0 0</inkml:trace>
  <inkml:trace contextRef="#ctx0" brushRef="#br0" timeOffset="1057.37">264 712 9461 0 0,'0'0'2573'0'0,"0"0"-1909"0"0,0 0-308 0 0,0 0-149 0 0,0 0-125 0 0,0 0-46 0 0,11 17-137 0 0,108 19 1550 0 0,-119-32-1357 0 0,0 0 1 0 0,0 0 0 0 0,-1 0-1 0 0,0 0 1 0 0,1 0-1 0 0,-1 0 1 0 0,-1 0 0 0 0,1 0-1 0 0,-1-1 1 0 0,1 1-1 0 0,-1 0 1 0 0,0-1 0 0 0,0 1-1 0 0,-1-1 1 0 0,1 0-1 0 0,-1 0 1 0 0,0 0 0 0 0,1 0-1 0 0,-1 0 1 0 0,-1-1-1 0 0,1 1 1 0 0,0-1 0 0 0,0 0-1 0 0,-1 0 1 0 0,0 0 0 0 0,1 0-1 0 0,-2 0-92 0 0,-7 7-11 0 0,11-9 21 0 0,0-1 0 0 0,0 2 0 0 0,0-1 0 0 0,0 0 1 0 0,0 0-1 0 0,0 0 0 0 0,1 0 0 0 0,-1 1 0 0 0,0-1 0 0 0,0 0 0 0 0,0 1 0 0 0,0-1 0 0 0,0 1 0 0 0,0-1 0 0 0,0 1 0 0 0,1-1 0 0 0,-1 1 0 0 0,0 0 0 0 0,0-1 0 0 0,1 1 0 0 0,-1 0 1 0 0,0 0-1 0 0,1 0 0 0 0,-1-1 0 0 0,1 1 0 0 0,-1 0 0 0 0,1 0 0 0 0,-1 0 0 0 0,1 0 0 0 0,0 0 0 0 0,-1 0 0 0 0,1 0 0 0 0,0 0 0 0 0,0 0 0 0 0,0 0 0 0 0,0 0 0 0 0,0 0 0 0 0,0 0 1 0 0,0 0-1 0 0,0 0 0 0 0,0 0 0 0 0,0 0 0 0 0,1 0 0 0 0,-1 0 0 0 0,0 0 0 0 0,1 0 0 0 0,-1 0 0 0 0,0-1 0 0 0,1 1 0 0 0,0 0 0 0 0,-1 0 0 0 0,1 0 0 0 0,-1 0 0 0 0,1-1 0 0 0,0 1 1 0 0,-1 0-1 0 0,1-1 0 0 0,0 1 0 0 0,0 0 0 0 0,0-1 0 0 0,0 1 0 0 0,-1-1 0 0 0,1 1 0 0 0,0-1 0 0 0,0 0 0 0 0,0 1 0 0 0,0-1 0 0 0,0 0 0 0 0,0 0 0 0 0,1 1-10 0 0,123 12 1507 0 0,-45-24-6703 0 0,-71 6 401 0 0,0-6-2981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1:36.80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4298 3654 3160 0 0,'0'0'4765'0'0,"0"0"-2308"0"0,0 0-1189 0 0,0 0-220 0 0,0 0-223 0 0,0 0-277 0 0,0 0-253 0 0,0 0-134 0 0,12-42-117 0 0,-11 40-59 0 0,-1 0 0 0 0,0 0 0 0 0,0 0 0 0 0,0 1 0 0 0,0-1 0 0 0,0 0 0 0 0,0 0 0 0 0,0 0 0 0 0,-1 0 0 0 0,1 0 0 0 0,-1 1 0 0 0,0-1 0 0 0,1 0 0 0 0,-1 0 1 0 0,0 1-1 0 0,0-1 0 0 0,0 0 0 0 0,0 1 0 0 0,0-1 0 0 0,0 1 0 0 0,-1-1 0 0 0,1 1 0 0 0,0 0 0 0 0,-1 0 0 0 0,1-1 0 0 0,-1 1 0 0 0,1 0 0 0 0,-1 0 0 0 0,0 0 0 0 0,1 1 0 0 0,-1-1 1 0 0,0 0-1 0 0,0 1 0 0 0,0-1 0 0 0,1 1 0 0 0,-1-1 0 0 0,0 1 0 0 0,0 0 0 0 0,0 0 0 0 0,0 0 0 0 0,0 0 0 0 0,0 0 0 0 0,0 0 0 0 0,1 1 0 0 0,-1-1 0 0 0,0 1 0 0 0,0-1 1 0 0,0 1-1 0 0,1-1 0 0 0,-1 1 0 0 0,0 0 0 0 0,0 0 0 0 0,1 0 0 0 0,-1 0 0 0 0,1 0 0 0 0,-1 1 0 0 0,1-1 0 0 0,0 0 0 0 0,-1 1 0 0 0,1-1 0 0 0,0 0 0 0 0,0 1 0 0 0,0 0 0 0 0,0-1 1 0 0,0 1-1 0 0,-1 1 15 0 0,3 4 81 0 0,-1-1 1 0 0,1 1-1 0 0,0-1 0 0 0,0 1 1 0 0,1-1-1 0 0,0 0 1 0 0,0 0-1 0 0,1 0 1 0 0,-1 0-1 0 0,1 0 1 0 0,1 0-1 0 0,-1 0 1 0 0,1-1-1 0 0,0 0 1 0 0,0 0-1 0 0,0 0 1 0 0,1 0-1 0 0,3 2-81 0 0,-2-2 49 0 0,-1 1 0 0 0,0-1 0 0 0,0 1 0 0 0,-1 0 0 0 0,0 0 0 0 0,0 0 0 0 0,0 0 0 0 0,-1 1 0 0 0,0-1 0 0 0,0 1 0 0 0,0 0 0 0 0,-1 0 0 0 0,0 0-1 0 0,-1 1 1 0 0,1 4-49 0 0,-3-9 30 0 0,-1-1 0 0 0,0 0-1 0 0,0 0 1 0 0,0 0-1 0 0,0 0 1 0 0,0 0-1 0 0,0 0 1 0 0,-1 0 0 0 0,1-1-1 0 0,0 1 1 0 0,-1-1-1 0 0,0 1 1 0 0,1-1-1 0 0,-1 0 1 0 0,0 0-1 0 0,1-1 1 0 0,-1 1 0 0 0,0 0-1 0 0,0-1 1 0 0,0 0-1 0 0,0 0 1 0 0,0 1-1 0 0,1-2 1 0 0,-1 1 0 0 0,0 0-1 0 0,0-1 1 0 0,0 1-1 0 0,0-1 1 0 0,1 0-1 0 0,-1 0 1 0 0,0 0-1 0 0,0 0 1 0 0,1 0 0 0 0,-1-1-1 0 0,1 1 1 0 0,0-1-1 0 0,-1 1 1 0 0,1-1-1 0 0,0 0 1 0 0,0 0 0 0 0,0 0-1 0 0,0 0 1 0 0,0-1-1 0 0,0 1 1 0 0,1 0-1 0 0,-1-1 1 0 0,1 1-1 0 0,0-1 1 0 0,0 0 0 0 0,-1 0-30 0 0,2 0 19 0 0,0 0 0 0 0,0 0 0 0 0,0 0 0 0 0,1-1 0 0 0,-1 1 0 0 0,1 0 0 0 0,0 0 1 0 0,0 0-1 0 0,0 0 0 0 0,0 0 0 0 0,0 0 0 0 0,0 1 0 0 0,1-1 0 0 0,0 0 0 0 0,-1 1 0 0 0,1-1 1 0 0,0 1-1 0 0,0-1 0 0 0,1 1 0 0 0,-1 0 0 0 0,0 0 0 0 0,1 0 0 0 0,-1 0 0 0 0,1 0 0 0 0,0 1 1 0 0,-1-1-1 0 0,1 1 0 0 0,0-1 0 0 0,0 1 0 0 0,0 0 0 0 0,0 0 0 0 0,0 1 0 0 0,0-1 1 0 0,0 1-1 0 0,3-1-19 0 0,73-5-6277 0 0,-75 7 490 0 0</inkml:trace>
  <inkml:trace contextRef="#ctx0" brushRef="#br0" timeOffset="407.3">4617 3883 1096 0 0,'0'0'7081'0'0,"0"0"-4950"0"0,0 0-1322 0 0,0 0 196 0 0,0 0-183 0 0,0 0-277 0 0,0 0-191 0 0,0 0-166 0 0,0 0-104 0 0,3-3-8 0 0,0-1-60 0 0,1 1-1 0 0,-1-1 1 0 0,0 0-1 0 0,0 0 0 0 0,0 0 1 0 0,-1 0-1 0 0,0-1 1 0 0,1 1-1 0 0,-2-1 0 0 0,1 1 1 0 0,0-1-1 0 0,-1 0 1 0 0,0 0-1 0 0,0 0 0 0 0,0 1 1 0 0,-1-1-1 0 0,1 0 1 0 0,-1 0-1 0 0,-1 0 0 0 0,1 0 1 0 0,-1 0-1 0 0,1 0 1 0 0,-1 0-1 0 0,-1 1 1 0 0,1-1-1 0 0,-1 0 0 0 0,0 1 1 0 0,0-1-1 0 0,0 1 1 0 0,0-1-1 0 0,-1 1 0 0 0,0 0 1 0 0,0 0-1 0 0,0 0 1 0 0,0 1-1 0 0,-3-3-15 0 0,3 6 23 0 0,-1-1 0 0 0,0 1 0 0 0,1 0 0 0 0,-1 0 0 0 0,1 1 0 0 0,-1-1 0 0 0,1 1 0 0 0,-1-1 0 0 0,1 1 0 0 0,-1 0 0 0 0,1 1 0 0 0,-1-1 0 0 0,1 0 0 0 0,0 1 0 0 0,0 0 0 0 0,0 0 1 0 0,0 0-1 0 0,0 0 0 0 0,0 0 0 0 0,0 1 0 0 0,1-1 0 0 0,-1 1 0 0 0,1 0 0 0 0,0 0 0 0 0,0 0 0 0 0,0 0 0 0 0,0 0 0 0 0,0 0 0 0 0,1 0 0 0 0,-1 0 0 0 0,1 1 0 0 0,0-1 0 0 0,0 1 0 0 0,0-1 0 0 0,1 1 0 0 0,-1-1 0 0 0,1 1 0 0 0,0 0 0 0 0,0-1 0 0 0,0 1 0 0 0,0-1 0 0 0,1 1 0 0 0,-1-1 0 0 0,1 1 0 0 0,0-1 0 0 0,0 1 0 0 0,0-1 0 0 0,1 2-23 0 0,37 28 1947 0 0,-6-26-4600 0 0,-27-9-2384 0 0,1-6-4683 0 0</inkml:trace>
  <inkml:trace contextRef="#ctx0" brushRef="#br0" timeOffset="-39128.01">3334 686 1604 0 0,'0'0'739'0'0,"0"0"8"0"0,0 0 1054 0 0,0 0-769 0 0,0 0-559 0 0,0 0-68 0 0,0 0 67 0 0,0 0-100 0 0,-3 46 3205 0 0,12 247-497 0 0,-12 235-1004 0 0,-45 29-1154 0 0,36-453-516 0 0,4-1 0 0 0,5 1 0 0 0,4 0 0 0 0,5 4-406 0 0,-4-81 187 0 0,1 3-34 0 0,-1-1-1 0 0,-1 1 1 0 0,-1 0-1 0 0,-2 0 1 0 0,-1 0-1 0 0,-1 0 0 0 0,-2-1 1 0 0,0 1-1 0 0,-3-1 1 0 0,-2 6-153 0 0,14-28-2975 0 0,8-9-4774 0 0,3-8-1991 0 0</inkml:trace>
  <inkml:trace contextRef="#ctx0" brushRef="#br0" timeOffset="-38083.79">7596 3363 220 0 0,'0'0'5939'0'0,"0"0"-4403"0"0,0 0-1350 0 0,0 0-149 0 0,-3-6 181 0 0,1 3-98 0 0,0 0-1 0 0,0 0 1 0 0,-1 1 0 0 0,1-1-1 0 0,-1 0 1 0 0,0 1 0 0 0,0 0-1 0 0,0-1 1 0 0,0 1 0 0 0,0 0-1 0 0,0 1 1 0 0,-1-1 0 0 0,1 1-1 0 0,0-1 1 0 0,-1 1 0 0 0,0 0-1 0 0,1 0 1 0 0,-1 0-1 0 0,0 1 1 0 0,1-1 0 0 0,-1 1-1 0 0,0 0 1 0 0,1 0 0 0 0,-1 0-1 0 0,0 1 1 0 0,-3 0-120 0 0,-845-47 2978 0 0,-594-39-1582 0 0,146 32-511 0 0,711 21-1804 0 0,560 27-1398 0 0,9-3-3580 0 0,2-7-1476 0 0</inkml:trace>
  <inkml:trace contextRef="#ctx0" brushRef="#br0" timeOffset="-715.29">4321 3076 1344 0 0,'0'0'1148'0'0,"0"0"1144"0"0,0 0-717 0 0,0 0-377 0 0,0 0-24 0 0,0 0 17 0 0,0 0-46 0 0,0 0-87 0 0,0-4-46 0 0,-5 232 2249 0 0,19-396-1629 0 0,-5 160-2331 0 0,-4 39 162 0 0,-15 14-341 0 0,1-17-2880 0 0,4-13-1703 0 0</inkml:trace>
  <inkml:trace contextRef="#ctx0" brushRef="#br0" timeOffset="3801.88">4344 1233 1472 0 0,'0'0'212'0'0,"0"0"6597"0"0,0 0-5929 0 0,0 0-440 0 0,0 0-428 0 0,0 0 324 0 0,0 0 260 0 0,0 0-56 0 0,0 0-296 0 0,-4 16-88 0 0,1-10-68 0 0,-1 4 68 0 0,-1 1-156 0 0,-2 1-528 0 0,5 4-1060 0 0,-5 1-964 0 0,5-4-2757 0 0</inkml:trace>
  <inkml:trace contextRef="#ctx0" brushRef="#br0" timeOffset="4049.83">4337 1620 4576 0 0,'0'0'3021'0'0,"0"0"-2137"0"0,0 0-508 0 0,7 44-104 0 0,-7-31 36 0 0,0-1-36 0 0,0 2-76 0 0,0-1-80 0 0,-3 3-28 0 0,3 2 56 0 0,0 1-144 0 0,0 4-528 0 0,0 0-940 0 0,0-4-1220 0 0,3 8-2485 0 0</inkml:trace>
  <inkml:trace contextRef="#ctx0" brushRef="#br0" timeOffset="4299.87">4333 2087 1500 0 0,'0'0'1811'0'0,"0"0"733"0"0,0 7-1151 0 0,-5 35 589 0 0,-2 40-2760 0 0,7 49-7410 0 0,3-104 8160 0 0,1 0 28 0 0</inkml:trace>
  <inkml:trace contextRef="#ctx0" brushRef="#br0" timeOffset="4300.87">4341 2478 4824 0 0,'0'0'1225'0'0,"0"0"-301"0"0,7 44 128 0 0,-7-33-196 0 0,0 2-248 0 0,0-1-192 0 0,-4 1-108 0 0,1 0-60 0 0,-1-1-108 0 0,0 2 16 0 0,3 0-156 0 0,-3 2-464 0 0,0 1-352 0 0,-1 2 388 0 0,2-3-1856 0 0,-1 8-3861 0 0</inkml:trace>
  <inkml:trace contextRef="#ctx0" brushRef="#br0" timeOffset="4550.76">4337 2977 2660 0 0,'0'0'5734'0'0,"0"0"-3330"0"0,0 0-1245 0 0,0 0-476 0 0,2 6-282 0 0,4 105-1059 0 0,-7-70-6599 0 0,1-32 2263 0 0</inkml:trace>
  <inkml:trace contextRef="#ctx0" brushRef="#br0" timeOffset="15664.18">3378 3102 680 0 0,'0'0'709'0'0,"0"0"-316"0"0,0 0-155 0 0,0 0 528 0 0,0 0 1458 0 0,0 0-641 0 0,0 0-860 0 0,0 0-547 0 0,-38-4 2523 0 0,16 1-2492 0 0,-3 0-3512 0 0,21 3 608 0 0</inkml:trace>
  <inkml:trace contextRef="#ctx0" brushRef="#br0" timeOffset="16759.65">7610 3245 3812 0 0,'0'0'1384'0'0,"0"0"1535"0"0,0 0-1406 0 0,0 0-902 0 0,0 0-248 0 0,0 0-73 0 0,0 0-81 0 0,0 0-113 0 0,8 4-47 0 0,13 5-191 0 0,-6-4 354 0 0,-1 1 0 0 0,1 0-1 0 0,-1 1 1 0 0,0 0-1 0 0,-1 1 1 0 0,1 1-1 0 0,-2 0 1 0 0,1 1 0 0 0,-1 0-1 0 0,-1 1 1 0 0,0 0-1 0 0,0 1 1 0 0,-1 0 0 0 0,0 2-212 0 0,-9-9 59 0 0,-1 0 0 0 0,0 0 0 0 0,0 1 0 0 0,-1-1 0 0 0,0 0 0 0 0,0 0 0 0 0,0 0 0 0 0,0 0 0 0 0,-1 0 0 0 0,1 0 0 0 0,-1-1 0 0 0,-1 1 0 0 0,1 0 0 0 0,-1-1 0 0 0,1 0 0 0 0,-1 1 0 0 0,-1-1 0 0 0,1 0 0 0 0,0-1 0 0 0,-1 1 0 0 0,0 0 0 0 0,0-1 0 0 0,0 0 0 0 0,0 0 0 0 0,-1 0 0 0 0,1-1 0 0 0,-1 1 0 0 0,1-1 0 0 0,-1 0 0 0 0,0-1 0 0 0,0 1-1 0 0,0-1 1 0 0,0 0 0 0 0,0 0 0 0 0,0 0 0 0 0,0-1 0 0 0,0 0 0 0 0,-4 0-59 0 0,-45 21-1089 0 0,47-12-3516 0 0,7-5-1133 0 0</inkml:trace>
  <inkml:trace contextRef="#ctx0" brushRef="#br0" timeOffset="17210.94">8172 3807 5368 0 0,'0'0'5634'0'0,"0"0"-4395"0"0,6-2-1386 0 0,-3 1 143 0 0,0 0 0 0 0,0 0 0 0 0,0 0 0 0 0,0 0 0 0 0,-1-1 0 0 0,1 1 0 0 0,0-1 0 0 0,-1 1 0 0 0,1-1 0 0 0,-1 0 0 0 0,0 0 0 0 0,0 0 0 0 0,1 0 0 0 0,-1-1-1 0 0,-1 1 1 0 0,1-1 0 0 0,0 1 0 0 0,0-1 0 0 0,-1 1 0 0 0,0-1 0 0 0,1 0 0 0 0,-1 0 0 0 0,0 0 0 0 0,0 0 0 0 0,-1 1 0 0 0,1-1 0 0 0,-1 0 0 0 0,1-1 0 0 0,-1 1-1 0 0,0 0 1 0 0,0 0 0 0 0,0 0 0 0 0,-1 0 0 0 0,1 0 0 0 0,-1 0 0 0 0,0 0 0 0 0,1 0 0 0 0,-1 1 0 0 0,0-1 0 0 0,-1 0 0 0 0,1-1 4 0 0,-4 2 44 0 0,1 0 0 0 0,0 0 1 0 0,-1 0-1 0 0,1 1 0 0 0,-1-1 0 0 0,0 1 1 0 0,1 0-1 0 0,-1 0 0 0 0,0 1 0 0 0,0 0 1 0 0,1-1-1 0 0,-1 1 0 0 0,0 1 1 0 0,0-1-1 0 0,1 1 0 0 0,-1 0 0 0 0,0 0 1 0 0,1 0-1 0 0,-1 1 0 0 0,1 0 0 0 0,-1-1 1 0 0,1 2-1 0 0,0-1 0 0 0,0 0 1 0 0,0 1-1 0 0,0 0 0 0 0,0 0 0 0 0,0 0 1 0 0,1 0-1 0 0,0 1 0 0 0,-1-1 0 0 0,1 1 1 0 0,1 0-1 0 0,-1 0 0 0 0,0 0 1 0 0,1 0-1 0 0,0 0 0 0 0,0 1 0 0 0,0-1 1 0 0,1 1-1 0 0,-1-1 0 0 0,1 1 1 0 0,0 0-1 0 0,0-1 0 0 0,1 1 0 0 0,0 0 1 0 0,-1 3-45 0 0,4-4 60 0 0,-1-1 1 0 0,1 1 0 0 0,0-1 0 0 0,0 0 0 0 0,0 0 0 0 0,0 0-1 0 0,1 0 1 0 0,-1-1 0 0 0,1 1 0 0 0,-1-1 0 0 0,1 0 0 0 0,0 0 0 0 0,0 0-1 0 0,0-1 1 0 0,0 1 0 0 0,0-1 0 0 0,0 0 0 0 0,1 0 0 0 0,-1-1-1 0 0,0 1 1 0 0,1-1 0 0 0,-1 0 0 0 0,0 0 0 0 0,1 0 0 0 0,-1 0-1 0 0,0-1 1 0 0,0 0 0 0 0,1 0 0 0 0,-1 0 0 0 0,0-1 0 0 0,0 1-1 0 0,0-1 1 0 0,0 0 0 0 0,-1 0 0 0 0,1 0 0 0 0,3-3-61 0 0,-6 5-3 0 0,0-1 1 0 0,0 0 0 0 0,0 1-1 0 0,0-1 1 0 0,1 0-1 0 0,-1 1 1 0 0,0 0-1 0 0,0-1 1 0 0,1 1-1 0 0,-1 0 1 0 0,0-1 0 0 0,0 1-1 0 0,1 0 1 0 0,-1 0-1 0 0,0 0 1 0 0,1 0-1 0 0,-1 0 1 0 0,0 0 0 0 0,1 1-1 0 0,-1-1 1 0 0,0 0-1 0 0,0 1 1 0 0,1-1-1 0 0,-1 1 1 0 0,0-1 0 0 0,0 1-1 0 0,0 0 1 0 0,1-1-1 0 0,-1 1 1 0 0,0 0-1 0 0,0 0 1 0 0,0 0-1 0 0,0 0 1 0 0,-1 0 0 0 0,1 0-1 0 0,0 0 1 0 0,0 0-1 0 0,-1 0 1 0 0,1 0-1 0 0,0 0 1 0 0,-1 0 0 0 0,1 1-1 0 0,-1-1 1 0 0,1 0-1 0 0,-1 0 1 0 0,0 1-1 0 0,0-1 1 0 0,1 0 0 0 0,-1 1-1 0 0,0-1 1 0 0,0 0-1 0 0,0 1 1 0 0,-1-1-1 0 0,1 0 1 0 0,0 0-1 0 0,0 1 1 0 0,-1-1 0 0 0,1 0-1 0 0,0 1 1 0 0,-1-1-1 0 0,0 0 1 0 0,1 0 2 0 0,0 6 191 0 0,2 99 1709 0 0,5 27-3355 0 0,-7-132 1142 0 0,3 10-908 0 0,3-9-5579 0 0,0-8-1270 0 0</inkml:trace>
  <inkml:trace contextRef="#ctx0" brushRef="#br0" timeOffset="17473.77">8354 4008 11145 0 0,'0'0'5673'0'0,"0"0"-5673"0"0,0 0-817 0 0,-38 1 817 0 0,8-7 541 0 0,-11-2-253 0 0,-13-5-288 0 0,-1-1-24 0 0,0 0-1057 0 0,6 1-927 0 0,15 3-3232 0 0,5-3-2997 0 0</inkml:trace>
  <inkml:trace contextRef="#ctx0" brushRef="#br0" timeOffset="18601.89">3334 2289 1472 0 0,'0'0'235'0'0,"0"0"422"0"0,0 0 1383 0 0,0 0-333 0 0,0 0-622 0 0,0 0-9 0 0,0 0 205 0 0,0 0-54 0 0,3 0-266 0 0,-104-2 251 0 0,175 13-347 0 0,-43-7-888 0 0,12 1 878 0 0,-77-13-552 0 0,5 3-1182 0 0,-20-4-5347 0 0,29 2 310 0 0</inkml:trace>
  <inkml:trace contextRef="#ctx0" brushRef="#br0" timeOffset="19054.87">2773 2221 4272 0 0,'0'0'1997'0'0,"0"0"956"0"0,0 0-1885 0 0,0 0-640 0 0,0 0-128 0 0,0 0 83 0 0,0 0 173 0 0,0 0 101 0 0,0 0-114 0 0,-2-19 348 0 0,5 19-862 0 0,0 0 1 0 0,0 0-1 0 0,1 0 1 0 0,-1 0-1 0 0,0 0 1 0 0,0 1-1 0 0,0-1 1 0 0,0 1-1 0 0,0 0 1 0 0,0 0-1 0 0,0 0 1 0 0,0 0-1 0 0,0 1 0 0 0,0-1 1 0 0,0 1-1 0 0,-1-1 1 0 0,1 1-1 0 0,0 0 1 0 0,-1 0-1 0 0,0 1 1 0 0,1-1-1 0 0,-1 0 1 0 0,0 1-1 0 0,0-1 1 0 0,-1 1-1 0 0,1 0 0 0 0,0-1 1 0 0,-1 1-1 0 0,0 0 1 0 0,1 0-1 0 0,-1 0 1 0 0,0 0-1 0 0,-1 0 1 0 0,1 0-1 0 0,0 1 1 0 0,-1-1-1 0 0,0 0 1 0 0,0 0-1 0 0,0 0 1 0 0,0 1-1 0 0,0-1 0 0 0,-1 0 1 0 0,1 0-1 0 0,-1 0 1 0 0,0 0-1 0 0,0 0 1 0 0,0 0-1 0 0,0 0 1 0 0,-1 0-1 0 0,1 0 1 0 0,-1 0-1 0 0,-1 2-29 0 0,-63 57 489 0 0,114-46 854 0 0,25-4-1214 0 0,-24-9-5562 0 0,-31-5-2247 0 0</inkml:trace>
  <inkml:trace contextRef="#ctx0" brushRef="#br0" timeOffset="21368.17">3371 2282 64 0 0,'0'0'655'0'0,"0"0"-329"0"0,0 0-165 0 0,0 0-16 0 0,0 0-54 0 0,0 0 24 0 0,0 0 100 0 0,0 0 472 0 0,-1 2 2031 0 0,-4 6-2241 0 0,4-7 7076 0 0,9-11-7427 0 0,0-1 0 0 0,1 2 1 0 0,0-1-1 0 0,0 2 1 0 0,1-1-1 0 0,0 1 1 0 0,1 0-1 0 0,0 1 0 0 0,0 1 1 0 0,1 0-1 0 0,0 0 1 0 0,0 1-1 0 0,0 0 1 0 0,0 1-1 0 0,2 1-126 0 0,33-17 351 0 0,204-110-287 0 0,-7-11-1 0 0,180-139-63 0 0,-346 227 61 0 0,758-502-46 0 0,380-150 273 0 0,-708 428 966 0 0,-496 272-2430 0 0,-1 0-2647 0 0,2-1-4773 0 0</inkml:trace>
  <inkml:trace contextRef="#ctx0" brushRef="#br0" timeOffset="22271">3340 2350 860 0 0,'0'0'4949'0'0,"0"0"-3154"0"0,0 0-1348 0 0,0 0-378 0 0,0 0-48 0 0,0 0 70 0 0,0 0 69 0 0,0 0 77 0 0,-32 20 2463 0 0,-228 149-492 0 0,117-97-2052 0 0,2 5 0 0 0,5 7 0 0 0,-84 70-156 0 0,-6 9 199 0 0,-8-10-1 0 0,-137 62-198 0 0,234-134 270 0 0,14-8-1037 0 0,39-28-4258 0 0,59-34-1391 0 0</inkml:trace>
  <inkml:trace contextRef="#ctx0" brushRef="#br0" timeOffset="23424.55">7509 189 2636 0 0,'0'0'1098'0'0,"0"0"1795"0"0,0 0-1922 0 0,0 0-847 0 0,0 0 157 0 0,0 0 179 0 0,0 0 96 0 0,0 0 69 0 0,3-4-116 0 0,14-20 89 0 0,-17 24-743 0 0,0 0-157 0 0,0 0-129 0 0,0 0-42 0 0,0 0 50 0 0,2 1 246 0 0,-1 0-4811 0 0,-1-1 1176 0 0</inkml:trace>
  <inkml:trace contextRef="#ctx0" brushRef="#br0" timeOffset="25396.9">7580 359 196 0 0,'0'0'7562'0'0,"0"0"-5166"0"0,0 0-1648 0 0,0 0-56 0 0,0 0-52 0 0,0 0 37 0 0,-7-6-155 0 0,5 4-511 0 0,1-1-1 0 0,-1 2 1 0 0,0-1-1 0 0,0 0 1 0 0,0 0 0 0 0,0 1-1 0 0,-1-1 1 0 0,1 1-1 0 0,0-1 1 0 0,-1 1-1 0 0,1 0 1 0 0,0 0-1 0 0,-1 0 1 0 0,0 0-1 0 0,1 1 1 0 0,-1-1 0 0 0,1 1-1 0 0,-1 0 1 0 0,0-1-1 0 0,1 1 1 0 0,-1 0-1 0 0,0 0 1 0 0,1 1-1 0 0,-1-1 1 0 0,0 1-1 0 0,1-1 1 0 0,-1 1 0 0 0,1 0-1 0 0,-1 0 1 0 0,1 0-1 0 0,-1 0 1 0 0,1 0-1 0 0,0 1 1 0 0,-1-1-1 0 0,1 1 1 0 0,0-1-1 0 0,0 1 1 0 0,0 0 0 0 0,-1 1-11 0 0,-3 3 31 0 0,0-1 1 0 0,0 0 0 0 0,1 1-1 0 0,0 0 1 0 0,0 1 0 0 0,1-1 0 0 0,-1 1-1 0 0,2-1 1 0 0,-1 1 0 0 0,1 1 0 0 0,0-1-1 0 0,0 0 1 0 0,1 1 0 0 0,0-1-1 0 0,0 1 1 0 0,1 0 0 0 0,-1 0 0 0 0,2-1-1 0 0,-1 9-31 0 0,5-12 182 0 0,1 1 0 0 0,-1-1-1 0 0,0 0 1 0 0,1 0 0 0 0,0 0-1 0 0,0-1 1 0 0,0 0 0 0 0,0 0-1 0 0,1 0 1 0 0,-1 0 0 0 0,1-1-1 0 0,0 0 1 0 0,-1 0 0 0 0,1 0 0 0 0,0-1-1 0 0,0 0 1 0 0,0 0 0 0 0,0-1-1 0 0,0 0 1 0 0,0 0 0 0 0,1 0-1 0 0,-1 0 1 0 0,0-1 0 0 0,0 0-1 0 0,3-2-181 0 0,0 3 24 0 0,38-15-846 0 0,-39-5-8938 0 0,-8 10 2537 0 0</inkml:trace>
  <inkml:trace contextRef="#ctx0" brushRef="#br0" timeOffset="25647.99">7787 185 5260 0 0,'0'0'6649'0'0,"0"0"-5805"0"0,0 0-840 0 0,0 0 8 0 0,0 0 560 0 0,0 0-48 0 0,3 34-4 0 0,-7-25-156 0 0,-3 1-108 0 0,-2 0-144 0 0,-1 2 28 0 0,2-2-140 0 0,-3 0-988 0 0,3-3-1204 0 0,6-1-3652 0 0</inkml:trace>
  <inkml:trace contextRef="#ctx0" brushRef="#br0" timeOffset="25897.57">8007 274 10017 0 0,'0'0'1885'0'0,"0"0"-880"0"0,0 0-719 0 0,0 0-143 0 0,0 0 54 0 0,0 0-9 0 0,-7 5 87 0 0,-1 3-120 0 0,0 0 0 0 0,1 1 0 0 0,0-1 0 0 0,0 2 0 0 0,1-1 1 0 0,0 1-1 0 0,1 0 0 0 0,0 0 0 0 0,1 1 0 0 0,0-1 0 0 0,1 1 0 0 0,0 0 0 0 0,0 0 0 0 0,1 0-155 0 0,0-2 14 0 0,1 0-1 0 0,-1 0 0 0 0,2 1 0 0 0,-1-1 1 0 0,2 0-1 0 0,-1 0 0 0 0,1 0 0 0 0,0 0 0 0 0,1 0 1 0 0,0 0-1 0 0,0 0 0 0 0,1-1 0 0 0,0 1 1 0 0,4 6-14 0 0,42 21-9278 0 0,-42-34 4183 0 0</inkml:trace>
  <inkml:trace contextRef="#ctx0" brushRef="#br0" timeOffset="26318.56">8144 482 8377 0 0,'0'0'1192'0'0,"0"0"-1090"0"0,0 0 267 0 0,0 0 157 0 0,0 0-60 0 0,0 0-121 0 0,0 0-114 0 0,1 4-2 0 0,0-2-194 0 0,0-1 0 0 0,-1 1 0 0 0,1-1 0 0 0,0 0-1 0 0,1 1 1 0 0,-1-1 0 0 0,0 0 0 0 0,0 1 0 0 0,1-1 0 0 0,-1 0 0 0 0,0 0-1 0 0,1 0 1 0 0,-1 0 0 0 0,1 0 0 0 0,0 0 0 0 0,-1-1 0 0 0,1 1 0 0 0,-1-1-1 0 0,1 1 1 0 0,0-1 0 0 0,0 1 0 0 0,-1-1 0 0 0,1 0 0 0 0,0 0 0 0 0,0 0-1 0 0,-1 0 1 0 0,1 0 0 0 0,0 0 0 0 0,0 0 0 0 0,-1-1 0 0 0,1 1 0 0 0,0-1-1 0 0,0 1 1 0 0,-1-1 0 0 0,1 0 0 0 0,-1 1 0 0 0,1-1 0 0 0,-1 0 0 0 0,1 0-1 0 0,-1 0 1 0 0,1 0 0 0 0,0-1-35 0 0,0 1 0 0 0,1-1 0 0 0,-1 1-1 0 0,0-1 1 0 0,1 1 0 0 0,-1-1-1 0 0,0 0 1 0 0,0 0 0 0 0,0 0-1 0 0,0 0 1 0 0,0 0 0 0 0,-1-1-1 0 0,1 1 1 0 0,-1 0 0 0 0,1-1-1 0 0,-1 1 1 0 0,0-1 0 0 0,0 0-1 0 0,0 1 1 0 0,0-1 0 0 0,-1 0-1 0 0,1 1 1 0 0,-1-1 0 0 0,1 0-1 0 0,-1 0 1 0 0,0 0 0 0 0,0 1-1 0 0,0-1 1 0 0,-1 0 0 0 0,1 0-1 0 0,-1 0 1 0 0,1 1 0 0 0,-1-1-1 0 0,0 0 1 0 0,0 1 0 0 0,0-1-1 0 0,0 0 1 0 0,-1 1 0 0 0,1 0-1 0 0,-1-1 1 0 0,1 1 0 0 0,-1 0-1 0 0,0 0 1 0 0,0 0 0 0 0,0 0-1 0 0,0 0 1 0 0,0 0 0 0 0,-1 0-1 0 0,1 1 1 0 0,0-1 0 0 0,-1 1-1 0 0,1 0 1 0 0,-1 0 0 0 0,0 0-1 0 0,1 0 1 0 0,-1 0 0 0 0,0 0-1 0 0,0 1 1 0 0,0-1 0 0 0,-2 3 34 0 0,1 0 1 0 0,0 0-1 0 0,0 0 1 0 0,0 0-1 0 0,0 1 0 0 0,0 0 1 0 0,0 0-1 0 0,1 0 1 0 0,-1 0-1 0 0,1 0 0 0 0,0 1 1 0 0,0 0-1 0 0,0-1 1 0 0,1 1-1 0 0,-1 0 0 0 0,1 0 1 0 0,0 1-1 0 0,0-1 1 0 0,0 0-1 0 0,1 1 0 0 0,-1-1 1 0 0,1 1-1 0 0,0-1 1 0 0,1 1-1 0 0,-1 0 0 0 0,1-1 1 0 0,0 1-1 0 0,0 3-34 0 0,1-6-13 0 0,0 0-1 0 0,1 0 0 0 0,-1 0 0 0 0,1-1 0 0 0,-1 1 1 0 0,1 0-1 0 0,0-1 0 0 0,-1 1 0 0 0,1-1 0 0 0,0 0 1 0 0,0 0-1 0 0,0 0 0 0 0,0 0 0 0 0,0 0 0 0 0,0 0 1 0 0,0 0-1 0 0,0-1 0 0 0,1 1 0 0 0,-1-1 1 0 0,0 1-1 0 0,0-1 0 0 0,1 0 0 0 0,-1 0 0 0 0,0 0 1 0 0,0 0-1 0 0,1 0 0 0 0,-1-1 0 0 0,0 1 0 0 0,0-1 1 0 0,0 1-1 0 0,1-1 14 0 0,50 9-801 0 0,-47-2 1036 0 0,0 0 0 0 0,-1 0 0 0 0,0 0 0 0 0,0 0 0 0 0,0 1 0 0 0,-1 0 0 0 0,0 0 0 0 0,0 0 0 0 0,-1 1 0 0 0,1-1 0 0 0,-2 1 0 0 0,1 0 0 0 0,-1 0 0 0 0,-1 0 0 0 0,1 0 0 0 0,-1 8-235 0 0,-19 78-3592 0 0,17-93-402 0 0,0-3 754 0 0,2-6-2711 0 0</inkml:trace>
  <inkml:trace contextRef="#ctx0" brushRef="#br0" timeOffset="26566.92">8373 658 10697 0 0,'0'0'2052'0'0,"0"0"-1796"0"0,0 0-64 0 0,0 0-192 0 0,0 0 0 0 0,0 0 448 0 0,0 0 136 0 0,-53 1-244 0 0,29-5-176 0 0,-2 0-164 0 0,2-2-1244 0 0,3-2-968 0 0,3 2-1852 0 0,2-8-2645 0 0</inkml:trace>
  <inkml:trace contextRef="#ctx0" brushRef="#br0" timeOffset="26814.79">8512 365 11041 0 0,'0'0'1430'0'0,"6"7"-924"0"0,0-1-416 0 0,0 1-1 0 0,0 1 1 0 0,-1-1 0 0 0,0 1-1 0 0,-1 0 1 0 0,1 0 0 0 0,-1 0-1 0 0,-1 1 1 0 0,0 0-1 0 0,0-1 1 0 0,-1 1 0 0 0,0 0-1 0 0,0 0 1 0 0,-1 0-1 0 0,0 0 1 0 0,-1 1 0 0 0,0-1-1 0 0,0 0 1 0 0,-1 0 0 0 0,0 0-1 0 0,-1 0 1 0 0,0 0-1 0 0,0 0 1 0 0,-1 0 0 0 0,0-1-1 0 0,-1 1 1 0 0,1-1-1 0 0,-2 0 1 0 0,-1 2-90 0 0,-46 53-716 0 0,25-43-5125 0 0,22-19-514 0 0</inkml:trace>
  <inkml:trace contextRef="#ctx0" brushRef="#br0" timeOffset="27075.95">8869 731 11549 0 0,'0'0'2644'0'0,"0"0"-2644"0"0,0 0-112 0 0,0 0-180 0 0,0 0 112 0 0,0 0 180 0 0,0 0 356 0 0,-44-6-156 0 0,22-1-200 0 0,2-1-1440 0 0,4 0-1532 0 0,4 1-2289 0 0</inkml:trace>
  <inkml:trace contextRef="#ctx0" brushRef="#br0" timeOffset="27076.95">8885 649 9049 0 0,'0'0'2660'0'0,"0"0"-1100"0"0,43-1 204 0 0,-36 1-480 0 0,-2-1-271 0 0,-5-1 27 0 0,-1 1-1040 0 0,-7-2-572 0 0,-4-3 140 0 0,-6 0 308 0 0,-3-1-364 0 0,-5-1-841 0 0,1-2-1183 0 0,4 2-2636 0 0,-4-8-2421 0 0</inkml:trace>
  <inkml:trace contextRef="#ctx0" brushRef="#br0" timeOffset="27648.19">9252 748 4700 0 0,'0'0'3795'0'0,"0"0"-1539"0"0,0 0-1253 0 0,0 0-327 0 0,0 0 431 0 0,0 0 358 0 0,0 0-406 0 0,0 0-475 0 0,27-36 658 0 0,-24 30-1307 0 0,-1 1 1 0 0,0-1 0 0 0,-1 0-1 0 0,1 1 1 0 0,-1-1-1 0 0,0 0 1 0 0,-1 0-1 0 0,1 0 1 0 0,-1 0-1 0 0,-1 0 1 0 0,1 0-1 0 0,-1 0 1 0 0,0 1-1 0 0,0-1 1 0 0,0 0-1 0 0,-1 0 1 0 0,0 1-1 0 0,0-1 1 0 0,-1 1-1 0 0,1 0 1 0 0,-1-1-1 0 0,0 1 1 0 0,-1 0-1 0 0,0 0 65 0 0,0 5-48 0 0,1 1 0 0 0,-1 0 0 0 0,0 0 0 0 0,1 1 0 0 0,0-1 0 0 0,-1 1 0 0 0,1 0-1 0 0,0 0 1 0 0,0 0 0 0 0,0 0 0 0 0,0 0 0 0 0,0 1 0 0 0,0-1 0 0 0,1 1-1 0 0,-1 0 1 0 0,1-1 0 0 0,0 2 0 0 0,-1-1 0 0 0,2 0 0 0 0,-1 0 0 0 0,0 0-1 0 0,1 1 1 0 0,-1-1 0 0 0,1 1 0 0 0,0-1 0 0 0,0 1 0 0 0,0 0 0 0 0,1-1-1 0 0,-1 5 49 0 0,1-8-22 0 0,-12 88 1192 0 0,33-61-5118 0 0,-14-25-1774 0 0</inkml:trace>
  <inkml:trace contextRef="#ctx0" brushRef="#br0" timeOffset="27803.34">9388 804 5869 0 0,'0'0'10040'0'0,"0"0"-10040"0"0,0 0-616 0 0,0 0 616 0 0,0 0 492 0 0,0 0 337 0 0,0 0-269 0 0,0 0-560 0 0,0 0-48 0 0,0 0-200 0 0,4 10 248 0 0,-4-8-905 0 0,0-1-547 0 0,0-1-1456 0 0,2 0-3717 0 0</inkml:trace>
  <inkml:trace contextRef="#ctx0" brushRef="#br0" timeOffset="28209">9648 633 1892 0 0,'0'0'5125'0'0,"0"0"-3827"0"0,0 0-1168 0 0,0 0 227 0 0,0 0 513 0 0,0 0 287 0 0,0 0 41 0 0,0 0-274 0 0,0 0-450 0 0,0-4-312 0 0,-23 24 677 0 0,-7 52 423 0 0,28-68-1197 0 0,0-1 0 0 0,0 1 1 0 0,0-1-1 0 0,0 1 0 0 0,1-1 0 0 0,-1 1 0 0 0,1 0 0 0 0,0 0 1 0 0,0 0-1 0 0,0 0 0 0 0,1 0 0 0 0,0 0 0 0 0,-1 0 1 0 0,1 0-1 0 0,0 0 0 0 0,1 0 0 0 0,-1 0 0 0 0,1 0 0 0 0,0 0 1 0 0,0 0-1 0 0,0-1 0 0 0,0 1 0 0 0,1 0 0 0 0,0 0 0 0 0,-1-1 1 0 0,1 1-1 0 0,1-1 0 0 0,-1 0 0 0 0,0 0 0 0 0,1 1 0 0 0,0-1 1 0 0,-1-1-1 0 0,1 1 0 0 0,0 0 0 0 0,1-1 0 0 0,-1 0 0 0 0,0 1 1 0 0,1-1-1 0 0,-1 0 0 0 0,1-1 0 0 0,0 1 0 0 0,-1-1 1 0 0,1 0-1 0 0,1 1-65 0 0,-4-3-22 0 0,1 0-1 0 0,-1 0 1 0 0,1 0 0 0 0,-1 0 0 0 0,1 0 0 0 0,-1 0 0 0 0,0 0 0 0 0,0-1 0 0 0,0 1 0 0 0,0 0-1 0 0,0-1 1 0 0,0 1 0 0 0,0 0 0 0 0,0-1 0 0 0,0 1 0 0 0,0-1 0 0 0,-1 0 0 0 0,1 1-1 0 0,-1-1 1 0 0,1 0 0 0 0,-1 1 0 0 0,0-1 0 0 0,1 0 0 0 0,-1 1 0 0 0,0-1 0 0 0,0 0 0 0 0,0 0-1 0 0,-1 1 1 0 0,1-1 0 0 0,0 0 0 0 0,-1 1 0 0 0,1-1 0 0 0,-1 0 0 0 0,1 1 0 0 0,-1-1 0 0 0,0 1-1 0 0,0-1 1 0 0,0 1 0 0 0,1-1 0 0 0,-1 1 0 0 0,-1-1 0 0 0,1 1 0 0 0,0 0 0 0 0,0 0-1 0 0,0 0 1 0 0,-1-1 0 0 0,1 1 0 0 0,-1 0 0 0 0,1 1 0 0 0,-1-1 0 0 0,1 0 0 0 0,-1 0 0 0 0,1 1-1 0 0,-1-1 1 0 0,0 1 0 0 0,1-1 0 0 0,-1 1 0 0 0,0 0 22 0 0,-31-9-2116 0 0,11 8-2079 0 0,10 1-922 0 0</inkml:trace>
  <inkml:trace contextRef="#ctx0" brushRef="#br0" timeOffset="28853.28">9962 808 1108 0 0,'0'0'393'0'0,"0"0"299"0"0,0 0 791 0 0,0 0 212 0 0,0 0-209 0 0,0 0 72 0 0,0 0 62 0 0,0 0-347 0 0,0 0-407 0 0,9 8 1692 0 0,-6-8-2546 0 0,0 0 0 0 0,0 0 0 0 0,0 0 0 0 0,0-1 0 0 0,0 1-1 0 0,-1-1 1 0 0,1 0 0 0 0,0 0 0 0 0,0 0 0 0 0,-1 0 0 0 0,1 0 0 0 0,-1-1 0 0 0,1 1 0 0 0,-1-1 0 0 0,0 0-1 0 0,1 1 1 0 0,-1-1 0 0 0,0 0 0 0 0,0 0 0 0 0,0-1 0 0 0,0 1 0 0 0,-1 0 0 0 0,1-1 0 0 0,-1 1 0 0 0,1-1 0 0 0,-1 1-1 0 0,0-1 1 0 0,0 0 0 0 0,0 1 0 0 0,0-1 0 0 0,-1 0 0 0 0,1 0 0 0 0,-1 0 0 0 0,1 1 0 0 0,-1-1 0 0 0,0 0-1 0 0,0 0 1 0 0,0 0 0 0 0,-1 0 0 0 0,1 0 0 0 0,-1 0 0 0 0,0 1 0 0 0,1-1 0 0 0,-1 0 0 0 0,0 1 0 0 0,-1-1 0 0 0,1 0-1 0 0,0 1 1 0 0,-1-1-12 0 0,2 1-13 0 0,-1-1 1 0 0,1 1-1 0 0,-1 0 0 0 0,0-1 0 0 0,1 1 0 0 0,-1 0 0 0 0,0 0 0 0 0,0 0 1 0 0,0 0-1 0 0,-1 0 0 0 0,1 0 0 0 0,0 0 0 0 0,-1 0 0 0 0,1 0 0 0 0,-1 0 1 0 0,0 1-1 0 0,0-1 0 0 0,0 1 0 0 0,1-1 0 0 0,-1 1 0 0 0,0 0 0 0 0,-1 0 1 0 0,1 0-1 0 0,0 0 0 0 0,0 0 0 0 0,0 0 0 0 0,-1 1 0 0 0,1-1 0 0 0,0 1 1 0 0,-1-1-1 0 0,1 1 0 0 0,0 0 0 0 0,-1 0 0 0 0,1 0 0 0 0,0 0 0 0 0,-1 1 1 0 0,1-1-1 0 0,0 0 0 0 0,-1 1 0 0 0,1 0 0 0 0,0 0 0 0 0,0-1 0 0 0,0 1 1 0 0,-1 0-1 0 0,1 1 0 0 0,0-1 0 0 0,0 0 0 0 0,1 1 0 0 0,-1-1 0 0 0,0 1 1 0 0,0-1-1 0 0,1 1 0 0 0,-1 0 0 0 0,1 0 0 0 0,-1 0 0 0 0,0 1 13 0 0,-1-1 61 0 0,1 0-1 0 0,0 0 0 0 0,0 0 1 0 0,0 1-1 0 0,0-1 0 0 0,0 1 1 0 0,0-1-1 0 0,1 1 0 0 0,-1-1 1 0 0,1 1-1 0 0,-1 0 0 0 0,1 0 1 0 0,0-1-1 0 0,0 1 0 0 0,1 0 1 0 0,-1 0-1 0 0,0 0 0 0 0,1 0 1 0 0,0 0-1 0 0,0 0 0 0 0,0 0 0 0 0,0 1 1 0 0,0-1-1 0 0,1 0 0 0 0,-1 0 1 0 0,1 0-1 0 0,0-1 0 0 0,0 1 1 0 0,0 0-1 0 0,0 0 0 0 0,0 0 1 0 0,1 0-1 0 0,-1-1 0 0 0,1 1 1 0 0,0-1-1 0 0,-1 1 0 0 0,1-1 1 0 0,0 0-1 0 0,1 0 0 0 0,-1 0 1 0 0,0 0-1 0 0,1 0 0 0 0,-1 0 1 0 0,1-1-1 0 0,-1 1 0 0 0,1-1 1 0 0,0 1-1 0 0,0-1 0 0 0,0 0 1 0 0,1 0-61 0 0,16-10 2 0 0,3 20-879 0 0,0 202 1214 0 0,-23-212-561 0 0,1 9-1069 0 0,2-5-4264 0 0,0-4 169 0 0</inkml:trace>
  <inkml:trace contextRef="#ctx0" brushRef="#br0" timeOffset="29109.89">10100 962 12585 0 0,'0'0'2476'0'0,"0"0"-2476"0"0,0 0-1060 0 0,0 0 1060 0 0,0 0 808 0 0,-42-2-240 0 0,25 0-328 0 0,-2-2-152 0 0,0 2-88 0 0,-1-1-528 0 0,3 1-788 0 0,3-2-1336 0 0,2 1-2940 0 0</inkml:trace>
  <inkml:trace contextRef="#ctx0" brushRef="#br0" timeOffset="29390.48">10380 969 8597 0 0,'0'0'6096'0'0,"0"0"-6096"0"0,0 0-800 0 0,0 0 724 0 0,0 0 76 0 0,-42-6 508 0 0,21 0-268 0 0,-3-2-240 0 0,-2-1-112 0 0,0-1-1416 0 0,2-1-1288 0 0,7 2-2201 0 0</inkml:trace>
  <inkml:trace contextRef="#ctx0" brushRef="#br0" timeOffset="29391.48">10314 889 13225 0 0,'0'0'1256'0'0,"24"38"-940"0"0,-20-19 540 0 0,0 0-188 0 0,-4 1-79 0 0,0-1-141 0 0,-2-3-176 0 0,-6-1-172 0 0,2-2 24 0 0,-2-3-112 0 0,0-1-12 0 0,0-3-128 0 0,3-3-716 0 0,-1-2-337 0 0,2-1-1007 0 0,4-5-4252 0 0</inkml:trace>
  <inkml:trace contextRef="#ctx0" brushRef="#br0" timeOffset="29655">10601 872 13709 0 0,'0'0'1183'0'0,"0"0"-795"0"0,0 0-191 0 0,0 0-133 0 0,0 0-111 0 0,0 0-160 0 0,0 0-357 0 0,6 2-58 0 0,-2-1 632 0 0,-1 0-1 0 0,0 1 0 0 0,1-1 0 0 0,-1 1 0 0 0,0 0 1 0 0,0-1-1 0 0,0 1 0 0 0,0 1 0 0 0,-1-1 0 0 0,1 0 1 0 0,0 1-1 0 0,-1-1 0 0 0,0 1 0 0 0,1 0 1 0 0,-1 0-1 0 0,0 0 0 0 0,-1 0 0 0 0,1 0 0 0 0,0 0 1 0 0,-1 0-1 0 0,0 1 0 0 0,0-1 0 0 0,0 1 1 0 0,0-1-1 0 0,0 1 0 0 0,-1-1 0 0 0,0 1 0 0 0,1-1 1 0 0,-1 1-1 0 0,0-1 0 0 0,-1 1 0 0 0,1-1 1 0 0,-1 1-1 0 0,0-1 0 0 0,0 3-9 0 0,-93 77 1123 0 0,95-81-1029 0 0,-1 1 0 0 0,0-1 0 0 0,1 0 0 0 0,0 1 0 0 0,-1-1 0 0 0,1 0 0 0 0,0 0 0 0 0,0 0 0 0 0,0 1 0 0 0,0-1 0 0 0,1 0 0 0 0,-1 0 0 0 0,0-1 0 0 0,1 1 0 0 0,-1 0 0 0 0,1 0 0 0 0,0-1 0 0 0,0 1 0 0 0,0-1 0 0 0,0 1 0 0 0,0-1 0 0 0,0 0 0 0 0,0 0 0 0 0,0 0 0 0 0,0 0-1 0 0,0 0 1 0 0,0-1 0 0 0,1 1 0 0 0,-1 0 0 0 0,0-1 0 0 0,1 0 0 0 0,-1 0 0 0 0,0 1 0 0 0,1-1 0 0 0,0-1-94 0 0,1 2-50 0 0,15 6-193 0 0,47 11 490 0 0,-24-14-7693 0 0,-23-9-3378 0 0</inkml:trace>
  <inkml:trace contextRef="#ctx0" brushRef="#br0" timeOffset="34335.96">3332 3122 220 0 0,'0'0'700'0'0,"0"0"-178"0"0,0 0-386 0 0,0 0-2 0 0,0 0 276 0 0,0 0 1060 0 0,0 0-121 0 0,0 0-747 0 0,-5-3-341 0 0,-2 0-122 0 0,-25-11 649 0 0,13 2 2833 0 0,20 12-4049 0 0,9 9-7737 0 0,-21-20 6406 0 0</inkml:trace>
  <inkml:trace contextRef="#ctx0" brushRef="#br0" timeOffset="37911.01">4070 1939 3296 0 0,'0'0'554'0'0,"0"0"931"0"0,0 0-805 0 0,0 0-864 0 0,0 0-407 0 0,0 0 288 0 0,5 9 486 0 0,159 276 1021 0 0,-30-103-3369 0 0,-125-170-96 0 0,-8-10 867 0 0</inkml:trace>
  <inkml:trace contextRef="#ctx0" brushRef="#br0" timeOffset="38174.01">3823 1969 2552 0 0,'4'9'-822'0'0,"26"48"991"0"0,2-1-1 0 0,3-2 1 0 0,1-1-1 0 0,4-2 1 0 0,12 11-169 0 0,29 39 1141 0 0,118 156-2361 0 0,-199-249-701 0 0,-7-12 1448 0 0</inkml:trace>
  <inkml:trace contextRef="#ctx0" brushRef="#br0" timeOffset="38441.33">3658 2135 248 0 0,'0'0'614'0'0,"2"6"-355"0"0,13 24 299 0 0,1 0-1 0 0,2 0 1 0 0,1-2 0 0 0,1 0 0 0 0,1-2 0 0 0,2 0-1 0 0,4 2-557 0 0,23 30 513 0 0,153 197 2131 0 0,-76-82-5996 0 0,-129-165 35 0 0,-7-14 2416 0 0</inkml:trace>
  <inkml:trace contextRef="#ctx0" brushRef="#br0" timeOffset="38688.31">3611 2441 572 0 0,'403'507'5974'0'0,"-381"-462"-7008"0"0,-53-58-458 0 0,3-7 258 0 0,2-1-692 0 0</inkml:trace>
  <inkml:trace contextRef="#ctx0" brushRef="#br0" timeOffset="38889.01">3443 2572 3040 0 0,'33'49'312'0'0,"9"0"1540"0"0,6 8-523 0 0,-2-5-797 0 0,-4-3-128 0 0,-4-6-96 0 0,-9-8 84 0 0,-7-7-212 0 0,-8-7-180 0 0,-1-3 0 0 0,-3 0-4 0 0,0-1-420 0 0,-5-1-172 0 0,-5-7-536 0 0,-4-6-561 0 0,-7-5 165 0 0,-14-13 224 0 0,1 0-364 0 0</inkml:trace>
  <inkml:trace contextRef="#ctx0" brushRef="#br0" timeOffset="38890.01">3390 2816 3372 0 0,'39'49'928'0'0,"0"-8"1765"0"0,0 1-1457 0 0,-11-14-20 0 0,-10-5-360 0 0,-2-6-264 0 0,-2 2-244 0 0,-1 3-344 0 0,2-1-4 0 0,-6-3-916 0 0,-1-5-1348 0 0,2-4-5109 0 0</inkml:trace>
  <inkml:trace contextRef="#ctx0" brushRef="#br0" timeOffset="44386.31">5629 3233 1748 0 0,'0'0'-349'0'0,"0"0"241"0"0,0 0 34 0 0,0 0 260 0 0,0 0 343 0 0,0-5 863 0 0,-1-6-1583 0 0,3-7 5418 0 0,-1 16 262 0 0,-2 20-5216 0 0,-22 132 1430 0 0,32-187 1568 0 0,26-88-3389 0 0,-35 125 102 0 0,0 1 1 0 0,0-1-1 0 0,0 1 0 0 0,0-1 1 0 0,0 1-1 0 0,1-1 1 0 0,-1 0-1 0 0,0 1 1 0 0,0-1-1 0 0,0 1 0 0 0,1-1 1 0 0,-1 1-1 0 0,0-1 1 0 0,1 0-1 0 0,-1 1 0 0 0,0-1 1 0 0,1 0-1 0 0,-1 1 1 0 0,0-1-1 0 0,1 0 1 0 0,-1 1-1 0 0,1-1 0 0 0,-1 0 1 0 0,1 0-1 0 0,-1 0 1 0 0,0 1-1 0 0,1-1 1 0 0,-1 0-1 0 0,1 0 0 0 0,-1 0 1 0 0,1 0-1 0 0,-1 0 1 0 0,1 0-1 0 0,-1 0 0 0 0,1 0 1 0 0,-1 0-1 0 0,1 0 1 0 0,-1 0-1 0 0,1 0 1 0 0,-1 0-1 0 0,1 0 0 0 0,-1-1 1 0 0,1 1-1 0 0,-1 0 1 0 0,1 0-1 0 0,-1 0 0 0 0,0-1 1 0 0,1 1-1 0 0,-1 0 1 0 0,1-1-1 0 0,-1 1 1 0 0,0 0-1 0 0,1-1 16 0 0,3 50 82 0 0,-66 91-2093 0 0,63-134-1307 0 0,2-2-3146 0 0</inkml:trace>
  <inkml:trace contextRef="#ctx0" brushRef="#br0" timeOffset="44789.39">5485 3622 1632 0 0,'0'0'5617'0'0,"0"0"-3804"0"0,0 0-998 0 0,0 0 206 0 0,0 0 129 0 0,0 0-137 0 0,0 0-432 0 0,0 0-415 0 0,0 0-50 0 0,-3 30 1132 0 0,6 193 862 0 0,-3-221-1407 0 0,-1 3-3315 0 0,5-8-5665 0 0,5-10 1181 0 0</inkml:trace>
  <inkml:trace contextRef="#ctx0" brushRef="#br0" timeOffset="45146.52">5722 3937 9169 0 0,'0'0'2361'0'0,"0"0"-2217"0"0,0 0 396 0 0,0 0 174 0 0,0 0-257 0 0,0 0-341 0 0,4-6 2510 0 0,15-26-2460 0 0,-16 22-226 0 0,-1 0 0 0 0,1 0 0 0 0,-1 1 0 0 0,-1-1 0 0 0,0 0 0 0 0,-1-1 0 0 0,0 1 0 0 0,0 0 0 0 0,-1 0 0 0 0,0 0 0 0 0,-1 0-1 0 0,0 0 1 0 0,-1 1 0 0 0,0-1 0 0 0,0 1 0 0 0,-3-5 60 0 0,-30 59-635 0 0,-5 62 12 0 0,45-104-5594 0 0,4-3 116 0 0</inkml:trace>
  <inkml:trace contextRef="#ctx0" brushRef="#br0" timeOffset="45500.93">5895 4022 2948 0 0,'0'0'4493'0'0,"0"0"-3206"0"0,0 0-1086 0 0,0 0 126 0 0,0 0 131 0 0,0 0-14 0 0,0 0 4 0 0,0 0-100 0 0,22-1 2748 0 0,-17-2-3044 0 0,0 0 0 0 0,0 0 0 0 0,0 0 0 0 0,-1-1 0 0 0,1 0 0 0 0,-1 0 0 0 0,0 0 0 0 0,0 0 0 0 0,-1-1 0 0 0,1 1 0 0 0,-1-1 0 0 0,0 0 1 0 0,0 0-1 0 0,0 0 0 0 0,-1 0 0 0 0,0-1 0 0 0,0 1 0 0 0,0-1 0 0 0,-1 1 0 0 0,0-1 0 0 0,0 0 0 0 0,0 0 0 0 0,-1 1 0 0 0,0-1 0 0 0,0 0 0 0 0,0 0 0 0 0,-1 1 0 0 0,1-1 0 0 0,-2 0 0 0 0,1 0 0 0 0,0 1 0 0 0,-1-1 0 0 0,0 1 0 0 0,-1 0-52 0 0,1 4-5 0 0,-1 0-1 0 0,0 1 0 0 0,1 0 0 0 0,-1-1 0 0 0,0 1 0 0 0,1 0 0 0 0,-1 1 1 0 0,0-1-1 0 0,0 0 0 0 0,1 1 0 0 0,-1-1 0 0 0,1 1 0 0 0,-1 0 0 0 0,0 0 1 0 0,1 0-1 0 0,0 0 0 0 0,-1 1 0 0 0,1-1 0 0 0,0 0 0 0 0,-1 1 0 0 0,1 0 1 0 0,0 0-1 0 0,0-1 0 0 0,0 1 0 0 0,1 0 0 0 0,-1 0 0 0 0,0 1 0 0 0,1-1 1 0 0,-1 0-1 0 0,1 1 0 0 0,0-1 0 0 0,0 0 0 0 0,0 1 0 0 0,0 0 0 0 0,0-1 0 0 0,1 1 1 0 0,-1-1-1 0 0,0 4 6 0 0,-5 7-440 0 0,-9 34 1991 0 0,34-19-5893 0 0,-14-25-1255 0 0</inkml:trace>
  <inkml:trace contextRef="#ctx0" brushRef="#br0" timeOffset="48315.58">5777 846 912 0 0,'0'0'227'0'0,"0"0"-104"0"0,0 0-84 0 0,0 0 7 0 0,0 0-29 0 0,0 0 10 0 0,0 0 56 0 0,0 0-27 0 0,-12 3 2437 0 0,5 145 27 0 0,-7 1 1 0 0,-25 106-2521 0 0,-3 24 1563 0 0,24 276 657 0 0,32-201-664 0 0,-25-27-52 0 0,-4-96-887 0 0,12-107-609 0 0,16-133-7440 0 0,-11 6 3324 0 0</inkml:trace>
  <inkml:trace contextRef="#ctx0" brushRef="#br1" timeOffset="50929.97">5546 1022 312 0 0,'0'0'4040'0'0,"0"0"-2829"0"0,0 0-905 0 0,0 0 10 0 0,0 0 51 0 0,0 0 92 0 0,0 0 61 0 0,3 7-5 0 0,173 341 2599 0 0,-171-337-3372 0 0,-13-10-7348 0 0,-3-17 4310 0 0</inkml:trace>
  <inkml:trace contextRef="#ctx0" brushRef="#br1" timeOffset="51178.43">5372 1148 4608 0 0,'0'0'1659'0'0,"0"0"-1136"0"0,0 7-342 0 0,5 13 70 0 0,1 0 0 0 0,1 0 1 0 0,0 0-1 0 0,1-1 0 0 0,1 0 0 0 0,1-1 1 0 0,1 0-1 0 0,0 0 0 0 0,2-1 1 0 0,0-1-1 0 0,11 12-251 0 0,29 43 931 0 0,57 113-1543 0 0,-113-172-3101 0 0,-2-12 872 0 0</inkml:trace>
  <inkml:trace contextRef="#ctx0" brushRef="#br1" timeOffset="51441.9">5193 1362 6049 0 0,'6'9'2353'0'0,"348"510"2692"0"0,-337-469-6448 0 0,-18-49 1322 0 0,1 0 0 0 0,0 0 0 0 0,-1 0 0 0 0,1-1-1 0 0,-1 1 1 0 0,1 0 0 0 0,-1-1 0 0 0,0 1 0 0 0,1 0 0 0 0,-1-1 0 0 0,1 1 0 0 0,-1 0 0 0 0,0-1 0 0 0,0 1 0 0 0,1-1-1 0 0,-1 0 1 0 0,0 1 0 0 0,0-1 0 0 0,0 0 0 0 0,0 1 0 0 0,1-1 0 0 0,-1 0 0 0 0,0 0 0 0 0,0 0 0 0 0,0 1 0 0 0,0-1-1 0 0,0 0 1 0 0,0 0 0 0 0,0 0 0 0 0,1-1 0 0 0,-1 1 0 0 0,0 0 0 0 0,0 0 0 0 0,0 0 0 0 0,0-1 0 0 0,0 1 0 0 0,1 0-1 0 0,-1-1 1 0 0,0 1 0 0 0,0-1 0 0 0,0 1 0 0 0,1-1 0 0 0,-1 1 0 0 0,0-1 0 0 0,1 0 0 0 0,-1 1 0 0 0,1-1-1 0 0,-1 0 1 0 0,0 1 0 0 0,1-1 0 0 0,-1 0 0 0 0,1 0 0 0 0,-1 0 81 0 0,-75-54-5158 0 0,29 15 2570 0 0</inkml:trace>
  <inkml:trace contextRef="#ctx0" brushRef="#br1" timeOffset="51705.64">4905 1424 4576 0 0,'8'13'2563'0'0,"267"390"3426"0"0,-1-5-4375 0 0,-259-363-2657 0 0,-27-33-1576 0 0,-40-39-602 0 0,11 2 466 0 0,-7-16-1905 0 0</inkml:trace>
  <inkml:trace contextRef="#ctx0" brushRef="#br1" timeOffset="51953.06">4697 1578 5521 0 0,'6'11'1805'0'0,"83"126"1453"0"0,5-4 1 0 0,61 61-3259 0 0,126 176 2175 0 0,-131-134-3432 0 0,-181-264-1340 0 0,-60-83-2522 0 0,36 45-222 0 0</inkml:trace>
  <inkml:trace contextRef="#ctx0" brushRef="#br1" timeOffset="52201.31">4602 1812 2460 0 0,'180'241'7501'0'0,"12"-8"-4446"0"0,188 253-138 0 0,-375-472-3652 0 0,-24-30 290 0 0,-181-228-7487 0 0,147 177 2867 0 0</inkml:trace>
  <inkml:trace contextRef="#ctx0" brushRef="#br1" timeOffset="52202.31">4536 2007 2480 0 0,'254'319'10429'0'0,"118"165"-5896"0"0,-265-301-4160 0 0,-107-184-413 0 0,0 0 0 0 0,0 1 1 0 0,0-1-1 0 0,0 0 0 0 0,-1 0 1 0 0,1 1-1 0 0,0-1 0 0 0,0 0 0 0 0,-1 1 1 0 0,1-1-1 0 0,0 0 0 0 0,-1 1 0 0 0,1-1 1 0 0,0 0-1 0 0,-1 1 0 0 0,1-1 0 0 0,-1 1 1 0 0,1-1-1 0 0,-1 1 0 0 0,0-1 1 0 0,1 1-1 0 0,-1-1 0 0 0,1 1 0 0 0,-1 0 1 0 0,0-1-1 0 0,1 1 0 0 0,-1 0 0 0 0,0-1 1 0 0,1 1-1 0 0,-1 0 0 0 0,0 0 1 0 0,0 0-1 0 0,1 0 0 0 0,-1 0 0 0 0,0 0 1 0 0,0 0-1 0 0,1 0 0 0 0,-1 0 0 0 0,0 0 1 0 0,1 0-1 0 0,-1 0 0 0 0,0 0 0 0 0,0 1 1 0 0,1-1-1 0 0,-1 0 0 0 0,0 0 1 0 0,1 1-1 0 0,-1-1 0 0 0,0 1 0 0 0,1-1 1 0 0,-1 0-1 0 0,1 1 0 0 0,-1-1 0 0 0,1 1 1 0 0,-1-1-1 0 0,1 1 0 0 0,-1 0 0 0 0,1-1 1 0 0,-1 1-1 0 0,1-1 0 0 0,0 1 1 0 0,-1 0-1 0 0,1 0 0 0 0,0 0 40 0 0,-217-240-11962 0 0,166 177 8652 0 0</inkml:trace>
  <inkml:trace contextRef="#ctx0" brushRef="#br1" timeOffset="52371.95">4684 2512 1528 0 0,'82'120'7427'0'0,"43"54"-3536"0"0,49 72-488 0 0,-145-187-2894 0 0,-30-58-582 0 0,-1-1 0 0 0,0 1 0 0 0,0-1 0 0 0,0 1 0 0 0,0-1 0 0 0,0 0 0 0 0,1 0 0 0 0,-1 0 0 0 0,0 0 0 0 0,0 0 0 0 0,0 0 0 0 0,0 0 0 0 0,0-1 0 0 0,0 1 0 0 0,0-1 0 0 0,1 1 0 0 0,-1-1 0 0 0,0 0 0 0 0,0 0 0 0 0,1 0 0 0 0,-1 0 0 0 0,0 0 0 0 0,1 0 0 0 0,-1 0 0 0 0,1 0 1 0 0,0-1-1 0 0,-1 1 0 0 0,1-1 0 0 0,0 1 0 0 0,-1-1 73 0 0,-91-86-4979 0 0,46 37 33 0 0</inkml:trace>
  <inkml:trace contextRef="#ctx0" brushRef="#br1" timeOffset="52636.87">4624 2816 2752 0 0,'0'0'4225'0'0,"35"56"-1373"0"0,-7-17-1496 0 0,4 13-328 0 0,6 4-288 0 0,-10-10-188 0 0,-9-15-172 0 0,-8-15-112 0 0,-7-3-208 0 0,-3 0-60 0 0,-1-1-164 0 0,-5-2-432 0 0,-11-9-272 0 0,-4-3-584 0 0,-11-16-952 0 0,5-1-2409 0 0</inkml:trace>
  <inkml:trace contextRef="#ctx0" brushRef="#br1" timeOffset="52637.87">4477 2988 1736 0 0,'25'45'3909'0'0,"0"-8"-841"0"0,1 1-1360 0 0,-6-12-512 0 0,-9-9-436 0 0,1-1-276 0 0,-4-1-292 0 0,0 2-144 0 0,-3-1-48 0 0,-1-6-1180 0 0,-4-4-1436 0 0,0-9-3897 0 0</inkml:trace>
  <inkml:trace contextRef="#ctx0" brushRef="#br1" timeOffset="53570.85">10687 1346 3908 0 0,'0'0'3335'0'0,"-8"3"-2679"0"0,-42 9-670 0 0,-1-3 0 0 0,1-2 1 0 0,-1-2-1 0 0,-1-2 0 0 0,1-3 0 0 0,0-2 1 0 0,0-2-1 0 0,0-2 0 0 0,0-2 0 0 0,1-3 1 0 0,0-2-1 0 0,-4-4 14 0 0,-84-18 170 0 0,1-7 1 0 0,-114-51-171 0 0,203 72 233 0 0,1-2 1 0 0,1-2-1 0 0,2-2 0 0 0,0-1 1 0 0,2-3-1 0 0,1-1 1 0 0,2-3-1 0 0,1 0 1 0 0,-19-26-234 0 0,46 50-76 0 0,0-1 0 0 0,1 0 1 0 0,0 0-1 0 0,1-1 0 0 0,1 0 1 0 0,0 0-1 0 0,0-1 1 0 0,1 0-1 0 0,1-1 0 0 0,1 0 1 0 0,0 0-1 0 0,1 0 0 0 0,0 0 1 0 0,1 0-1 0 0,1-1 0 0 0,0 0 1 0 0,2 1-1 0 0,-1-1 1 0 0,2 0-1 0 0,0 1 0 0 0,1-1 1 0 0,1 1-1 0 0,0-1 0 0 0,1 1 1 0 0,0 0-1 0 0,1 0 0 0 0,1 1 1 0 0,1-1-1 0 0,0 1 1 0 0,1 1-1 0 0,0-1 0 0 0,1 1 1 0 0,0 1-1 0 0,1 0 0 0 0,1 0 1 0 0,9-9 75 0 0,13 6-101 0 0,0 1 1 0 0,1 1-1 0 0,0 1 1 0 0,1 3 0 0 0,0 0-1 0 0,0 3 1 0 0,1 0-1 0 0,0 3 1 0 0,0 1 0 0 0,0 1-1 0 0,0 2 1 0 0,0 2-1 0 0,0 1 1 0 0,0 2 0 0 0,14 5 100 0 0,54 1 134 0 0,0 5 0 0 0,-1 4 0 0 0,-1 5 1 0 0,-1 5-1 0 0,-2 3 0 0 0,-1 5 1 0 0,65 38-135 0 0,-126-54 215 0 0,-1 2 0 0 0,-1 1 0 0 0,-2 2 0 0 0,0 1 0 0 0,-2 2 0 0 0,-2 1 0 0 0,0 1 1 0 0,-3 2-1 0 0,0 0 0 0 0,-3 2 0 0 0,-1 1 0 0 0,-1 0 0 0 0,-2 2 0 0 0,-2 1-215 0 0,-12-32 53 0 0,-1 0 0 0 0,0 0 0 0 0,0 1 0 0 0,0-1-1 0 0,-2 1 1 0 0,1 0 0 0 0,-1 0 0 0 0,0 0 0 0 0,-1 0 0 0 0,0 1 0 0 0,-1-1-1 0 0,0 0 1 0 0,-1 0 0 0 0,0 0 0 0 0,-1 1 0 0 0,1-1 0 0 0,-2 0 0 0 0,0-1-1 0 0,0 1 1 0 0,-1 0 0 0 0,0-1 0 0 0,0 0 0 0 0,-1 0 0 0 0,0 0-1 0 0,-1 0 1 0 0,0-1 0 0 0,0 0 0 0 0,-1 0 0 0 0,0-1 0 0 0,-1 1-53 0 0,-20 6 61 0 0,1-2 1 0 0,-2 0 0 0 0,0-2-1 0 0,0-2 1 0 0,0 0 0 0 0,-1-2 0 0 0,0-1-1 0 0,0-2 1 0 0,-1 0 0 0 0,1-2-1 0 0,-1-2 1 0 0,1-1 0 0 0,-6-1-62 0 0,-14 2 20 0 0,45 1-56 0 0,-136-4-965 0 0,44-6-2805 0 0,37-1-1893 0 0</inkml:trace>
  <inkml:trace contextRef="#ctx0" brushRef="#br0" timeOffset="89472.24">1 4412 13001 0 0,'0'0'1511'0'0,"0"0"-1048"0"0,0 0-331 0 0,0 0-69 0 0,0 0-192 0 0,0 0-236 0 0,7 1-222 0 0,-1-1 649 0 0,0 0 0 0 0,-1 1 1 0 0,1-1-1 0 0,0 1 0 0 0,0 1 0 0 0,0-1 0 0 0,-1 1 0 0 0,1 0 0 0 0,-1 0 0 0 0,1 0 0 0 0,-1 1 0 0 0,0 0 1 0 0,0 0-1 0 0,0 0 0 0 0,-1 1 0 0 0,1-1 0 0 0,-1 1 0 0 0,1 1 0 0 0,-1-1 0 0 0,0 0 0 0 0,-1 1 0 0 0,1 0 1 0 0,-1 0-1 0 0,0 0 0 0 0,0 0 0 0 0,-1 0 0 0 0,0 1 0 0 0,1-1 0 0 0,-1 4-62 0 0,-6-4 131 0 0,0 1 0 0 0,-1-1 0 0 0,1 0 0 0 0,-1 0 0 0 0,-1-1 1 0 0,1 1-1 0 0,-1-1 0 0 0,1 0 0 0 0,-1-1 0 0 0,0 1 0 0 0,-1-1 0 0 0,1-1 0 0 0,0 1 0 0 0,-1-1 0 0 0,-3 1-131 0 0,-10 6 36 0 0,-2 13 493 0 0,63-13 165 0 0,-29-7-825 0 0,51 5-1326 0 0,-19-5-7486 0 0,-21-2 1095 0 0</inkml:trace>
  <inkml:trace contextRef="#ctx0" brushRef="#br0" timeOffset="89965.9">482 4616 12509 0 0,'0'0'1918'0'0,"0"0"-1469"0"0,0 0-300 0 0,0 0 143 0 0,0 0 276 0 0,0 0-184 0 0,0 0-241 0 0,0 0-143 0 0,44-4 152 0 0,-42 1-164 0 0,0 0 1 0 0,0 0-1 0 0,-1 0 1 0 0,1 0 0 0 0,-1 0-1 0 0,0 0 1 0 0,0-1 0 0 0,0 1-1 0 0,0 0 1 0 0,0-1 0 0 0,0 1-1 0 0,-1 0 1 0 0,0-1-1 0 0,0 1 1 0 0,0-1 0 0 0,0 1-1 0 0,0-1 1 0 0,-1 1 0 0 0,0 0-1 0 0,1-1 1 0 0,-1 1 0 0 0,0 0-1 0 0,-1 0 1 0 0,1-1-1 0 0,-1 1 1 0 0,1 0 0 0 0,-1 0-1 0 0,0 1 1 0 0,0-1 0 0 0,0 0-1 0 0,0 0 1 0 0,-1 1 0 0 0,1 0-1 0 0,-1-1 1 0 0,1 1 0 0 0,-1 0-1 0 0,0 0 1 0 0,0 0-1 0 0,0 1 1 0 0,0-1 0 0 0,0 1-1 0 0,0 0 1 0 0,-1-1 0 0 0,1 1-1 0 0,0 1 1 0 0,-1-1 0 0 0,1 0-1 0 0,0 1 1 0 0,-1 0-1 0 0,1 0 1 0 0,-2 0 11 0 0,0 0 16 0 0,0 1 0 0 0,1-1 0 0 0,-1 1 0 0 0,1 1 0 0 0,-1-1-1 0 0,1 0 1 0 0,-1 1 0 0 0,1 0 0 0 0,0 0 0 0 0,0 0 0 0 0,0 1 0 0 0,0 0 0 0 0,0-1 0 0 0,1 1-1 0 0,-1 0 1 0 0,1 1 0 0 0,0-1 0 0 0,0 1 0 0 0,0-1 0 0 0,0 1 0 0 0,1 0 0 0 0,-1 0-1 0 0,1 0 1 0 0,0 0 0 0 0,0 1 0 0 0,0-1 0 0 0,1 0 0 0 0,0 1 0 0 0,0-1 0 0 0,0 1 0 0 0,0 0-1 0 0,1-1 1 0 0,-1 1 0 0 0,1 3-16 0 0,5-3 44 0 0,0-1 0 0 0,1 0 1 0 0,-1 0-1 0 0,1 0 0 0 0,-1-1 0 0 0,1 1 0 0 0,0-1 0 0 0,0-1 0 0 0,1 1 0 0 0,-1-1 1 0 0,1 0-1 0 0,-1 0 0 0 0,1-1 0 0 0,-1 0 0 0 0,1 0 0 0 0,0-1 0 0 0,0 0 1 0 0,-1 0-1 0 0,1 0 0 0 0,0-1 0 0 0,6-1-44 0 0,61-34-691 0 0,-74 83 440 0 0,-1 82 2617 0 0,1 1-3258 0 0,6-140-5739 0 0,1-2-1125 0 0</inkml:trace>
  <inkml:trace contextRef="#ctx0" brushRef="#br0" timeOffset="90215.89">684 4811 12805 0 0,'0'0'2664'0'0,"0"0"-2400"0"0,0 0-64 0 0,0 0-124 0 0,0 0 393 0 0,-36 0-45 0 0,12 0-212 0 0,0-2-212 0 0,-3 1-724 0 0,-3-2-853 0 0,9-1-1327 0 0,-8-4-3657 0 0</inkml:trace>
  <inkml:trace contextRef="#ctx0" brushRef="#br0" timeOffset="91025.85">574 3697 12493 0 0,'0'0'3693'0'0,"0"0"-3558"0"0,6-1-559 0 0,246 18-1506 0 0,-247-14 2032 0 0,-1 1 0 0 0,0-1 0 0 0,0 1 0 0 0,0 0 0 0 0,-1 0 0 0 0,1 1-1 0 0,-1-1 1 0 0,0 1 0 0 0,0-1 0 0 0,0 1 0 0 0,-1 0 0 0 0,0 0 0 0 0,0 0 0 0 0,0 0 0 0 0,0 0-1 0 0,-1 1 1 0 0,0-1 0 0 0,0 1 0 0 0,0-1 0 0 0,-1 1 0 0 0,0-1 0 0 0,0 1 0 0 0,0-1-1 0 0,-1 1-101 0 0,7 31 400 0 0,25 106 841 0 0,69 412 733 0 0,-73-357-1883 0 0,-16-139 57 0 0,-2 0 1 0 0,-3 1-1 0 0,-2-1 0 0 0,-3 1 1 0 0,-3 0-1 0 0,-5 21-148 0 0,8-77 12 0 0,-1-1 0 0 0,0 1 1 0 0,0-1-1 0 0,0 1 0 0 0,-1-1 0 0 0,1 1 0 0 0,-1-1 1 0 0,0 0-1 0 0,0 1 0 0 0,0-1 0 0 0,-1 0 0 0 0,1 0 1 0 0,-1 0-1 0 0,1 0 0 0 0,-1 0 0 0 0,0 0 0 0 0,0 0 1 0 0,0 0-1 0 0,-1-1 0 0 0,1 1 0 0 0,-1-1 0 0 0,1 0 1 0 0,-1 1-1 0 0,0-1 0 0 0,0-1 0 0 0,0 1 0 0 0,0 0 1 0 0,0-1-1 0 0,0 1 0 0 0,0-1 0 0 0,-1 0 0 0 0,1 0 1 0 0,-1 0-1 0 0,1-1 0 0 0,0 1 0 0 0,-1-1 0 0 0,1 0 1 0 0,-1 0-1 0 0,1 0 0 0 0,-2 0-12 0 0,-133-14 149 0 0,-33-1-4805 0 0,148 12 202 0 0,-3-4-2749 0 0</inkml:trace>
  <inkml:trace contextRef="#ctx0" brushRef="#br0" timeOffset="91835.68">1294 5538 1540 0 0,'0'0'5867'0'0,"0"0"-2936"0"0,0 0-1544 0 0,0 0-285 0 0,0 0-10 0 0,0 0-98 0 0,0 0-238 0 0,0 0-246 0 0,0 0-149 0 0,33-7 169 0 0,57-31-539 0 0,-88 37-5 0 0,0 0 1 0 0,0-1-1 0 0,0 1 1 0 0,0 0-1 0 0,-1-1 1 0 0,1 1-1 0 0,0-1 1 0 0,-1 0-1 0 0,1 1 0 0 0,-1-1 1 0 0,0 0-1 0 0,1 0 1 0 0,-1 0-1 0 0,0 0 1 0 0,0 0-1 0 0,0 0 1 0 0,-1 0-1 0 0,1-1 1 0 0,0 1-1 0 0,-1 0 1 0 0,1 0-1 0 0,-1-1 1 0 0,0 1-1 0 0,0 0 1 0 0,0-1-1 0 0,0 1 0 0 0,0 0 1 0 0,0 0-1 0 0,-1-1 1 0 0,1 1-1 0 0,-1 0 1 0 0,0 0-1 0 0,1-1 1 0 0,-1 1-1 0 0,0 0 1 0 0,0 0-1 0 0,0 0 1 0 0,-1 0-1 0 0,1 0 1 0 0,-1-1 13 0 0,0 1-15 0 0,-1-1 0 0 0,1 1 0 0 0,0 0 0 0 0,-1 0 0 0 0,1-1 0 0 0,-1 2 1 0 0,1-1-1 0 0,-1 0 0 0 0,0 0 0 0 0,0 1 0 0 0,0 0 0 0 0,0 0 0 0 0,0-1 1 0 0,0 2-1 0 0,0-1 0 0 0,0 0 0 0 0,0 1 0 0 0,-1-1 0 0 0,1 1 0 0 0,0 0 1 0 0,0 0-1 0 0,-1 0 0 0 0,1 1 0 0 0,0-1 0 0 0,0 1 0 0 0,0-1 1 0 0,0 1-1 0 0,0 0 0 0 0,0 0 0 0 0,0 1 0 0 0,0-1 0 0 0,0 1 0 0 0,0-1 1 0 0,0 1-1 0 0,1 0 0 0 0,-1 0 0 0 0,1 0 0 0 0,-1 0 0 0 0,1 1 0 0 0,0-1 1 0 0,0 1-1 0 0,0-1 0 0 0,0 1 0 0 0,1 0 0 0 0,-1-1 0 0 0,1 1 1 0 0,-1 0-1 0 0,1 0 0 0 0,0 0 0 0 0,0 0 0 0 0,0 1 0 0 0,1-1 0 0 0,-1 0 1 0 0,1 0-1 0 0,0 0 0 0 0,-1 1 0 0 0,2-1 0 0 0,-1 0 0 0 0,0 0 0 0 0,1 1 1 0 0,-1-1-1 0 0,1 0 15 0 0,64 101 1154 0 0,3 13 409 0 0,-68-116-1553 0 0,0 1 0 0 0,0-1 0 0 0,0 0 0 0 0,0 1 0 0 0,0-1 0 0 0,0 1 0 0 0,0-1 0 0 0,0 1 0 0 0,-1-1 0 0 0,1 0 0 0 0,0 1 0 0 0,-1-1 0 0 0,1 0 0 0 0,-1 1 0 0 0,0-1 0 0 0,1 0 0 0 0,-1 0 0 0 0,0 1 0 0 0,0-1 0 0 0,0 0 0 0 0,0 0 0 0 0,0 0 0 0 0,0 0 0 0 0,0 0 0 0 0,0 0 0 0 0,0-1 0 0 0,0 1 0 0 0,-1 0 0 0 0,1 0 0 0 0,0-1 0 0 0,-1 1 0 0 0,1-1 0 0 0,0 1 0 0 0,-1-1 0 0 0,1 0 0 0 0,0 1 0 0 0,-1-1 0 0 0,1 0 0 0 0,-1 0 0 0 0,1 0 0 0 0,-1 0 0 0 0,1 0 0 0 0,0 0 0 0 0,-1-1 0 0 0,1 1 0 0 0,-1 0 0 0 0,1-1 0 0 0,0 1 0 0 0,-1-1 0 0 0,0 0-10 0 0,-70-30-488 0 0,69 29 473 0 0,1-1-1 0 0,-1 0 0 0 0,1 0 1 0 0,0 0-1 0 0,0-1 0 0 0,0 1 0 0 0,0 0 1 0 0,1-1-1 0 0,-1 1 0 0 0,1-1 1 0 0,0 1-1 0 0,0-1 0 0 0,0 0 0 0 0,0 1 1 0 0,1-1-1 0 0,-1 0 0 0 0,1 0 1 0 0,0 0-1 0 0,0 1 0 0 0,1-1 1 0 0,-1 0-1 0 0,1 0 0 0 0,0 1 0 0 0,0-1 1 0 0,0 0-1 0 0,0 1 0 0 0,1-1 1 0 0,-1 1-1 0 0,1-1 0 0 0,0 1 0 0 0,0 0 1 0 0,0 0-1 0 0,0 0 0 0 0,1 0 1 0 0,-1 0-1 0 0,1 0 0 0 0,0 1 1 0 0,0-1-1 0 0,0 1 0 0 0,0 0 0 0 0,0 0 1 0 0,0 0-1 0 0,1 0 0 0 0,-1 1 1 0 0,1-1-1 0 0,-1 1 0 0 0,1 0 1 0 0,0 0-1 0 0,-1 0 0 0 0,1 0 0 0 0,0 1 1 0 0,0-1-1 0 0,-1 1 0 0 0,1 0 1 0 0,0 0-1 0 0,1 1 16 0 0,44 2-745 0 0,-28 1-2323 0 0,-4 0-2211 0 0,-2-3-2450 0 0</inkml:trace>
  <inkml:trace contextRef="#ctx0" brushRef="#br0" timeOffset="92162.67">1730 5756 5320 0 0,'0'0'6716'0'0,"0"0"-4912"0"0,0 0-1550 0 0,6 2 29 0 0,-5-2-296 0 0,0 1 55 0 0,0 0-1 0 0,1-1 1 0 0,-1 1-1 0 0,0 0 1 0 0,1-1-1 0 0,-1 1 1 0 0,0-1-1 0 0,1 1 1 0 0,-1-1-1 0 0,1 0 1 0 0,-1 1-1 0 0,1-1 1 0 0,-1 0-1 0 0,1 0 1 0 0,-1 0-1 0 0,1 0 1 0 0,-1 0-1 0 0,1-1 1 0 0,-1 1-1 0 0,0 0 1 0 0,1-1-1 0 0,-1 1 1 0 0,1-1-1 0 0,-1 1 1 0 0,0-1-1 0 0,1 0 1 0 0,-1 1-1 0 0,0-1 1 0 0,0 0-1 0 0,1 0 1 0 0,-1 0-1 0 0,0 0 1 0 0,0 0-1 0 0,0 0 1 0 0,0 0-1 0 0,0 0 1 0 0,-1-1-1 0 0,1 1 1 0 0,0 0-1 0 0,0-1 1 0 0,-1 1 0 0 0,1 0-1 0 0,-1-1 1 0 0,1 1-1 0 0,-1-1 1 0 0,0 1-1 0 0,1 0 1 0 0,-1-1-1 0 0,0 1 1 0 0,0-1-1 0 0,0 1 1 0 0,0-1-1 0 0,0 1 1 0 0,-1-1-1 0 0,1 1 1 0 0,0-1-1 0 0,-1 1 1 0 0,0-2-42 0 0,-1-8-88 0 0,-1-1 1 0 0,0 1 0 0 0,-1 0 0 0 0,0 0 0 0 0,-1 0 0 0 0,0 0 0 0 0,-1 1 0 0 0,0 0 0 0 0,-1 0 0 0 0,0 1 0 0 0,-1 0 0 0 0,1 0 0 0 0,-2 0 0 0 0,1 1 0 0 0,-1 0 0 0 0,-3-1 87 0 0,10 9 20 0 0,-1 0-1 0 0,1 0 1 0 0,0 0 0 0 0,-1 1 0 0 0,1-1-1 0 0,0 1 1 0 0,0-1 0 0 0,0 1 0 0 0,-1 0-1 0 0,1 0 1 0 0,0 0 0 0 0,0 0 0 0 0,0 0 0 0 0,0 0-1 0 0,0 1 1 0 0,1-1 0 0 0,-1 1 0 0 0,0-1-1 0 0,0 1 1 0 0,1 0 0 0 0,0 0 0 0 0,-1-1-1 0 0,1 1 1 0 0,0 0 0 0 0,-1 0 0 0 0,1 0 0 0 0,1 1-1 0 0,-1-1 1 0 0,0 0 0 0 0,0 0 0 0 0,1 0-1 0 0,-1 1 1 0 0,1-1 0 0 0,0 0 0 0 0,-1 0-1 0 0,1 1 1 0 0,0-1 0 0 0,1 0 0 0 0,-1 1 0 0 0,0-1-1 0 0,1 0 1 0 0,-1 1 0 0 0,1-1 0 0 0,-1 0-1 0 0,1 0 1 0 0,0 0 0 0 0,0 0 0 0 0,0 0 0 0 0,0 0-1 0 0,1 0 1 0 0,-1 0 0 0 0,1 0-20 0 0,42 38-33 0 0,-25-41-7467 0 0,-13-7 218 0 0</inkml:trace>
  <inkml:trace contextRef="#ctx0" brushRef="#br0" timeOffset="92487.45">1314 3648 8009 0 0,'0'0'4973'0'0,"0"0"-4284"0"0,-2 8-877 0 0,-4 15 449 0 0,1 0 0 0 0,1 0-1 0 0,1 0 1 0 0,1 0 0 0 0,2 0-1 0 0,0 1 1 0 0,1-1 0 0 0,1 0-1 0 0,1 0 1 0 0,1 0 0 0 0,5 14-261 0 0,-8-34-494 0 0,7 11-1605 0 0,1-8-3018 0 0,3-4-1072 0 0</inkml:trace>
  <inkml:trace contextRef="#ctx0" brushRef="#br0" timeOffset="92799.02">1572 4008 11101 0 0,'0'0'1421'0'0,"0"0"-1085"0"0,0 0-5 0 0,0 0 326 0 0,0 0-183 0 0,0 0-196 0 0,0 0-107 0 0,27-18 144 0 0,-23-63-1883 0 0,-4 79 1554 0 0,0 1-1 0 0,0-1 1 0 0,-1 0 0 0 0,1 1-1 0 0,0-1 1 0 0,-1 1 0 0 0,1-1-1 0 0,-1 0 1 0 0,1 1 0 0 0,-1-1-1 0 0,0 1 1 0 0,0-1-1 0 0,1 1 1 0 0,-1 0 0 0 0,0-1-1 0 0,0 1 1 0 0,-1 0 0 0 0,1 0-1 0 0,0 0 1 0 0,0-1 0 0 0,0 1-1 0 0,-1 0 1 0 0,1 1-1 0 0,-1-1 1 0 0,1 0 0 0 0,-1 0-1 0 0,1 1 1 0 0,-1-1 0 0 0,1 0-1 0 0,-1 1 1 0 0,1 0 0 0 0,-1-1-1 0 0,0 1 1 0 0,1 0-1 0 0,-1 0 1 0 0,0 0 0 0 0,1 0-1 0 0,-1 0 1 0 0,0 0 0 0 0,1 1-1 0 0,-1-1 1 0 0,1 0 0 0 0,-1 1-1 0 0,0-1 1 0 0,0 1 14 0 0,-4 3 101 0 0,1 0 1 0 0,-1 0-1 0 0,1 0 1 0 0,1 1-1 0 0,-1-1 1 0 0,0 1-1 0 0,1 0 1 0 0,0 0-1 0 0,0 1 1 0 0,1-1-1 0 0,0 1 1 0 0,0 0-1 0 0,0 0 1 0 0,0 0-1 0 0,1 0 1 0 0,0 1 0 0 0,0-1-1 0 0,1 0 1 0 0,0 1-1 0 0,0 1-101 0 0,20 30-454 0 0,5-21-6920 0 0,-9-13 1546 0 0</inkml:trace>
  <inkml:trace contextRef="#ctx0" brushRef="#br0" timeOffset="93064.31">1754 4130 156 0 0,'0'0'8387'0'0,"0"0"-6007"0"0,0 0-1746 0 0,0 0 297 0 0,0 0 460 0 0,0 0-321 0 0,6-2-402 0 0,-3 1-666 0 0,0 0 0 0 0,0 0-1 0 0,-1 0 1 0 0,1 0 0 0 0,0 0-1 0 0,0 0 1 0 0,-1-1 0 0 0,1 0-1 0 0,-1 1 1 0 0,0-1 0 0 0,1 0-1 0 0,-1 0 1 0 0,0 0 0 0 0,0 0-1 0 0,0-1 1 0 0,0 1 0 0 0,-1 0-1 0 0,1-1 1 0 0,0 1 0 0 0,-1-1-1 0 0,0 0 1 0 0,0 0 0 0 0,0 1-1 0 0,0-1 1 0 0,0 0 0 0 0,0 0-1 0 0,-1 0 1 0 0,1 0 0 0 0,-1 0-1 0 0,0 0 1 0 0,0 0-1 0 0,0 0 1 0 0,0 0 0 0 0,-1 0-1 0 0,1 0 1 0 0,-1 0 0 0 0,0 1-1 0 0,0-1 1 0 0,0-1-2 0 0,0 1 1 0 0,1 1 1 0 0,-1-1-1 0 0,0 1 0 0 0,0 0 0 0 0,0-1 1 0 0,0 1-1 0 0,0 0 0 0 0,0 0 0 0 0,-1 0 1 0 0,1 0-1 0 0,-1 0 0 0 0,1 0 1 0 0,-1 0-1 0 0,0 0 0 0 0,0 1 0 0 0,1-1 1 0 0,-1 1-1 0 0,-1-1 0 0 0,1 1 0 0 0,0 0 1 0 0,0 0-1 0 0,0 0 0 0 0,-1 0 0 0 0,1 0 1 0 0,0 0-1 0 0,-1 1 0 0 0,1-1 0 0 0,-1 1 1 0 0,1 0-1 0 0,-1-1 0 0 0,1 1 0 0 0,-1 0 1 0 0,1 1-1 0 0,-1-1 0 0 0,1 0 1 0 0,0 1-1 0 0,-1-1 0 0 0,1 1 0 0 0,-1 0 1 0 0,1 0-1 0 0,0 0 0 0 0,0 0 0 0 0,-1 0 1 0 0,1 0-1 0 0,0 1 0 0 0,0-1 0 0 0,0 1 1 0 0,0-1-1 0 0,0 1 0 0 0,1 0 0 0 0,-1 0 1 0 0,1-1-1 0 0,-1 1 0 0 0,1 1 0 0 0,-1-1 1 0 0,1 0-1 0 0,0 0 0 0 0,0 0 1 0 0,0 1-1 0 0,0-1 0 0 0,1 0 0 0 0,-1 1 1 0 0,1-1-1 0 0,-1 1 0 0 0,1 0-1 0 0,9 55 702 0 0,1-35-4870 0 0,-6-15 555 0 0,-2-3-4092 0 0</inkml:trace>
  <inkml:trace contextRef="#ctx0" brushRef="#br0" timeOffset="97251.82">2630 4968 3664 0 0,'0'0'7333'0'0,"0"0"-4961"0"0,0 0-800 0 0,0 0-916 0 0,0 0-520 0 0,0 0 304 0 0,0 0 189 0 0,-44-1-93 0 0,22-2-216 0 0,-6-1-184 0 0,1 0-120 0 0,-3 0-16 0 0,1 1-12 0 0,3 0-904 0 0,5-4-617 0 0,4 1-1647 0 0,7 1-3605 0 0</inkml:trace>
  <inkml:trace contextRef="#ctx0" brushRef="#br0" timeOffset="97501.75">2638 4858 4256 0 0,'0'0'8717'0'0,"0"0"-6685"0"0,0 0-772 0 0,0 0-959 0 0,0 0-77 0 0,0 0 100 0 0,-55-10-76 0 0,16 5-248 0 0,0 1-112 0 0,2 0-1029 0 0,8 0-1067 0 0,14 2-3072 0 0,-11-8-3337 0 0</inkml:trace>
  <inkml:trace contextRef="#ctx0" brushRef="#br0" timeOffset="102714.76">3312 4656 1068 0 0,'0'0'8982'0'0,"0"0"-6049"0"0,0 0-2458 0 0,0 0-210 0 0,1 6-38 0 0,-3 233 4783 0 0,3-210-6115 0 0,15-23-7501 0 0,-10-9 2925 0 0</inkml:trace>
  <inkml:trace contextRef="#ctx0" brushRef="#br0" timeOffset="102963.01">3451 4713 196 0 0,'0'0'8464'0'0,"0"0"-5239"0"0,0 0-2212 0 0,5 6-316 0 0,-1 2-304 0 0,1 1 1 0 0,-1-1-1 0 0,0 1 1 0 0,-1-1-1 0 0,0 1 1 0 0,0 0-1 0 0,-1 0 1 0 0,0 1-1 0 0,-1-1 1 0 0,0 0-1 0 0,0 0 1 0 0,-1 1-1 0 0,-1 3-393 0 0,-3 41 399 0 0,0 13-431 0 0,10-27-3407 0 0,-3-36-563 0 0,2-3-2041 0 0</inkml:trace>
  <inkml:trace contextRef="#ctx0" brushRef="#br0" timeOffset="103337.56">3728 4788 1212 0 0,'0'0'6085'0'0,"0"0"-4214"0"0,0 0-1347 0 0,0 0 325 0 0,0 0 396 0 0,0 0-22 0 0,0 0-293 0 0,0 0-327 0 0,0 0-215 0 0,-2-5-97 0 0,8-19 401 0 0,32 41-702 0 0,-34-15 58 0 0,0-1 0 0 0,0 1-1 0 0,0 1 1 0 0,0-1 0 0 0,-1 1 0 0 0,1-1 0 0 0,-1 1 0 0 0,1 0 0 0 0,-1 0-1 0 0,0 1 1 0 0,0-1 0 0 0,-1 0 0 0 0,1 1 0 0 0,-1 0 0 0 0,1 0 0 0 0,-1 0-1 0 0,-1 0 1 0 0,1 0 0 0 0,0 0 0 0 0,-1 0 0 0 0,0 0 0 0 0,0 1 0 0 0,0-1-1 0 0,0 0 1 0 0,-1 1 0 0 0,0-1 0 0 0,0 1 0 0 0,0-1 0 0 0,0 1 0 0 0,-1-1-1 0 0,0 0 1 0 0,0 1 0 0 0,0-1 0 0 0,0 0 0 0 0,-1 0 0 0 0,1 1 0 0 0,-1-1-1 0 0,0 0 1 0 0,0-1 0 0 0,-1 1 0 0 0,0 0-48 0 0,-102 80 524 0 0,106-81-500 0 0,0 0 0 0 0,1-1 0 0 0,-1 1 0 0 0,1 0 0 0 0,-1-1 0 0 0,1 1 0 0 0,0-1 0 0 0,0 1 0 0 0,0-1-1 0 0,0 0 1 0 0,0 0 0 0 0,0 0 0 0 0,1 0 0 0 0,-1 0 0 0 0,1 0 0 0 0,0-1 0 0 0,-1 1 0 0 0,1-1 0 0 0,0 0 0 0 0,0 0 0 0 0,0 0 0 0 0,0 0 0 0 0,0 0 0 0 0,0 0 0 0 0,0-1 0 0 0,2 0-24 0 0,-1 2-3 0 0,13 4-178 0 0,62 20 614 0 0,-27-23-3244 0 0,-51-3 2518 0 0,6-2-2542 0 0,-3-2-2472 0 0,4-9-2708 0 0</inkml:trace>
  <inkml:trace contextRef="#ctx0" brushRef="#br0" timeOffset="103708.7">4218 5125 12077 0 0,'0'0'2661'0'0,"0"0"-1945"0"0,0 0-551 0 0,0 0 227 0 0,0 0 379 0 0,0 0-236 0 0,0 0-396 0 0,35 9 245 0 0,-33-9-383 0 0,0 0 0 0 0,0 0 0 0 0,-1 0 0 0 0,1 0 0 0 0,0 0 0 0 0,0 0 1 0 0,0 0-1 0 0,0 0 0 0 0,0-1 0 0 0,-1 1 0 0 0,1-1 0 0 0,0 0 0 0 0,0 1 0 0 0,-1-1 1 0 0,1 0-1 0 0,0 0 0 0 0,-1 0 0 0 0,1 0 0 0 0,-1 0 0 0 0,1 0 0 0 0,-1-1 1 0 0,0 1-1 0 0,1 0 0 0 0,-1-1 0 0 0,0 1 0 0 0,0-1 0 0 0,0 1 0 0 0,0-1 0 0 0,0 0 1 0 0,0 1-1 0 0,0-1 0 0 0,-1 0 0 0 0,1 0 0 0 0,-1 1 0 0 0,1-1 0 0 0,-1 0 1 0 0,0 0-1 0 0,0 0 0 0 0,0 0 0 0 0,0 0 0 0 0,0 1 0 0 0,0-1 0 0 0,0 0 0 0 0,0 0 1 0 0,-1 0-1 0 0,1 0 0 0 0,-1 1 0 0 0,1-1 0 0 0,-2-2-1 0 0,-50-80-916 0 0,51 82 909 0 0,-1 0 1 0 0,1 1 0 0 0,-1-1-1 0 0,1 1 1 0 0,-1 0-1 0 0,0-1 1 0 0,0 1-1 0 0,0 0 1 0 0,0 0 0 0 0,0 0-1 0 0,0 0 1 0 0,0 1-1 0 0,0-1 1 0 0,0 0-1 0 0,0 1 1 0 0,0-1 0 0 0,0 1-1 0 0,0 0 1 0 0,-1 0-1 0 0,1 0 1 0 0,0 0-1 0 0,0 0 1 0 0,0 0 0 0 0,0 1-1 0 0,-1-1 1 0 0,1 1-1 0 0,0-1 1 0 0,0 1-1 0 0,0 0 1 0 0,0 0 0 0 0,0 0-1 0 0,0 0 1 0 0,0 0-1 0 0,1 0 1 0 0,-1 1-1 0 0,0-1 1 0 0,0 0-1 0 0,1 1 1 0 0,-1 0 0 0 0,1-1-1 0 0,0 1 1 0 0,-1 0-1 0 0,1 0 1 0 0,0-1-1 0 0,0 1 1 0 0,0 0 0 0 0,0 0-1 0 0,1 0 1 0 0,-1 1 6 0 0,-2 2 99 0 0,2 0 0 0 0,-1 0 1 0 0,0 0-1 0 0,1 1 0 0 0,0-1 0 0 0,0 0 1 0 0,1 1-1 0 0,-1-1 0 0 0,1 0 0 0 0,0 1 1 0 0,1-1-1 0 0,-1 0 0 0 0,1 1 0 0 0,0-1 1 0 0,1 0-1 0 0,-1 0 0 0 0,1 0 1 0 0,0 0-1 0 0,0 0 0 0 0,1 2-99 0 0,51 43 619 0 0,-28-35-7721 0 0,-21-13 1337 0 0</inkml:trace>
  <inkml:trace contextRef="#ctx0" brushRef="#br0" timeOffset="105277.96">4489 5276 3100 0 0,'0'0'1374'0'0,"0"0"929"0"0,0 0-1508 0 0,0 0-588 0 0,1 6 202 0 0,-1 0-205 0 0,0 0 1 0 0,-1 0-1 0 0,0 0 0 0 0,0 0 1 0 0,0 0-1 0 0,-1 0 0 0 0,0 0 0 0 0,0 0 1 0 0,0 0-1 0 0,-1-1 0 0 0,0 1 1 0 0,0-1-1 0 0,0 0 0 0 0,-1 0 0 0 0,0 0 1 0 0,0 0-1 0 0,0 0 0 0 0,0-1 1 0 0,-1 0-1 0 0,1 0 0 0 0,-1 0 0 0 0,0-1 1 0 0,-1 0-1 0 0,1 1 0 0 0,-1-2 1 0 0,1 1-1 0 0,-1-1 0 0 0,-3 2-204 0 0,-181 48 1162 0 0,129-48-1096 0 0,0-2-1 0 0,-1-3 1 0 0,1-3-1 0 0,0-2 1 0 0,1-3-1 0 0,0-2 1 0 0,0-4-1 0 0,2-1 1 0 0,0-3-1 0 0,-26-14-65 0 0,46 18 60 0 0,0-1 0 0 0,1-2 0 0 0,0-1 0 0 0,2-2 0 0 0,0-2 0 0 0,2-1 0 0 0,0-1 0 0 0,2-2 0 0 0,1-1-1 0 0,1-1 1 0 0,2-2 0 0 0,0-1 0 0 0,3-1 0 0 0,0-1 0 0 0,3-1 0 0 0,0-1 0 0 0,3-1 0 0 0,1 0 0 0 0,1-1 0 0 0,-4-22-60 0 0,18 46-4 0 0,0 1 1 0 0,1-1 0 0 0,0 1 0 0 0,1-1 0 0 0,1 0 0 0 0,0 1 0 0 0,1-1-1 0 0,1 1 1 0 0,0-1 0 0 0,0 1 0 0 0,1 0 0 0 0,1 0 0 0 0,0 1 0 0 0,1-1-1 0 0,1 1 1 0 0,0 0 0 0 0,0 1 0 0 0,1 0 0 0 0,0 0 0 0 0,1 0 0 0 0,0 1-1 0 0,1 1 1 0 0,0 0 0 0 0,1 0 0 0 0,0 0 0 0 0,0 2 0 0 0,0-1 0 0 0,11-3 3 0 0,26-13-147 0 0,1 3 0 0 0,1 1 0 0 0,1 3 0 0 0,0 2 0 0 0,1 3 0 0 0,1 2 1 0 0,0 2-1 0 0,0 2 0 0 0,1 3 0 0 0,-1 2 0 0 0,1 2 0 0 0,-1 3 1 0 0,0 2-1 0 0,0 2 0 0 0,0 2 0 0 0,-1 3 0 0 0,-1 2 0 0 0,0 3 0 0 0,-1 1 1 0 0,-1 3-1 0 0,-1 2 0 0 0,-2 2 0 0 0,0 2 0 0 0,21 17 147 0 0,-35-21 154 0 0,-2 1 0 0 0,0 2 1 0 0,-1 1-1 0 0,-2 1 0 0 0,-1 1 0 0 0,-1 1 0 0 0,-2 1 0 0 0,16 30-154 0 0,-31-50 78 0 0,-1 1 0 0 0,-1 1 0 0 0,0-1 0 0 0,-1 1 0 0 0,0 0 0 0 0,-1 0 0 0 0,-1 1 0 0 0,0-1 0 0 0,-1 1 0 0 0,-1-1 0 0 0,0 1 0 0 0,-1 0 0 0 0,0 0 0 0 0,-1-1 0 0 0,-1 1 0 0 0,0-1 0 0 0,-1 1 0 0 0,-1-1 0 0 0,0 0 0 0 0,-1 0 0 0 0,0 0 0 0 0,-1-1 0 0 0,-1 1 0 0 0,0-2 0 0 0,-1 1-78 0 0,-7 6 132 0 0,-1-1 0 0 0,-1 0 1 0 0,0-2-1 0 0,-1 0 0 0 0,0-1 0 0 0,-2 0 0 0 0,0-2 0 0 0,0 0 0 0 0,-1-2 1 0 0,-1 0-1 0 0,0-1 0 0 0,0-2 0 0 0,-12 4-132 0 0,-187 51-1925 0 0,221-63 1917 0 0,-16 4-705 0 0,-21 5-1802 0 0,11-6-3755 0 0,5-4-511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5:03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695 33 928 0 0,'0'0'55'0'0,"0"0"-79"0"0,0 0 5 0 0,0 0 6 0 0,0 0-12 0 0,0 0-30 0 0,0 0 35 0 0,-12-15 481 0 0,13 23-399 0 0,0 2 136 0 0,-3-13 3562 0 0,66 133-2047 0 0,40 59 600 0 0,16 32-3249 0 0,-128-229-1467 0 0,2-3-24 0 0</inkml:trace>
  <inkml:trace contextRef="#ctx0" brushRef="#br0" timeOffset="281.24">543 18 144 0 0,'0'0'71'0'0,"2"7"269"0"0,200 516 5291 0 0,-179-465-6555 0 0,12 17 574 0 0,-38-78-2264 0 0,1-1 916 0 0</inkml:trace>
  <inkml:trace contextRef="#ctx0" brushRef="#br0" timeOffset="576.64">391 93 1032 0 0,'0'0'341'0'0,"4"9"402"0"0,213 518 5578 0 0,-84-182-6921 0 0,-111-302 409 0 0,-15-32-1547 0 0,-16-32-1851 0 0,-2-4 1270 0 0</inkml:trace>
  <inkml:trace contextRef="#ctx0" brushRef="#br0" timeOffset="839">449 640 1540 0 0,'314'714'5047'0'0,"-312"-710"-5083"0"0,-2-3-33 0 0,1-1 1 0 0,0 0-1 0 0,0 1 1 0 0,-1-1 0 0 0,1 1-1 0 0,-1-1 1 0 0,1 1-1 0 0,0-1 1 0 0,-1 1 0 0 0,1-1-1 0 0,-1 1 1 0 0,1-1 0 0 0,-1 1-1 0 0,1 0 1 0 0,-1-1-1 0 0,0 1 1 0 0,1 0 0 0 0,-1-1-1 0 0,0 1 1 0 0,0 0-1 0 0,1 0 1 0 0,-1-1 0 0 0,0 1-1 0 0,0 0 1 0 0,0 0-1 0 0,0 0 1 0 0,0-1 0 0 0,0 1-1 0 0,0 0 1 0 0,0 0-1 0 0,0-1 1 0 0,0 1 0 0 0,-1 0-1 0 0,1 0 1 0 0,0-1-1 0 0,0 1 1 0 0,-1 0 0 0 0,1 0-1 0 0,0-1 1 0 0,-1 1-1 0 0,1-1 1 0 0,-1 1 0 0 0,1 0-1 0 0,-1-1 1 0 0,1 1 0 0 0,-1-1-1 0 0,1 1 1 0 0,-1-1-1 0 0,0 1 1 0 0,1-1 0 0 0,-1 1-1 0 0,0-1 1 0 0,1 0-1 0 0,-1 1 1 0 0,0-1 0 0 0,0 0-1 0 0,1 0 1 0 0,-1 0-1 0 0,0 1 1 0 0,0-1 0 0 0,1 0-1 0 0,-2 0 69 0 0,-6-6-1582 0 0</inkml:trace>
  <inkml:trace contextRef="#ctx0" brushRef="#br0" timeOffset="1040.7">543 1273 2872 0 0,'24'82'172'0'0,"3"-8"4173"0"0,3 8-3409 0 0,-2-13 8 0 0,-2-5-256 0 0,-4-9-304 0 0,0-4 416 0 0,-3-12-284 0 0,-6-7-272 0 0,-3-11-128 0 0,-4-5-116 0 0,0 0-460 0 0,-2 1-504 0 0,0-4-680 0 0,-4-5-1292 0 0,0-13-2749 0 0</inkml:trace>
  <inkml:trace contextRef="#ctx0" brushRef="#br0" timeOffset="2579.98">242 0 928 0 0,'0'0'511'0'0,"0"0"-109"0"0,0 0 108 0 0,0 0 1003 0 0,0 0 542 0 0,0 0-867 0 0,0 0-719 0 0,0 0-288 0 0,0 0-5 0 0,-40 5 1328 0 0,36-5-1475 0 0,-1 1 0 0 0,0 0 1 0 0,1 0-1 0 0,-1 0 0 0 0,1 0 0 0 0,-1 1 0 0 0,1 0 1 0 0,0 0-1 0 0,-1 0 0 0 0,1 0 0 0 0,0 1 0 0 0,0-1 1 0 0,1 1-1 0 0,-1 0 0 0 0,1 0 0 0 0,-1 1 0 0 0,1-1 1 0 0,0 1-1 0 0,0 0 0 0 0,0-1 0 0 0,1 1 1 0 0,-1 1-1 0 0,1-1 0 0 0,0 0 0 0 0,0 0 0 0 0,1 1 1 0 0,-1-1-1 0 0,1 1 0 0 0,0-1 0 0 0,0 1 0 0 0,1 0 1 0 0,-1-1-1 0 0,1 1 0 0 0,0 0 0 0 0,0 0 1 0 0,1-1-1 0 0,-1 1 0 0 0,1 2-29 0 0,5 9 352 0 0,1 0-164 0 0,-1 0 1 0 0,-1 0 0 0 0,0 1 0 0 0,-1-1 0 0 0,0 1 0 0 0,-2 0-1 0 0,0 1 1 0 0,0-1 0 0 0,-2 0 0 0 0,0 0 0 0 0,-1 0 0 0 0,-1 1-1 0 0,-1-1 1 0 0,0 0 0 0 0,-1-1 0 0 0,-1 1 0 0 0,-4 9-189 0 0,6-21-96 0 0,-1 0 1 0 0,0 0 0 0 0,1 0 0 0 0,-2-1 0 0 0,1 1-1 0 0,0-1 1 0 0,-1 0 0 0 0,0-1 0 0 0,0 1-1 0 0,0-1 1 0 0,0 0 0 0 0,-1 0 0 0 0,1 0 0 0 0,-1-1-1 0 0,0 0 1 0 0,0 0 0 0 0,1 0 0 0 0,-1-1-1 0 0,0 0 1 0 0,-1 0 0 0 0,1-1 0 0 0,-2 1 95 0 0,14 2 52 0 0,-1 0 0 0 0,0 0-1 0 0,0 1 1 0 0,0 0 0 0 0,0 0 0 0 0,-1 0 0 0 0,1 1 0 0 0,-1 0 0 0 0,0 0-1 0 0,-1 0 1 0 0,1 0 0 0 0,-1 0 0 0 0,0 1 0 0 0,0-1 0 0 0,-1 1 0 0 0,0 0 0 0 0,0 0-1 0 0,0 0 1 0 0,0 0 0 0 0,0 6-52 0 0,6 27 92 0 0,-2 0-1 0 0,-1 1 1 0 0,-2 0 0 0 0,-1 0-1 0 0,-3 0 1 0 0,-1 0-1 0 0,-3 9-91 0 0,-1 91 272 0 0,-22 265 825 0 0,15-309-1011 0 0,8-79-35 0 0,1-1-1 0 0,1 1 1 0 0,1 0-1 0 0,0 1 1 0 0,2-1-1 0 0,-1 0 1 0 0,2 0-1 0 0,1 1 0 0 0,0-1 1 0 0,1 0-1 0 0,0 0 1 0 0,2-1-1 0 0,3 9-50 0 0,33 23 195 0 0,-21-46-6796 0 0,-15-7 144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5:10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2888 2164 496 0 0,'0'0'697'0'0,"0"0"34"0"0,0 0 605 0 0,0 0-212 0 0,0 0-618 0 0,0 0-304 0 0,0 0-128 0 0,0 0-38 0 0,-2 27 1609 0 0,-117-17 1897 0 0,101-11-3456 0 0,-281-30 454 0 0,295 31-557 0 0,-1 0 0 0 0,0 1 0 0 0,1 0 0 0 0,-1 0 0 0 0,1 0 0 0 0,-1 0 1 0 0,1 1-1 0 0,0-1 0 0 0,-1 1 0 0 0,1 1 0 0 0,0-1 0 0 0,0 0 0 0 0,0 1 0 0 0,1 0 0 0 0,-1 0 0 0 0,1 0 0 0 0,-1 0 0 0 0,1 1 0 0 0,0-1 1 0 0,0 1-1 0 0,1 0 0 0 0,-1 0 0 0 0,1 0 0 0 0,0 0 0 0 0,0 0 0 0 0,0 0 0 0 0,0 1 0 0 0,1-1 0 0 0,0 1 0 0 0,0-1 0 0 0,0 1 0 0 0,0-1 1 0 0,1 1-1 0 0,-1 2 17 0 0,16-24 2605 0 0,-18 11-2654 0 0,0 1 1 0 0,-1-1 0 0 0,0 1 0 0 0,0 0 0 0 0,0 0 0 0 0,-1 0 0 0 0,0 1 0 0 0,0-1 0 0 0,0 1 0 0 0,0 0 0 0 0,-1 1-1 0 0,1-1 1 0 0,-1 1 0 0 0,0 0 0 0 0,0 1 0 0 0,0-1 0 0 0,0 1 0 0 0,-1 0 0 0 0,1 1 0 0 0,0 0 0 0 0,-1 0 0 0 0,1 0 0 0 0,-1 0-1 0 0,-2 1 49 0 0,-55-7 120 0 0,-1 3-1 0 0,1 2 0 0 0,-1 4 1 0 0,-28 5-120 0 0,-79 1 386 0 0,-707-12 733 0 0,453 20-872 0 0,426-16-252 0 0,-90-11-204 0 0,59-6-2497 0 0,28 9-2602 0 0,6-2-584 0 0</inkml:trace>
  <inkml:trace contextRef="#ctx0" brushRef="#br0" timeOffset="1587.51">3024 2058 588 0 0,'0'0'468'0'0,"0"0"-336"0"0,0 0-120 0 0,0 0 52 0 0,0 0-64 0 0,0 0 16 0 0,0 0-8 0 0,0 0-8 0 0,16-37 0 0 0,-14 34-68 0 0,0-1 4 0 0,-1 1-12 0 0,2 0-212 0 0,1 1-132 0 0,-4-1 48 0 0</inkml:trace>
  <inkml:trace contextRef="#ctx0" brushRef="#br0" timeOffset="1946.16">3075 1970 500 0 0,'0'0'739'0'0,"0"0"-384"0"0,0 0 115 0 0,0 0 63 0 0,3-6-332 0 0,3-4-205 0 0,0 0 1 0 0,-1 0 0 0 0,0 0-1 0 0,-1-1 1 0 0,-1 0-1 0 0,1 0 1 0 0,-2 0 0 0 0,1 0-1 0 0,-2-1 1 0 0,1 1 0 0 0,-2 0-1 0 0,1-1 1 0 0,-2 1 0 0 0,1-1-1 0 0,-2 1 1 0 0,1 0-1 0 0,-2-1 1 0 0,1 1 0 0 0,-2 0-1 0 0,1 0 1 0 0,-1 1 0 0 0,-1-1-1 0 0,0 1 1 0 0,-1 0 0 0 0,0 0 3 0 0,-2-8-61 0 0,-1-1 1 0 0,-1 2-1 0 0,0 0 1 0 0,-2 0 0 0 0,0 1-1 0 0,-1 0 1 0 0,0 1-1 0 0,-1 0 1 0 0,-1 2 0 0 0,0-1-1 0 0,-1 2 1 0 0,0 0-1 0 0,-1 1 1 0 0,-1 1-1 0 0,-8-4 61 0 0,-69-17-405 0 0,-1 3 0 0 0,-1 6-1 0 0,-1 3 1 0 0,-47 0 405 0 0,95 12-130 0 0</inkml:trace>
  <inkml:trace contextRef="#ctx0" brushRef="#br0" timeOffset="3562.15">2106 2031 288 0 0,'0'0'314'0'0,"0"0"-187"0"0,-6 2 39 0 0,-123 32 488 0 0,0-6-1 0 0,-2-6 1 0 0,-19-3-654 0 0,13-11-107 0 0,-1-6-1 0 0,1-6 0 0 0,0-6 1 0 0,-86-19 107 0 0,-315-65 3194 0 0,527 94-3152 0 0,0-1 1 0 0,-1-1-1 0 0,1 1 0 0 0,0-2 1 0 0,1 0-1 0 0,-1 0 1 0 0,0-1-1 0 0,1 0 0 0 0,0-1 1 0 0,0 0-1 0 0,0-1 1 0 0,0 0-1 0 0,1 0 0 0 0,0-1 1 0 0,0 0-1 0 0,1-1 0 0 0,0 0 1 0 0,0 0-1 0 0,1-1 1 0 0,0 0-1 0 0,1 0 0 0 0,0 0 1 0 0,0-1-1 0 0,1 0 1 0 0,0 0-1 0 0,1-1 0 0 0,0 1 1 0 0,0-1-1 0 0,1 0 1 0 0,1 0-1 0 0,-1-6-42 0 0,4 7-34 0 0,1-1 1 0 0,0 0-1 0 0,0 1 1 0 0,1-1-1 0 0,0 1 0 0 0,1 0 1 0 0,1 0-1 0 0,-1 0 0 0 0,1 1 1 0 0,1-1-1 0 0,0 1 1 0 0,0 0-1 0 0,1 1 0 0 0,0 0 1 0 0,0 0-1 0 0,1 0 1 0 0,0 1-1 0 0,0 0 0 0 0,1 0 1 0 0,1 0 33 0 0,197-100 506 0 0,-83 69-635 0 0,1 5-1 0 0,2 6 1 0 0,0 5 0 0 0,2 6-1 0 0,0 5 1 0 0,0 6 0 0 0,111 11 129 0 0,-179-2 49 0 0,-1 3 1 0 0,0 2 0 0 0,-1 3 0 0 0,0 3 0 0 0,-1 2 0 0 0,-1 3 0 0 0,-1 2 0 0 0,-1 2 0 0 0,0 3 0 0 0,-3 2 0 0 0,0 3 0 0 0,-2 1 0 0 0,20 20-50 0 0,63 86 141 0 0,-131-135-56 0 0,1 0 0 0 0,0 1 0 0 0,-1-1 0 0 0,0 1 0 0 0,0 0 0 0 0,0 0 0 0 0,-1-1-1 0 0,1 1 1 0 0,-1 1 0 0 0,0-1 0 0 0,-1 0 0 0 0,1 0 0 0 0,-1 0 0 0 0,0 0 0 0 0,0 0 0 0 0,-1 0-1 0 0,0 1 1 0 0,1-1 0 0 0,-2 0 0 0 0,1 0 0 0 0,-1 0 0 0 0,1-1 0 0 0,-1 1 0 0 0,-1 0-1 0 0,1-1 1 0 0,-1 1 0 0 0,1-1 0 0 0,-1 0 0 0 0,-1 0 0 0 0,1 0 0 0 0,0 0 0 0 0,-1 0-1 0 0,0-1 1 0 0,0 1 0 0 0,0-1-85 0 0,-151 88 1120 0 0,41-56-5555 0 0,101-33 246 0 0</inkml:trace>
  <inkml:trace contextRef="#ctx0" brushRef="#br0" timeOffset="4657.12">1200 1208 5793 0 0,'0'0'3013'0'0,"0"0"-2894"0"0,0 0 77 0 0,0 0 176 0 0,0 0 210 0 0,0 0 170 0 0,0 0 56 0 0,-4 0-154 0 0,2 0-639 0 0,1 0 1 0 0,-1-1-1 0 0,0 1 0 0 0,1 0 0 0 0,-1-1 1 0 0,0 1-1 0 0,1-1 0 0 0,-1 1 1 0 0,1-1-1 0 0,-1 0 0 0 0,1 0 0 0 0,0 0 1 0 0,-1 0-1 0 0,1 0 0 0 0,0 0 0 0 0,-1 0 1 0 0,1 0-1 0 0,0 0 0 0 0,0 0 1 0 0,0-1-1 0 0,0 1 0 0 0,0 0 0 0 0,0-1 1 0 0,1 1-1 0 0,-1-1 0 0 0,0 1 0 0 0,1-1 1 0 0,-1 1-1 0 0,1-1 0 0 0,-1 0 1 0 0,1 1-1 0 0,0-1 0 0 0,0 0 0 0 0,0 1 1 0 0,0-1-1 0 0,0 0 0 0 0,0 1 0 0 0,0-1 1 0 0,0 0-1 0 0,1 1 0 0 0,-1-1 1 0 0,1 1-1 0 0,-1-2-15 0 0,5-40-297 0 0,1 0 0 0 0,2 1 1 0 0,2 0-1 0 0,1 0 0 0 0,3 1 1 0 0,17-38 296 0 0,-24 58 243 0 0,1 0-1 0 0,1 0 1 0 0,1 1 0 0 0,0 0 0 0 0,2 1 0 0 0,0 0-1 0 0,1 1 1 0 0,1 1 0 0 0,0 0 0 0 0,13-11-243 0 0,-27 28-339 0 0,-13 41-362 0 0,6-22 703 0 0,5-21 1673 0 0,2-14-1279 0 0,0 6-214 0 0,1 10-209 0 0,-1 0 0 0 0,0 1-1 0 0,1-1 1 0 0,-1 0 0 0 0,1 0 0 0 0,-1 1-1 0 0,1-1 1 0 0,-1 0 0 0 0,1 0 0 0 0,-1 0-1 0 0,1 1 1 0 0,0-1 0 0 0,-1 0 0 0 0,1 0 0 0 0,-1 0-1 0 0,1 0 1 0 0,-1 0 0 0 0,1 0 0 0 0,-1 0-1 0 0,1 0 1 0 0,0 0 0 0 0,-1-1 0 0 0,1 1 0 0 0,-1 0-1 0 0,1 0 1 0 0,-1 0 0 0 0,1-1 0 0 0,-1 1-1 0 0,1 0 1 0 0,-1 0 0 0 0,1-1 0 0 0,-1 1 0 0 0,0-1-1 0 0,1 1 1 0 0,-1 0 0 0 0,1-1 0 0 0,-1 1-1 0 0,0-1 1 0 0,1 1 0 0 0,-1-1 0 0 0,0 1-1 0 0,0-1 1 0 0,1 1 0 0 0,-1-1 0 0 0,0 1 0 0 0,0-1-1 0 0,0 1 1 0 0,0-1 0 0 0,0 1 0 0 0,0-1-1 0 0,1 1 1 0 0,-1-1 0 0 0,0 1 0 0 0,-1-1 0 0 0,1 0-1 0 0,0 1 1 0 0,0-1 0 0 0,0 1 0 0 0,0-1-1 0 0,0 1 1 0 0,0-1 0 0 0,-1 1 0 0 0,1-1 0 0 0,0 1 27 0 0,9 6 70 0 0,0 2 0 0 0,0-1 1 0 0,-1 1-1 0 0,0 0 1 0 0,0 1-1 0 0,-1 0 0 0 0,0 0 1 0 0,-1 1-1 0 0,0-1 1 0 0,0 1-1 0 0,-1 1 1 0 0,0-1-1 0 0,1 7-70 0 0,-27-104 174 0 0,-29-19 587 0 0,50 105-526 0 0,-52 51 80 0 0,47-47-343 0 0,-87 56 668 0 0,25-36-6281 0 0,44-24-2025 0 0</inkml:trace>
  <inkml:trace contextRef="#ctx0" brushRef="#br0" timeOffset="5140.9">1412 0 6837 0 0,'0'0'4227'0'0,"0"0"-3039"0"0,0 0-1623 0 0,4 9 247 0 0,6 14 670 0 0,-1 1-1 0 0,-1 0 1 0 0,-2 0-1 0 0,0 1 1 0 0,-1 0 0 0 0,-2 0-1 0 0,0 0 1 0 0,-2 0-1 0 0,-1 26-481 0 0,0-51 238 0 0,1-39-810 0 0,-1 38 568 0 0,-1-1 1 0 0,1 1 0 0 0,0-1 0 0 0,0 1-1 0 0,0-1 1 0 0,0 1 0 0 0,0-1-1 0 0,0 0 1 0 0,0 1 0 0 0,0-1-1 0 0,1 1 1 0 0,-1-1 0 0 0,1 1 0 0 0,-1-1-1 0 0,1 1 1 0 0,0 0 0 0 0,-1-1-1 0 0,1 1 1 0 0,0 0 0 0 0,0-1-1 0 0,0 1 1 0 0,0 0 0 0 0,0 0 0 0 0,0 0-1 0 0,0 0 1 0 0,0 0 0 0 0,1 0-1 0 0,-1 0 1 0 0,0 0 0 0 0,1 0-1 0 0,-1 1 1 0 0,0-1 0 0 0,1 0 0 0 0,-1 1-1 0 0,1-1 1 0 0,-1 1 0 0 0,1 0-1 0 0,-1-1 1 0 0,1 1 0 0 0,0 0-1 0 0,-1 0 1 0 0,1 0 0 0 0,-1 0 0 0 0,1 0-1 0 0,-1 1 1 0 0,1-1 0 0 0,-1 0-1 0 0,1 1 1 0 0,-1-1 0 0 0,1 1-1 0 0,-1-1 1 0 0,1 1 0 0 0,-1 0 0 0 0,0-1-1 0 0,1 1 1 0 0,0 1 3 0 0,59 68 691 0 0,-59-35-493 0 0,-1-4-4983 0 0,1-29 148 0 0,4-6-2074 0 0</inkml:trace>
  <inkml:trace contextRef="#ctx0" brushRef="#br0" timeOffset="5667.58">1726 270 4092 0 0,'0'0'4475'0'0,"0"0"-2372"0"0,0 0-1562 0 0,0 0-364 0 0,0 0-21 0 0,0 0-118 0 0,0 0-257 0 0,0 0-58 0 0,-4 19 327 0 0,13-18 122 0 0,0 0 1 0 0,0 0-1 0 0,0-1 1 0 0,1 0 0 0 0,-1-1-1 0 0,0 0 1 0 0,0 0-1 0 0,0-1 1 0 0,0 0 0 0 0,0-1-1 0 0,0 0 1 0 0,0 0-1 0 0,-1-1 1 0 0,8-4-173 0 0,-16 8-33 0 0,-1 1 1 0 0,0 0-1 0 0,0 0 1 0 0,0-1-1 0 0,0 1 1 0 0,0 0-1 0 0,0-1 1 0 0,0 1-1 0 0,0-1 1 0 0,0 1-1 0 0,0-1 1 0 0,0 0-1 0 0,0 1 1 0 0,-1-1-1 0 0,1 0 1 0 0,0 0-1 0 0,0 0 1 0 0,0 0-1 0 0,0 0 1 0 0,-1 0-1 0 0,1 0 1 0 0,0 0-1 0 0,0 0 1 0 0,0-1-1 0 0,0 1 0 0 0,0 0 1 0 0,0-1-1 0 0,-1 1 1 0 0,1-1-1 0 0,0 1 1 0 0,0-1-1 0 0,0 0 1 0 0,1 1-1 0 0,-1-1 1 0 0,0 0-1 0 0,0 0 1 0 0,0 1-1 0 0,0-1 1 0 0,1 0-1 0 0,-1 0 1 0 0,0 0-1 0 0,1 0 1 0 0,-1 0-1 0 0,1 0 1 0 0,-1 0-1 0 0,1 0 1 0 0,-1 0-1 0 0,1-1 1 0 0,0 1-1 0 0,-1 0 1 0 0,1 0-1 0 0,0 0 1 0 0,0 0-1 0 0,0 0 0 0 0,0-1 1 0 0,0 1-1 0 0,0 0 1 0 0,0 0-1 0 0,1 0 1 0 0,-1 0-1 0 0,0-1 33 0 0,-2 6 52 0 0,-1-1-1 0 0,1 0 1 0 0,0 0-1 0 0,0 1 0 0 0,0-1 1 0 0,0 1-1 0 0,1 0 1 0 0,-1-1-1 0 0,1 1 0 0 0,0 0 1 0 0,0 0-1 0 0,0 0 1 0 0,1 0-1 0 0,-1 0 0 0 0,1 0 1 0 0,0 0-1 0 0,0 0 1 0 0,1 0-1 0 0,-1 0 0 0 0,1 0 1 0 0,0 0-1 0 0,0 0 1 0 0,0 0-1 0 0,0-1 0 0 0,1 1 1 0 0,-1 0-1 0 0,1-1 1 0 0,0 1-1 0 0,0-1 0 0 0,1 1 1 0 0,-1-1-1 0 0,1 0 1 0 0,-1 0-1 0 0,1 0 0 0 0,0-1 1 0 0,0 1-1 0 0,0-1 1 0 0,1 1-1 0 0,-1-1 1 0 0,1 0-1 0 0,1 1-51 0 0,0-3-9 0 0,-1 0 0 0 0,1-1 0 0 0,0 1 0 0 0,-1-1 1 0 0,1 0-1 0 0,0-1 0 0 0,-1 1 0 0 0,1-1 0 0 0,-1 1 0 0 0,0-1 0 0 0,1-1 1 0 0,-1 1-1 0 0,0 0 0 0 0,0-1 0 0 0,-1 0 0 0 0,1 0 0 0 0,-1 0 0 0 0,1-1 0 0 0,-1 1 1 0 0,0-1-1 0 0,0 0 0 0 0,0 1 0 0 0,-1-1 0 0 0,1 0 0 0 0,-1-1 0 0 0,0 1 0 0 0,0 0 1 0 0,-1-1-1 0 0,1 1 0 0 0,0-4 9 0 0,19 49 1370 0 0,-3-18-1187 0 0,-9-25-2808 0 0,-1-10-3337 0 0,-4-2-414 0 0</inkml:trace>
  <inkml:trace contextRef="#ctx0" brushRef="#br0" timeOffset="5916.76">2029 137 6021 0 0,'0'0'8064'0'0,"0"0"-7016"0"0,0 0-772 0 0,0 0-200 0 0,0 0-76 0 0,0 0-376 0 0,0 0-220 0 0,0 0-356 0 0,0 0-992 0 0,0 0-2948 0 0,0-2-293 0 0</inkml:trace>
  <inkml:trace contextRef="#ctx0" brushRef="#br0" timeOffset="6198.16">2200 263 9249 0 0,'0'0'3397'0'0,"0"0"-2510"0"0,0 0-699 0 0,0 0-63 0 0,0 0-55 0 0,0 0-6 0 0,0 0 11 0 0,0 0-181 0 0,-39-7-1839 0 0,38 8 1965 0 0,0 0 0 0 0,1 0 0 0 0,-1-1 0 0 0,0 1 0 0 0,0 0 0 0 0,0 0 1 0 0,1 0-1 0 0,-1 0 0 0 0,1 0 0 0 0,-1 0 0 0 0,1 0 0 0 0,-1 0 0 0 0,1 0 0 0 0,-1 1 0 0 0,1-1 1 0 0,0 0-1 0 0,0 0 0 0 0,-1 0 0 0 0,1 0 0 0 0,0 1 0 0 0,0-1 0 0 0,0 0 0 0 0,0 0 0 0 0,1 0 1 0 0,-1 0-1 0 0,0 1 0 0 0,0-1 0 0 0,1 0 0 0 0,-1 0 0 0 0,0 0 0 0 0,1 0 0 0 0,0 0 0 0 0,-1 0 1 0 0,1 0-1 0 0,-1 0 0 0 0,1 0 0 0 0,0 0 0 0 0,0 0 0 0 0,-1 0 0 0 0,1-1 0 0 0,0 1 0 0 0,0 0 1 0 0,0 0-1 0 0,0-1 0 0 0,0 1 0 0 0,0-1 0 0 0,0 1 0 0 0,0-1 0 0 0,0 1 0 0 0,1-1 1 0 0,-1 0-1 0 0,0 1 0 0 0,0-1 0 0 0,1 0-20 0 0,38 11 1498 0 0,-37-12-1469 0 0,0 1 1 0 0,-1 1-1 0 0,1-1 0 0 0,0 0 0 0 0,0 1 0 0 0,0 0 1 0 0,-1-1-1 0 0,1 1 0 0 0,0 0 0 0 0,-1 0 0 0 0,1 1 1 0 0,-1-1-1 0 0,1 0 0 0 0,-1 1 0 0 0,0 0 0 0 0,0-1 1 0 0,1 1-1 0 0,-1 0 0 0 0,0 0 0 0 0,-1 0 1 0 0,1 1-1 0 0,0-1 0 0 0,-1 0 0 0 0,1 1 0 0 0,-1-1 1 0 0,1 1-1 0 0,-1-1 0 0 0,0 1 0 0 0,0-1 0 0 0,-1 1 1 0 0,1 0-1 0 0,0 0 0 0 0,-1 0-29 0 0,0 1 96 0 0,1 0 0 0 0,-1 0 1 0 0,-1 0-1 0 0,1 0 0 0 0,-1 0 0 0 0,1 0 0 0 0,-1 0 1 0 0,0 0-1 0 0,-1 0 0 0 0,1 0 0 0 0,-1 0 1 0 0,1-1-1 0 0,-1 1 0 0 0,0-1 0 0 0,0 1 0 0 0,-1-1 1 0 0,1 0-1 0 0,-1 0 0 0 0,0 0 0 0 0,0 0 0 0 0,0 0 1 0 0,0-1-1 0 0,0 1 0 0 0,0-1 0 0 0,-1 0 0 0 0,1 0 1 0 0,-1 0-1 0 0,0 0 0 0 0,-3 0-96 0 0,-35 11-2020 0 0,0-14-3747 0 0,24-5-2016 0 0</inkml:trace>
  <inkml:trace contextRef="#ctx0" brushRef="#br0" timeOffset="6586.2">2331 124 5733 0 0,'0'0'6345'0'0,"0"0"-5064"0"0,3 6-972 0 0,2 6 2 0 0,0 0 1 0 0,-2 0 0 0 0,1 1-1 0 0,-1-1 1 0 0,-1 1-1 0 0,0 0 1 0 0,-1-1-1 0 0,-1 1 1 0 0,0 0 0 0 0,0 0-1 0 0,-1 0 1 0 0,-2 6-312 0 0,0 48 147 0 0,3-67-87 0 0,8-26-334 0 0,-3 9-91 0 0,-6 15 360 0 0,1 0 1 0 0,0 0-1 0 0,-1 0 1 0 0,1 0-1 0 0,0 0 0 0 0,0 0 1 0 0,0 0-1 0 0,1 1 1 0 0,-1-1-1 0 0,0 0 1 0 0,1 0-1 0 0,-1 0 1 0 0,1 0-1 0 0,0 0 1 0 0,-1 1-1 0 0,1-1 1 0 0,0 0-1 0 0,0 0 0 0 0,0 1 1 0 0,1-1-1 0 0,-1 1 1 0 0,0-1-1 0 0,0 1 1 0 0,1-1-1 0 0,-1 1 1 0 0,1 0-1 0 0,-1 0 1 0 0,1 0-1 0 0,0 0 1 0 0,-1 0-1 0 0,1 0 0 0 0,0 0 1 0 0,0 1-1 0 0,0-1 1 0 0,0 0-1 0 0,-1 1 1 0 0,1 0-1 0 0,0-1 1 0 0,0 1-1 0 0,0 0 1 0 0,0 0-1 0 0,0 0 1 0 0,0 0-1 0 0,0 0 1 0 0,0 1-1 0 0,0-1 0 0 0,0 0 1 0 0,1 2 4 0 0,3 1 42 0 0,-1 1-1 0 0,0 0 1 0 0,0 0 0 0 0,0 1 0 0 0,-1-1 0 0 0,0 1-1 0 0,0 0 1 0 0,0 0 0 0 0,0 1 0 0 0,-1-1-1 0 0,0 1 1 0 0,0 0 0 0 0,0-1 0 0 0,-1 1 0 0 0,0 1-1 0 0,0-1 1 0 0,0 0 0 0 0,-1 0 0 0 0,0 1 0 0 0,0-1-1 0 0,-1 0 1 0 0,0 1 0 0 0,0-1 0 0 0,0 1-1 0 0,-1-1 1 0 0,0 1 0 0 0,-1 1-42 0 0,6-17-9473 0 0,0 2 2857 0 0</inkml:trace>
  <inkml:trace contextRef="#ctx0" brushRef="#br0" timeOffset="6758.94">2655 159 6321 0 0,'0'0'4771'0'0,"0"0"-3471"0"0,5 9-597 0 0,1 2-397 0 0,0 1 1 0 0,-1 0-1 0 0,0 0 0 0 0,-1 1 1 0 0,-1-1-1 0 0,0 1 0 0 0,-1 0 0 0 0,0 0 1 0 0,0 0-1 0 0,-2 0 0 0 0,0 0 0 0 0,0 0 1 0 0,-1 0-1 0 0,-1 0-306 0 0,-9 72-2210 0 0,20-82-2948 0 0,-3-3-453 0 0</inkml:trace>
  <inkml:trace contextRef="#ctx0" brushRef="#br0" timeOffset="6915.13">2824 315 784 0 0,'0'0'12553'0'0,"0"0"-10489"0"0,0 0-1848 0 0,0 0-216 0 0,-52-10-100 0 0,13 9 36 0 0,-10 0-36 0 0,-2-3-1052 0 0,14 1-1272 0 0,6-4-5505 0 0</inkml:trace>
  <inkml:trace contextRef="#ctx0" brushRef="#br0" timeOffset="7644.45">2994 2129 1464 0 0,'0'0'6904'0'0,"7"0"-4994"0"0,-2 0-1821 0 0,0 0 1 0 0,1 0 0 0 0,-1 0 0 0 0,0-1 0 0 0,0 0 0 0 0,0 0-1 0 0,1 0 1 0 0,-1-1 0 0 0,0 0 0 0 0,-1 0 0 0 0,1 0 0 0 0,0 0 0 0 0,0-1-1 0 0,-1 0 1 0 0,0 0 0 0 0,1 0 0 0 0,-1-1 0 0 0,0 1 0 0 0,-1-1-1 0 0,1 0 1 0 0,-1 0 0 0 0,1 0 0 0 0,-1 0 0 0 0,-1-1 0 0 0,1 1-1 0 0,0-1 1 0 0,-1 0 0 0 0,0 0 0 0 0,0 0 0 0 0,-1 0 0 0 0,1 0 0 0 0,-1-3-90 0 0,3-21-139 0 0,-1-1 1 0 0,-2 1-1 0 0,-1 0 1 0 0,-1-1 0 0 0,-2 1-1 0 0,-1 0 1 0 0,-1 0 0 0 0,-2 0-1 0 0,0 1 1 0 0,-2 0 0 0 0,-1 0-1 0 0,-6-8 139 0 0,11 22 11 0 0,-1 0-1 0 0,0 0 0 0 0,-1 1 0 0 0,0 0 0 0 0,-1 1 0 0 0,0 0 0 0 0,-2 0 0 0 0,1 1 1 0 0,-1 0-1 0 0,-1 0 0 0 0,1 1 0 0 0,-2 1 0 0 0,0 0 0 0 0,0 0 0 0 0,0 1 1 0 0,-1 1-1 0 0,0 0 0 0 0,-1 1 0 0 0,1 0 0 0 0,-1 1 0 0 0,0 0 0 0 0,-1 2 0 0 0,1-1 1 0 0,-1 2-1 0 0,1 0 0 0 0,-1 1 0 0 0,0 0 0 0 0,0 1 0 0 0,0 1 0 0 0,1 0 1 0 0,-1 1-1 0 0,0 0 0 0 0,1 1 0 0 0,-1 1 0 0 0,-2 2-10 0 0,3 2 13 0 0,1 0 0 0 0,-1 1-1 0 0,2 0 1 0 0,-1 1 0 0 0,1 1 0 0 0,1 0 0 0 0,0 0-1 0 0,0 1 1 0 0,1 0 0 0 0,1 1 0 0 0,0 1 0 0 0,1-1-1 0 0,0 1 1 0 0,1 0 0 0 0,1 1 0 0 0,0 0 0 0 0,1 0-1 0 0,1 0 1 0 0,0 1 0 0 0,1-1 0 0 0,0 1 0 0 0,2 0-1 0 0,0 0 1 0 0,0 0 0 0 0,2-1 0 0 0,0 1-1 0 0,0 0 1 0 0,2 0 0 0 0,0-1 0 0 0,1 1 0 0 0,0-1-1 0 0,2 3-12 0 0,2-2 48 0 0,1-1-1 0 0,0 0 1 0 0,1 0-1 0 0,0-1 1 0 0,1 0-1 0 0,1-1 1 0 0,0 0-1 0 0,1-1 1 0 0,0 0-1 0 0,1-1 1 0 0,0-1-1 0 0,1 0 1 0 0,0-1-1 0 0,1-1 1 0 0,0 0-1 0 0,0-1 0 0 0,0 0 1 0 0,1-2-1 0 0,0 0 1 0 0,0-1-1 0 0,0 0 1 0 0,1-2-1 0 0,-1 0 1 0 0,1-1-1 0 0,7 0-47 0 0,-9-5-2631 0 0,-4-7-2620 0 0</inkml:trace>
  <inkml:trace contextRef="#ctx0" brushRef="#br0" timeOffset="9091.23">3200 1563 5064 0 0,'0'0'4808'0'0,"0"0"-3550"0"0,0 0-1381 0 0,0 0-80 0 0,0 0 99 0 0,0 0 168 0 0,-4-2 221 0 0,-4-14 380 0 0,39 10-382 0 0,-12 4-505 0 0,192-46 1793 0 0,-255-4-4868 0 0,102 42 2866 0 0,86 33 3980 0 0,-143-22-3526 0 0,-1-1 0 0 0,1 0 0 0 0,0 0 0 0 0,-1 1 0 0 0,1-1 0 0 0,0 1 0 0 0,-1-1 0 0 0,1 0-1 0 0,-1 1 1 0 0,1-1 0 0 0,-1 1 0 0 0,1 0 0 0 0,-1-1 0 0 0,1 1 0 0 0,-1-1 0 0 0,1 1 0 0 0,-1 0 0 0 0,0-1 0 0 0,1 1 0 0 0,-1 0-1 0 0,0-1 1 0 0,1 1 0 0 0,-1 0 0 0 0,0 0 0 0 0,0-1 0 0 0,0 1 0 0 0,0 0 0 0 0,0 0 0 0 0,0-1 0 0 0,0 1 0 0 0,0 0 0 0 0,0 0-1 0 0,0-1 1 0 0,0 1 0 0 0,-1 0 0 0 0,1-1 0 0 0,0 1 0 0 0,0 0 0 0 0,-1 0 0 0 0,1-1 0 0 0,0 1 0 0 0,-1 0 0 0 0,1-1 0 0 0,-1 1-1 0 0,1-1 1 0 0,-1 1 0 0 0,1-1 0 0 0,-1 1 0 0 0,1-1 0 0 0,-1 1 0 0 0,1-1 0 0 0,-1 1 0 0 0,0-1 0 0 0,1 0 0 0 0,-1 1 0 0 0,0-1-1 0 0,0 0 1 0 0,1 0 0 0 0,-1 1 0 0 0,0-1 0 0 0,1 0 0 0 0,-1 0 0 0 0,0 0 0 0 0,0 0 0 0 0,1 0 0 0 0,-1 0 0 0 0,0 0-23 0 0,-53 20 418 0 0,-7-5-1449 0 0,18-10-3704 0 0,21-4-1248 0 0</inkml:trace>
  <inkml:trace contextRef="#ctx0" brushRef="#br0" timeOffset="9466.14">3836 1145 7629 0 0,'0'0'4494'0'0,"0"0"-3664"0"0,0 0-1257 0 0,5 7 804 0 0,3 12-6 0 0,0-1 0 0 0,-1 1 0 0 0,-1 1 0 0 0,-1-1 1 0 0,0 1-1 0 0,-2 0 0 0 0,0 0 0 0 0,-1 0 0 0 0,-2 0 0 0 0,0 1 0 0 0,-1 2-371 0 0,29-62-1744 0 0,-25 36 1787 0 0,0 1 0 0 0,-1-1 0 0 0,1 1 0 0 0,0 0 1 0 0,0 0-1 0 0,0 1 0 0 0,0-1 0 0 0,0 1 0 0 0,1-1 1 0 0,-1 1-1 0 0,0 0 0 0 0,1 0 0 0 0,-1 0 0 0 0,1 1 1 0 0,-1-1-1 0 0,1 1 0 0 0,-1 0 0 0 0,1 0 0 0 0,-1 0 1 0 0,1 0-1 0 0,-1 1 0 0 0,1 0 0 0 0,-1-1 0 0 0,1 1 1 0 0,-1 0-1 0 0,0 1 0 0 0,1-1 0 0 0,-1 0 0 0 0,0 1 0 0 0,0 0 1 0 0,0 0-1 0 0,0 0 0 0 0,0 0 0 0 0,-1 0 0 0 0,1 1 1 0 0,0-1-1 0 0,-1 1 0 0 0,0 0 0 0 0,0-1 0 0 0,0 1 1 0 0,0 0-1 0 0,0 0 0 0 0,0 1 0 0 0,-1-1 0 0 0,0 0 1 0 0,1 2-44 0 0,-2-3 16 0 0,-1 1 1 0 0,1-1-1 0 0,-1 1 1 0 0,0-1-1 0 0,0 0 1 0 0,0 1-1 0 0,0-1 1 0 0,0 0 0 0 0,0 0-1 0 0,-1 0 1 0 0,1 0-1 0 0,-1 0 1 0 0,1 0-1 0 0,-1 0 1 0 0,0 0-1 0 0,0-1 1 0 0,0 1 0 0 0,0-1-1 0 0,0 1 1 0 0,0-1-1 0 0,0 0 1 0 0,-1 1-1 0 0,1-1 1 0 0,0-1-1 0 0,-1 1 1 0 0,1 0 0 0 0,0 0-1 0 0,-1-1 1 0 0,1 0-1 0 0,-1 1 1 0 0,1-1-1 0 0,-2 0-16 0 0,-50 5-2929 0 0,37-8-150 0 0,4-1-2257 0 0</inkml:trace>
  <inkml:trace contextRef="#ctx0" brushRef="#br0" timeOffset="9993.48">4225 1352 116 0 0,'0'0'5843'0'0,"0"0"-4471"0"0,0 0-1474 0 0,0 0 78 0 0,0 0 582 0 0,0 0 177 0 0,5 3-27 0 0,1 0-418 0 0,5 3-83 0 0,-2 1 2762 0 0,3-45-979 0 0,-27-25-1430 0 0,14 62-570 0 0,1 0 0 0 0,-1 0 0 0 0,1 1 0 0 0,-1-1 0 0 0,0 0 0 0 0,1 0 0 0 0,-1 1 0 0 0,0-1 0 0 0,1 1 0 0 0,-1-1 0 0 0,0 0 1 0 0,0 1-1 0 0,0 0 0 0 0,1-1 0 0 0,-1 1 0 0 0,0-1 0 0 0,0 1 0 0 0,0 0 0 0 0,0 0 0 0 0,0-1 0 0 0,0 1 0 0 0,0 0 0 0 0,0 0 0 0 0,1 0 1 0 0,-1 0-1 0 0,0 0 0 0 0,0 0 0 0 0,0 0 0 0 0,0 1 0 0 0,0-1 0 0 0,0 0 0 0 0,0 0 0 0 0,0 1 0 0 0,0-1 0 0 0,1 0 0 0 0,-1 1 0 0 0,0-1 1 0 0,0 1-1 0 0,0-1 0 0 0,1 1 0 0 0,-1 0 0 0 0,0-1 0 0 0,1 1 0 0 0,-1 0 0 0 0,0-1 0 0 0,1 1 0 0 0,-1 0 0 0 0,1 0 0 0 0,-1 0 1 0 0,1-1-1 0 0,0 1 0 0 0,-1 0 0 0 0,1 0 0 0 0,0 0 0 0 0,0 0 0 0 0,-1 0 0 0 0,1 0 0 0 0,0 0 0 0 0,0-1 0 0 0,0 1 0 0 0,0 0 0 0 0,0 0 1 0 0,0 0-1 0 0,0 0 0 0 0,1 0 10 0 0,-5 6 46 0 0,0 1 1 0 0,0 0 0 0 0,1-1-1 0 0,1 1 1 0 0,-1 0-1 0 0,1 0 1 0 0,1 0 0 0 0,0 1-1 0 0,0-1 1 0 0,0 0 0 0 0,1 0-1 0 0,0 1 1 0 0,1-1-1 0 0,0 5-46 0 0,1-12 10 0 0,0 1-1 0 0,1-1 0 0 0,-1 0 1 0 0,0 0-1 0 0,0 0 0 0 0,1 0 0 0 0,-1 0 1 0 0,1-1-1 0 0,-1 1 0 0 0,1-1 1 0 0,-1 1-1 0 0,1-1 0 0 0,-1 0 1 0 0,1 0-1 0 0,-1 0 0 0 0,1-1 1 0 0,-1 1-1 0 0,1 0 0 0 0,-1-1 0 0 0,1 0 1 0 0,-1 1-1 0 0,0-1 0 0 0,1 0 1 0 0,-1 0-1 0 0,0-1 0 0 0,0 1 1 0 0,0 0-1 0 0,0-1 0 0 0,0 1 0 0 0,0-1 1 0 0,0 0-1 0 0,0 1 0 0 0,0-1 1 0 0,-1 0-1 0 0,1 0 0 0 0,-1 0 1 0 0,1 0-1 0 0,-1-1 0 0 0,1-1-9 0 0,8-14-277 0 0,-10 19 277 0 0,0 0 0 0 0,0 0 1 0 0,1-1-1 0 0,-1 1 0 0 0,1 0 0 0 0,-1-1 0 0 0,1 1 1 0 0,-1 0-1 0 0,1-1 0 0 0,-1 1 0 0 0,1-1 0 0 0,0 1 1 0 0,-1-1-1 0 0,1 1 0 0 0,0-1 0 0 0,-1 1 0 0 0,1-1 1 0 0,0 0-1 0 0,0 1 0 0 0,0-1 0 0 0,-1 0 1 0 0,1 0-1 0 0,0 0 0 0 0,0 1 0 0 0,0-1 0 0 0,-1 0 1 0 0,1 0-1 0 0,0 0 0 0 0,0 0 0 0 0,0 0 0 0 0,-1-1 1 0 0,1 1-1 0 0,0 0 0 0 0,0 0 0 0 0,0 0 0 0 0,-1-1 1 0 0,1 1-1 0 0,0 0 0 0 0,0-1 0 0 0,-1 1 1 0 0,1-1-1 0 0,0 1 0 0 0,-1-1 0 0 0,1 1 0 0 0,0-1 1 0 0,-1 1-1 0 0,1-1 0 0 0,-1 0 0 0 0,1 1 0 0 0,-1-1 1 0 0,1 0-1 0 0,-1 1 0 0 0,0-1 0 0 0,3 47 1196 0 0,-14-19-5402 0 0,10-27 1284 0 0,1 0-927 0 0</inkml:trace>
  <inkml:trace contextRef="#ctx0" brushRef="#br0" timeOffset="10244.17">4557 1258 10981 0 0,'0'0'2076'0'0,"0"0"-1216"0"0,0 0-308 0 0,0 0-357 0 0,0 0-328 0 0,0 0 42 0 0,-7-2 56 0 0,6 1 22 0 0,-1 0-1 0 0,0 0 1 0 0,0 0 0 0 0,0 1 0 0 0,0-1 0 0 0,0 1 0 0 0,0 0 0 0 0,0 0-1 0 0,-1 0 1 0 0,1 0 0 0 0,0 0 0 0 0,0 0 0 0 0,0 0 0 0 0,0 0 0 0 0,0 1-1 0 0,0-1 1 0 0,0 1 0 0 0,0 0 0 0 0,0-1 0 0 0,0 1 0 0 0,0 0 0 0 0,1 0-1 0 0,-1 0 1 0 0,0 1 0 0 0,0-1 0 0 0,1 0 0 0 0,-1 1 0 0 0,1-1 0 0 0,-1 1-1 0 0,1-1 1 0 0,0 1 0 0 0,0-1 0 0 0,0 1 0 0 0,-1 0 0 0 0,1 0 0 0 0,1 0-1 0 0,-1 0 1 0 0,0 0 0 0 0,0 0 0 0 0,1 0 0 0 0,-1 0 0 0 0,1 0 0 0 0,0 0-1 0 0,0 0 1 0 0,-1 0 0 0 0,1 0 0 0 0,1 0 0 0 0,-1 0 0 0 0,0 0 0 0 0,0 0 0 0 0,1 0-1 0 0,-1 0 1 0 0,1 0 0 0 0,0 0 0 0 0,0 1 13 0 0,25 42 222 0 0,7 35 2519 0 0,-80-54-2243 0 0,28-30-3115 0 0,5-6-3452 0 0,8-3-1320 0 0</inkml:trace>
  <inkml:trace contextRef="#ctx0" brushRef="#br0" timeOffset="10539.88">4718 1391 4408 0 0,'0'0'6978'0'0,"0"0"-5163"0"0,0 0-1501 0 0,0 0 271 0 0,4 7-14 0 0,38 55 1025 0 0,-40-61-1609 0 0,1 0 1 0 0,0 0-1 0 0,-1 0 1 0 0,1 0-1 0 0,0-1 0 0 0,0 1 1 0 0,0-1-1 0 0,-1 1 1 0 0,1-1-1 0 0,0 0 1 0 0,0 0-1 0 0,0 0 0 0 0,-1-1 1 0 0,1 1-1 0 0,0-1 1 0 0,0 1-1 0 0,0-1 1 0 0,-1 0-1 0 0,1 0 0 0 0,-1 0 1 0 0,1 0-1 0 0,0-1 1 0 0,-1 1-1 0 0,0-1 1 0 0,1 0-1 0 0,-1 1 0 0 0,0-1 1 0 0,0 0-1 0 0,0 0 1 0 0,0 0-1 0 0,0-1 0 0 0,-1 1 1 0 0,1 0-1 0 0,-1-1 1 0 0,1 1-1 0 0,-1-1 1 0 0,0 1-1 0 0,0-1 0 0 0,0 0 1 0 0,0 1-1 0 0,-1-1 1 0 0,1-2 12 0 0,-2 4 5 0 0,-1 0 0 0 0,1-1 0 0 0,-1 1 0 0 0,0 0 0 0 0,0 1 0 0 0,1-1 0 0 0,-1 0 0 0 0,0 0 0 0 0,0 1 0 0 0,0-1 0 0 0,0 1 0 0 0,0 0 0 0 0,0 0 0 0 0,0-1 0 0 0,0 1 0 0 0,0 1 0 0 0,0-1 0 0 0,0 0 0 0 0,0 0 0 0 0,0 1 0 0 0,0-1 0 0 0,1 1 0 0 0,-1-1 0 0 0,0 1 0 0 0,0 0 0 0 0,0 0 0 0 0,1 0 0 0 0,-1 0 0 0 0,0 0 0 0 0,1 0 0 0 0,-1 0 0 0 0,1 0 0 0 0,-1 1 0 0 0,1-1 0 0 0,0 1 0 0 0,-1-1 0 0 0,1 1 0 0 0,0 0 0 0 0,0-1 0 0 0,0 1 0 0 0,0 0 0 0 0,0 0 0 0 0,1-1 0 0 0,-1 1 0 0 0,1 0 0 0 0,-1 0 0 0 0,1 0 0 0 0,-1 0 0 0 0,1 0 0 0 0,0 0 0 0 0,0 0 0 0 0,0 0 0 0 0,0 0 0 0 0,1 0-5 0 0,-1 1 29 0 0,0 0 0 0 0,0 0 1 0 0,1 0-1 0 0,-1-1 0 0 0,1 1 0 0 0,0 0 1 0 0,0 0-1 0 0,0-1 0 0 0,0 1 0 0 0,0-1 1 0 0,0 1-1 0 0,1-1 0 0 0,-1 1 1 0 0,1-1-1 0 0,0 0 0 0 0,0 0 0 0 0,0 0 1 0 0,0 0-1 0 0,0 0 0 0 0,0 0 0 0 0,1-1 1 0 0,-1 1-1 0 0,0 0 0 0 0,1-1 1 0 0,-1 0-1 0 0,1 0 0 0 0,0 0 0 0 0,-1 0 1 0 0,1 0-1 0 0,2 0-29 0 0,58 13-6976 0 0,-31-13-1247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1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233 268 6989 0 0,'0'0'9304'0'0,"0"0"-8939"0"0,0 0-365 0 0,0 0 0 0 0,0 0 248 0 0,-51 5 136 0 0,28-5-196 0 0,-5 0-188 0 0,-2-1-136 0 0,-1-1-965 0 0,3-2-675 0 0,6-2-1212 0 0,2-8-4965 0 0</inkml:trace>
  <inkml:trace contextRef="#ctx0" brushRef="#br0" timeOffset="282.75">358 129 14325 0 0,'0'0'1208'0'0,"0"0"-1310"0"0,0 0-176 0 0,0 0 522 0 0,6 4 59 0 0,0 1-258 0 0,0 0 0 0 0,0-1 0 0 0,1 0 1 0 0,0 0-1 0 0,-1-1 0 0 0,1 1 0 0 0,0-2 0 0 0,1 1 0 0 0,-1-1 0 0 0,0 0 0 0 0,1 0 0 0 0,-1-1 1 0 0,1 0-1 0 0,0-1 0 0 0,-1 1 0 0 0,1-1 0 0 0,0-1 0 0 0,-1 0 0 0 0,1 0 0 0 0,-1 0 0 0 0,1-1 0 0 0,-1 0 1 0 0,1 0-1 0 0,-1-1 0 0 0,0 0 0 0 0,0 0 0 0 0,-1-1 0 0 0,1 0 0 0 0,-1 0 0 0 0,1 0 0 0 0,-1-1 1 0 0,0 0-46 0 0,-5 1-43 0 0,1-1 0 0 0,-1 1 1 0 0,1-1-1 0 0,-1 1 1 0 0,-1-1-1 0 0,1 0 1 0 0,-1 1-1 0 0,1-1 1 0 0,-1 0-1 0 0,-1 0 0 0 0,1 1 1 0 0,-1-1-1 0 0,0 0 1 0 0,0 1-1 0 0,0-1 1 0 0,0 1-1 0 0,-1-1 1 0 0,0 1-1 0 0,0 0 0 0 0,0 0 1 0 0,0-1-1 0 0,-1 1 1 0 0,1 1-1 0 0,-1-1 1 0 0,0 0-1 0 0,-1 1 0 0 0,1-1 1 0 0,0 1-1 0 0,-1 0 1 0 0,0 0 42 0 0,-31 71-62 0 0,-20 188 2181 0 0,63-224-3691 0 0,14-23-4712 0 0,-5-13-820 0 0</inkml:trace>
  <inkml:trace contextRef="#ctx0" brushRef="#br0" timeOffset="438.16">659 292 3636 0 0,'0'0'10393'0'0,"0"0"-9937"0"0,-36 0-344 0 0,13-4-112 0 0,-5-2 180 0 0,-3 0-104 0 0,-1 0-64 0 0,2 2-12 0 0,1-2-600 0 0,3 2-1068 0 0,8 0-1344 0 0,6-4-3845 0 0</inkml:trace>
  <inkml:trace contextRef="#ctx0" brushRef="#br0" timeOffset="639.15">797 166 12177 0 0,'-6'4'3036'0'0,"-1"1"-2937"0"0,0 1 0 0 0,0 0 0 0 0,1 0 0 0 0,0 1 0 0 0,0 0 0 0 0,1 0 0 0 0,0 0 0 0 0,0 0 0 0 0,0 1 1 0 0,1 0-1 0 0,0 0 0 0 0,1 0 0 0 0,0 0 0 0 0,0 1 0 0 0,1-1 0 0 0,0 1 0 0 0,0 0 0 0 0,1 0 0 0 0,0-1 0 0 0,1 1 0 0 0,0 0 1 0 0,0 0-1 0 0,2 8-99 0 0,20 14-624 0 0,5-28-8267 0 0,-11-9 914 0 0</inkml:trace>
  <inkml:trace contextRef="#ctx0" brushRef="#br0" timeOffset="889.85">890 262 8113 0 0,'0'0'4130'0'0,"0"0"-3579"0"0,0 0-874 0 0,0 0 376 0 0,0 0 254 0 0,0 0 201 0 0,7-1-527 0 0,-2 1 86 0 0,1 0 0 0 0,-1 0 0 0 0,0 0 0 0 0,0 1 0 0 0,0 0 0 0 0,0 0 0 0 0,0 0 0 0 0,0 0 0 0 0,0 1 0 0 0,0 0 0 0 0,-1 0 0 0 0,1 0 0 0 0,0 1 0 0 0,-1-1 0 0 0,0 1 0 0 0,0 0 0 0 0,0 0 0 0 0,0 1 0 0 0,0-1 0 0 0,0 1 0 0 0,-1 0 1 0 0,0 0-1 0 0,0 0 0 0 0,0 0 0 0 0,0 0 0 0 0,-1 1 0 0 0,1 0 0 0 0,-1-1 0 0 0,0 1 0 0 0,0 1-67 0 0,-2-2 101 0 0,0-1 0 0 0,0 1 1 0 0,-1-1-1 0 0,1 1 0 0 0,-1-1 1 0 0,0 1-1 0 0,0-1 0 0 0,0 0 0 0 0,0 0 1 0 0,0 1-1 0 0,-1-1 0 0 0,1 0 1 0 0,-1 0-1 0 0,0 0 0 0 0,0 0 1 0 0,0-1-1 0 0,0 1 0 0 0,-1 0 1 0 0,1-1-1 0 0,-1 0 0 0 0,1 1 0 0 0,-1-1 1 0 0,0 0-1 0 0,0-1 0 0 0,0 1 1 0 0,0 0-1 0 0,0-1 0 0 0,-3 1-101 0 0,-61 12-1382 0 0,56-19-1669 0 0,9-3-1851 0 0,5-2-1434 0 0</inkml:trace>
  <inkml:trace contextRef="#ctx0" brushRef="#br0" timeOffset="1138.42">1117 289 3484 0 0,'0'0'6706'0'0,"0"0"-4784"0"0,0 0-1642 0 0,0 0-43 0 0,-5 8 369 0 0,-6 6-216 0 0,3-6-235 0 0,0 1 1 0 0,1 0-1 0 0,0 0 0 0 0,1 0 1 0 0,0 1-1 0 0,1 0 0 0 0,0 0 0 0 0,0 1 1 0 0,1 0-1 0 0,0-1 0 0 0,1 1 1 0 0,0 4-156 0 0,4-13 0 0 0,-1 0 0 0 0,1 0-1 0 0,0 0 1 0 0,0 0 0 0 0,1 0 0 0 0,-1-1 0 0 0,0 1 0 0 0,0 0 0 0 0,1-1 0 0 0,-1 1 0 0 0,1-1 0 0 0,0 1-1 0 0,-1-1 1 0 0,1 0 0 0 0,0 0 0 0 0,0 0 0 0 0,0 0 0 0 0,0 0 0 0 0,0 0 0 0 0,0 0 0 0 0,0-1 0 0 0,0 1-1 0 0,0-1 1 0 0,0 1 0 0 0,0-1 0 0 0,0 0 0 0 0,0 0 0 0 0,0 0 0 0 0,0 0 0 0 0,1 0 0 0 0,-1 0 0 0 0,0-1-1 0 0,0 1 1 0 0,0-1 0 0 0,0 1 0 0 0,1-1 0 0 0,45-23-7586 0 0,-35 3 647 0 0</inkml:trace>
  <inkml:trace contextRef="#ctx0" brushRef="#br0" timeOffset="1387.67">1292 206 8353 0 0,'0'0'6500'0'0,"13"36"-6148"0"0,-6-12-340 0 0,-3 4 644 0 0,-3 3 85 0 0,-1-3-141 0 0,0 2-180 0 0,-5-2-48 0 0,-7 0-148 0 0,-4-2-164 0 0,-4-1-60 0 0,-2-5-480 0 0,-4-2-616 0 0,1-6-1069 0 0,6-6-3311 0 0,-2-12-3597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11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5168 0 0,'0'0'4192'0'0,"0"0"-3058"0"0,0 0-1060 0 0,0 0-35 0 0,6-2 140 0 0,-3 1-123 0 0,1 1-1 0 0,-1-1 1 0 0,1 1-1 0 0,-1-1 0 0 0,1 1 1 0 0,-1 0-1 0 0,0 0 1 0 0,1 1-1 0 0,-1-1 1 0 0,1 1-1 0 0,-1 0 0 0 0,0-1 1 0 0,1 2-1 0 0,-1-1 1 0 0,0 0-1 0 0,0 1 0 0 0,0-1 1 0 0,0 1-1 0 0,0 0 1 0 0,0 0-1 0 0,0 0 1 0 0,-1 0-1 0 0,1 0 0 0 0,-1 1 1 0 0,0 0-1 0 0,1-1 1 0 0,-1 1-1 0 0,0 0 0 0 0,0 0 1 0 0,-1 0-1 0 0,1 0 1 0 0,-1 0-1 0 0,1 1-55 0 0,-1-2 56 0 0,-1 1 0 0 0,1-1 0 0 0,-1 0 1 0 0,1 1-1 0 0,-1-1 0 0 0,0 1 0 0 0,0-1 0 0 0,0 0 0 0 0,0 1 0 0 0,-1-1 0 0 0,1 0 0 0 0,-1 1 0 0 0,1-1 0 0 0,-1 0 0 0 0,0 1 1 0 0,0-1-1 0 0,0 0 0 0 0,0 0 0 0 0,0 0 0 0 0,0 0 0 0 0,-1 0 0 0 0,1 0 0 0 0,-1 0 0 0 0,1 0 0 0 0,-1 0 0 0 0,0-1 0 0 0,1 1 1 0 0,-1-1-1 0 0,0 1 0 0 0,0-1 0 0 0,0 0 0 0 0,0 0 0 0 0,-1 0 0 0 0,1 0 0 0 0,0 0 0 0 0,0 0 0 0 0,-1-1 0 0 0,1 1 1 0 0,0-1-1 0 0,-1 1 0 0 0,1-1-56 0 0,-40 10-3029 0 0,37-9-1311 0 0,5-3-2798 0 0</inkml:trace>
  <inkml:trace contextRef="#ctx0" brushRef="#br0" timeOffset="250.61">162 7 3024 0 0,'0'0'4275'0'0,"0"0"-1976"0"0,0 0-1068 0 0,0 0-62 0 0,-7 8-230 0 0,3-5-835 0 0,-39 50 533 0 0,42-52-626 0 0,0 0 1 0 0,1 0 0 0 0,-1 0-1 0 0,0 0 1 0 0,0 0 0 0 0,1 0 0 0 0,-1 0-1 0 0,0 1 1 0 0,1-1 0 0 0,0 0-1 0 0,-1 0 1 0 0,1 1 0 0 0,-1-1 0 0 0,1 0-1 0 0,0 1 1 0 0,0-1 0 0 0,0 0-1 0 0,0 1 1 0 0,0-1 0 0 0,0 0-1 0 0,0 1 1 0 0,1-1 0 0 0,-1 0 0 0 0,0 1-1 0 0,1-1 1 0 0,-1 0 0 0 0,1 0-1 0 0,-1 1 1 0 0,1-1 0 0 0,0 0 0 0 0,-1 0-1 0 0,1 0 1 0 0,0 0 0 0 0,0 0-1 0 0,0 0 1 0 0,0 0 0 0 0,0 0 0 0 0,0 0-1 0 0,0 0 1 0 0,0 0 0 0 0,0-1-1 0 0,0 1 1 0 0,0 0 0 0 0,1-1-1 0 0,-1 1 1 0 0,0-1 0 0 0,0 1 0 0 0,1-1-1 0 0,0 0-11 0 0,64 8-4371 0 0,-51-8 284 0 0</inkml:trace>
  <inkml:trace contextRef="#ctx0" brushRef="#br0" timeOffset="499.15">455 128 3544 0 0,'0'0'8053'0'0,"0"0"-7053"0"0,0 0-912 0 0,0 0 372 0 0,-35 1 332 0 0,16-3-148 0 0,2-1-288 0 0,-5 3-232 0 0,0-2-124 0 0,2 2-100 0 0,3-1-480 0 0,1 0-336 0 0,2 1-452 0 0,6-3-1104 0 0,4 0-2169 0 0</inkml:trace>
  <inkml:trace contextRef="#ctx0" brushRef="#br0" timeOffset="703.71">375 61 4120 0 0,'0'0'3674'0'0,"0"0"-1822"0"0,5 6-876 0 0,-2-1-694 0 0,0 0 0 0 0,0 0 1 0 0,0 0-1 0 0,-1 0 1 0 0,0 0-1 0 0,0 0 0 0 0,0 1 1 0 0,0-1-1 0 0,-1 1 1 0 0,0 0-1 0 0,0-1 1 0 0,-1 1-1 0 0,1 0 0 0 0,-1 0 1 0 0,0-1-1 0 0,-1 1 1 0 0,0 0-1 0 0,0-1 0 0 0,0 1 1 0 0,0-1-1 0 0,-1 2-282 0 0,-5 31 76 0 0,14-36-9504 0 0,2-10 2228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5:59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4 652 0 0,'0'0'1200'0'0,"0"0"-143"0"0,0 0-398 0 0,0 0 120 0 0,0 0 1201 0 0,0 0 373 0 0,0 0-627 0 0,0 0-535 0 0,-3-1-163 0 0,2 0-931 0 0,0 1 0 0 0,1 0 0 0 0,-1-1-1 0 0,0 1 1 0 0,1 0 0 0 0,-1 0 0 0 0,0 0 0 0 0,0 0-1 0 0,1 0 1 0 0,-1-1 0 0 0,0 1 0 0 0,1 0 0 0 0,-1 1-1 0 0,0-1 1 0 0,0 0 0 0 0,1 0 0 0 0,-1 0 0 0 0,0 0-1 0 0,0 1 1 0 0,1-1 0 0 0,-1 0 0 0 0,0 0 0 0 0,1 1-1 0 0,-1-1 1 0 0,1 1 0 0 0,-1-1 0 0 0,0 1 0 0 0,1-1 0 0 0,-1 1-1 0 0,1-1 1 0 0,-1 1 0 0 0,1-1 0 0 0,-1 1 0 0 0,1-1-1 0 0,0 1 1 0 0,-1 0 0 0 0,1-1 0 0 0,0 1 0 0 0,-1 0-1 0 0,1-1 1 0 0,0 1 0 0 0,0 0 0 0 0,0 0 0 0 0,0-1-1 0 0,-1 1 1 0 0,1 0 0 0 0,0 0 0 0 0,0-1 0 0 0,1 1-1 0 0,-1 0 1 0 0,0-1 0 0 0,0 1 0 0 0,0 0 0 0 0,0 0-1 0 0,1-1 1 0 0,-1 1 0 0 0,0 0 0 0 0,0-1 0 0 0,1 1-1 0 0,-1 0 1 0 0,1-1 0 0 0,-1 1 0 0 0,0-1 0 0 0,1 1-97 0 0,-1 10 57 0 0,3 145 1882 0 0,-3-148-3067 0 0,5-5-7223 0 0,9-6-1671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00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27 1368 0 0,'0'0'1624'0'0,"0"0"-466"0"0,0 0-548 0 0,0 0-127 0 0,0 0 365 0 0,0 0 1414 0 0,0 0-644 0 0,0 0-653 0 0,-6-20 2806 0 0,7 19-3776 0 0,1 0-1 0 0,0 0 0 0 0,0 0 1 0 0,0 1-1 0 0,0-1 0 0 0,0 0 1 0 0,0 1-1 0 0,0 0 0 0 0,0-1 1 0 0,0 1-1 0 0,0 0 0 0 0,0 0 1 0 0,0 0-1 0 0,0 1 0 0 0,0-1 1 0 0,0 0-1 0 0,0 1 0 0 0,0-1 1 0 0,0 1-1 0 0,-1-1 0 0 0,1 1 1 0 0,0 0-1 0 0,0 0 0 0 0,0 0 1 0 0,-1 0-1 0 0,1 0 0 0 0,0 1 1 0 0,-1-1-1 0 0,1 0 0 0 0,-1 1 1 0 0,0-1-1 0 0,1 1 1 0 0,-1-1-1 0 0,0 1 0 0 0,0 0 1 0 0,0-1-1 0 0,0 1 0 0 0,0 0 1 0 0,0 0-1 0 0,-1 0 0 0 0,1 0 1 0 0,-1 0-1 0 0,1 0 0 0 0,-1 0 1 0 0,0 0-1 0 0,1 0 0 0 0,-1 0 1 0 0,0 0-1 0 0,-1 0 0 0 0,1 0 1 0 0,0 0-1 0 0,0 0 0 0 0,-1 0 1 0 0,1 0-1 0 0,-1 0 0 0 0,0-1 1 0 0,1 1-1 0 0,-1 0 0 0 0,0 0 1 0 0,0 0-1 0 0,-1 1 6 0 0,-115 103 1548 0 0,168-103 178 0 0,-31-4-1564 0 0,0 1 1 0 0,0 1-1 0 0,0 1 0 0 0,0 0 0 0 0,0 2 0 0 0,-1 0 1 0 0,0 1-1 0 0,19 8-162 0 0,-37-6-1671 0 0,-6-4-2709 0 0,-2-6-4211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27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27 6537 0 0,'0'0'8448'0'0,"0"0"-7932"0"0,0 0-440 0 0,0 0-152 0 0,0 0 152 0 0,0 0 64 0 0,0 0 96 0 0,-52-3-148 0 0,28-1-88 0 0,-1 0-612 0 0,0-1-616 0 0,4 0-1428 0 0,6 0-3088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27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30 8461 0 0,'0'0'7700'0'0,"0"0"-6623"0"0,0 0-1029 0 0,0 0 128 0 0,0 0-128 0 0,0 0 324 0 0,-46-6-100 0 0,20 2-232 0 0,-4 1-40 0 0,-2 1-604 0 0,-2 1-873 0 0,3-1-1187 0 0,10-1-3492 0 0,-9-5-1137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30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19 4484 0 0,'0'0'7013'0'0,"0"0"-4585"0"0,0 0-1721 0 0,0 0 66 0 0,0 0-23 0 0,0 0-330 0 0,0 0-42 0 0,-6 0 189 0 0,-16-1-709 0 0,-95-5 1330 0 0,39-3-8950 0 0,68 6 2070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28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5 124 628 0 0,'0'0'6507'0'0,"0"0"-3915"0"0,0 0-1329 0 0,0 0-42 0 0,0 0-85 0 0,0 0-299 0 0,0 0-249 0 0,0 0-162 0 0,-4-12 75 0 0,108 51-692 0 0,-102-37 208 0 0,0-1 0 0 0,0 1 0 0 0,0 0 0 0 0,-1-1 0 0 0,1 1 0 0 0,-1 0 0 0 0,1 0 0 0 0,-1 0 0 0 0,1 0 0 0 0,-1 0 0 0 0,0 1 0 0 0,0-1 0 0 0,0 0 0 0 0,0 0 0 0 0,-1 1 0 0 0,1-1 0 0 0,0 1 0 0 0,-1-1 0 0 0,0 0 0 0 0,1 1 0 0 0,-1-1 0 0 0,0 1 0 0 0,-1-1 0 0 0,1 1 0 0 0,0-1 0 0 0,-1 1 0 0 0,1-1 0 0 0,-1 0 0 0 0,0 1 0 0 0,1-1 0 0 0,-1 0 0 0 0,-1 1 0 0 0,1-1 0 0 0,0 0 0 0 0,0 0 0 0 0,-1 0 0 0 0,1 0 0 0 0,-1 0 0 0 0,0 0 0 0 0,1-1 0 0 0,-1 1 0 0 0,0 0 0 0 0,0-1-17 0 0,-35 30 173 0 0,29-25-3550 0 0,0 0-3509 0 0,11-8 737 0 0</inkml:trace>
  <inkml:trace contextRef="#ctx0" brushRef="#br0" timeOffset="201.87">200 152 8477 0 0,'0'0'2629'0'0,"0"0"-1429"0"0,0 0-973 0 0,0 0-92 0 0,0 0 214 0 0,0 0 193 0 0,-4 8 121 0 0,1-2-526 0 0,0 0 1 0 0,1 1-1 0 0,0-1 0 0 0,0 1 1 0 0,0-1-1 0 0,0 1 0 0 0,1 0 1 0 0,0 0-1 0 0,1 0 0 0 0,0-1 1 0 0,0 1-1 0 0,0 0 0 0 0,1 0 1 0 0,0 0-1 0 0,0 0 0 0 0,0-1 1 0 0,1 1-1 0 0,0-1 1 0 0,1 2-138 0 0,57 21-1399 0 0,-48-29-1464 0 0,-3 0-2850 0 0</inkml:trace>
  <inkml:trace contextRef="#ctx0" brushRef="#br0" timeOffset="508.84">297 4 8521 0 0,'0'0'3149'0'0,"0"0"-2735"0"0,0 0-104 0 0,6-2-26 0 0,-3 2-282 0 0,-1-1 0 0 0,1 1 0 0 0,0 0 0 0 0,-1 0-1 0 0,1 0 1 0 0,0 0 0 0 0,-1 0 0 0 0,1 0-1 0 0,-1 1 1 0 0,1-1 0 0 0,0 1 0 0 0,-1 0-1 0 0,1 0 1 0 0,-1 0 0 0 0,0 0 0 0 0,1 0 0 0 0,-1 1-1 0 0,0-1 1 0 0,0 1 0 0 0,0-1 0 0 0,0 1-1 0 0,0 0 1 0 0,0 0 0 0 0,0 0 0 0 0,0 0-1 0 0,-1 0 1 0 0,1 0 0 0 0,-1 0 0 0 0,1 0 0 0 0,-1 1-1 0 0,0-1 1 0 0,0 1 0 0 0,0-1 0 0 0,0 1-1 0 0,-1-1 1 0 0,1 1 0 0 0,-1-1 0 0 0,1 1-1 0 0,-1 0 1 0 0,0-1 0 0 0,0 1 0 0 0,0-1-1 0 0,-1 2 0 0 0,-35 70 1549 0 0,98-67 1193 0 0,17-31-3909 0 0,-78 24 691 0 0,0 1-5326 0 0,0 0 4412 0 0,2 3-5328 0 0</inkml:trace>
  <inkml:trace contextRef="#ctx0" brushRef="#br0" timeOffset="754.24">855 294 6837 0 0,'0'0'6848'0'0,"0"0"-5920"0"0,0 0-928 0 0,0 0 0 0 0,0 0 356 0 0,-37 0-4 0 0,16-1-60 0 0,0 0-68 0 0,-3 0-160 0 0,2 1 0 0 0,1-1-64 0 0,2 0-656 0 0,4-1-492 0 0,6-1-1228 0 0,3 0-3592 0 0</inkml:trace>
  <inkml:trace contextRef="#ctx0" brushRef="#br0" timeOffset="1142.32">1036 152 13133 0 0,'0'0'816'0'0,"0"0"-792"0"0,0 0-103 0 0,0 0 20 0 0,0 0-182 0 0,0 0-196 0 0,0 0-47 0 0,6 2 232 0 0,69 46 1303 0 0,-73-47-978 0 0,0 1 0 0 0,-1-1 0 0 0,1 1 0 0 0,-1-1 0 0 0,1 1 0 0 0,-1 0 0 0 0,0 0 0 0 0,0 0 0 0 0,0 0-1 0 0,0 0 1 0 0,0 0 0 0 0,0 0 0 0 0,0 0 0 0 0,-1 0 0 0 0,1 0 0 0 0,-1 1 0 0 0,1-1 0 0 0,-1 0 0 0 0,0 0-1 0 0,0 0 1 0 0,0 1 0 0 0,0-1 0 0 0,-1 0 0 0 0,1 0 0 0 0,0 1 0 0 0,-1-1 0 0 0,0 0 0 0 0,1 0 0 0 0,-1 0 0 0 0,0 0-1 0 0,0 0 1 0 0,0 0 0 0 0,0 0 0 0 0,-1 0 0 0 0,1 0 0 0 0,-1-1 0 0 0,1 1 0 0 0,-1 0 0 0 0,1-1 0 0 0,-1 0 0 0 0,-1 2-73 0 0,-78 50 840 0 0,121-49-313 0 0,94-7 126 0 0,-135 1-3324 0 0,-2-1-2480 0 0,0-4-1641 0 0</inkml:trace>
  <inkml:trace contextRef="#ctx0" brushRef="#br0" timeOffset="1422.99">1328 255 3980 0 0,'0'0'5590'0'0,"0"0"-3965"0"0,0 0-1379 0 0,0 0 299 0 0,0 0 159 0 0,5-3-259 0 0,0 2-419 0 0,1 0-1 0 0,-1 0 0 0 0,0 0 1 0 0,1 0-1 0 0,-1 1 1 0 0,1 0-1 0 0,-1 0 0 0 0,1 1 1 0 0,-1-1-1 0 0,0 1 1 0 0,1 0-1 0 0,-1 1 0 0 0,0-1 1 0 0,0 1-1 0 0,0 0 1 0 0,0 0-1 0 0,0 1 1 0 0,0-1-1 0 0,2 3-25 0 0,-5-5 44 0 0,0 0 0 0 0,0 0 0 0 0,0 0 0 0 0,0 1 0 0 0,0-1 0 0 0,0 0 0 0 0,0 1 0 0 0,0-1 0 0 0,0 1 0 0 0,0 0 0 0 0,0 0 0 0 0,0 0 0 0 0,0 0 0 0 0,-1 0 0 0 0,1 0 0 0 0,0 0 0 0 0,-1 0 0 0 0,1 1 0 0 0,-1-1 0 0 0,1 1 0 0 0,-1-1 0 0 0,0 1 1 0 0,0-1-1 0 0,1 1 0 0 0,-1 0 0 0 0,0 0 0 0 0,-1-1 0 0 0,1 1 0 0 0,0 0 0 0 0,0 0 0 0 0,-1 0 0 0 0,1 0 0 0 0,-1 0 0 0 0,0 0 0 0 0,0 0 0 0 0,1 0 0 0 0,-1 0 0 0 0,0 0 0 0 0,-1 0 0 0 0,1 0 0 0 0,0 0 0 0 0,-1 0 0 0 0,1 0 0 0 0,-1 0 0 0 0,1 0 0 0 0,-1 0 0 0 0,0 0 0 0 0,0 0 0 0 0,0 0 0 0 0,0-1 0 0 0,0 1 0 0 0,0 0 0 0 0,-1-1 0 0 0,1 1 0 0 0,0-1 0 0 0,-1 1 0 0 0,0-1 0 0 0,1 0 0 0 0,-1 0 0 0 0,-1 1-44 0 0,-39 12-323 0 0,12-12-6452 0 0,22-5-666 0 0</inkml:trace>
  <inkml:trace contextRef="#ctx0" brushRef="#br0" timeOffset="1675.33">1586 238 9069 0 0,'0'0'4335'0'0,"0"0"-3885"0"0,-4 6-113 0 0,-6 9 2 0 0,5-10-229 0 0,1 0 0 0 0,-1 0 0 0 0,1 1 0 0 0,0-1 0 0 0,1 1 0 0 0,0 0 0 0 0,0 0 1 0 0,0 0-1 0 0,0 1 0 0 0,1-1 0 0 0,0 1 0 0 0,1-1 0 0 0,-1 1 0 0 0,1 0 0 0 0,0-1 0 0 0,1 1 1 0 0,0 6-111 0 0,33 8-564 0 0,-5-20-6141 0 0,-12-4 40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35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97 185 7689 0 0,'0'0'5755'0'0,"0"0"-4512"0"0,6-7-1418 0 0,-4 6 160 0 0,1-1 0 0 0,-1 0-1 0 0,0 0 1 0 0,0 0 0 0 0,-1 0 0 0 0,1 0 0 0 0,0 0 0 0 0,0-1-1 0 0,-1 1 1 0 0,0 0 0 0 0,1-1 0 0 0,-1 1 0 0 0,0-1-1 0 0,0 0 1 0 0,0 1 0 0 0,-1-1 0 0 0,1 0 0 0 0,-1 1 0 0 0,1-1-1 0 0,-1 0 1 0 0,0 0 0 0 0,0 0 0 0 0,0 1 0 0 0,-1-1-1 0 0,1 0 1 0 0,0 0 0 0 0,-1 1 0 0 0,0-1 0 0 0,0 0 0 0 0,0 1-1 0 0,0-1 1 0 0,0 1 0 0 0,0-1 0 0 0,-1 1 0 0 0,1 0-1 0 0,-1-1 1 0 0,0 1 0 0 0,1 0 0 0 0,-1 0 0 0 0,0 0-1 0 0,0 0 1 0 0,0 0 0 0 0,-1 1 0 0 0,0-1 15 0 0,5 3-15 0 0,-1 1 0 0 0,0-1 0 0 0,0 1 0 0 0,0 0 0 0 0,0-1 0 0 0,0 1 0 0 0,0 0 0 0 0,-1 0 0 0 0,1-1 0 0 0,0 1 0 0 0,-1 0 0 0 0,0 0 0 0 0,1 0 0 0 0,-1 0-1 0 0,0 0 1 0 0,0 0 0 0 0,0 0 0 0 0,0 0 0 0 0,0 0 0 0 0,-1 0 0 0 0,1-1 0 0 0,0 1 0 0 0,-1 0 0 0 0,0 0 0 0 0,1 0 0 0 0,-1 0 0 0 0,0-1 0 0 0,0 1 0 0 0,0 0 0 0 0,0-1 0 0 0,0 1 0 0 0,0-1 0 0 0,-1 1 0 0 0,1-1 0 0 0,0 1 0 0 0,-1-1 0 0 0,1 0 0 0 0,-1 0 0 0 0,0 0 0 0 0,1 0 0 0 0,-1 0 0 0 0,0 0 0 0 0,1 0 0 0 0,-1 0 0 0 0,0-1 0 0 0,0 1-1 0 0,0-1 1 0 0,0 1 0 0 0,0-1 0 0 0,0 0 0 0 0,1 0 0 0 0,-1 0 0 0 0,0 0 0 0 0,0 0 0 0 0,0 0 0 0 0,0-1 0 0 0,0 1 0 0 0,0 0 0 0 0,0-1 0 0 0,0 0 0 0 0,1 1 0 0 0,-1-1 0 0 0,0 0 0 0 0,0 0 0 0 0,1 0 0 0 0,-1 0 0 0 0,1 0 0 0 0,-2-1 15 0 0,90 156 3704 0 0,-87-153-3684 0 0,1 0 0 0 0,-1 0-1 0 0,0 0 1 0 0,0 1 0 0 0,0-1 0 0 0,0 0-1 0 0,0 0 1 0 0,0 0 0 0 0,0 0 0 0 0,0 0 0 0 0,0 0-1 0 0,0 0 1 0 0,-1 0 0 0 0,1 1 0 0 0,0-1-1 0 0,-1 0 1 0 0,1 0 0 0 0,-1 0 0 0 0,1 0-1 0 0,-1-1 1 0 0,0 1 0 0 0,1 0 0 0 0,-1 0-1 0 0,0 0 1 0 0,1 0 0 0 0,-1-1 0 0 0,0 1-1 0 0,0 0 1 0 0,0 0 0 0 0,0-1 0 0 0,0 1-1 0 0,0-1 1 0 0,0 1 0 0 0,0-1 0 0 0,0 0 0 0 0,0 1-1 0 0,0-1 1 0 0,0 0 0 0 0,0 0 0 0 0,0 1-1 0 0,-1-1 1 0 0,1 0 0 0 0,0 0 0 0 0,0 0-1 0 0,0 0 1 0 0,0-1 0 0 0,0 1 0 0 0,0 0-1 0 0,0 0 1 0 0,0-1 0 0 0,0 1 0 0 0,0 0-1 0 0,0-1 1 0 0,0 1 0 0 0,0-1 0 0 0,0 0-20 0 0,-66-23-398 0 0,66 24 387 0 0,-1-1 0 0 0,1 0 0 0 0,-1 0 1 0 0,1 0-1 0 0,0-1 0 0 0,0 1 0 0 0,-1 0 0 0 0,1 0 0 0 0,0-1 0 0 0,0 1 1 0 0,0 0-1 0 0,0-1 0 0 0,1 1 0 0 0,-1-1 0 0 0,0 0 0 0 0,1 1 1 0 0,-1-1-1 0 0,0 0 0 0 0,1 1 0 0 0,0-1 0 0 0,0 0 0 0 0,-1 1 0 0 0,1-1 1 0 0,0 0-1 0 0,0 1 0 0 0,0-1 0 0 0,1 0 0 0 0,-1 0 0 0 0,0 1 0 0 0,1-1 1 0 0,-1 0-1 0 0,1 1 0 0 0,-1-1 0 0 0,1 1 0 0 0,0-1 0 0 0,0 1 1 0 0,0-1-1 0 0,0 1 0 0 0,0-1 0 0 0,0 1 0 0 0,0 0 0 0 0,0-1 0 0 0,0 1 1 0 0,1 0-1 0 0,-1 0 0 0 0,0 0 0 0 0,1 0 0 0 0,0 0 11 0 0,80-26-1879 0 0,-60 27-166 0 0,-5 0-4251 0 0,-2 0-198 0 0</inkml:trace>
  <inkml:trace contextRef="#ctx0" brushRef="#br0" timeOffset="217.93">379 0 7325 0 0,'0'0'6774'0'0,"6"7"-5340"0"0,1 2-1346 0 0,1 0 0 0 0,-1 0 0 0 0,-1 1 0 0 0,0 0 0 0 0,0 0 0 0 0,-1 0 1 0 0,0 1-1 0 0,-1 0 0 0 0,0 0 0 0 0,0 0 0 0 0,-2 0 0 0 0,1 1 0 0 0,-1-1 0 0 0,-1 1 0 0 0,0 0 1 0 0,-1-1-1 0 0,0 1 0 0 0,-1 0 0 0 0,0-1 0 0 0,-1 1 0 0 0,0-1 0 0 0,0 0 0 0 0,-2 1 0 0 0,1-1 1 0 0,-1 0-1 0 0,-1-1 0 0 0,0 1 0 0 0,-1-1 0 0 0,0 0 0 0 0,0 0 0 0 0,-1-1 0 0 0,-1 1-88 0 0,-44 35-1618 0 0,10-26-5976 0 0,18-17-1374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33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1 138 4288 0 0,'0'0'5436'0'0,"0"0"-3673"0"0,7-1-1312 0 0,-2-1-345 0 0,0 1 1 0 0,1 0 0 0 0,-1 0-1 0 0,1 0 1 0 0,-1 1 0 0 0,1-1-1 0 0,-1 1 1 0 0,0 1 0 0 0,1-1-1 0 0,-1 1 1 0 0,1 0-1 0 0,-1 0 1 0 0,0 1 0 0 0,1-1-1 0 0,-1 1 1 0 0,0 0 0 0 0,0 1-1 0 0,0-1 1 0 0,-1 1 0 0 0,1 0-1 0 0,-1 0 1 0 0,1 0-1 0 0,-1 1 1 0 0,0 0 0 0 0,0-1-1 0 0,-1 2 1 0 0,1-1 0 0 0,-1 0-1 0 0,0 1 1 0 0,0-1 0 0 0,0 1-1 0 0,0 0 1 0 0,-1 0-1 0 0,0 0 1 0 0,0 0 0 0 0,-1 0-107 0 0,-2-1 40 0 0,0-1 0 0 0,0 0 1 0 0,-1 0-1 0 0,1 0 1 0 0,-1 0-1 0 0,0 0 0 0 0,0-1 1 0 0,0 1-1 0 0,0-1 0 0 0,-1 1 1 0 0,1-1-1 0 0,-1 0 0 0 0,1 1 1 0 0,-1-1-1 0 0,0-1 1 0 0,0 1-1 0 0,0 0 0 0 0,0-1 1 0 0,0 1-1 0 0,0-1 0 0 0,0 0 1 0 0,0 0-1 0 0,-1 0 0 0 0,1-1 1 0 0,0 1-1 0 0,-1-1-40 0 0,-32 5-3403 0 0,30-6-748 0 0,6-3-2221 0 0</inkml:trace>
  <inkml:trace contextRef="#ctx0" brushRef="#br0" timeOffset="185.66">229 151 6977 0 0,'0'0'5613'0'0,"0"0"-3757"0"0,0 0-1997 0 0,0 0 322 0 0,0 6 254 0 0,-16 117 1287 0 0,39-104-2834 0 0,6-15-3981 0 0,-17-4-673 0 0</inkml:trace>
  <inkml:trace contextRef="#ctx0" brushRef="#br0" timeOffset="499.75">369 1 11357 0 0,'0'0'2128'0'0,"0"0"-1324"0"0,0 0-525 0 0,0 0-1 0 0,0 0-90 0 0,0 0-121 0 0,0 0-39 0 0,0 0-382 0 0,6 0-78 0 0,-4 0 420 0 0,0 0 1 0 0,1 0-1 0 0,-1 0 1 0 0,0 0 0 0 0,0 0-1 0 0,1 1 1 0 0,-1-1-1 0 0,0 1 1 0 0,0-1 0 0 0,0 1-1 0 0,0 0 1 0 0,0 0-1 0 0,0 0 1 0 0,0 0 0 0 0,0 0-1 0 0,0 1 1 0 0,0-1 0 0 0,0 0-1 0 0,-1 1 1 0 0,1-1-1 0 0,-1 1 1 0 0,1 0 0 0 0,-1 0-1 0 0,1-1 1 0 0,-1 1-1 0 0,0 0 1 0 0,0 0 0 0 0,0 0-1 0 0,0 0 1 0 0,0 1-1 0 0,-1-1 1 0 0,1 0 0 0 0,-1 0-1 0 0,1 0 1 0 0,-1 1-1 0 0,0-1 1 0 0,0 0 0 0 0,0 0-1 0 0,0 1 1 0 0,0-1-1 0 0,0 0 1 0 0,-1 0 0 0 0,1 1 11 0 0,-49 74 1280 0 0,113-61 689 0 0,-33-15-1898 0 0,8 0-1849 0 0,-13 3-7026 0 0,-16-2 2213 0 0</inkml:trace>
  <inkml:trace contextRef="#ctx0" brushRef="#br0" timeOffset="684.76">856 277 9701 0 0,'0'0'5784'0'0,"0"0"-5784"0"0,0 0-388 0 0,0 0 388 0 0,0 0 148 0 0,-45-6 32 0 0,23 1-92 0 0,-3 0-84 0 0,-1 2-4 0 0,-1-2-396 0 0,3 0-412 0 0,1 1-400 0 0,4-1-780 0 0,4-1-832 0 0,5 2-1401 0 0</inkml:trace>
  <inkml:trace contextRef="#ctx0" brushRef="#br0" timeOffset="841.66">729 222 5064 0 0,'0'0'4669'0'0,"0"0"-3277"0"0,41 36-376 0 0,-31-21 196 0 0,-2 2-156 0 0,-4-1-272 0 0,-3-2-144 0 0,-1-2-196 0 0,-1-2-183 0 0,-2 0-97 0 0,-2-3-164 0 0,1 0-389 0 0,0-1-303 0 0,2-3-392 0 0,2-1-1108 0 0,-2-1-3116 0 0,4-5-1729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32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2492 0 0,'0'0'6984'0'0,"0"0"-4488"0"0,-1 7-2421 0 0,-6 269 5097 0 0,34-163-4017 0 0,6-80-4114 0 0,-33-33 2414 0 0,3 1-1991 0 0,-2-3-2727 0 0,2-6-1808 0 0</inkml:trace>
  <inkml:trace contextRef="#ctx0" brushRef="#br0" timeOffset="400.88">247 155 6081 0 0,'0'0'5809'0'0,"0"0"-4452"0"0,0 0-1165 0 0,0 0 8 0 0,0 0 132 0 0,0 0-316 0 0,0 0 42 0 0,-3 6 124 0 0,-44 107 528 0 0,50-110-639 0 0,0 0 1 0 0,0-1 0 0 0,1 1 0 0 0,0-1 0 0 0,-1 0-1 0 0,1 0 1 0 0,0-1 0 0 0,0 1 0 0 0,0-1 0 0 0,0 0-1 0 0,0 0 1 0 0,0 0 0 0 0,1 0 0 0 0,-1-1 0 0 0,0 1-1 0 0,0-1 1 0 0,0 0 0 0 0,1-1 0 0 0,-1 1 0 0 0,3-1-72 0 0,-1 1 22 0 0,-4 0-41 0 0,1 1 0 0 0,-1-1-1 0 0,1 1 1 0 0,0-1-1 0 0,-1 0 1 0 0,1 0 0 0 0,-1 0-1 0 0,1-1 1 0 0,-1 1-1 0 0,1-1 1 0 0,-1 1 0 0 0,1-1-1 0 0,-1 0 1 0 0,1 0-1 0 0,-1 0 1 0 0,0 0 0 0 0,1 0-1 0 0,-1 0 1 0 0,0-1-1 0 0,0 1 1 0 0,0-1 0 0 0,0 0-1 0 0,0 1 1 0 0,0-1-1 0 0,-1 0 1 0 0,1 0-1 0 0,0 0 1 0 0,-1 0 0 0 0,0-1-1 0 0,1 1 1 0 0,-1 0-1 0 0,0 0 1 0 0,0-1 0 0 0,0 1-1 0 0,-1-1 1 0 0,1 1-1 0 0,-1-1 1 0 0,1 1 0 0 0,-1-1-1 0 0,0 1 1 0 0,0-1-1 0 0,0 0 1 0 0,0 1 0 0 0,0-1-1 0 0,-1 1 1 0 0,1-1-1 0 0,-1 1 1 0 0,1-1 0 0 0,-1 1-1 0 0,0-1 1 0 0,0 1-1 0 0,0 0 1 0 0,-1-1-1 0 0,1 1 1 0 0,-1-1 19 0 0,12 139 2094 0 0,2-85-2219 0 0,4-43-7865 0 0,-9-10 1171 0 0</inkml:trace>
  <inkml:trace contextRef="#ctx0" brushRef="#br0" timeOffset="666.15">528 255 13565 0 0,'0'0'1064'0'0,"0"0"-1127"0"0,0 0 447 0 0,0 0 90 0 0,0 0-181 0 0,0 0-503 0 0,5 0-605 0 0,3 0 831 0 0,1 1 1 0 0,0 0-1 0 0,-1 1 0 0 0,0 0 1 0 0,1 0-1 0 0,-1 1 0 0 0,0 0 0 0 0,0 0 1 0 0,0 1-1 0 0,0 0 0 0 0,-1 0 1 0 0,0 1-1 0 0,0 0 0 0 0,0 0 1 0 0,0 0-1 0 0,-1 1 0 0 0,0 0 0 0 0,0 1 1 0 0,0 0-1 0 0,-1-1 0 0 0,0 2 1 0 0,1 1-17 0 0,-6-6 33 0 0,-1 1 0 0 0,1-1 0 0 0,-1 0 0 0 0,0 1 0 0 0,0-1 0 0 0,0 0 0 0 0,0 0 1 0 0,-1 0-1 0 0,1 0 0 0 0,-1 0 0 0 0,0 0 0 0 0,1 0 0 0 0,-1-1 0 0 0,-1 1 0 0 0,1 0 0 0 0,0-1 0 0 0,-1 0 1 0 0,1 0-1 0 0,-1 1 0 0 0,0-2 0 0 0,1 1 0 0 0,-1 0 0 0 0,0 0 0 0 0,0-1 0 0 0,0 0 0 0 0,0 1 0 0 0,-1-1 1 0 0,1 0-1 0 0,0-1 0 0 0,0 1 0 0 0,-1-1 0 0 0,1 1 0 0 0,0-1 0 0 0,-1 0 0 0 0,0 0-33 0 0,-44 5-5355 0 0,43-6 726 0 0</inkml:trace>
  <inkml:trace contextRef="#ctx0" brushRef="#br0" timeOffset="914.04">731 288 6049 0 0,'0'0'5119'0'0,"0"0"-3707"0"0,0 0-965 0 0,0 6 124 0 0,-6 25-125 0 0,5 44 1270 0 0,49-44-3709 0 0,-17-27-4788 0 0,-11-6-193 0 0</inkml:trace>
  <inkml:trace contextRef="#ctx0" brushRef="#br0" timeOffset="1164.2">1206 417 13013 0 0,'0'0'2448'0'0,"0"0"-2448"0"0,0 0-264 0 0,0 0 264 0 0,0 0 640 0 0,-38 3-47 0 0,17-5-81 0 0,-5 0-276 0 0,-1-1-228 0 0,-5 1 8 0 0,3 2-16 0 0,3-1-724 0 0,0-1-373 0 0,9 1-891 0 0,5-1-3076 0 0,6-6-3233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37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213 130 7893 0 0,'0'0'3856'0'0,"0"0"-2996"0"0,0 0-692 0 0,0 0 240 0 0,0 0 292 0 0,0 0-4 0 0,-39 0-128 0 0,21 0-228 0 0,-3-1-212 0 0,-5 0-124 0 0,2-1 72 0 0,1-1-4 0 0,0 1-72 0 0,6-1-692 0 0,3-1-1144 0 0,6 1-2792 0 0,8-5-3349 0 0</inkml:trace>
  <inkml:trace contextRef="#ctx0" brushRef="#br0" timeOffset="252.5">254 46 3040 0 0,'0'0'10509'0'0,"0"0"-8797"0"0,0 0-1360 0 0,0 0-340 0 0,0 0-12 0 0,0 0 424 0 0,-45-13-43 0 0,22 9-237 0 0,-7-2-144 0 0,-2 2-253 0 0,2-1-1459 0 0,5 1-3220 0 0,-2-5-4545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26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716 34 1640 0 0,'0'0'1389'0'0,"0"0"1137"0"0,0 0-932 0 0,0 0-670 0 0,0 0-456 0 0,0 0-200 0 0,0 0-104 0 0,0 0-60 0 0,-37 8 1424 0 0,-60-11-536 0 0,91 0-981 0 0,0 1 0 0 0,1 0-1 0 0,-1 1 1 0 0,0 0-1 0 0,0 0 1 0 0,0 0 0 0 0,0 0-1 0 0,-1 1 1 0 0,1 0-1 0 0,0 1 1 0 0,0-1 0 0 0,0 1-1 0 0,0 0 1 0 0,0 1-1 0 0,0-1 1 0 0,0 1 0 0 0,1 0-1 0 0,-1 1 1 0 0,0-1-1 0 0,1 1 1 0 0,0 0 0 0 0,0 1-1 0 0,0-1 1 0 0,0 1-1 0 0,0 0 1 0 0,1 0 0 0 0,-1 1-1 0 0,1-1 1 0 0,1 1-1 0 0,-1 0 1 0 0,0 0 0 0 0,1 0-1 0 0,-1 2-10 0 0,-16-67 2261 0 0,8 55-2251 0 0,1 0 0 0 0,-1 1 0 0 0,0 0 0 0 0,0 1 0 0 0,0 0 0 0 0,0 1 0 0 0,0 0 0 0 0,-1 1 0 0 0,1 0 0 0 0,-1 1 0 0 0,1 0 0 0 0,0 1 0 0 0,-1 1 0 0 0,1 0 0 0 0,-11 3-10 0 0,-67 3 171 0 0,5-29 353 0 0,83 15-833 0 0,4 3-3671 0 0,0 2-1143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56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33 5945 0 0,'0'0'2423'0'0,"0"0"-1050"0"0,0 0-805 0 0,-7-5-213 0 0,6 4-375 0 0,0-1 119 0 0,-1 0 0 0 0,0 0 0 0 0,1 0 0 0 0,-1 0 0 0 0,0 1 1 0 0,0-1-1 0 0,0 1 0 0 0,0-1 0 0 0,0 1 0 0 0,0-1 0 0 0,0 1 0 0 0,-1 0 0 0 0,1 0 0 0 0,0 0 1 0 0,-1 0-1 0 0,1 1 0 0 0,-1-1 0 0 0,1 1 0 0 0,-1-1 0 0 0,1 1 0 0 0,-1 0 0 0 0,1 0 1 0 0,-1 0-1 0 0,1 0 0 0 0,-1 1 0 0 0,1-1 0 0 0,-1 1 0 0 0,1-1 0 0 0,-1 1 0 0 0,1 0 0 0 0,-1 0 1 0 0,1 0-1 0 0,0 0 0 0 0,0 0 0 0 0,0 1 0 0 0,-1-1 0 0 0,1 0 0 0 0,0 1 0 0 0,1 0 0 0 0,-1 0 1 0 0,0-1-1 0 0,0 2-99 0 0,-11 108 1851 0 0,13-108-1789 0 0,0-1 1 0 0,0 0-1 0 0,0 0 1 0 0,0 1-1 0 0,0-1 1 0 0,0 0-1 0 0,1 1 1 0 0,-1-1-1 0 0,1 0 1 0 0,0 0-1 0 0,-1 0 1 0 0,1 1-1 0 0,0-1 1 0 0,0 0-1 0 0,0 0 1 0 0,1 0-1 0 0,-1-1 1 0 0,0 1-1 0 0,1 0 1 0 0,-1 0-1 0 0,1-1 1 0 0,0 1-1 0 0,-1-1 1 0 0,1 1-1 0 0,0-1 1 0 0,0 0-1 0 0,0 1 1 0 0,0-1-1 0 0,0 0 1 0 0,0-1-1 0 0,1 1 1 0 0,-1 0-1 0 0,0-1 1 0 0,0 1-1 0 0,0-1 1 0 0,1 1-1 0 0,-1-1 1 0 0,0 0-1 0 0,1 0 1 0 0,-1 0-1 0 0,0 0 1 0 0,1-1-1 0 0,-1 1 1 0 0,0-1-1 0 0,2 0-62 0 0,-2 0 20 0 0,0 0 0 0 0,0 0-1 0 0,0 0 1 0 0,0 0 0 0 0,0 0-1 0 0,-1-1 1 0 0,1 1 0 0 0,0-1-1 0 0,-1 0 1 0 0,1 1 0 0 0,-1-1 0 0 0,1 0-1 0 0,-1 0 1 0 0,0 0 0 0 0,0 0-1 0 0,0 0 1 0 0,0 0 0 0 0,0 0-1 0 0,0 0 1 0 0,-1 0 0 0 0,1-1-1 0 0,-1 1 1 0 0,1 0 0 0 0,-1 0-1 0 0,0-1 1 0 0,0 1 0 0 0,0 0-1 0 0,0-1 1 0 0,0 1 0 0 0,-1 0-1 0 0,1 0 1 0 0,-1-1 0 0 0,1 1-1 0 0,-1 0 1 0 0,0 0-20 0 0,-24-46-6098 0 0,21 45 34 0 0,5 0-1933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55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334 199 768 0 0,'0'0'7355'0'0,"0"0"-4731"0"0,0 0-1199 0 0,0 0 12 0 0,0 0-113 0 0,0 0-372 0 0,0 0-411 0 0,0 0-246 0 0,-7-3 71 0 0,-303-36 172 0 0,293 31-1867 0 0,45-12-9072 0 0,-12 14 5638 0 0</inkml:trace>
  <inkml:trace contextRef="#ctx0" brushRef="#br0" timeOffset="249.54">364 62 928 0 0,'0'0'6820'0'0,"0"0"-4334"0"0,0 0-1131 0 0,0 0 95 0 0,0 0-423 0 0,0 0-572 0 0,-8-3-25 0 0,-281-47 20 0 0,280 47-2412 0 0,21 0-5682 0 0,9 0 2045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06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370 235 1292 0 0,'0'0'10246'0'0,"0"0"-6977"0"0,0 0-2773 0 0,-10-1 12 0 0,-309-50-472 0 0,316 50-575 0 0,-27-10-1183 0 0,22-1-5624 0 0,16 3 1126 0 0</inkml:trace>
  <inkml:trace contextRef="#ctx0" brushRef="#br0" timeOffset="298.94">329 122 3452 0 0,'0'0'4852'0'0,"0"0"-2976"0"0,0 0-1376 0 0,0 0 38 0 0,0 0 527 0 0,0 0-7 0 0,0 0-230 0 0,-6 1-84 0 0,-150-10 907 0 0,53-11-7806 0 0,93 15 1779 0 0,5-4-1613 0 0</inkml:trace>
  <inkml:trace contextRef="#ctx0" brushRef="#br0" timeOffset="486.71">375 0 3068 0 0,'8'2'5435'0'0,"3"2"-4906"0"0,1 0 0 0 0,0 1-1 0 0,-1 0 1 0 0,0 1 0 0 0,-1 0 0 0 0,1 1 0 0 0,-1 0 0 0 0,0 0 0 0 0,-1 1 0 0 0,1 1 0 0 0,7 9-529 0 0,-14-15 91 0 0,-1 0 1 0 0,1 1 0 0 0,0-1-1 0 0,-1 1 1 0 0,0 0 0 0 0,0 0-1 0 0,0 0 1 0 0,0 0 0 0 0,-1 0-1 0 0,0 0 1 0 0,0 0 0 0 0,0 0-1 0 0,0 1 1 0 0,0-1 0 0 0,-1 0 0 0 0,0 1-1 0 0,0-1 1 0 0,0 1 0 0 0,0-1-1 0 0,-1 0 1 0 0,0 1 0 0 0,0-1-1 0 0,0 0 1 0 0,0 0 0 0 0,-1 0-1 0 0,1 0 1 0 0,-1 0 0 0 0,0 0-1 0 0,-1 0 1 0 0,1 0 0 0 0,0-1 0 0 0,-1 1-1 0 0,0-1 1 0 0,0 0 0 0 0,0 0-1 0 0,0 0 1 0 0,-1 0-92 0 0,-76 45 102 0 0,18-39-5744 0 0,47-9 314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09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10 732 0 0,'0'0'8418'0'0,"0"0"-5326"0"0,0 0-2127 0 0,0 0-240 0 0,0 0 170 0 0,0 0-91 0 0,0 0-232 0 0,7-10-966 0 0,0 11 430 0 0,0 0 0 0 0,-1 0 0 0 0,1 1 0 0 0,-1 0 0 0 0,0 0-1 0 0,1 0 1 0 0,-1 1 0 0 0,0 0 0 0 0,0 0 0 0 0,-1 0 0 0 0,1 1-1 0 0,-1 0 1 0 0,1 0 0 0 0,-1 1 0 0 0,-1-1 0 0 0,1 1 0 0 0,0 0-1 0 0,-1 0 1 0 0,3 6-36 0 0,-56 53 1552 0 0,20-37-1587 0 0,28-26 33 0 0,0 0 0 0 0,0 0 0 0 0,0 1 0 0 0,1-1 0 0 0,-1 0 0 0 0,0 0 0 0 0,1 1-1 0 0,-1-1 1 0 0,1 1 0 0 0,-1-1 0 0 0,1 0 0 0 0,0 1 0 0 0,0-1 0 0 0,-1 1 0 0 0,1-1 0 0 0,0 1 0 0 0,0-1 0 0 0,1 1 0 0 0,-1-1 0 0 0,0 1 0 0 0,0-1 0 0 0,1 0-1 0 0,-1 1 1 0 0,1-1 0 0 0,-1 1 0 0 0,1-1 0 0 0,0 0 0 0 0,-1 0 0 0 0,1 1 0 0 0,0-1 0 0 0,0 0 0 0 0,0 0 0 0 0,0 0 0 0 0,0 0 0 0 0,0 0 0 0 0,0 0 0 0 0,0 0 0 0 0,0 0-1 0 0,1 0 1 0 0,-1 0 0 0 0,0-1 0 0 0,1 1 0 0 0,-1-1 0 0 0,0 1 0 0 0,1-1 0 0 0,-1 1 0 0 0,1-1 0 0 0,-1 0 0 0 0,0 0 0 0 0,1 1 0 0 0,-1-1 0 0 0,1 0 0 0 0,-1 0 0 0 0,1-1-1 0 0,0 1 3 0 0,94 8 371 0 0,-92-8-382 0 0,20 1 968 0 0,-17 0-3827 0 0,-5-1-5477 0 0,-9-2 382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10.6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14 1044 0 0,'0'0'6908'0'0,"0"0"-4106"0"0,0 0-2018 0 0,0 0-168 0 0,0 0 442 0 0,0 0-120 0 0,0 0-462 0 0,-6-1-341 0 0,-225-12-615 0 0,268 60 1290 0 0,-31-33-632 0 0,-1 0 0 0 0,0 1 1 0 0,-1 0-1 0 0,0-1 0 0 0,-1 1 1 0 0,-1 1-1 0 0,-1-1 0 0 0,0 0 1 0 0,0 0-1 0 0,-2 0 0 0 0,0 1 0 0 0,-1-1 1 0 0,0 0-1 0 0,-1 0 0 0 0,-1 0 1 0 0,0-1-1 0 0,-3 5-178 0 0,-17 153 36 0 0,25-167-4 0 0,0-1 0 0 0,0 0 0 0 0,0 1 1 0 0,1-1-1 0 0,-1 0 0 0 0,1 0 1 0 0,0 0-1 0 0,0 0 0 0 0,1-1 0 0 0,-1 1 1 0 0,1 0-1 0 0,-1-1 0 0 0,1 0 0 0 0,1 1 1 0 0,-1-1-1 0 0,0-1 0 0 0,1 1 0 0 0,-1 0 1 0 0,1-1-1 0 0,0 0 0 0 0,0 1 0 0 0,0-2 1 0 0,0 1-1 0 0,0 0 0 0 0,0-1 1 0 0,0 0-1 0 0,1 0 0 0 0,-1 0 0 0 0,0 0 1 0 0,1-1-1 0 0,-1 0 0 0 0,1 0 0 0 0,-1 0 1 0 0,2 0-33 0 0,55-29-6272 0 0,-47 13-1066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14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8961 0 0,'0'0'5714'0'0,"0"0"-4610"0"0,0 0-1466 0 0,-4 7 662 0 0,-2 3-167 0 0,0-1-1 0 0,1 2 1 0 0,0-1 0 0 0,1 1-1 0 0,0-1 1 0 0,1 1 0 0 0,0 0 0 0 0,1 0-1 0 0,0 0 1 0 0,1 1 0 0 0,0-1 0 0 0,0 0-1 0 0,2 1-132 0 0,0-10 68 0 0,1 0 1 0 0,-1 0-1 0 0,1-1 0 0 0,0 1 0 0 0,-1 0 0 0 0,1-1 1 0 0,0 1-1 0 0,0-1 0 0 0,1 0 0 0 0,-1 0 0 0 0,0 0 1 0 0,0 0-1 0 0,0 0 0 0 0,1 0 0 0 0,-1-1 0 0 0,0 1 1 0 0,1-1-1 0 0,-1 1 0 0 0,1-1 0 0 0,-1 0 0 0 0,0 0 1 0 0,1 0-1 0 0,-1 0 0 0 0,1 0 0 0 0,-1-1 0 0 0,0 1 1 0 0,1-1-1 0 0,-1 0 0 0 0,0 1 0 0 0,1-1 0 0 0,-1 0 1 0 0,0 0-1 0 0,0-1 0 0 0,0 1 0 0 0,0 0 1 0 0,0-1-1 0 0,0 1 0 0 0,0-1 0 0 0,0 0 0 0 0,-1 1 1 0 0,1-1-1 0 0,-1 0 0 0 0,1 0 0 0 0,-1 0 0 0 0,0 0 1 0 0,0 0-1 0 0,0-1 0 0 0,1 0-68 0 0,-8-61-746 0 0,-31 41-7354 0 0,25 21 1983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13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152 162 15369 0 0,'0'0'3009'0'0,"0"0"-3009"0"0,0 0-720 0 0,0 0 708 0 0,0 0 12 0 0,-37-14 112 0 0,16 6-112 0 0,-1 2-180 0 0,0-2-1157 0 0,-1 1-987 0 0,8-1-2156 0 0,3 0-2045 0 0</inkml:trace>
  <inkml:trace contextRef="#ctx0" brushRef="#br0" timeOffset="247.91">167 36 10365 0 0,'0'0'4372'0'0,"0"0"-3792"0"0,0 0-464 0 0,0 0 596 0 0,0 0-231 0 0,0 0-269 0 0,0 0 100 0 0,-47-11-112 0 0,24 7-144 0 0,-2 1-56 0 0,0 0-1020 0 0,4-1-517 0 0,7 2-1279 0 0,2-7-5369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4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7385 0 0,'0'0'3477'0'0,"0"0"-2696"0"0,0 0-644 0 0,0 0 77 0 0,0 0-121 0 0,4-2-240 0 0,1 0 251 0 0,1 1 0 0 0,-1 0 0 0 0,1 0 0 0 0,-1 0 0 0 0,0 1 0 0 0,1 0 0 0 0,-1 0 0 0 0,1 0-1 0 0,-1 0 1 0 0,1 1 0 0 0,-1 0 0 0 0,1 1 0 0 0,-1-1 0 0 0,0 1 0 0 0,0 0 0 0 0,0 0 0 0 0,0 0 0 0 0,0 1 0 0 0,0 0 0 0 0,0 0-104 0 0,-2-2 85 0 0,-1 0 0 0 0,0 0 0 0 0,0 1-1 0 0,0-1 1 0 0,0 1 0 0 0,0-1 0 0 0,0 1-1 0 0,0 0 1 0 0,0 0 0 0 0,0-1 0 0 0,-1 1 0 0 0,1 0-1 0 0,-1 1 1 0 0,0-1 0 0 0,1 0 0 0 0,-1 0 0 0 0,0 1-1 0 0,0-1 1 0 0,-1 0 0 0 0,1 1 0 0 0,0-1 0 0 0,-1 1-1 0 0,1-1 1 0 0,-1 1 0 0 0,0-1 0 0 0,0 1 0 0 0,0-1-1 0 0,0 1 1 0 0,0-1 0 0 0,-1 1 0 0 0,1-1 0 0 0,-1 1-1 0 0,1-1 1 0 0,-1 1 0 0 0,0-1 0 0 0,0 0 0 0 0,0 1-1 0 0,-1-1 1 0 0,1 0 0 0 0,0 0 0 0 0,-1 0 0 0 0,1 0-1 0 0,-1 0 1 0 0,0 0 0 0 0,-1 1-85 0 0,-121 93 728 0 0,195-77-401 0 0,-28-19-626 0 0,43 4 707 0 0,-37 13-6034 0 0,-44-15 57 0 0,2-2-2235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5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3860 0 0,'0'0'6263'0'0,"0"0"-4217"0"0,0 0-1760 0 0,0 0-82 0 0,-4 6 304 0 0,-8 16-91 0 0,1-1 0 0 0,1 2-1 0 0,0-1 1 0 0,2 1 0 0 0,1 1 0 0 0,0-1 0 0 0,2 1 0 0 0,1 1 0 0 0,1-1 0 0 0,1 0 0 0 0,1 1 0 0 0,1 2-417 0 0,0-22 12 0 0,1 0 0 0 0,0 0 0 0 0,0 0 0 0 0,1 0 0 0 0,-1 0 0 0 0,1 0 0 0 0,0 0 0 0 0,1 0 0 0 0,-1-1 0 0 0,1 1 0 0 0,0-1 0 0 0,0 0 0 0 0,0 0 0 0 0,0 0 0 0 0,1 0 0 0 0,0 0 0 0 0,0-1 0 0 0,0 0 0 0 0,0 1 0 0 0,1-1-12 0 0,40 10-5448 0 0,-32-13-289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5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1 456 0 0,'0'0'6869'0'0,"0"0"-4970"0"0,0 0-1621 0 0,0 0 14 0 0,0 0 184 0 0,0 0-155 0 0,6 0-339 0 0,93 58 2582 0 0,-97-57-2446 0 0,0 1 0 0 0,0 0 0 0 0,0 0-1 0 0,0 0 1 0 0,0 0 0 0 0,0 1-1 0 0,0-1 1 0 0,-1 0 0 0 0,1 1-1 0 0,-1-1 1 0 0,0 1 0 0 0,0-1-1 0 0,0 1 1 0 0,0 0 0 0 0,0 0-1 0 0,-1-1 1 0 0,1 1 0 0 0,-1 0 0 0 0,0 0-1 0 0,1 0 1 0 0,-1-1 0 0 0,-1 1-1 0 0,1 0 1 0 0,0 0 0 0 0,-1 0-1 0 0,1-1 1 0 0,-1 1 0 0 0,0 0-1 0 0,0-1 1 0 0,0 1 0 0 0,0 0-1 0 0,0-1 1 0 0,-1 1 0 0 0,1-1 0 0 0,-1 0-1 0 0,0 1 1 0 0,1-1 0 0 0,-1 0-1 0 0,0 0 1 0 0,-2 1-118 0 0,-49 31 45 0 0,13-25-6021 0 0,35-11 1478 0 0,5-8-2010 0 0</inkml:trace>
  <inkml:trace contextRef="#ctx0" brushRef="#br0" timeOffset="202.32">225 30 6553 0 0,'0'0'3525'0'0,"0"0"-2361"0"0,0 0-594 0 0,0 0 116 0 0,0 0-295 0 0,0 0-290 0 0,0 0 94 0 0,-1 7 265 0 0,-1 5-213 0 0,-1-7-170 0 0,1 1 1 0 0,0 0 0 0 0,0 0 0 0 0,1 0 0 0 0,0 0 0 0 0,0 0 0 0 0,0 0 0 0 0,1 1 0 0 0,0-1 0 0 0,0 0-1 0 0,0 0 1 0 0,1 0 0 0 0,0 0 0 0 0,0 0 0 0 0,1 0 0 0 0,-1 0 0 0 0,1 0 0 0 0,1 0 0 0 0,-1 0-1 0 0,1-1 1 0 0,0 1 0 0 0,0-1 0 0 0,0 0 0 0 0,1 0 0 0 0,0 0 0 0 0,0-1 0 0 0,0 1 0 0 0,1-1-1 0 0,0 0 1 0 0,-1 0 0 0 0,1 0 0 0 0,6 2-78 0 0,-10-5-181 0 0,33 10-1309 0 0,-15-14-6274 0 0,-16-4 815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26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3424 0 0,'0'0'594'0'0,"0"0"1262"0"0,0 0-717 0 0,0 0-471 0 0,0 0-100 0 0,0 0 11 0 0,0 0-77 0 0,0 0-250 0 0,0 0-190 0 0,-14 24 875 0 0,25 77 2053 0 0,-11-99-2928 0 0,1 0-1 0 0,-1 0 1 0 0,1 0-1 0 0,0 0 1 0 0,0 0-1 0 0,-1 0 1 0 0,2 0 0 0 0,-1 0-1 0 0,0-1 1 0 0,0 1-1 0 0,0 0 1 0 0,1-1 0 0 0,-1 1-1 0 0,1-1 1 0 0,0 1-1 0 0,-1-1 1 0 0,1 0-1 0 0,0 0 1 0 0,0 1 0 0 0,-1-1-1 0 0,1 0 1 0 0,0-1-1 0 0,0 1 1 0 0,0 0-1 0 0,0-1 1 0 0,0 1 0 0 0,1-1-1 0 0,-1 1 1 0 0,0-1-1 0 0,0 0 1 0 0,0 0-1 0 0,0 0 1 0 0,0 0 0 0 0,0-1-1 0 0,0 1 1 0 0,1 0-1 0 0,-1-1 1 0 0,0 1-1 0 0,0-1 1 0 0,0 0 0 0 0,0 0-1 0 0,0 0 1 0 0,-1 0-1 0 0,1 0 1 0 0,0 0-1 0 0,1-1-60 0 0,36-72-470 0 0,-32 106 614 0 0,12 35-103 0 0,3-34-5626 0 0,-6-26-2386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4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263 151 940 0 0,'0'0'1685'0'0,"0"0"3594"0"0,0 0-2760 0 0,0 0-1373 0 0,0 0-412 0 0,0 0-148 0 0,-7-1 25 0 0,-240-27 1414 0 0,239 15-6530 0 0,13 10-826 0 0</inkml:trace>
  <inkml:trace contextRef="#ctx0" brushRef="#br0" timeOffset="246.87">247 58 10141 0 0,'0'0'1892'0'0,"0"0"-1124"0"0,0 0-652 0 0,0 0 252 0 0,-38-3 220 0 0,19 2-96 0 0,-5 1-124 0 0,-1 0-176 0 0,-1 0-104 0 0,2 0-80 0 0,1 0 0 0 0,5 0-8 0 0,2-2-432 0 0,7 0-620 0 0,5-1-584 0 0,1 2-1100 0 0,7-5-3849 0 0</inkml:trace>
  <inkml:trace contextRef="#ctx0" brushRef="#br0" timeOffset="496.27">320 0 9201 0 0,'0'0'1377'0'0,"0"0"-926"0"0,7 7-40 0 0,76 114 2982 0 0,-81-117-3340 0 0,0 1 0 0 0,-1-1 0 0 0,0 0 0 0 0,1 0 0 0 0,-2 1 0 0 0,1-1 0 0 0,0 1 0 0 0,-1-1 0 0 0,0 0 0 0 0,0 1 0 0 0,0-1 0 0 0,-1 1 0 0 0,1-1 0 0 0,-1 1 0 0 0,0-1 0 0 0,-1 0 0 0 0,1 1 0 0 0,-1-1 0 0 0,1 0 0 0 0,-1 0 0 0 0,0 0 0 0 0,-1 0 0 0 0,1-1 0 0 0,-1 1 0 0 0,0-1 0 0 0,0 1 0 0 0,0-1 0 0 0,0 0 0 0 0,0 0 0 0 0,-1 0 1 0 0,1 0-1 0 0,-1-1 0 0 0,0 0 0 0 0,0 1-53 0 0,-46 18-1484 0 0,14-18-5865 0 0,24-7 398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6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0 4560 0 0,'0'0'3645'0'0,"0"0"-1435"0"0,0 0-1321 0 0,4 6-447 0 0,7 8 48 0 0,-2 0 0 0 0,0 1 0 0 0,-1 0 0 0 0,0 0 0 0 0,-1 0 0 0 0,-1 1 0 0 0,-1 0 0 0 0,0 1 0 0 0,-1-1 0 0 0,-1 1 0 0 0,0 0 0 0 0,-1 2-490 0 0,-1-12-22 0 0,0 1 1 0 0,0 0-1 0 0,-1 0 0 0 0,0 0 1 0 0,-1 0-1 0 0,0-1 0 0 0,0 1 1 0 0,0 0-1 0 0,-1-1 0 0 0,-1 1 1 0 0,1-1-1 0 0,-1 1 0 0 0,0-1 1 0 0,-1 0-1 0 0,1 0 0 0 0,-1-1 0 0 0,-1 1 1 0 0,1-1-1 0 0,-1 0 0 0 0,-1 0 1 0 0,1 0-1 0 0,-1-1 0 0 0,0 0 1 0 0,0 0-1 0 0,0 0 0 0 0,-1-1 1 0 0,1 0-1 0 0,-2 0 22 0 0,-4 1-3005 0 0,5-6-2809 0 0,4-8-2386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6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6109 0 0,'0'0'5931'0'0,"0"0"-4579"0"0,-4 6-1049 0 0,-9 21 168 0 0,1 1 0 0 0,1-1 0 0 0,2 2 0 0 0,0 0 0 0 0,2 0 1 0 0,2 0-1 0 0,0 0 0 0 0,2 1 0 0 0,1 0 0 0 0,1 17-471 0 0,31 21-210 0 0,9-41-6208 0 0,-29-23 481 0 0</inkml:trace>
  <inkml:trace contextRef="#ctx0" brushRef="#br0" timeOffset="265.7">214 212 5004 0 0,'0'0'2435'0'0,"0"0"-1185"0"0,0 0-982 0 0,0 0 104 0 0,0 0 249 0 0,0 0-76 0 0,6-1-393 0 0,1 2 65 0 0,1-1-1 0 0,-1 1 1 0 0,1 0 0 0 0,-1 1-1 0 0,0 0 1 0 0,1 0-1 0 0,-1 0 1 0 0,0 1 0 0 0,0 0-1 0 0,-1 1 1 0 0,1-1 0 0 0,-1 1-1 0 0,0 0 1 0 0,0 1 0 0 0,0 0-1 0 0,0 0 1 0 0,-1 0-1 0 0,0 0 1 0 0,0 1 0 0 0,0 0-1 0 0,-1 0 1 0 0,1 0 0 0 0,-2 1-1 0 0,1 0 1 0 0,-1-1 0 0 0,0 1-1 0 0,2 6-216 0 0,-50 56 2335 0 0,-5-48-6593 0 0,50-21 896 0 0,0-3-1500 0 0</inkml:trace>
  <inkml:trace contextRef="#ctx0" brushRef="#br0" timeOffset="513.93">503 248 2856 0 0,'0'0'8490'0'0,"0"0"-5786"0"0,0 0-2193 0 0,0 0-365 0 0,0 0 40 0 0,0 0 335 0 0,-6 5 139 0 0,1-2-666 0 0,1 0-1 0 0,-1 0 1 0 0,1 0-1 0 0,0 0 1 0 0,0 1-1 0 0,0-1 1 0 0,1 1-1 0 0,0 0 1 0 0,-1 0-1 0 0,1 1 1 0 0,0-1 0 0 0,1 1-1 0 0,-1-1 1 0 0,1 1-1 0 0,0 0 1 0 0,0 0-1 0 0,0 0 1 0 0,1 0-1 0 0,0 0 1 0 0,0 0-1 0 0,0 0 1 0 0,1 0-1 0 0,-1 1 1 0 0,1-1-1 0 0,0 0 1 0 0,1 0 0 0 0,0 1-1 0 0,-1-1 1 0 0,1 0-1 0 0,1 0 1 0 0,-1 0-1 0 0,1 0 1 0 0,0 0-1 0 0,0 0 1 0 0,1-1-1 0 0,-1 1 1 0 0,1-1-1 0 0,0 1 1 0 0,0-1-1 0 0,0 0 7 0 0,51 21-4041 0 0,-25-16-972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43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2429 0 680 0 0,'0'0'364'0'0,"0"0"-168"0"0,0 0-80 0 0,0 0-64 0 0,0 0 52 0 0,0 0 772 0 0,0 0-876 0 0,0 0-772 0 0,0 0-792 0 0</inkml:trace>
  <inkml:trace contextRef="#ctx0" brushRef="#br0" timeOffset="29895.69">2274 971 15249 0 0,'0'0'2245'0'0,"0"0"-2245"0"0,0 0-200 0 0,0 0 200 0 0,-52-3 412 0 0,26-2-216 0 0,-3 2-120 0 0,-5 0-76 0 0,2 1-4 0 0,-2 0-380 0 0,3-1-700 0 0,6 0-593 0 0,7 1-1163 0 0,2-7-4477 0 0</inkml:trace>
  <inkml:trace contextRef="#ctx0" brushRef="#br0" timeOffset="30143.93">2511 788 13489 0 0,'0'0'2466'0'0,"0"0"-2167"0"0,0 0-298 0 0,-8 3 270 0 0,3-2-266 0 0,0 0 0 0 0,-1 1 1 0 0,1 0-1 0 0,0 0 1 0 0,1 0-1 0 0,-1 1 0 0 0,0-1 1 0 0,1 1-1 0 0,-1 0 1 0 0,1 1-1 0 0,0-1 1 0 0,0 1-1 0 0,0 0 0 0 0,1 0 1 0 0,-1 0-1 0 0,1 0 1 0 0,0 0-1 0 0,0 1 1 0 0,0 0-1 0 0,1-1 0 0 0,0 1 1 0 0,-1 0-1 0 0,2 0 1 0 0,-1 1-1 0 0,1-1 1 0 0,0 0-1 0 0,0 0 0 0 0,0 1 1 0 0,0 4-6 0 0,6-5 31 0 0,-1-1 0 0 0,1 0 1 0 0,0 0-1 0 0,0 0 0 0 0,0-1 1 0 0,0 0-1 0 0,1 0 0 0 0,-1 0 1 0 0,1-1-1 0 0,0 1 0 0 0,0-2 1 0 0,0 1-1 0 0,0 0 0 0 0,0-1 0 0 0,0 0 1 0 0,0-1-1 0 0,0 1 0 0 0,1-1 1 0 0,-1 0-1 0 0,0-1 0 0 0,0 1 1 0 0,0-1-1 0 0,0-1 0 0 0,4 0-31 0 0,-6 1-16 0 0,-1 0-1 0 0,1 0 1 0 0,-1 0-1 0 0,1-1 0 0 0,-1 1 1 0 0,1-1-1 0 0,-1 0 1 0 0,0 0-1 0 0,0 0 1 0 0,1-1-1 0 0,-2 1 1 0 0,1-1-1 0 0,0 1 0 0 0,0-1 1 0 0,-1 0-1 0 0,0 0 1 0 0,1 0-1 0 0,-1 0 1 0 0,0-1-1 0 0,-1 1 1 0 0,1 0-1 0 0,-1-1 0 0 0,1 1 1 0 0,0-3 16 0 0,15 169 1171 0 0,-8-149-3029 0 0,0-10-2288 0 0,-4-4-1825 0 0</inkml:trace>
  <inkml:trace contextRef="#ctx0" brushRef="#br0" timeOffset="30518.21">2659 555 6657 0 0,'0'0'6821'0'0,"0"0"-5080"0"0,0 0-1549 0 0,0 0 374 0 0,0 0 27 0 0,0 0-371 0 0,6 1-324 0 0,18-1 71 0 0,-20-1-9 0 0,0 0 1 0 0,1 1 0 0 0,0 0 0 0 0,-1 0 0 0 0,1 0-1 0 0,-1 0 1 0 0,1 1 0 0 0,-1-1 0 0 0,1 1 0 0 0,-1 0-1 0 0,0 1 1 0 0,1-1 0 0 0,-1 1 0 0 0,0 0-1 0 0,0 0 1 0 0,0 0 0 0 0,0 0 0 0 0,0 1 0 0 0,-1-1-1 0 0,1 1 1 0 0,-1 0 0 0 0,0 0 0 0 0,3 3 39 0 0,7 28 380 0 0,-1 0 0 0 0,-1 1 0 0 0,-2 1 0 0 0,-1-1 0 0 0,-2 1 1 0 0,-2 1-1 0 0,-1-1 0 0 0,-2 25-380 0 0,5 36 57 0 0,-5-93-44 0 0,0 0 0 0 0,0 0-1 0 0,-1 0 1 0 0,0 1 0 0 0,0-1 0 0 0,0 0 0 0 0,0 0-1 0 0,0 0 1 0 0,-1 0 0 0 0,0 1 0 0 0,0-1-1 0 0,0 0 1 0 0,0 0 0 0 0,-1 0 0 0 0,1-1 0 0 0,-1 1-1 0 0,0 0 1 0 0,0-1 0 0 0,-1 1 0 0 0,1-1-1 0 0,-1 1 1 0 0,1-1 0 0 0,-1 0 0 0 0,0 0 0 0 0,0-1-1 0 0,-1 1 1 0 0,1 0 0 0 0,-1-1 0 0 0,1 0-1 0 0,-1 0 1 0 0,0 0 0 0 0,1 0 0 0 0,-1-1 0 0 0,0 1-1 0 0,0-1 1 0 0,0 0 0 0 0,0 0 0 0 0,-1-1 0 0 0,1 1-1 0 0,0-1 1 0 0,0 0 0 0 0,0 0 0 0 0,0 0-1 0 0,-1 0 1 0 0,1-1 0 0 0,0 0 0 0 0,-3-1-13 0 0,4 2-288 0 0,-17-4-1049 0 0,10-4-3664 0 0,6 0-1200 0 0</inkml:trace>
  <inkml:trace contextRef="#ctx0" brushRef="#br0" timeOffset="32649.35">2673 1301 848 0 0,'0'0'0'0'0,"0"0"-80"0"0</inkml:trace>
  <inkml:trace contextRef="#ctx0" brushRef="#br0" timeOffset="32911.75">2673 1301 452 0 0,'-26'13'1016'0'0,"26"-13"-1016"0"0,0 0-52 0 0,0-2-676 0 0</inkml:trace>
  <inkml:trace contextRef="#ctx0" brushRef="#br0" timeOffset="29127.68">1150 721 5957 0 0,'0'0'7429'0'0,"0"0"-5811"0"0,0 0-1687 0 0,7-1 57 0 0,-3-1 62 0 0,0 1 0 0 0,1 0 0 0 0,-1 0 1 0 0,0 1-1 0 0,0-1 0 0 0,1 1 0 0 0,-1 0 0 0 0,0 0 1 0 0,1 1-1 0 0,-1-1 0 0 0,0 1 0 0 0,1 0 0 0 0,-1 0 1 0 0,0 0-1 0 0,0 0 0 0 0,0 1 0 0 0,0 0 0 0 0,0 0 1 0 0,0 0-1 0 0,-1 0 0 0 0,1 1 0 0 0,-1-1 0 0 0,1 1 1 0 0,-1 0-1 0 0,0 0 0 0 0,0 0 0 0 0,0 0 0 0 0,0 1 1 0 0,-1-1-1 0 0,1 1 0 0 0,-1 0 0 0 0,0 0 0 0 0,0 0 1 0 0,0 0-51 0 0,-40 24 434 0 0,10-18-2152 0 0,68 18 980 0 0,16 29 2810 0 0,-55-56-2031 0 0,0 0 1 0 0,0 0 0 0 0,0 0-1 0 0,-1 0 1 0 0,1 0-1 0 0,0 1 1 0 0,-1-1 0 0 0,1 0-1 0 0,-1 0 1 0 0,1 1 0 0 0,-1-1-1 0 0,0 0 1 0 0,0 1 0 0 0,1-1-1 0 0,-1 0 1 0 0,0 1-1 0 0,0-1 1 0 0,0 0 0 0 0,-1 1-1 0 0,1-1 1 0 0,0 1 0 0 0,0-1-1 0 0,-1 0 1 0 0,1 0-1 0 0,-1 1 1 0 0,1-1 0 0 0,-1 0-1 0 0,1 0 1 0 0,-1 1 0 0 0,0-1-1 0 0,0 0 1 0 0,0 0 0 0 0,1 0-1 0 0,-1 0 1 0 0,0 0-1 0 0,0 0 1 0 0,0 0 0 0 0,-1 0-1 0 0,1-1 1 0 0,0 1 0 0 0,0 0-1 0 0,0-1 1 0 0,0 1-1 0 0,-1-1 1 0 0,1 1 0 0 0,0-1-1 0 0,-1 0 1 0 0,1 1 0 0 0,0-1-1 0 0,-1 0 1 0 0,1 0 0 0 0,0 0-1 0 0,-1 0 1 0 0,1 0-1 0 0,-1 0 1 0 0,1 0-42 0 0,-72-3 67 0 0,31-18-4749 0 0,36 13-244 0 0,5-4-3148 0 0</inkml:trace>
  <inkml:trace contextRef="#ctx0" brushRef="#br0" timeOffset="29396.25">1481 826 12741 0 0,'0'0'1718'0'0,"0"0"-1167"0"0,0 0-246 0 0,0 0 271 0 0,0 0-53 0 0,0 0-289 0 0,0 0-340 0 0,0 0-127 0 0,30-3-1152 0 0,-23 4 1499 0 0,0-1 0 0 0,1 1 0 0 0,-1 0 0 0 0,0 1-1 0 0,1 0 1 0 0,-1 0 0 0 0,0 0 0 0 0,0 1 0 0 0,0 0 0 0 0,-1 0 0 0 0,1 1 0 0 0,-1 0 0 0 0,0 0 0 0 0,0 1-1 0 0,0-1 1 0 0,-1 1 0 0 0,6 6-114 0 0,-11-9 43 0 0,0 0 0 0 0,0 0 0 0 0,0 0-1 0 0,0 0 1 0 0,0 0 0 0 0,-1 1 0 0 0,1-1 0 0 0,0 0-1 0 0,-1 0 1 0 0,0 0 0 0 0,1 0 0 0 0,-1 0-1 0 0,0 0 1 0 0,0 0 0 0 0,0 0 0 0 0,0-1 0 0 0,-1 1-1 0 0,1 0 1 0 0,0-1 0 0 0,-1 1 0 0 0,1 0 0 0 0,-1-1-1 0 0,0 0 1 0 0,1 1 0 0 0,-1-1 0 0 0,0 0-1 0 0,0 0 1 0 0,0 0 0 0 0,0 0 0 0 0,0 0 0 0 0,0-1-1 0 0,0 1 1 0 0,0 0 0 0 0,0-1 0 0 0,0 0 0 0 0,-1 1-43 0 0,-46 11-6055 0 0,44-13 508 0 0,4-3-1252 0 0</inkml:trace>
  <inkml:trace contextRef="#ctx0" brushRef="#br0" timeOffset="29646.26">1723 790 9157 0 0,'0'0'5074'0'0,"0"0"-3391"0"0,0 0-1323 0 0,0 0 2 0 0,-4 6 33 0 0,0-3-381 0 0,1 0 1 0 0,0 0-1 0 0,0 0 1 0 0,0 1-1 0 0,1-1 1 0 0,-1 1-1 0 0,1-1 0 0 0,0 1 1 0 0,0 0-1 0 0,0 0 1 0 0,0 0-1 0 0,1 0 1 0 0,0 0-1 0 0,-1 0 1 0 0,2 1-1 0 0,-1-1 0 0 0,0 0 1 0 0,1 1-1 0 0,0-1 1 0 0,0 0-1 0 0,0 1 1 0 0,0-1-1 0 0,1 0 0 0 0,0 0 1 0 0,0 1-1 0 0,0-1 1 0 0,0 0-1 0 0,1 0 1 0 0,-1 0-1 0 0,1 0 1 0 0,0 0-1 0 0,1 0 0 0 0,-1-1 1 0 0,0 1-1 0 0,1-1 1 0 0,0 1-1 0 0,0-1 1 0 0,3 2-15 0 0,24 6-1562 0 0,-6-7-2386 0 0,1-4-2313 0 0</inkml:trace>
  <inkml:trace contextRef="#ctx0" brushRef="#br0" timeOffset="27726.44">1 731 13061 0 0,'0'0'1872'0'0,"0"0"-1826"0"0,0 0-61 0 0,0 0 18 0 0,6-4-131 0 0,-2 2 156 0 0,-1 1-1 0 0,0-1 0 0 0,1 1 1 0 0,0 0-1 0 0,-1 0 0 0 0,1 0 1 0 0,-1 0-1 0 0,1 1 0 0 0,0-1 1 0 0,0 1-1 0 0,-1 0 0 0 0,1 0 0 0 0,0 1 1 0 0,0-1-1 0 0,-1 1 0 0 0,1 0 1 0 0,0 0-1 0 0,-1 0 0 0 0,1 0 1 0 0,-1 0-1 0 0,1 1 0 0 0,-1 0 1 0 0,0 0-1 0 0,0 0 0 0 0,0 0 1 0 0,0 0-1 0 0,0 0 0 0 0,0 1 0 0 0,0-1 1 0 0,-1 1-1 0 0,1 0 0 0 0,-1 0-27 0 0,0-1 45 0 0,0 1 0 0 0,-1-1 0 0 0,1 1 0 0 0,-1-1 0 0 0,0 1 0 0 0,1 0 0 0 0,-1-1 0 0 0,0 1 0 0 0,0 0 0 0 0,-1 0 0 0 0,1 0 0 0 0,-1 0 0 0 0,1 0 0 0 0,-1 0 0 0 0,0 0 0 0 0,0-1 0 0 0,0 1 0 0 0,-1 0 0 0 0,1 0 0 0 0,-1 0 0 0 0,0 0 0 0 0,1 0 0 0 0,-1 0 0 0 0,0-1 0 0 0,-1 1 0 0 0,1 0 0 0 0,0-1 0 0 0,-1 1 0 0 0,1-1 0 0 0,-1 1 0 0 0,0-1 0 0 0,0 0 0 0 0,0 0 0 0 0,0 0 0 0 0,0 0 0 0 0,-1 0 0 0 0,1 0 0 0 0,-1-1 0 0 0,1 1-45 0 0,-42 24-3811 0 0,37-23-698 0 0,3-4-2895 0 0</inkml:trace>
  <inkml:trace contextRef="#ctx0" brushRef="#br0" timeOffset="27976.25">217 725 10877 0 0,'0'0'2648'0'0,"0"0"-1639"0"0,0 0-801 0 0,0 0-139 0 0,0 0 192 0 0,-3 6 283 0 0,-2 6-181 0 0,0-5-271 0 0,1 0 1 0 0,0 1-1 0 0,1 0 1 0 0,0 0-1 0 0,0 0 1 0 0,0 0-1 0 0,1 0 1 0 0,0 1-1 0 0,1-1 1 0 0,0 1-1 0 0,0-1 1 0 0,1 1-1 0 0,0 0 1 0 0,1 2-93 0 0,57 9-675 0 0,-35-23-2279 0 0,-5-4-3353 0 0,-1-7-1031 0 0</inkml:trace>
  <inkml:trace contextRef="#ctx0" brushRef="#br0" timeOffset="28227.21">367 575 6081 0 0,'0'0'6022'0'0,"0"0"-4816"0"0,5-2-1050 0 0,29-9 593 0 0,-33 13-693 0 0,1 1 1 0 0,0 0-1 0 0,-1-1 0 0 0,0 1 0 0 0,1 0 1 0 0,-1 0-1 0 0,0 0 0 0 0,-1 0 0 0 0,1 0 1 0 0,0 0-1 0 0,-1 0 0 0 0,0 0 0 0 0,0 0 1 0 0,0 0-1 0 0,0 0 0 0 0,0 0 0 0 0,0 0 1 0 0,-1 1-1 0 0,1-1 0 0 0,-1 0 1 0 0,0 0-1 0 0,0-1 0 0 0,-1 3-56 0 0,-42 86 1146 0 0,112-85 325 0 0,-53-11-1727 0 0,24-6-520 0 0,-11 8-8082 0 0,-15 3 1539 0 0</inkml:trace>
  <inkml:trace contextRef="#ctx0" brushRef="#br0" timeOffset="28412.79">893 869 7433 0 0,'0'0'8452'0'0,"0"0"-7859"0"0,0 0-369 0 0,0 0-224 0 0,0 0 400 0 0,-43-4 8 0 0,21 0-124 0 0,-6 1-192 0 0,2 0-92 0 0,-1 2-48 0 0,2 0-16 0 0,-1 1-668 0 0,6 0-273 0 0,2 0-531 0 0,5 0-1360 0 0,5 0-3076 0 0</inkml:trace>
  <inkml:trace contextRef="#ctx0" brushRef="#br0" timeOffset="47344.65">1074 1113 336 0 0,'0'0'1028'0'0,"0"0"-712"0"0,0 0-248 0 0,0 0-68 0 0,0 0-52 0 0,0 0-196 0 0,0 0-272 0 0,0 0-380 0 0</inkml:trace>
  <inkml:trace contextRef="#ctx0" brushRef="#br0" timeOffset="50679.77">1244 1117 364 0 0,'0'0'0'0'0,"0"0"-52"0"0,0 0-260 0 0</inkml:trace>
  <inkml:trace contextRef="#ctx0" brushRef="#br0" timeOffset="51853.15">1244 1117 432 0 0,'6'1'90'0'0,"0"0"-1"0"0,0 0 1 0 0,0-1 0 0 0,0 0 0 0 0,0-1-1 0 0,1 1 1 0 0,-1-1 0 0 0,0 0 0 0 0,0-1-1 0 0,0 1 1 0 0,-1-1 0 0 0,1 0-1 0 0,0-1 1 0 0,-1 1 0 0 0,1-1 0 0 0,-1 0-1 0 0,0-1 1 0 0,0 1 0 0 0,2-3-90 0 0,5-2 104 0 0,-3 4 50 0 0,0-2 0 0 0,0 1-1 0 0,-1-2 1 0 0,0 1 0 0 0,0-1-1 0 0,0 0 1 0 0,-1 0 0 0 0,0-1-1 0 0,-1 0 1 0 0,1 0 0 0 0,-2-1-1 0 0,1 0 1 0 0,-1 0-1 0 0,0 0 1 0 0,-1 0 0 0 0,2-8-154 0 0,-1 2 28 0 0,0-1 1 0 0,-2 1 0 0 0,1-1 0 0 0,-2 0-1 0 0,0 0 1 0 0,-1 0 0 0 0,-1 0-1 0 0,0 0 1 0 0,-1 0 0 0 0,-1 0-1 0 0,-1 0 1 0 0,0 0 0 0 0,-1 0 0 0 0,-3-6-29 0 0,4 13 64 0 0,-1 1 1 0 0,-1-1 0 0 0,0 1-1 0 0,0 0 1 0 0,0 0 0 0 0,-1 1-1 0 0,-1 0 1 0 0,1 0 0 0 0,-1 0-1 0 0,0 0 1 0 0,0 1 0 0 0,-1 1 0 0 0,0-1-1 0 0,0 1 1 0 0,0 1 0 0 0,-5-3-65 0 0,-36-17 175 0 0,-143-48-536 0 0,171 73 343 0 0,0 0 0 0 0,0 1 0 0 0,0 1 1 0 0,0 1-1 0 0,1 1 0 0 0,0 1 1 0 0,0 1-1 0 0,0 0 0 0 0,1 2 1 0 0,0 0-1 0 0,1 1 0 0 0,0 1 1 0 0,-10 8 17 0 0,-69 33 27 0 0,87-46-47 0 0,0 0 0 0 0,0 0 0 0 0,1 1 1 0 0,0 0-1 0 0,0 1 0 0 0,0 0 0 0 0,1 0 0 0 0,0 1 0 0 0,1 0 1 0 0,0 0-1 0 0,0 1 0 0 0,1 0 0 0 0,1 0 0 0 0,-1 0 1 0 0,2 1-1 0 0,-1 0 0 0 0,1 0 0 0 0,1 0 0 0 0,0 0 0 0 0,1 0 1 0 0,0 1-1 0 0,1-1 0 0 0,0 1 0 0 0,0 0 0 0 0,2-1 0 0 0,0 9 20 0 0,1-3 100 0 0,-1-5-39 0 0,0 0 0 0 0,1 0 0 0 0,0-1 1 0 0,1 1-1 0 0,0-1 0 0 0,1 1 0 0 0,0-1 0 0 0,0 0 0 0 0,2 0 1 0 0,-1-1-1 0 0,1 0 0 0 0,2 2-61 0 0,111 123 117 0 0,-99-124 37 0 0,1 0 0 0 0,1-1 0 0 0,0-2 0 0 0,0 0 0 0 0,1-1 0 0 0,0-1 0 0 0,0-2 0 0 0,0 0 0 0 0,0-1 0 0 0,1-2 0 0 0,0 0 0 0 0,-1-1 0 0 0,1-2 0 0 0,-1 0 0 0 0,1-1 0 0 0,-1-2 0 0 0,0 0 0 0 0,-1-2 0 0 0,1 0 0 0 0,-1-2 0 0 0,-1 0 0 0 0,11-6-154 0 0,2-6-3636 0 0,-21 12-315 0 0</inkml:trace>
  <inkml:trace contextRef="#ctx0" brushRef="#br0" timeOffset="54779.6">1158 159 560 0 0,'0'0'935'0'0,"0"0"-541"0"0,0 0-123 0 0,0 0 323 0 0,0 0 1375 0 0,0 0-392 0 0,0 0-418 0 0,0 0-58 0 0,0 0-147 0 0,1-16-524 0 0,-9 14-468 0 0,1 1 0 0 0,0-1 0 0 0,0 2 0 0 0,-1-1-1 0 0,1 1 1 0 0,0 0 0 0 0,-1 1 0 0 0,1-1 0 0 0,0 1 0 0 0,0 1 0 0 0,0 0-1 0 0,0 0 1 0 0,0 0 0 0 0,0 1 0 0 0,0 0 0 0 0,1 0 0 0 0,-1 0 0 0 0,-5 5 38 0 0,56 36-581 0 0,-42-42 608 0 0,7 2 89 0 0,-1 0 0 0 0,1 1-1 0 0,-1 0 1 0 0,0 0-1 0 0,-1 1 1 0 0,1 0-1 0 0,-1 1 1 0 0,0-1-1 0 0,-1 1 1 0 0,0 1 0 0 0,0-1-1 0 0,0 1 1 0 0,-1 0-1 0 0,0 0 1 0 0,-1 1-1 0 0,0-1 1 0 0,0 1 0 0 0,-1 0-1 0 0,0 0 1 0 0,0 1-1 0 0,-1-1 1 0 0,-1 0-1 0 0,1 1-115 0 0,-6-6 87 0 0,1-1-1 0 0,-1 0 1 0 0,0 0 0 0 0,0 0-1 0 0,-1 0 1 0 0,1 0-1 0 0,0-1 1 0 0,-1 0-1 0 0,0 0 1 0 0,1 0-1 0 0,-1 0 1 0 0,0-1-1 0 0,0 0 1 0 0,0 0-1 0 0,0 0 1 0 0,0-1-1 0 0,0 0 1 0 0,0 1 0 0 0,0-2-1 0 0,0 1 1 0 0,0-1-1 0 0,0 1 1 0 0,-1-2-87 0 0,-5 2-3 0 0,-72-16-110 0 0,85 12-2238 0 0,2 1-2481 0 0,6-2-1222 0 0</inkml:trace>
  <inkml:trace contextRef="#ctx0" brushRef="#br0" timeOffset="56845.24">2405 1215 92 0 0,'0'0'264'0'0,"0"0"121"0"0,0 0 60 0 0,0 0-58 0 0,0 0-231 0 0,0 0-33 0 0,0 0-43 0 0,0 0-26 0 0,0 0-32 0 0,5 3 16 0 0,3 2 322 0 0,-1-2 0 0 0,2 1 0 0 0,-1-1 1 0 0,0 0-1 0 0,0-1 0 0 0,1 0 1 0 0,0 0-1 0 0,-1-1 0 0 0,1 0 1 0 0,0-1-1 0 0,-1 1 0 0 0,1-2 1 0 0,0 1-1 0 0,4-2-360 0 0,4-1 245 0 0,0-1 1 0 0,-1-1-1 0 0,0-1 0 0 0,0 0 1 0 0,0-1-1 0 0,-1 0 0 0 0,0-2 1 0 0,0 1-1 0 0,-1-2 1 0 0,0 0-1 0 0,6-7-245 0 0,-11 13 32 0 0,0-1-1 0 0,-1 0 1 0 0,0-1 0 0 0,0 0-1 0 0,0 0 1 0 0,0 0 0 0 0,-1-1-1 0 0,0-1 1 0 0,-1 1 0 0 0,0-1 0 0 0,0 0-1 0 0,0 0 1 0 0,-1-1 0 0 0,0 0-1 0 0,-1 0 1 0 0,0 0 0 0 0,-1 0-1 0 0,1 0 1 0 0,-2-1 0 0 0,1 0-1 0 0,-1 0 1 0 0,-1 1 0 0 0,0-1 0 0 0,0 0-1 0 0,-1 0 1 0 0,0 0 0 0 0,-1 0-1 0 0,0 0 1 0 0,-1 0 0 0 0,-2-7-32 0 0,-7-6-111 0 0,-1 1 1 0 0,-1 0-1 0 0,0 1 1 0 0,-2 0 0 0 0,-1 1-1 0 0,-1 1 1 0 0,0 0-1 0 0,-1 1 1 0 0,-1 1 0 0 0,-1 1-1 0 0,0 1 1 0 0,-1 0-1 0 0,-1 2 1 0 0,-6-3 110 0 0,6 6-237 0 0,0 0 0 0 0,0 2 0 0 0,-1 0 0 0 0,0 2 0 0 0,-1 1 0 0 0,1 0 0 0 0,-1 2 0 0 0,0 0 0 0 0,-20 2 237 0 0,32 0-6 0 0,0 1 1 0 0,1 1 0 0 0,-1 0 0 0 0,1 1-1 0 0,-1 0 1 0 0,1 1 0 0 0,0 0 0 0 0,0 0-1 0 0,0 1 1 0 0,0 1 0 0 0,1 0-1 0 0,-1 1 1 0 0,1-1 0 0 0,1 2 0 0 0,-1 0-1 0 0,1 0 1 0 0,0 0 0 0 0,1 1 0 0 0,-6 7 5 0 0,-60 52-73 0 0,64-62 43 0 0,0 1 0 0 0,0 0 1 0 0,1 1-1 0 0,0 0 0 0 0,0 0 0 0 0,1 1 1 0 0,0 0-1 0 0,0 1 0 0 0,1 0 1 0 0,0 0-1 0 0,0 0 0 0 0,1 1 0 0 0,0 0 1 0 0,1 0-1 0 0,0 1 0 0 0,1-1 1 0 0,0 1-1 0 0,1 0 0 0 0,0 0 1 0 0,0 0-1 0 0,2 1 0 0 0,-1-1 0 0 0,1 1 1 0 0,1-1-1 0 0,0 1 0 0 0,0-1 1 0 0,1 0-1 0 0,3 9 30 0 0,94 179 1747 0 0,-89-188-1561 0 0,0-1 0 0 0,0 1 1 0 0,1-2-1 0 0,0 1 0 0 0,1-1 0 0 0,0-1 1 0 0,0 0-1 0 0,1-1 0 0 0,0 0 1 0 0,0 0-1 0 0,1-2 0 0 0,0 1 0 0 0,0-2 1 0 0,0 0-1 0 0,0 0 0 0 0,1-1 1 0 0,0-1-1 0 0,-1 0 0 0 0,1-1 0 0 0,0 0 1 0 0,8-2-187 0 0,112-17-1671 0 0,-126 15-1177 0 0,2-3-2544 0 0</inkml:trace>
  <inkml:trace contextRef="#ctx0" brushRef="#br0" timeOffset="58530.9">2389 131 2728 0 0,'0'0'-46'0'0,"0"0"956"0"0,0 0-62 0 0,0 0-364 0 0,0 0-129 0 0,0 0 45 0 0,-2 4 112 0 0,19 146 3123 0 0,-16-86-2694 0 0,-5-87-6276 0 0,3 13 1139 0 0</inkml:trace>
  <inkml:trace contextRef="#ctx0" brushRef="#br0" timeOffset="58797.97">2414 60 5841 0 0,'0'0'710'0'0,"7"2"-424"0"0,2 0-37 0 0,0 0-1 0 0,0 1 0 0 0,0 0 0 0 0,-1 0 0 0 0,1 1 1 0 0,-1 0-1 0 0,0 1 0 0 0,0 0 0 0 0,0 0 1 0 0,-1 1-1 0 0,0 0 0 0 0,0 0 0 0 0,0 0 1 0 0,-1 1-1 0 0,0 0 0 0 0,4 6-248 0 0,-10-12 26 0 0,1 0 1 0 0,-1 1-1 0 0,0-1 1 0 0,0 1-1 0 0,1-1 1 0 0,-1 1-1 0 0,0-1 1 0 0,0 1-1 0 0,-1-1 1 0 0,1 0-1 0 0,0 1 0 0 0,0-1 1 0 0,-1 1-1 0 0,1-1 1 0 0,-1 0-1 0 0,1 1 1 0 0,-1-1-1 0 0,1 0 1 0 0,-1 1-1 0 0,0-1 1 0 0,0 0-1 0 0,0 0 0 0 0,0 0 1 0 0,0 0-1 0 0,0 0 1 0 0,0 0-1 0 0,0 0 1 0 0,0 0-1 0 0,0 0 1 0 0,0 0-1 0 0,-1 0 1 0 0,1-1-1 0 0,0 1 1 0 0,-1 0-1 0 0,1-1 0 0 0,0 0 1 0 0,-1 1-1 0 0,1-1 1 0 0,-1 0-1 0 0,1 1 1 0 0,0-1-1 0 0,-1 0 1 0 0,-1 0-27 0 0,-66 9-4316 0 0,56-9-311 0 0</inkml:trace>
  <inkml:trace contextRef="#ctx0" brushRef="#br0" timeOffset="69254.41">1220 953 764 0 0,'0'0'354'0'0,"0"0"-252"0"0,0 0-239 0 0,0 0 33 0 0,0 0 45 0 0,0 0 14 0 0,0 0 17 0 0,-1 0-18 0 0,-1 3 54 0 0,1-1 7651 0 0,2 0-5655 0 0,5 1-11555 0 0,-6-4 9670 0 0,-6-2-1159 0 0</inkml:trace>
  <inkml:trace contextRef="#ctx0" brushRef="#br0" timeOffset="71459.87">2565 1177 1108 0 0,'0'0'735'0'0,"0"0"560"0"0,0 0 810 0 0,0 0-631 0 0,0 0-582 0 0,0 0-276 0 0,0 0-196 0 0,0 0-160 0 0,0 0-105 0 0,-2 8 99 0 0,1-6-3467 0 0,1-2-2888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8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1 185 588 0 0,'0'0'0'0'0</inkml:trace>
  <inkml:trace contextRef="#ctx0" brushRef="#br0" timeOffset="8969.88">10 1 1096 0 0,'0'0'7201'0'0,"0"0"-4594"0"0,0 0-1394 0 0,0 0-285 0 0,0 0-252 0 0,0 0-101 0 0,0 0 376 0 0,1 8 71 0 0,-1 156 1633 0 0,-1-159-2876 0 0,-2 33 920 0 0,19-21-4256 0 0,-4-16-2079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01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246 101 3284 0 0,'0'0'5155'0'0,"0"0"-2942"0"0,0 0-1469 0 0,0 0-400 0 0,0 0 20 0 0,0 0 244 0 0,0 0 163 0 0,-7 1-64 0 0,-224-16 1130 0 0,224 10-3299 0 0,10-5-4888 0 0,3 5 887 0 0</inkml:trace>
  <inkml:trace contextRef="#ctx0" brushRef="#br0" timeOffset="202.44">61 1 2888 0 0,'0'0'4054'0'0,"0"0"-2394"0"0,0 0-775 0 0,6 7 215 0 0,-1-2-778 0 0,-1 0 0 0 0,1 1 0 0 0,-1 0 0 0 0,0 0 0 0 0,-1 0 0 0 0,1 1 0 0 0,-1-1 0 0 0,0 1 1 0 0,-1 0-1 0 0,0-1 0 0 0,0 1 0 0 0,0 0 0 0 0,-1 0 0 0 0,0 1 0 0 0,0-1 0 0 0,-1 0 0 0 0,0 0 0 0 0,0 0 0 0 0,-1 1 0 0 0,0-1 0 0 0,0 0 0 0 0,-1 2-322 0 0,0-4-561 0 0,-6 28 1561 0 0,10-24-3819 0 0,6-5-3855 0 0,3-6-1864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47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808 0 1864 0 0,'0'0'7318'0'0,"0"0"-5126"0"0,0 0-1636 0 0,0 0 163 0 0,0 0 265 0 0,0 0-339 0 0,6 7-300 0 0,1-1-210 0 0,-1 1 0 0 0,1 1 0 0 0,-1-1 0 0 0,-1 1 0 0 0,1 0 0 0 0,-2 0 0 0 0,1 1 0 0 0,-1 0 0 0 0,0-1-1 0 0,-1 1 1 0 0,0 0 0 0 0,0 1 0 0 0,-1-1 0 0 0,0 1 0 0 0,-1-1 0 0 0,0 1 0 0 0,0-1 0 0 0,-1 1 0 0 0,-1-1-1 0 0,1 1 1 0 0,-2 0 0 0 0,1-1 0 0 0,-1 0 0 0 0,0 1 0 0 0,-1-1 0 0 0,0 0 0 0 0,-1 0 0 0 0,0 0 0 0 0,0-1 0 0 0,-1 1-1 0 0,0-1 1 0 0,-6 7-135 0 0,-147 98-880 0 0,81-87-5977 0 0,44-23-3834 0 0</inkml:trace>
  <inkml:trace contextRef="#ctx0" brushRef="#br0" timeOffset="9596.15">356 34 992 0 0,'0'0'4921'0'0,"0"0"-2681"0"0,0 0-1274 0 0,0 0-225 0 0,0 0 80 0 0,0 0 115 0 0,0 0-79 0 0,0 0-260 0 0,8-13-543 0 0,-16 20 40 0 0,0 1 1 0 0,0 0-1 0 0,1 0 1 0 0,0 0-1 0 0,0 1 1 0 0,1 0 0 0 0,0 0-1 0 0,0 1 1 0 0,1 0-1 0 0,1 0 1 0 0,-1 0-1 0 0,2 0 1 0 0,-2 8-95 0 0,7-15 43 0 0,0 0 0 0 0,1 0-1 0 0,-1 0 1 0 0,1 0 0 0 0,0-1 0 0 0,0 1 0 0 0,0-1-1 0 0,0 0 1 0 0,0 1 0 0 0,0-2 0 0 0,1 1 0 0 0,-1 0-1 0 0,1-1 1 0 0,-1 1 0 0 0,1-1 0 0 0,0 0-1 0 0,0 0 1 0 0,-1 0 0 0 0,1-1 0 0 0,0 1 0 0 0,0-1-1 0 0,0 0 1 0 0,0 0 0 0 0,0-1 0 0 0,-1 1 0 0 0,1-1-1 0 0,2 0-42 0 0,1 1 92 0 0,1 0-50 0 0,-5 1-22 0 0,-1 0 0 0 0,1 0 0 0 0,0 0 0 0 0,0 0 1 0 0,0-1-1 0 0,0 1 0 0 0,0-1 0 0 0,0 0 1 0 0,0 0-1 0 0,0 0 0 0 0,0 0 0 0 0,0 0 1 0 0,0-1-1 0 0,0 0 0 0 0,0 1 0 0 0,0-1 1 0 0,0 0-1 0 0,0 0 0 0 0,-1-1 0 0 0,1 1 1 0 0,0-1-1 0 0,-1 1 0 0 0,1-1 0 0 0,-1 0 1 0 0,0 0-1 0 0,1 0 0 0 0,-1 0 0 0 0,0 0 1 0 0,0 0-1 0 0,0-1 0 0 0,-1 1 0 0 0,1-1 1 0 0,0 1-1 0 0,-1-1 0 0 0,0 0 0 0 0,0 1 1 0 0,0-1-1 0 0,0 0 0 0 0,0 0 0 0 0,0 0 1 0 0,-1 0-1 0 0,1 0-20 0 0,-20 171 2435 0 0,13-140-2166 0 0,5-22-3472 0 0,1-1-3471 0 0,0-14-2434 0 0</inkml:trace>
  <inkml:trace contextRef="#ctx0" brushRef="#br0" timeOffset="12711.25">185 234 1004 0 0,'0'0'332'0'0,"0"0"5"0"0,0 0-30 0 0,0 0 357 0 0,0 0 1280 0 0,0 0 67 0 0,0 0-684 0 0,0 0-474 0 0,-33-2 6147 0 0,18 0-6430 0 0,-120-20 465 0 0,133 21-1594 0 0,4 1-6206 0 0,1-3-1095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4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39 4060 0 0,'0'0'7136'0'0,"0"0"-4534"0"0,0 0-1347 0 0,0 0-178 0 0,0 0-79 0 0,0 0-385 0 0,-7-1-215 0 0,-76-6 244 0 0,-37-6-2851 0 0,110 2-2816 0 0,9 4-477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4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36 9821 0 0,'0'0'2408'0'0,"0"0"-392"0"0,0 0-1096 0 0,0 0-488 0 0,0 0 116 0 0,-56-14 33 0 0,30 11-145 0 0,-5 0-312 0 0,1 1-124 0 0,0-1-584 0 0,3 2-713 0 0,2-2-319 0 0,6 0-1152 0 0,6-1-3345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4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3208 0 0,'0'0'6178'0'0,"0"0"-4354"0"0,0 0-1611 0 0,0 0-97 0 0,0 0 356 0 0,0 0 55 0 0,0 0-66 0 0,-3 7-43 0 0,-18 92 135 0 0,20-97-459 0 0,1 0 1 0 0,0 1-1 0 0,0-1 1 0 0,0 0 0 0 0,0 1-1 0 0,0-1 1 0 0,1 0-1 0 0,-1 1 1 0 0,1-1-1 0 0,-1 0 1 0 0,1 0 0 0 0,0 0-1 0 0,0 0 1 0 0,0 0-1 0 0,0 1 1 0 0,0-2-1 0 0,0 1 1 0 0,1 0-1 0 0,-1 0 1 0 0,1 0 0 0 0,-1-1-1 0 0,1 1 1 0 0,0 0-1 0 0,0-1 1 0 0,-1 0-1 0 0,1 1 1 0 0,0-1 0 0 0,0 0-1 0 0,0 0 1 0 0,1 0-1 0 0,-1 0 1 0 0,0-1-1 0 0,0 1 1 0 0,0 0 0 0 0,1-1-1 0 0,-1 0 1 0 0,0 1-1 0 0,1-1 1 0 0,-1 0-1 0 0,0 0 1 0 0,0 0-1 0 0,1-1 1 0 0,-1 1 0 0 0,0 0-1 0 0,1-1 1 0 0,1 0-95 0 0,-3 1 45 0 0,1 0 1 0 0,-1-1-1 0 0,0 1 1 0 0,1 0-1 0 0,-1-1 1 0 0,1 1-1 0 0,-1-1 1 0 0,1 1-1 0 0,-1-1 1 0 0,0 1-1 0 0,1-1 1 0 0,-1 0-1 0 0,0 0 1 0 0,0 0-1 0 0,0 0 1 0 0,1 0-1 0 0,-1 0 1 0 0,0 0-1 0 0,0 0 0 0 0,0 0 1 0 0,-1 0-1 0 0,1-1 1 0 0,0 1-1 0 0,0 0 1 0 0,-1-1-1 0 0,1 1 1 0 0,-1 0-1 0 0,1-1 1 0 0,-1 1-1 0 0,1-1 1 0 0,-1 1-1 0 0,0-1 1 0 0,0 1-1 0 0,0-1 1 0 0,0 1-1 0 0,0-1 1 0 0,0 1-1 0 0,0-1 1 0 0,0 1-1 0 0,-1-1 1 0 0,1 1-1 0 0,-1 0 1 0 0,1-1-1 0 0,-1 0-45 0 0,-42-51-2665 0 0,33 49 473 0 0,2 0-4638 0 0,1 2-1768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2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3664 0 0,'0'0'1374'0'0,"0"0"1783"0"0,0 0-1748 0 0,0 0-624 0 0,0 0 137 0 0,0 0-192 0 0,0 0-301 0 0,0 0-142 0 0,-1 5-134 0 0,-1 5-60 0 0,1-1 0 0 0,0 1 0 0 0,0 0 0 0 0,1 0 0 0 0,0 0 0 0 0,0-1 0 0 0,2 1 0 0 0,-1 0 0 0 0,1-1 0 0 0,0 1 0 0 0,1-1 0 0 0,0 1 0 0 0,0-1 0 0 0,5 8-93 0 0,-4-15 46 0 0,-1 0-1 0 0,0 0 1 0 0,1-1-1 0 0,-1 1 1 0 0,1-1-1 0 0,-1 0 1 0 0,1 0-1 0 0,-1 0 1 0 0,1 0-1 0 0,0-1 1 0 0,0 1 0 0 0,-1-1-1 0 0,1 0 1 0 0,0 0-1 0 0,0 0 1 0 0,0-1-1 0 0,-1 0 1 0 0,1 1-1 0 0,0-1 1 0 0,-1 0-1 0 0,1-1 1 0 0,-1 1 0 0 0,1-1-1 0 0,-1 1 1 0 0,0-1-1 0 0,1 0 1 0 0,-1 0-1 0 0,0-1 1 0 0,0 1-1 0 0,-1-1 1 0 0,1 1 0 0 0,0-1-1 0 0,-1 0 1 0 0,1 0-1 0 0,-1 0 1 0 0,0 0-1 0 0,0 0 1 0 0,-1-1-1 0 0,1 1 1 0 0,0-1-1 0 0,0-1-45 0 0,4-50-30 0 0,-7 43-191 0 0,-1 39 605 0 0,0-10-791 0 0,0 51 1904 0 0,11-53-4509 0 0,8-9-3905 0 0,-7-8-456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8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26 1592 0 0,'0'0'1064'0'0,"0"0"2493"0"0,0 0-1036 0 0,0 0-1081 0 0,0 0-219 0 0,0 0 241 0 0,0 0-62 0 0,0 0-433 0 0,0 0-284 0 0,-22 2 760 0 0,-7-4-1330 0 0,-33-4-405 0 0,26-4-2874 0 0,27 4-1855 0 0,8 2 37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8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10377 0 0,'0'0'5824'0'0,"0"0"-5756"0"0,3 38-20 0 0,-3-21 405 0 0,-3 1 7 0 0,2 0-200 0 0,-6 0-36 0 0,4-1-224 0 0,-1 0-40 0 0,2-1-480 0 0,2 0-669 0 0,0-5-1671 0 0,9-2-4408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9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6493 0 0,'0'0'9596'0'0,"0"0"-9079"0"0,0 0-453 0 0,0 0 72 0 0,-10 40 412 0 0,2-28-140 0 0,-7 1-112 0 0,1 0-72 0 0,-4 1-224 0 0,-5 1-48 0 0,4-1-388 0 0,-1-1-644 0 0,3-5-1401 0 0,4-3-4295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0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37 6717 0 0,'0'0'10205'0'0,"0"0"-10205"0"0,0 0-224 0 0,0 0 224 0 0,0 0 748 0 0,-43 0-404 0 0,25-3-256 0 0,1 0-88 0 0,-3-2-796 0 0,2 0-561 0 0,2-1-703 0 0,4-2-1196 0 0,4 2-3249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0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28 10697 0 0,'0'0'4572'0'0,"0"0"-4156"0"0,0 0-256 0 0,0 0 92 0 0,0 0 65 0 0,-37-3-29 0 0,14 2-128 0 0,-1-1-160 0 0,-3-1-96 0 0,1 1-1289 0 0,2-2-871 0 0,6 1-2872 0 0,6-7-2869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1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3088 0 0,'0'0'8367'0'0,"0"0"-5807"0"0,0 0-1760 0 0,0 0 234 0 0,0 0 71 0 0,0 0-558 0 0,0 0-544 0 0,-6 2-60 0 0,1 0 59 0 0,0-1 0 0 0,0 1 0 0 0,0 0 0 0 0,0 1 0 0 0,1-1 0 0 0,-1 1 0 0 0,1 0 0 0 0,0 0 0 0 0,0 0-1 0 0,0 1 1 0 0,0 0 0 0 0,1-1 0 0 0,-1 1 0 0 0,1 1 0 0 0,0-1 0 0 0,0 0 0 0 0,0 1 0 0 0,1-1 0 0 0,-1 1 0 0 0,1 0 0 0 0,0 0 0 0 0,1 0 0 0 0,-1 0 0 0 0,1 0 0 0 0,0 0 0 0 0,0 0 0 0 0,1 0 0 0 0,-1 4-2 0 0,6-4-21 0 0,-1-1 1 0 0,1 0 0 0 0,0 0 0 0 0,0 0 0 0 0,1-1 0 0 0,-1 1 0 0 0,1-1 0 0 0,-1-1-1 0 0,1 1 1 0 0,0-1 0 0 0,0 0 0 0 0,0 0 0 0 0,0-1 0 0 0,0 0 0 0 0,1 0 0 0 0,-1 0-1 0 0,0-1 1 0 0,1 0 0 0 0,-1 0 0 0 0,0 0 0 0 0,6-2 20 0 0,-9 1-4 0 0,0-1 0 0 0,0 0 0 0 0,0 1 0 0 0,-1-1 0 0 0,1-1 0 0 0,0 1 0 0 0,-1 0 0 0 0,0 0 0 0 0,1-1 0 0 0,-1 0 0 0 0,0 1 0 0 0,0-1 0 0 0,-1 0 0 0 0,1 0 0 0 0,-1 0-1 0 0,1 0 1 0 0,-1 0 0 0 0,0 0 0 0 0,0 0 0 0 0,0-1 0 0 0,0 1 0 0 0,-1 0 0 0 0,1-1 0 0 0,-1-1 4 0 0,0 5 121 0 0,0 1 20 0 0,-3 43-62 0 0,-2 50 640 0 0,4-32-3413 0 0,1-50-2786 0 0,5-4-4104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2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75 992 0 0,'0'0'6099'0'0,"0"0"-3996"0"0,0 0-1202 0 0,0 0 201 0 0,-2-6 99 0 0,3 4-1139 0 0,-1 0 0 0 0,0 1 0 0 0,0-1 0 0 0,0 0 0 0 0,-1 0 0 0 0,1 0 0 0 0,0 1 0 0 0,0-1 1 0 0,-1 0-1 0 0,0 1 0 0 0,1-1 0 0 0,-1 0 0 0 0,0 1 0 0 0,1-1 0 0 0,-1 1 0 0 0,0-1 0 0 0,0 1 0 0 0,0-1 0 0 0,-1 1 0 0 0,1 0 1 0 0,0-1-1 0 0,0 1 0 0 0,-1 0 0 0 0,1 0 0 0 0,-1 0 0 0 0,1 0 0 0 0,-1 0 0 0 0,1 0 0 0 0,-1 1 0 0 0,0-1 0 0 0,1 0 0 0 0,-1 1 0 0 0,0-1 1 0 0,1 1-1 0 0,-1 0 0 0 0,0-1 0 0 0,0 1 0 0 0,0 0 0 0 0,1 0 0 0 0,-1 0 0 0 0,0 0 0 0 0,0 1 0 0 0,1-1 0 0 0,-1 0 0 0 0,0 1 1 0 0,0-1-1 0 0,1 1 0 0 0,-1 0 0 0 0,1 0 0 0 0,-1-1 0 0 0,0 1 0 0 0,1 0 0 0 0,0 0 0 0 0,-1 0 0 0 0,1 1 0 0 0,-1-1 0 0 0,1 0 1 0 0,0 0-1 0 0,0 1 0 0 0,0-1 0 0 0,0 1 0 0 0,-1 0-62 0 0,2 1 55 0 0,-1 0 0 0 0,1-1 0 0 0,0 1 0 0 0,-1-1 0 0 0,1 1 0 0 0,0 0 0 0 0,1-1 0 0 0,-1 1 0 0 0,1-1 0 0 0,-1 1 0 0 0,1-1 0 0 0,0 1 0 0 0,-1-1 0 0 0,1 1 0 0 0,1-1 0 0 0,-1 0 0 0 0,0 1 0 0 0,0-1 0 0 0,1 0 0 0 0,-1 0 0 0 0,1 0 0 0 0,0 0 0 0 0,0 0 0 0 0,0-1 0 0 0,0 1 0 0 0,0 0 0 0 0,0-1 0 0 0,0 1 0 0 0,0-1 0 0 0,1 0 0 0 0,-1 0 0 0 0,0 0 0 0 0,1 0 0 0 0,-1 0 0 0 0,1-1 0 0 0,-1 1 0 0 0,1 0 1 0 0,-1-1-1 0 0,1 0 0 0 0,0 0 0 0 0,-1 0 0 0 0,1 0 0 0 0,-1 0 0 0 0,1 0 0 0 0,0-1 0 0 0,-1 1 0 0 0,1-1 0 0 0,-1 0 0 0 0,0 0 0 0 0,3-1-55 0 0,-3-1 9 0 0,-1 0 0 0 0,0 0-1 0 0,1-1 1 0 0,-1 1 0 0 0,0 0 0 0 0,-1-1 0 0 0,1 1 0 0 0,-1 0 0 0 0,0-1 0 0 0,1 1 0 0 0,-1-1 0 0 0,-1 1 0 0 0,1-1-1 0 0,0 1 1 0 0,-1-1 0 0 0,0 1 0 0 0,0 0 0 0 0,0-1 0 0 0,0 1 0 0 0,0 0 0 0 0,-1 0 0 0 0,1 0 0 0 0,-1 0 0 0 0,0 0-1 0 0,0 0 1 0 0,0 0 0 0 0,-1 1 0 0 0,1-1 0 0 0,0 1 0 0 0,-1 0 0 0 0,0-1 0 0 0,1 1 0 0 0,-1 0 0 0 0,0 0 0 0 0,0 1-1 0 0,-3-2-8 0 0,4 4-10 0 0,0 0 0 0 0,0 0-1 0 0,0 0 1 0 0,0 0 0 0 0,0 1-1 0 0,0-1 1 0 0,1 1 0 0 0,-1-1 0 0 0,0 1-1 0 0,1-1 1 0 0,-1 1 0 0 0,1 0-1 0 0,0 0 1 0 0,0 0 0 0 0,0 0-1 0 0,0 0 1 0 0,0 0 0 0 0,0 0-1 0 0,0 0 1 0 0,1 0 0 0 0,-1 1-1 0 0,1-1 1 0 0,-1 0 0 0 0,1 0-1 0 0,0 1 1 0 0,0-1 0 0 0,0 0-1 0 0,0 0 1 0 0,0 1 0 0 0,1-1-1 0 0,-1 0 1 0 0,1 0 0 0 0,-1 1-1 0 0,1-1 1 0 0,0 0 0 0 0,0 0-1 0 0,0 0 1 0 0,0 0 0 0 0,0 0-1 0 0,0 0 1 0 0,2 1 10 0 0,-4-4 21 0 0,1-1 1 0 0,0 1-1 0 0,0 0 0 0 0,0-1 1 0 0,-1 1-1 0 0,1 0 0 0 0,1-1 1 0 0,-1 1-1 0 0,0 0 0 0 0,0 0 1 0 0,0-1-1 0 0,1 1 0 0 0,-1 0 1 0 0,1 0-1 0 0,-1-1 0 0 0,1 1 1 0 0,-1 0-1 0 0,1 0 0 0 0,0 0 1 0 0,-1 0-1 0 0,1 0 0 0 0,0 0 1 0 0,0 0-1 0 0,0 0 0 0 0,0 0 1 0 0,0 0-1 0 0,0 0 0 0 0,0 0 1 0 0,0 1-1 0 0,0-1 0 0 0,0 0 1 0 0,1 1-1 0 0,-1-1 0 0 0,0 1 1 0 0,0-1-1 0 0,1 1 0 0 0,-1 0 1 0 0,0 0-1 0 0,0-1 0 0 0,1 1 1 0 0,-1 0-1 0 0,0 0 0 0 0,1 0 1 0 0,-1 0-1 0 0,0 1 0 0 0,1-1 1 0 0,-1 0-1 0 0,0 1 0 0 0,0-1 1 0 0,1 0-1 0 0,-1 1 0 0 0,0-1 1 0 0,0 1-1 0 0,0 0 1 0 0,1-1-1 0 0,-1 1 0 0 0,0 0 1 0 0,0 0-1 0 0,0 0 0 0 0,0 0 1 0 0,-1 0-1 0 0,1 0 0 0 0,0 0 1 0 0,0 0-22 0 0,-37-39-801 0 0,36 38 786 0 0,-1 0 0 0 0,0-1 0 0 0,1 1-1 0 0,-1 0 1 0 0,0-1 0 0 0,0 1 0 0 0,0 0 0 0 0,1 0-1 0 0,-1 0 1 0 0,0-1 0 0 0,0 1 0 0 0,0 0 0 0 0,1 0-1 0 0,-1 0 1 0 0,0 1 0 0 0,0-1 0 0 0,0 0 0 0 0,1 0-1 0 0,-1 0 1 0 0,0 0 0 0 0,0 1 0 0 0,1-1 0 0 0,-1 0-1 0 0,0 1 1 0 0,0-1 0 0 0,1 1 0 0 0,-1-1 0 0 0,0 1-1 0 0,1-1 1 0 0,-1 1 0 0 0,1-1 0 0 0,-1 1 0 0 0,1 0-1 0 0,-1-1 1 0 0,1 1 0 0 0,-1 0 0 0 0,1-1 0 0 0,0 1-1 0 0,-1 0 1 0 0,1 0 0 0 0,0-1 0 0 0,-1 1 0 0 0,1 0-1 0 0,0 0 1 0 0,0-1 0 0 0,0 1 0 0 0,0 0 0 0 0,0 0-1 0 0,0 0 1 0 0,0 0 0 0 0,0-1 0 0 0,0 1 0 0 0,0 0-1 0 0,0 0 1 0 0,1-1 0 0 0,-1 1 0 0 0,0 0 0 0 0,0 0-1 0 0,1 0 1 0 0,-1-1 0 0 0,1 1 15 0 0,23 18 1721 0 0,-15-13-5038 0 0,-2-1-5983 0 0,-6-3 1663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2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6537 0 0,'0'0'4352'0'0,"0"0"-4352"0"0,0 0 180 0 0,0 0-152 0 0,0 0 332 0 0,15 40-156 0 0,-15-22 64 0 0,0 5 40 0 0,0 3-12 0 0,-2 3-128 0 0,1 0-104 0 0,-2 4-64 0 0,2 5-80 0 0,1 9-688 0 0,0 11-168 0 0,0 4-524 0 0,0 1-148 0 0,0-17-1569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2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5276 0 0,'0'0'5149'0'0,"0"6"-3499"0"0,-13 254 3295 0 0,2-153-8633 0 0,6 1-6300 0 0,5-79 6644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2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3284 0 0,'0'0'6426'0'0,"2"8"-3800"0"0,20 203 2236 0 0,-32-120-10794 0 0,6-80 1159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3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13 5016 0 0,'0'0'7073'0'0,"0"0"-6165"0"0,0 0-692 0 0,0 0 344 0 0,0 0 356 0 0,0 0-36 0 0,0 0-160 0 0,-47 5-355 0 0,26-6-309 0 0,3 1-56 0 0,-4-2-148 0 0,3 1-497 0 0,0-1-199 0 0,6-1-484 0 0,1-1-1040 0 0,4 0-2756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3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10817 0 0,'0'0'4060'0'0,"0"0"-2907"0"0,0 0-765 0 0,0 0 342 0 0,0 0-176 0 0,0 0-403 0 0,0 0-86 0 0,-4 2 6 0 0,-62 51 152 0 0,65-51-211 0 0,0-1 0 0 0,0 1 0 0 0,0-1 0 0 0,0 0 0 0 0,0 1 0 0 0,1 0 0 0 0,-1-1 0 0 0,1 1 0 0 0,-1-1 0 0 0,1 1 0 0 0,0 0 0 0 0,-1-1 0 0 0,1 1 0 0 0,0 0 0 0 0,0 0 0 0 0,0-1 0 0 0,0 1 0 0 0,1 0 0 0 0,-1-1 0 0 0,0 1 0 0 0,1 0 0 0 0,-1-1 0 0 0,1 1 0 0 0,-1-1 0 0 0,1 1 0 0 0,0-1 0 0 0,0 1-1 0 0,0-1 1 0 0,0 1 0 0 0,0-1 0 0 0,0 0 0 0 0,0 0 0 0 0,0 1 0 0 0,0-1 0 0 0,1 0 0 0 0,-1 0 0 0 0,0 0 0 0 0,1 0 0 0 0,-1 0 0 0 0,1-1 0 0 0,-1 1 0 0 0,1 0 0 0 0,-1-1 0 0 0,1 1 0 0 0,0-1 0 0 0,-1 1 0 0 0,1-1 0 0 0,0 0 0 0 0,-1 0 0 0 0,3 0-12 0 0,-2 1-3 0 0,1 0-1 0 0,-1 0 1 0 0,1 0 0 0 0,0-1-1 0 0,0 0 1 0 0,-1 1 0 0 0,1-1-1 0 0,0 0 1 0 0,-1 0 0 0 0,1 0-1 0 0,0-1 1 0 0,0 1 0 0 0,-1-1-1 0 0,1 1 1 0 0,0-1 0 0 0,-1 0-1 0 0,1 0 1 0 0,-1 0 0 0 0,1 0-1 0 0,-1-1 1 0 0,0 1 0 0 0,1-1-1 0 0,-1 1 1 0 0,0-1 0 0 0,0 0-1 0 0,0 0 1 0 0,0 0 0 0 0,-1 0-1 0 0,1 0 1 0 0,0 0 0 0 0,-1-1-1 0 0,1 1 1 0 0,-1-1 3 0 0,4-3-117 0 0,4 41 381 0 0,-6 104 791 0 0,-3-87-2356 0 0,1 1-3956 0 0,0-43-3156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9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0 146 5348 0 0,'0'0'8658'0'0,"0"0"-6439"0"0,0 0-2173 0 0,0 0 104 0 0,0 0 16 0 0,7 0-136 0 0,-1 1-25 0 0,0 1 0 0 0,0-1 1 0 0,-1 1-1 0 0,1 1 0 0 0,-1-1 0 0 0,1 1 1 0 0,-1 0-1 0 0,0 0 0 0 0,0 1 0 0 0,0-1 1 0 0,0 1-1 0 0,-1 0 0 0 0,0 0 0 0 0,1 1 1 0 0,-1-1-1 0 0,-1 1 0 0 0,1 0 1 0 0,2 5-6 0 0,-3-6 24 0 0,0 1 1 0 0,0-1-1 0 0,0 1 1 0 0,-1-1 0 0 0,0 1-1 0 0,0 0 1 0 0,0 0 0 0 0,0 0-1 0 0,-1 0 1 0 0,0 0 0 0 0,0 0-1 0 0,0 0 1 0 0,-1 0-1 0 0,0 1 1 0 0,0-1 0 0 0,0 0-1 0 0,0 0 1 0 0,-1 0 0 0 0,0 1-1 0 0,0-1 1 0 0,0 0 0 0 0,-1 0-1 0 0,-1 3-24 0 0,-42 28-2487 0 0,37-34-1259 0 0,3-3-3787 0 0</inkml:trace>
  <inkml:trace contextRef="#ctx0" brushRef="#br0" timeOffset="233.66">222 192 10333 0 0,'0'0'4670'0'0,"0"0"-3944"0"0,0 7-396 0 0,-9 26 165 0 0,-3 91 171 0 0,49-100-2233 0 0,-7-22-2400 0 0,-14-2-1142 0 0</inkml:trace>
  <inkml:trace contextRef="#ctx0" brushRef="#br0" timeOffset="558.81">481 0 5805 0 0,'0'0'6944'0'0,"0"0"-5423"0"0,0 0-938 0 0,-2 8 223 0 0,-34 71 745 0 0,-20-57-3880 0 0,29-64-2935 0 0,52 22 6735 0 0,-19 20-1148 0 0,0 0-1 0 0,0 1 0 0 0,1 0 1 0 0,-1 0-1 0 0,0 1 1 0 0,0 0-1 0 0,0 0 0 0 0,0 0 1 0 0,0 1-1 0 0,-1 0 1 0 0,1 0-1 0 0,-1 0 0 0 0,0 1 1 0 0,0-1-1 0 0,0 1 0 0 0,0 0 1 0 0,-1 1-1 0 0,1-1 1 0 0,0 3-323 0 0,-56-1 1627 0 0,-7-19-2448 0 0,21 3-4316 0 0,24 6-765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7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149 116 2692 0 0,'0'0'9413'0'0,"0"0"-7385"0"0,0 0-1532 0 0,0 0 48 0 0,0 0 512 0 0,0 0-219 0 0,0 0-477 0 0,-41-4-280 0 0,27-1-80 0 0,-4 0-8 0 0,-1 0 0 0 0,4 1-600 0 0,-1-2-425 0 0,4 0-591 0 0,4 1-1640 0 0,3-7-4433 0 0</inkml:trace>
  <inkml:trace contextRef="#ctx0" brushRef="#br0" timeOffset="170.85">200 12 11549 0 0,'0'0'2772'0'0,"0"0"-2316"0"0,0 0-292 0 0,0 0 112 0 0,0 0 216 0 0,-38 1-92 0 0,14-2-196 0 0,-3-2-204 0 0,-1 3-448 0 0,-2-3-836 0 0,5 0-1172 0 0,7 0-3328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7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0 148 508 0 0,'0'0'6825'0'0,"0"0"-3736"0"0,0 0-2241 0 0,0 0-559 0 0,0 0 323 0 0,0 0-6 0 0,6-2-447 0 0,-3 1-139 0 0,0 0 1 0 0,0 0 0 0 0,-1 0-1 0 0,1 1 1 0 0,0-1-1 0 0,0 1 1 0 0,0 0 0 0 0,0 0-1 0 0,0 0 1 0 0,0 0-1 0 0,0 0 1 0 0,0 1 0 0 0,-1 0-1 0 0,1-1 1 0 0,0 1-1 0 0,0 0 1 0 0,0 0-1 0 0,-1 0 1 0 0,1 1 0 0 0,0-1-1 0 0,-1 1 1 0 0,0-1-1 0 0,1 1 1 0 0,-1 0 0 0 0,0 0-1 0 0,0 0 1 0 0,0 0-1 0 0,0 0 1 0 0,0 1 0 0 0,0-1-1 0 0,-1 0 1 0 0,1 1-1 0 0,-1 0 1 0 0,1-1-21 0 0,0 2 125 0 0,1-1 0 0 0,-1 1 0 0 0,1-1 0 0 0,-1 1 1 0 0,0 0-1 0 0,-1 0 0 0 0,1 0 0 0 0,-1 0 0 0 0,0 0 0 0 0,1 0 0 0 0,-2 1 1 0 0,1-1-1 0 0,0 0 0 0 0,-1 0 0 0 0,0 1 0 0 0,0-1 0 0 0,0 0 0 0 0,-1 1 0 0 0,0-1 1 0 0,1 0-1 0 0,-1 0 0 0 0,-1 0 0 0 0,1 0 0 0 0,0 0 0 0 0,-1 1-125 0 0,-35 32-1286 0 0,30-32-4012 0 0,6-5-794 0 0</inkml:trace>
  <inkml:trace contextRef="#ctx0" brushRef="#br0" timeOffset="230.88">199 175 11233 0 0,'0'0'2096'0'0,"0"0"-1464"0"0,0 0-339 0 0,0 0 377 0 0,-3 7-21 0 0,-2 4-422 0 0,2-8-201 0 0,1-1-1 0 0,0 1 0 0 0,0 0 1 0 0,0 0-1 0 0,0 0 0 0 0,0 0 1 0 0,0 1-1 0 0,1-1 0 0 0,0 0 0 0 0,-1 1 1 0 0,1-1-1 0 0,1 1 0 0 0,-1-1 1 0 0,0 1-1 0 0,1 0 0 0 0,0-1 1 0 0,0 1-1 0 0,0 0 0 0 0,0-1 1 0 0,0 1-1 0 0,1-1 0 0 0,0 1 1 0 0,-1-1-1 0 0,1 1 0 0 0,1-1 0 0 0,-1 1 1 0 0,0-1-1 0 0,1 0 0 0 0,0 1 1 0 0,0-1-1 0 0,0 0 0 0 0,0 0 1 0 0,0 0-1 0 0,1-1 0 0 0,-1 1 1 0 0,1 0-26 0 0,61 10-1455 0 0,-18-16-5204 0 0,-19-5-555 0 0</inkml:trace>
  <inkml:trace contextRef="#ctx0" brushRef="#br0" timeOffset="513.9">437 0 2584 0 0,'0'0'7074'0'0,"0"0"-4505"0"0,0 0-1465 0 0,0 8 124 0 0,0-1-1115 0 0,0 1 1 0 0,0-1-1 0 0,-1 0 1 0 0,0 1-1 0 0,-1-1 1 0 0,0 0-1 0 0,0 0 1 0 0,0 0-1 0 0,-1 0 1 0 0,0-1-1 0 0,0 1 1 0 0,-1-1-1 0 0,0 0 1 0 0,0 0-1 0 0,0 0 1 0 0,-1 0-1 0 0,-1 1-113 0 0,0-53-4344 0 0,5 45 4398 0 0,0-1 0 0 0,1 1-1 0 0,-1 0 1 0 0,1-1-1 0 0,-1 1 1 0 0,1-1 0 0 0,-1 1-1 0 0,1-1 1 0 0,0 0 0 0 0,0 1-1 0 0,0-1 1 0 0,0 1-1 0 0,0-1 1 0 0,0 0 0 0 0,0 1-1 0 0,0-1 1 0 0,1 1-1 0 0,-1-1 1 0 0,1 1 0 0 0,-1-1-1 0 0,1 1 1 0 0,-1-1-1 0 0,1 1 1 0 0,0 0 0 0 0,0-1-1 0 0,0 1 1 0 0,0 0-1 0 0,0 0 1 0 0,0-1 0 0 0,0 1-1 0 0,0 0 1 0 0,0 0 0 0 0,0 0-1 0 0,1 0 1 0 0,-1 0-1 0 0,0 1 1 0 0,1-1 0 0 0,-1 0-1 0 0,1 1 1 0 0,-1-1-1 0 0,1 1 1 0 0,-1-1 0 0 0,1 1-1 0 0,-1 0 1 0 0,1-1-1 0 0,0 1 1 0 0,-1 0 0 0 0,1 0-1 0 0,-1 0 1 0 0,1 0-1 0 0,-1 1 1 0 0,1-1 0 0 0,0 0-1 0 0,-1 1 1 0 0,1-1 0 0 0,-1 1-1 0 0,1-1 1 0 0,-1 1-1 0 0,0 0 1 0 0,1-1 0 0 0,-1 1-1 0 0,0 0 1 0 0,1 0-1 0 0,-1 0 1 0 0,0 0 0 0 0,0 0-1 0 0,0 0 1 0 0,0 1-1 0 0,0-1-53 0 0,1 0 28 0 0,-1-1-1 0 0,0 1 1 0 0,1 0-1 0 0,-1-1 0 0 0,0 1 1 0 0,0 0-1 0 0,1 0 1 0 0,-1 0-1 0 0,0 0 0 0 0,0 0 1 0 0,0 1-1 0 0,0-1 1 0 0,0 0-1 0 0,0 0 0 0 0,-1 1 1 0 0,1-1-1 0 0,0 0 1 0 0,-1 1-1 0 0,1-1 0 0 0,-1 0 1 0 0,1 1-1 0 0,-1-1 0 0 0,0 1 1 0 0,1-1-1 0 0,-1 1 1 0 0,0-1-1 0 0,0 1 0 0 0,0-1 1 0 0,0 1-1 0 0,-1 0 1 0 0,1-1-1 0 0,0 1 0 0 0,0-1 1 0 0,-1 0-1 0 0,1 1 1 0 0,-1-1-1 0 0,0 1 0 0 0,1-1 1 0 0,-1 0-1 0 0,0 1 1 0 0,0-1-1 0 0,0 0 0 0 0,0 0 1 0 0,0 0-1 0 0,0 1 1 0 0,0-1-1 0 0,0 0 0 0 0,0-1 1 0 0,0 1-1 0 0,-1 0 1 0 0,1 0-1 0 0,0 0 0 0 0,-1-1 1 0 0,1 1-1 0 0,0-1 0 0 0,-1 1 1 0 0,1-1-1 0 0,-1 1 1 0 0,1-1-1 0 0,-1 0 0 0 0,1 0 1 0 0,-1 0-1 0 0,1 0 1 0 0,-1 0-1 0 0,1 0 0 0 0,-1 0 1 0 0,1 0-1 0 0,-1 0 1 0 0,1-1-1 0 0,-1 1-27 0 0,-50-12-1887 0 0,21-6-6187 0 0,19 4 274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16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266 198 11889 0 0,'0'0'2086'0'0,"0"0"-1138"0"0,0 0-591 0 0,-7-1 37 0 0,-245-9 928 0 0,245 3-5038 0 0,27-5-3865 0 0,1 1 1882 0 0</inkml:trace>
  <inkml:trace contextRef="#ctx0" brushRef="#br0" timeOffset="253.27">297 76 1460 0 0,'0'0'7673'0'0,"0"0"-4749"0"0,0 0-1528 0 0,0 0-608 0 0,0 0-420 0 0,0 0 96 0 0,-39-11 4 0 0,16 10-68 0 0,-5 0-172 0 0,1 1-140 0 0,-1 0-88 0 0,1 2-4 0 0,4-1-440 0 0,5 2-564 0 0,4 0-312 0 0,5-3-816 0 0,3 1-1928 0 0,8-2-1577 0 0</inkml:trace>
  <inkml:trace contextRef="#ctx0" brushRef="#br0" timeOffset="502.06">341 0 5428 0 0,'0'0'5105'0'0,"8"4"-3577"0"0,1 0-1241 0 0,-1 0 0 0 0,0 1 0 0 0,0 0 0 0 0,0 0 0 0 0,-1 1 0 0 0,0 0 0 0 0,0 1 0 0 0,0-1 0 0 0,-1 1 0 0 0,0 0 0 0 0,0 1 0 0 0,-1 0 0 0 0,0 0 0 0 0,-1 0 0 0 0,1 0 0 0 0,1 7-287 0 0,-4-10 83 0 0,0 1 1 0 0,-1 0-1 0 0,1 0 0 0 0,-1 0 1 0 0,-1 1-1 0 0,1-1 0 0 0,-1 0 1 0 0,0 0-1 0 0,0 0 1 0 0,-1 0-1 0 0,0 1 0 0 0,0-1 1 0 0,0 0-1 0 0,-1 0 1 0 0,0-1-1 0 0,0 1 0 0 0,-1 0 1 0 0,1-1-1 0 0,-1 1 0 0 0,-1-1 1 0 0,-2 5-84 0 0,-63 55-3378 0 0,57-58-1110 0 0,3-6-3970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4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1436 0 0,'0'0'6549'0'0,"1"7"-4680"0"0,6 47-595 0 0,-4 1 0 0 0,-1 0 0 0 0,-3 0 0 0 0,-8 53-1274 0 0,0 134 241 0 0,12-197-464 0 0,-13 172-1476 0 0,4-206 1201 0 0,2-12-4608 0 0,0-7-1915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26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1212 0 0,'0'0'535'0'0,"0"0"699"0"0,0 0 1904 0 0,0 0-1342 0 0,0 0-331 0 0,0 0-3 0 0,0 0-86 0 0,0 0-240 0 0,0-5-355 0 0,0-1-582 0 0,0 6-217 0 0,0 0 0 0 0,0 0 0 0 0,1 0 0 0 0,-1 0 0 0 0,0 0-1 0 0,1 0 1 0 0,-1 0 0 0 0,0 1 0 0 0,1-1 0 0 0,-1 0 0 0 0,0 0 0 0 0,0-1 0 0 0,1 1 0 0 0,-1 0-1 0 0,0 0 1 0 0,1 0 0 0 0,-1 0 0 0 0,0 0 0 0 0,0 0 0 0 0,1 0 0 0 0,-1 0 0 0 0,0 0 0 0 0,1-1-1 0 0,-1 1 1 0 0,0 0 0 0 0,0 0 0 0 0,0 0 0 0 0,1-1 0 0 0,-1 1 0 0 0,0 0 0 0 0,0 0 18 0 0,3 5 235 0 0,-1 4-114 0 0,1-1 0 0 0,1 1 0 0 0,-1-1-1 0 0,1 0 1 0 0,1 0 0 0 0,-1 0 0 0 0,1 0-1 0 0,1-1 1 0 0,0 0 0 0 0,0 0 0 0 0,0-1-1 0 0,0 1 1 0 0,1-1 0 0 0,0-1 0 0 0,1 1-1 0 0,-1-1 1 0 0,1-1 0 0 0,0 1 0 0 0,0-1-1 0 0,0 0 1 0 0,5 0-121 0 0,-11-5 11 0 0,-1 0 0 0 0,1-1-1 0 0,0 1 1 0 0,0-1 0 0 0,-1 0-1 0 0,1 1 1 0 0,-1-1 0 0 0,0 0-1 0 0,1 0 1 0 0,-1 0 0 0 0,0 0 0 0 0,0 0-1 0 0,0 0 1 0 0,0 0 0 0 0,-1 0-1 0 0,1 0 1 0 0,0-1 0 0 0,-1 1-1 0 0,0 0 1 0 0,1 0 0 0 0,-1-1-1 0 0,0 1 1 0 0,0 0 0 0 0,0-1 0 0 0,-1 1-1 0 0,1 0 1 0 0,0 0 0 0 0,-1-1-1 0 0,0 1 1 0 0,1 0 0 0 0,-1 0-1 0 0,0 0 1 0 0,0 0 0 0 0,0 0 0 0 0,0 0-1 0 0,-1 0 1 0 0,1 0 0 0 0,-1-1-11 0 0,9 14-592 0 0,1 2 624 0 0,-3-6 38 0 0,-1 1 0 0 0,0 1 0 0 0,0-1 0 0 0,-1 0 0 0 0,0 1 0 0 0,0 0 0 0 0,-1 0 0 0 0,0 0 0 0 0,-1 0 0 0 0,0 0 0 0 0,0 0 0 0 0,-1 0 0 0 0,0 0 0 0 0,0 0 0 0 0,-1 1 0 0 0,-1-1 0 0 0,1 0 0 0 0,-1-1 0 0 0,-1 1 0 0 0,0 0 0 0 0,0 0 0 0 0,-1-1 0 0 0,0 0 0 0 0,0 0 0 0 0,-1 0 0 0 0,0 0 0 0 0,-5 5-70 0 0,-27 0-1575 0 0,15-28-7134 0 0,16-1 760 0 0</inkml:trace>
  <inkml:trace contextRef="#ctx0" brushRef="#br0" timeOffset="356.26">340 253 2612 0 0,'0'0'6536'0'0,"0"0"-4280"0"0,0 0-1516 0 0,0 0 71 0 0,0 0-53 0 0,0 0-196 0 0,0 0-200 0 0,0 0-167 0 0,0 0-158 0 0,6 6-76 0 0,-4-7 49 0 0,1 0-1 0 0,0 0 1 0 0,-1 1-1 0 0,1-1 0 0 0,-1 1 1 0 0,1-1-1 0 0,0 1 1 0 0,-1 0-1 0 0,1 0 1 0 0,0 0-1 0 0,-1 1 1 0 0,1-1-1 0 0,0 1 1 0 0,-1-1-1 0 0,1 1 1 0 0,-1 0-1 0 0,1 0 1 0 0,-1 0-1 0 0,1 0 1 0 0,-1 0-1 0 0,0 1 1 0 0,0-1-1 0 0,1 1 1 0 0,-1 0-1 0 0,0-1 1 0 0,0 1-1 0 0,-1 0 1 0 0,1 0-1 0 0,0 0 1 0 0,-1 0-1 0 0,1 0 1 0 0,-1 1-1 0 0,1-1 1 0 0,-1 1-1 0 0,0-1 1 0 0,0 0-1 0 0,0 1 1 0 0,-1 0-1 0 0,1-1 1 0 0,0 1-1 0 0,-1-1 1 0 0,0 1-1 0 0,0 0 1 0 0,0-1-1 0 0,0 1 1 0 0,0 0-1 0 0,0-1 1 0 0,0 1-1 0 0,-1 0 1 0 0,0-1-1 0 0,1 1 1 0 0,-1-1-1 0 0,0 1 1 0 0,0-1-1 0 0,0 1 1 0 0,-1-1-1 0 0,1 0 1 0 0,-1 1-10 0 0,-63 50 703 0 0,108-50 464 0 0,-26-3-1634 0 0,57-2 154 0 0,-51-3-2862 0 0,-4-4-3340 0 0,-9 0-266 0 0</inkml:trace>
  <inkml:trace contextRef="#ctx0" brushRef="#br0" timeOffset="604.26">858 259 7129 0 0,'0'0'8284'0'0,"0"0"-8092"0"0,0 0-192 0 0,0 0-116 0 0,-35-4 116 0 0,13 4 140 0 0,-2-2-132 0 0,-2 2-8 0 0,4 0-8 0 0,-5 0-472 0 0,8 2-516 0 0,-1-1-1020 0 0,6-1-2192 0 0,6-3-3501 0 0</inkml:trace>
  <inkml:trace contextRef="#ctx0" brushRef="#br0" timeOffset="902.38">1019 46 11369 0 0,'0'0'2434'0'0,"0"0"-2234"0"0,3 7 161 0 0,36 131 1615 0 0,-37-137-1977 0 0,1 0 0 0 0,-1 0-1 0 0,0 0 1 0 0,1 0 0 0 0,-1-1 0 0 0,1 1 0 0 0,-1-1-1 0 0,1 1 1 0 0,-1-1 0 0 0,1 0 0 0 0,0 0-1 0 0,-1 0 1 0 0,1-1 0 0 0,-1 1 0 0 0,1-1 0 0 0,-1 1-1 0 0,1-1 1 0 0,-1 0 0 0 0,0 0 0 0 0,1 0-1 0 0,-1 0 1 0 0,0 0 0 0 0,0 0 0 0 0,1-1 0 0 0,-1 1-1 0 0,0-1 1 0 0,0 1 0 0 0,-1-1 0 0 0,1 0-1 0 0,0 0 1 0 0,-1 0 0 0 0,1 0 0 0 0,-1 0-1 0 0,1 0 1 0 0,-1-1 0 0 0,0 1 0 0 0,0 0 0 0 0,0-1-1 0 0,0 1 1 0 0,0 0 0 0 0,-1-1 0 0 0,1 1-1 0 0,-1-1 1 0 0,0 1 0 0 0,1-1 0 0 0,-1 1 0 0 0,0-1-1 0 0,-1 0 1 0 0,1 1 0 0 0,-1-3 1 0 0,2-47 513 0 0,17 89-515 0 0,-14-25 148 0 0,-1 0 0 0 0,0 0 0 0 0,0 0 0 0 0,-1 0 0 0 0,-1 0 1 0 0,0 0-1 0 0,-1 1 0 0 0,0-1 0 0 0,-1 0 0 0 0,0 0 0 0 0,-1 0 0 0 0,0 1 1 0 0,-1-2-1 0 0,0 1 0 0 0,-1 0 0 0 0,-2 3-146 0 0,4-10-197 0 0,-1 0-1 0 0,0-1 1 0 0,0 1-1 0 0,0 0 0 0 0,-1-1 1 0 0,1 0-1 0 0,-1 0 1 0 0,0 0-1 0 0,0 0 1 0 0,-1 0-1 0 0,1-1 1 0 0,-1 0-1 0 0,0 0 1 0 0,0 0-1 0 0,0-1 1 0 0,0 1-1 0 0,0-1 1 0 0,0 0-1 0 0,-1-1 0 0 0,1 1 1 0 0,-1-1-1 0 0,1 0 1 0 0,-1-1-1 0 0,1 1 198 0 0,-6-2-5124 0 0,0-7-3171 0 0</inkml:trace>
  <inkml:trace contextRef="#ctx0" brushRef="#br0" timeOffset="1148.75">1335 350 8585 0 0,'0'0'3855'0'0,"0"0"-2900"0"0,2 7-439 0 0,-8 142 3199 0 0,6-149-3743 0 0,-3 35-738 0 0,11-31-5830 0 0,-1-8-224 0 0</inkml:trace>
  <inkml:trace contextRef="#ctx0" brushRef="#br0" timeOffset="133247.88">381 568 1528 0 0,'0'0'208'0'0,"0"0"76"0"0,0 0-276 0 0,0 0 2468 0 0,0 0-1303 0 0,0 0-741 0 0,0 0-432 0 0,0 0-440 0 0,0 0-381 0 0,2 1-223 0 0,-2-1-144 0 0,0 0-88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7:04.5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2517 272 10889 0 0,'0'0'1512'0'0,"0"0"-1296"0"0,0 0 274 0 0,1 8 140 0 0,1 3-352 0 0,-2-3-160 0 0,0 1 0 0 0,1-1 0 0 0,0 0 0 0 0,1 0 0 0 0,0 0-1 0 0,0 0 1 0 0,0-1 0 0 0,1 1 0 0 0,1 0 0 0 0,-1-1 0 0 0,1 0 0 0 0,0 0-1 0 0,5 6-117 0 0,-6-13 55 0 0,0 0-1 0 0,0-1 1 0 0,0 0-1 0 0,0 1 1 0 0,0-1-1 0 0,0-1 1 0 0,0 1-1 0 0,-1 0 1 0 0,1-1-1 0 0,0 1 0 0 0,-1-1 1 0 0,1 0-1 0 0,-1 1 1 0 0,0-1-1 0 0,0 0 1 0 0,0-1-1 0 0,0 1 1 0 0,0 0-1 0 0,0-1 1 0 0,0 1-1 0 0,-1-1 0 0 0,1 1 1 0 0,-1-1-1 0 0,0 0 1 0 0,1 0-1 0 0,-1 0 1 0 0,-1 0-1 0 0,1 1 1 0 0,0-1-1 0 0,-1 0 1 0 0,1 0-1 0 0,-1 0 0 0 0,0-1 1 0 0,0 1-1 0 0,0 0 1 0 0,-1 0-1 0 0,1 0 1 0 0,-1 0-1 0 0,1 1 1 0 0,-1-2-55 0 0,21 38-815 0 0,-14-25 881 0 0,-1 0-1 0 0,0 1 1 0 0,-1-1-1 0 0,0 1 1 0 0,0 0 0 0 0,-1 0-1 0 0,0 0 1 0 0,-1 1-1 0 0,0-1 1 0 0,0 1 0 0 0,-1-1-1 0 0,-1 1 1 0 0,0-1 0 0 0,0 1-1 0 0,-1-1 1 0 0,-1 1-1 0 0,0-1 1 0 0,0 1 0 0 0,-1-1-1 0 0,0 0 1 0 0,0 0 0 0 0,-1 0-1 0 0,-1-1 1 0 0,0 1-1 0 0,0-1 1 0 0,-4 5-66 0 0,-53 10-1909 0 0,17-33-6035 0 0,24-4 424 0 0</inkml:trace>
  <inkml:trace contextRef="#ctx0" brushRef="#br0" timeOffset="1274.83">4305 781 8609 0 0,'0'0'3868'0'0,"0"0"-3408"0"0,0 0-280 0 0,0 0 988 0 0,0 0-132 0 0,0 0-432 0 0,0 0-172 0 0,-51-1-183 0 0,29 0-201 0 0,-3-1-48 0 0,4-1-521 0 0,0-1-447 0 0,3 0-436 0 0,5-4-1128 0 0,5 2-3385 0 0</inkml:trace>
  <inkml:trace contextRef="#ctx0" brushRef="#br0" timeOffset="1525.01">4334 667 1812 0 0,'0'0'10777'0'0,"0"0"-9097"0"0,0 0-1148 0 0,0 0 412 0 0,0 0 25 0 0,0 0-593 0 0,0 0-92 0 0,-51-14-96 0 0,28 11-184 0 0,-2 0-4 0 0,-2 0-660 0 0,5 0-397 0 0,4-1-443 0 0,3 1-1384 0 0,5-6-4837 0 0</inkml:trace>
  <inkml:trace contextRef="#ctx0" brushRef="#br0" timeOffset="1774.66">4605 654 4924 0 0,'0'0'8033'0'0,"0"0"-6128"0"0,0 0-1977 0 0,-3 6-6 0 0,0-3 156 0 0,0 1-1 0 0,1 0 1 0 0,-1 0-1 0 0,1 0 1 0 0,0 0-1 0 0,0 0 1 0 0,1 0-1 0 0,-1 1 1 0 0,1-1-1 0 0,0 0 1 0 0,0 1-1 0 0,0-1 1 0 0,0 1-1 0 0,1 0 1 0 0,0-1-1 0 0,0 1 1 0 0,0-1-1 0 0,1 1 1 0 0,-1-1-1 0 0,1 1 1 0 0,0-1-1 0 0,1 1 1 0 0,-1-1-1 0 0,1 0 1 0 0,-1 0-1 0 0,1 1 1 0 0,1-1-1 0 0,-1 0 1 0 0,0-1-1 0 0,1 1 1 0 0,0 0-1 0 0,0-1 1 0 0,0 0-1 0 0,0 1 1 0 0,1-1-1 0 0,-1 0 1 0 0,1-1 0 0 0,0 1-1 0 0,0-1 1 0 0,0 1-1 0 0,0-1 1 0 0,0-1-1 0 0,0 1 1 0 0,0 0-1 0 0,1-1 1 0 0,-1 0-1 0 0,1 0 1 0 0,-1 0-1 0 0,1-1 1 0 0,3 1-78 0 0,-4-2-1 0 0,-1 0 1 0 0,1-1 0 0 0,-1 1-1 0 0,0-1 1 0 0,0 0 0 0 0,1 0-1 0 0,-1 0 1 0 0,0 0 0 0 0,0 0-1 0 0,-1 0 1 0 0,1-1 0 0 0,0 0-1 0 0,-1 1 1 0 0,0-1 0 0 0,0 0-1 0 0,1 0 1 0 0,-2 0 0 0 0,1-1 0 0 0,0 1-1 0 0,-1 0 1 0 0,1-1 0 0 0,-1 1-1 0 0,0-1 1 0 0,0 1 0 0 0,0-1-1 0 0,-1 0 1 0 0,1 1 0 0 0,-1-1-1 0 0,0 0 1 0 0,0 1 0 0 0,0-1-1 0 0,-1 0 1 0 0,1 1 0 0 0,-1-1-1 0 0,0 0 1 0 0,0 1 0 0 0,0-1-1 0 0,0 1 1 0 0,-1 0 0 0 0,0-1-1 0 0,1 1 1 0 0,-1 0 0 0 0,0 0-1 0 0,0 0 1 0 0,-1 0 0 0 0,1 0-1 0 0,-2-1 1 0 0,-27 19-5116 0 0,19 8-1661 0 0,10-10 1242 0 0</inkml:trace>
  <inkml:trace contextRef="#ctx0" brushRef="#br0" timeOffset="887.07">3545 374 6281 0 0,'0'0'7480'0'0,"0"0"-5862"0"0,0 0-1471 0 0,-1 8 220 0 0,-2 98 399 0 0,5-105-750 0 0,0 0 1 0 0,0 0-1 0 0,-1 0 1 0 0,1 0-1 0 0,0-1 1 0 0,0 1-1 0 0,0 0 0 0 0,0-1 1 0 0,0 1-1 0 0,0-1 1 0 0,0 0-1 0 0,0 0 1 0 0,0 0-1 0 0,0 0 1 0 0,0 0-1 0 0,0 0 1 0 0,1-1-1 0 0,-1 1 0 0 0,0 0 1 0 0,0-1-1 0 0,-1 0 1 0 0,1 1-1 0 0,0-1 1 0 0,0 0-1 0 0,0 0 1 0 0,0 0-1 0 0,-1 0 1 0 0,1-1-1 0 0,0 1 0 0 0,-1 0 1 0 0,1-1-1 0 0,-1 1 1 0 0,0-1-1 0 0,1 1 1 0 0,-1-1-1 0 0,0 0 1 0 0,0 0-17 0 0,37-67-85 0 0,-16 103 99 0 0,-19-25 121 0 0,0 0-1 0 0,-1 0 1 0 0,0 1 0 0 0,-1-1-1 0 0,0 1 1 0 0,0-1 0 0 0,-1 1-1 0 0,0 0 1 0 0,-1-1 0 0 0,0 1-1 0 0,0-1 1 0 0,-1 1 0 0 0,0-1-1 0 0,-1 0 1 0 0,0 0 0 0 0,-1 0-1 0 0,0 0 1 0 0,0 0 0 0 0,-3 4-135 0 0,4-9-274 0 0,0 0 1 0 0,0 0 0 0 0,0-1 0 0 0,-1 1-1 0 0,1-1 1 0 0,-1 1 0 0 0,0-1-1 0 0,0 0 1 0 0,0 0 0 0 0,0-1-1 0 0,0 1 1 0 0,-1-1 0 0 0,0 0 0 0 0,1 0-1 0 0,-1-1 1 0 0,0 1 0 0 0,1-1-1 0 0,-1 0 1 0 0,0 0 0 0 0,0-1-1 0 0,0 1 1 0 0,0-1 0 0 0,0 0 0 0 0,-5-1 273 0 0,-4-2-6264 0 0</inkml:trace>
  <inkml:trace contextRef="#ctx0" brushRef="#br0" timeOffset="1089.06">3792 627 9201 0 0,'0'0'3360'0'0,"0"0"-2480"0"0,1 7-238 0 0,-19 178 3072 0 0,23-168-4563 0 0,7-15-5474 0 0,-4-8-34 0 0</inkml:trace>
  <inkml:trace contextRef="#ctx0" brushRef="#br0" timeOffset="358.52">2854 596 5412 0 0,'0'0'6346'0'0,"0"0"-4175"0"0,0 0-1414 0 0,0 0-177 0 0,0 0-175 0 0,0 0-147 0 0,0 0-156 0 0,0 0-189 0 0,-2-2-83 0 0,39-2-371 0 0,-36 4 577 0 0,1 0 1 0 0,-1 0-1 0 0,1 1 1 0 0,-1-1-1 0 0,1 0 0 0 0,-1 1 1 0 0,1-1-1 0 0,-1 1 1 0 0,1 0-1 0 0,-1-1 1 0 0,0 1-1 0 0,1 0 1 0 0,-1 0-1 0 0,0 0 0 0 0,0 0 1 0 0,0 0-1 0 0,0 0 1 0 0,1 0-1 0 0,-1 0 1 0 0,0 0-1 0 0,-1 0 1 0 0,1 1-1 0 0,0-1 0 0 0,0 0 1 0 0,-1 1-1 0 0,1-1 1 0 0,0 1-1 0 0,-1-1 1 0 0,0 1-1 0 0,1-1 1 0 0,-1 1-1 0 0,0-1 1 0 0,0 1-1 0 0,1-1 0 0 0,-1 1 1 0 0,0-1-1 0 0,-1 1 1 0 0,1-1-1 0 0,0 1 1 0 0,0-1-1 0 0,-1 1 1 0 0,1-1-1 0 0,-1 1 0 0 0,1-1 1 0 0,-1 1-1 0 0,0-1 1 0 0,1 0-1 0 0,-2 1-36 0 0,-76 94 686 0 0,150-77-56 0 0,-4-28-1102 0 0,-46 0-2335 0 0,-4-3-3725 0 0,-5-1-1843 0 0</inkml:trace>
  <inkml:trace contextRef="#ctx0" brushRef="#br0" timeOffset="607.49">3358 603 3420 0 0,'0'0'11037'0'0,"0"0"-9577"0"0,0 0-1460 0 0,0 0 112 0 0,-38-6-112 0 0,16 3 204 0 0,-6 1-164 0 0,1 2-40 0 0,-2 0-908 0 0,0 0-928 0 0,4 0-1048 0 0,5-1-3893 0 0</inkml:trace>
  <inkml:trace contextRef="#ctx0" brushRef="#br0" timeOffset="-775.95">2125 519 2020 0 0,'0'0'1926'0'0,"0"0"1615"0"0,0 0-1615 0 0,0 0-439 0 0,0 0-195 0 0,0 0-269 0 0,0 0-303 0 0,0 0-252 0 0,-8-2-86 0 0,-256-27 1628 0 0,239 13-3236 0 0,49-4-8749 0 0,0 14 4601 0 0</inkml:trace>
  <inkml:trace contextRef="#ctx0" brushRef="#br0" timeOffset="-527.04">2127 437 2888 0 0,'0'0'4241'0'0,"0"0"-1117"0"0,0 0-2120 0 0,0 0-464 0 0,-48-9 0 0 0,27 4 164 0 0,-6 1-4 0 0,-1 0-268 0 0,1 1-280 0 0,-3 0-152 0 0,5 1 0 0 0,0-2-64 0 0,5 2-188 0 0,5-2-336 0 0,7 3-356 0 0,4-2-492 0 0,4-1-984 0 0,4 2-2617 0 0</inkml:trace>
  <inkml:trace contextRef="#ctx0" brushRef="#br0" timeOffset="-281.56">2075 329 1056 0 0,'0'0'645'0'0,"0"0"312"0"0,7 1 1499 0 0,2 1-1970 0 0,0 0-1 0 0,0 0 1 0 0,0 1-1 0 0,0 0 1 0 0,-1 1-1 0 0,1 0 1 0 0,-1 0-1 0 0,0 1 1 0 0,0 0-1 0 0,-1 0 0 0 0,0 1 1 0 0,0 0-1 0 0,0 0 1 0 0,0 1-486 0 0,-2-3 114 0 0,-1 1 1 0 0,-1-1-1 0 0,1 1 1 0 0,-1-1-1 0 0,1 1 1 0 0,-1 0-1 0 0,-1 0 1 0 0,1 1-1 0 0,-1-1 0 0 0,0 1 1 0 0,0-1-1 0 0,0 1 1 0 0,-1-1-1 0 0,0 1 1 0 0,0 0-1 0 0,0 0 1 0 0,-1 0-1 0 0,0-1 1 0 0,0 1-1 0 0,-1 0 1 0 0,1 0-1 0 0,-1 0 1 0 0,0-1-1 0 0,-1 2-114 0 0,-38 45 193 0 0,3-33-4670 0 0,28-18 32 0 0</inkml:trace>
  <inkml:trace contextRef="#ctx0" brushRef="#br0" timeOffset="99637.81">1342 1132 2784 0 0,'0'0'826'0'0,"0"0"2466"0"0,0 0-1494 0 0,0 0-291 0 0,0 0 57 0 0,0 0 13 0 0,0 0-364 0 0,0 0-769 0 0,0-9-887 0 0,25 72 1698 0 0,-26-61-1215 0 0,1 0 0 0 0,0 0-1 0 0,0 0 1 0 0,0 0-1 0 0,0 0 1 0 0,0 0-1 0 0,0 0 1 0 0,0 0 0 0 0,1 0-1 0 0,-1-1 1 0 0,1 1-1 0 0,-1 0 1 0 0,1 0-1 0 0,0 0 1 0 0,0-1-1 0 0,0 1 1 0 0,0 0 0 0 0,0-1-1 0 0,0 1 1 0 0,0-1-1 0 0,0 1 1 0 0,1-1-1 0 0,-1 0 1 0 0,0 1 0 0 0,1-1-1 0 0,-1 0 1 0 0,1 0-1 0 0,0 0 1 0 0,-1 0-1 0 0,1 0 1 0 0,0 0-1 0 0,0-1 1 0 0,0 1 0 0 0,-1-1-1 0 0,1 1 1 0 0,0-1-1 0 0,0 1 1 0 0,0-1-1 0 0,0 0 1 0 0,0 0 0 0 0,0 0-1 0 0,0 0 1 0 0,0 0-1 0 0,-1-1 1 0 0,1 1-1 0 0,0-1 1 0 0,0 1-1 0 0,0-1 1 0 0,0 0 0 0 0,-1 1-1 0 0,1-1 1 0 0,0 0-1 0 0,-1 0 1 0 0,1 0-1 0 0,0 0 1 0 0,-1-1 0 0 0,1 1-1 0 0,-1 0 1 0 0,1-2-40 0 0,19-65 130 0 0,0 99-1018 0 0,-18-24 984 0 0,-1 1-1 0 0,0-1 1 0 0,0 1-1 0 0,-1-1 1 0 0,0 1-1 0 0,0-1 1 0 0,-1 1-1 0 0,0-1 1 0 0,0 1-1 0 0,-1-1 1 0 0,0 1-1 0 0,0-1 1 0 0,-1 1-1 0 0,0-1 1 0 0,0 0-1 0 0,-2 5-95 0 0,-41 64-744 0 0,35-69-1382 0 0,7-8-3595 0 0,3-4-1242 0 0</inkml:trace>
  <inkml:trace contextRef="#ctx0" brushRef="#br0" timeOffset="100012.01">1641 1300 5701 0 0,'0'0'3483'0'0,"0"0"-2402"0"0,0 0-358 0 0,0 0 542 0 0,0 0 99 0 0,0 0-408 0 0,0 0-462 0 0,35 0-1014 0 0,-33 0 556 0 0,0-1-1 0 0,0 1 1 0 0,1 0-1 0 0,-1 0 1 0 0,0 0-1 0 0,0 0 1 0 0,0 1-1 0 0,0-1 0 0 0,0 1 1 0 0,0-1-1 0 0,0 1 1 0 0,0 0-1 0 0,0-1 1 0 0,0 1-1 0 0,0 0 1 0 0,0 1-1 0 0,0-1 0 0 0,-1 0 1 0 0,1 0-1 0 0,0 1 1 0 0,-1-1-1 0 0,1 1 1 0 0,-1-1-1 0 0,0 1 1 0 0,1 0-1 0 0,-1-1 1 0 0,0 1-1 0 0,0 0 0 0 0,0 0 1 0 0,0 0-1 0 0,0 0 1 0 0,-1 0-1 0 0,1 0 1 0 0,0 0-1 0 0,-1 0 1 0 0,0 0-1 0 0,1 0 1 0 0,-1 0-1 0 0,0 1 0 0 0,0-1 1 0 0,0 0-1 0 0,-1 0 1 0 0,1 0-1 0 0,0 0 1 0 0,-1 0-1 0 0,1 0 1 0 0,-1 0-1 0 0,0 0 1 0 0,0 0-1 0 0,0 0 0 0 0,0 0 1 0 0,0 0-1 0 0,0 0 1 0 0,0-1-1 0 0,0 1 1 0 0,-1 0-1 0 0,1-1 1 0 0,-1 1-1 0 0,1-1 1 0 0,-1 1-1 0 0,0-1 0 0 0,0 0 1 0 0,0 0-36 0 0,-55 56 219 0 0,99-48-46 0 0,-30-8-251 0 0,31 0-1254 0 0,-14-2-3396 0 0,-20-1-286 0 0</inkml:trace>
  <inkml:trace contextRef="#ctx0" brushRef="#br0" timeOffset="100276.48">2086 1348 13181 0 0,'0'0'2168'0'0,"0"0"-2168"0"0,0 0 76 0 0,0 0-76 0 0,0 0 436 0 0,-51-2-160 0 0,28 2-188 0 0,0 0-88 0 0,-1 0-92 0 0,1 2-712 0 0,2-1-80 0 0,0-1-728 0 0,9 0-1568 0 0,3-1-4061 0 0</inkml:trace>
  <inkml:trace contextRef="#ctx0" brushRef="#br0" timeOffset="100573.47">2253 1183 4044 0 0,'0'0'6883'0'0,"0"0"-4969"0"0,0 0-1700 0 0,0 0-38 0 0,0 0 76 0 0,-1 5 155 0 0,0-1-349 0 0,-1-1 0 0 0,1 1 0 0 0,0 0 0 0 0,0-1 0 0 0,1 1 1 0 0,-1 0-1 0 0,1-1 0 0 0,0 1 0 0 0,-1 0 0 0 0,2 0 0 0 0,-1-1 0 0 0,0 1 0 0 0,1 0 0 0 0,0-1 1 0 0,0 1-1 0 0,0 0 0 0 0,0-1 0 0 0,0 1 0 0 0,1-1 0 0 0,0 0 0 0 0,-1 1 0 0 0,1-1 0 0 0,1 0 1 0 0,-1 0-1 0 0,0 0 0 0 0,1 0 0 0 0,-1-1 0 0 0,1 1 0 0 0,0-1 0 0 0,0 1 0 0 0,0-1 0 0 0,0 0 0 0 0,0 0 1 0 0,0-1-1 0 0,1 1 0 0 0,-1 0 0 0 0,1-1 0 0 0,-1 0 0 0 0,1 0 0 0 0,0 0 0 0 0,-1 0 0 0 0,1-1 1 0 0,0 0-1 0 0,-1 1 0 0 0,1-1 0 0 0,0 0 0 0 0,0-1 0 0 0,-1 1 0 0 0,1-1 0 0 0,0 0 0 0 0,-1 1 1 0 0,2-2-59 0 0,-2 0 27 0 0,-1 1 1 0 0,1-1 0 0 0,0 0 0 0 0,-1-1 0 0 0,1 1 0 0 0,-1 0 0 0 0,0-1 0 0 0,0 0 0 0 0,0 1 0 0 0,0-1 0 0 0,0 0 0 0 0,0 0 0 0 0,-1 0 0 0 0,1 0 0 0 0,-1 0-1 0 0,0 0 1 0 0,0 0 0 0 0,0-1 0 0 0,-1 1 0 0 0,1 0 0 0 0,-1-1 0 0 0,1 1 0 0 0,-1 0 0 0 0,0-1 0 0 0,-1 1 0 0 0,1-1 0 0 0,-1 1 0 0 0,1 0 0 0 0,-2-4-28 0 0,12 93 318 0 0,-9-78-249 0 0,-1 0 1 0 0,0 0-1 0 0,-1 0 0 0 0,0 0 1 0 0,0 0-1 0 0,0-1 1 0 0,-1 1-1 0 0,-1 0 1 0 0,1-1-1 0 0,-1 1 1 0 0,0-1-1 0 0,-1 0 1 0 0,0 0-1 0 0,0 0 1 0 0,0 0-1 0 0,-1-1 0 0 0,-1 2-69 0 0,-49 17-4774 0 0,48-26-524 0 0,0-4-3478 0 0</inkml:trace>
  <inkml:trace contextRef="#ctx0" brushRef="#br0" timeOffset="100761.53">2565 1426 6493 0 0,'0'0'6716'0'0,"0"0"-6484"0"0,0 0 288 0 0,0 0 468 0 0,0 0 144 0 0,6 43-355 0 0,-12-31-265 0 0,2 0-188 0 0,-3 1-200 0 0,2-1-52 0 0,0 1-20 0 0,2-2-52 0 0,3 1-300 0 0,3-3-1237 0 0,-1-2-1487 0 0,6-4-5673 0 0</inkml:trace>
  <inkml:trace contextRef="#ctx0" brushRef="#br0" timeOffset="98438.52">4036 1934 1512 0 0,'0'0'504'0'0,"0"0"3"0"0,0 0 621 0 0,0 0 431 0 0,0 0-589 0 0,0 0-405 0 0,0 0-221 0 0,0 0-156 0 0,-33 12 3282 0 0,-121-4 315 0 0,-82-30-3410 0 0,74 5-115 0 0,-798-19 814 0 0,464 25-1017 0 0,214 0-20 0 0,-543-2 768 0 0,159 38-49 0 0,645-29-1707 0 0,30-8-8450 0 0,2 1 1857 0 0</inkml:trace>
  <inkml:trace contextRef="#ctx0" brushRef="#br0" timeOffset="103722.09">980 1939 808 0 0,'0'0'463'0'0,"0"0"-261"0"0,0 0-112 0 0,0 0 61 0 0,0 0 123 0 0,0 0 602 0 0,0 0 1969 0 0,0 0-1267 0 0,-2 35 3537 0 0,21 138-1510 0 0,-43 465-1948 0 0,37-562-620 0 0,-7-70-2814 0 0,-9-50-7784 0 0,0 7 2198 0 0</inkml:trace>
  <inkml:trace contextRef="#ctx0" brushRef="#br0" timeOffset="105607.35">914 1681 3220 0 0,'0'0'4979'0'0,"0"0"-2788"0"0,0 0-1277 0 0,0 0-82 0 0,0 0 10 0 0,0 0-71 0 0,0 0 80 0 0,0 0 89 0 0,-7 2-114 0 0,-178 2 841 0 0,177-11-2846 0 0,17-5-5370 0 0,-1 9 604 0 0</inkml:trace>
  <inkml:trace contextRef="#ctx0" brushRef="#br0" timeOffset="105795.53">1062 1560 10213 0 0,'0'0'1715'0'0,"0"0"-1117"0"0,0 0-414 0 0,0 0 170 0 0,0 0 465 0 0,2 7 235 0 0,8 150 2096 0 0,-11-101-7363 0 0,2-52-1334 0 0,3-4-2780 0 0</inkml:trace>
  <inkml:trace contextRef="#ctx0" brushRef="#br0" timeOffset="106483.77">3233 2005 3040 0 0,'0'0'5151'0'0,"0"0"-3186"0"0,0 0-1623 0 0,0 0 30 0 0,-1 6 400 0 0,24 291 4459 0 0,0-19-4421 0 0,-28-120-2840 0 0,5-194-6489 0 0,0 3 1385 0 0</inkml:trace>
  <inkml:trace contextRef="#ctx0" brushRef="#br0" timeOffset="106977.88">3362 1496 7797 0 0,'0'0'1887'0'0,"0"0"-1346"0"0,0 0-453 0 0,0 0-7 0 0,0 0 95 0 0,0 0 222 0 0,0 0 48 0 0,-7 5-61 0 0,1-2-348 0 0,1 1 0 0 0,0 0 0 0 0,1 0 1 0 0,-1 0-1 0 0,1 1 0 0 0,-1-1 0 0 0,1 1 0 0 0,1 0 0 0 0,-1 0 0 0 0,1 1 1 0 0,0-1-1 0 0,0 1 0 0 0,0-1 0 0 0,1 1 0 0 0,0 0 0 0 0,0 0 0 0 0,0 0 1 0 0,1 0-1 0 0,0 0 0 0 0,0 7-37 0 0,2-9 50 0 0,0-1 1 0 0,0 1-1 0 0,1 0 0 0 0,-1-1 1 0 0,1 1-1 0 0,0-1 0 0 0,0 0 1 0 0,1 0-1 0 0,-1 1 1 0 0,1-2-1 0 0,-1 1 0 0 0,1 0 1 0 0,0 0-1 0 0,0-1 1 0 0,0 1-1 0 0,0-1 0 0 0,1 0 1 0 0,-1 0-1 0 0,0 0 0 0 0,1-1 1 0 0,0 1-1 0 0,-1-1 1 0 0,1 0-1 0 0,0 0 0 0 0,0 0 1 0 0,-1 0-1 0 0,1-1 1 0 0,0 0-1 0 0,0 0 0 0 0,0 0 1 0 0,0 0-1 0 0,0 0 0 0 0,0-1 1 0 0,0 1-1 0 0,-1-1 1 0 0,1 0-1 0 0,0-1 0 0 0,0 1 1 0 0,-1 0-1 0 0,1-1 1 0 0,-1 0-1 0 0,0 0 0 0 0,1 0 1 0 0,-1 0-1 0 0,0-1 0 0 0,0 1 1 0 0,0-1-1 0 0,0 0 1 0 0,-1 0-1 0 0,1 0 0 0 0,0-1-50 0 0,10-52 1669 0 0,-17 101-2184 0 0,-1 40 2057 0 0,0-1-4848 0 0,6-79-2168 0 0,0-4-3409 0 0</inkml:trace>
  <inkml:trace contextRef="#ctx0" brushRef="#br0" timeOffset="108672.26">3307 2566 1360 0 0,'0'0'634'0'0,"0"0"192"0"0,0 0 1262 0 0,0 0-514 0 0,0 0-649 0 0,0 0-197 0 0,0 0 8 0 0,0 0-95 0 0,0 0-79 0 0,2 9 2305 0 0,1-8-2784 0 0,0-1 0 0 0,0 1 0 0 0,0-1-1 0 0,1 0 1 0 0,-1 0 0 0 0,0 0 0 0 0,0 0 0 0 0,1 0 0 0 0,-1-1-1 0 0,0 1 1 0 0,0-1 0 0 0,0 0 0 0 0,0 0 0 0 0,0 0 0 0 0,0-1-1 0 0,0 1 1 0 0,0-1 0 0 0,0 1 0 0 0,-1-1 0 0 0,1 0-1 0 0,0 0 1 0 0,-1 0 0 0 0,0 0 0 0 0,1-1 0 0 0,-1 1 0 0 0,0-1-1 0 0,0 1 1 0 0,0-1 0 0 0,-1 0 0 0 0,1 0 0 0 0,-1 0 0 0 0,0 0-1 0 0,1 0 1 0 0,-1 0 0 0 0,0 0 0 0 0,-1 0 0 0 0,1 0-1 0 0,-1 0 1 0 0,1-1 0 0 0,-1 1 0 0 0,0 0 0 0 0,0 0 0 0 0,0-1-1 0 0,-1 1 1 0 0,1 0 0 0 0,-1 0 0 0 0,1 0 0 0 0,-1 0 0 0 0,-1-2-83 0 0,-3-3-29 0 0,-1 1 1 0 0,1 1-1 0 0,-1-1 1 0 0,-1 1-1 0 0,1 0 1 0 0,-1 0-1 0 0,0 1 1 0 0,0 0-1 0 0,-1 0 1 0 0,1 1-1 0 0,-1 0 1 0 0,0 0-1 0 0,0 0 1 0 0,-1 1 0 0 0,1 1-1 0 0,-1 0 1 0 0,1 0-1 0 0,-1 0 1 0 0,0 1-1 0 0,-5 0 29 0 0,9 5 9 0 0,0-1 1 0 0,1 1-1 0 0,0 1 0 0 0,0-1 0 0 0,0 1 0 0 0,0-1 1 0 0,1 1-1 0 0,0 0 0 0 0,0 0 0 0 0,0 1 0 0 0,1-1 1 0 0,-1 1-1 0 0,1-1 0 0 0,1 1 0 0 0,-1 0 0 0 0,1-1 1 0 0,0 1-1 0 0,0 0 0 0 0,1 0 0 0 0,-1 0 1 0 0,1 0-10 0 0,-1-2 19 0 0,0-1 0 0 0,0 0 0 0 0,0 1 1 0 0,0-1-1 0 0,0 1 0 0 0,1-1 1 0 0,-1 1-1 0 0,1-1 0 0 0,0 1 0 0 0,0-1 1 0 0,0 1-1 0 0,1-1 0 0 0,-1 1 1 0 0,1-1-1 0 0,0 1 0 0 0,0-1 0 0 0,0 0 1 0 0,0 1-1 0 0,1-1 0 0 0,-1 0 1 0 0,1 0-1 0 0,0 0 0 0 0,0 0 0 0 0,0 0 1 0 0,0 0-1 0 0,1-1 0 0 0,-1 1 1 0 0,1-1-1 0 0,-1 1 0 0 0,1-1 1 0 0,0 0-1 0 0,0 0 0 0 0,0 0 0 0 0,0-1 1 0 0,0 1-1 0 0,1-1 0 0 0,-1 0 1 0 0,0 1-1 0 0,1-1 0 0 0,-1-1 0 0 0,0 1 1 0 0,1 0-1 0 0,0-1 0 0 0,-1 0 1 0 0,4 0-20 0 0,105-17-102 0 0,-105 6-1775 0 0,-10 2-2667 0 0,-7 0-2461 0 0</inkml:trace>
  <inkml:trace contextRef="#ctx0" brushRef="#br0" timeOffset="109472.4">1049 2521 1292 0 0,'0'0'631'0'0,"0"0"-103"0"0,0 0 939 0 0,0 0-255 0 0,0 0-499 0 0,0 0-76 0 0,0 0 42 0 0,0 0-91 0 0,0 0-99 0 0,16 12 4212 0 0,10-42-1039 0 0,-47-40-2913 0 0,20 66-769 0 0,0 0 0 0 0,-1 0 0 0 0,1 0 0 0 0,-1 1 0 0 0,0-1 0 0 0,0 0 0 0 0,-1 1 0 0 0,1-1 0 0 0,-1 1 0 0 0,1 0 0 0 0,-1 0 0 0 0,0 0 0 0 0,0 0-1 0 0,-1 0 1 0 0,1 1 0 0 0,0-1 0 0 0,-1 1 0 0 0,0 0 0 0 0,1 0 0 0 0,-1 1 0 0 0,0-1 0 0 0,0 1 0 0 0,0-1 0 0 0,0 1 0 0 0,0 0 0 0 0,-1 1 0 0 0,1-1 0 0 0,0 1 0 0 0,0 0 0 0 0,0 0 0 0 0,-1 0-1 0 0,1 1 1 0 0,0-1 0 0 0,0 1 0 0 0,0 0 0 0 0,0 0 0 0 0,0 0 0 0 0,0 1 0 0 0,0-1 0 0 0,0 1 0 0 0,0 0 0 0 0,1 0 0 0 0,-1 1 0 0 0,1-1 0 0 0,0 1 0 0 0,-1 0 0 0 0,1-1 0 0 0,0 1 0 0 0,0 1 20 0 0,1-2 34 0 0,-1 1 0 0 0,1-1 1 0 0,-1 1-1 0 0,1 0 1 0 0,0 0-1 0 0,0 0 0 0 0,0 0 1 0 0,1 0-1 0 0,-1 1 1 0 0,1-1-1 0 0,-1 1 0 0 0,1-1 1 0 0,0 1-1 0 0,0-1 1 0 0,1 1-1 0 0,-1-1 1 0 0,1 1-1 0 0,0 0 0 0 0,0-1 1 0 0,0 1-1 0 0,0-1 1 0 0,1 1-1 0 0,-1 0 0 0 0,1-1 1 0 0,0 1-1 0 0,0-1 1 0 0,0 1-1 0 0,1-1 1 0 0,-1 0-1 0 0,1 1 0 0 0,0-1 1 0 0,0 0-1 0 0,0 0 1 0 0,0 0-1 0 0,0 0 0 0 0,1-1 1 0 0,-1 1-1 0 0,1-1 1 0 0,0 1-1 0 0,0-1 1 0 0,0 0-1 0 0,0 0 0 0 0,0 0 1 0 0,0 0-1 0 0,1-1 1 0 0,-1 1-1 0 0,2-1-34 0 0,86 4 583 0 0,-52-8-7233 0 0,-24 0-1254 0 0</inkml:trace>
  <inkml:trace contextRef="#ctx0" brushRef="#br0" timeOffset="110202.09">3332 2764 1068 0 0,'0'0'611'0'0,"0"0"-253"0"0,0 0 279 0 0,0 0 1386 0 0,0 0-934 0 0,0 0-816 0 0,0 0-166 0 0,0 0 298 0 0,0 0 211 0 0,-5-2 64 0 0,3 1-299 0 0,-12-6-347 0 0,3 6 3180 0 0,17 41 649 0 0,-30 143-1350 0 0,24-182-2393 0 0,0-1 46 0 0,0 0 32 0 0,-3-13-1657 0 0,2 2-4157 0 0,1-1-2901 0 0</inkml:trace>
  <inkml:trace contextRef="#ctx0" brushRef="#br0" timeOffset="112007.68">1154 1827 548 0 0,'0'0'449'0'0,"0"0"-231"0"0,6-2-43 0 0,-1 1 29 0 0,0-1 0 0 0,0 1 0 0 0,-1-1 0 0 0,1 0 0 0 0,0 0 0 0 0,0-1 0 0 0,-1 1 0 0 0,0-1-1 0 0,1 0 1 0 0,-1 0 0 0 0,0 0 0 0 0,0-1 0 0 0,-1 0 0 0 0,1 1 0 0 0,-1-1 0 0 0,0 0 0 0 0,0-1 0 0 0,0 1 0 0 0,0-1 0 0 0,-1 1 0 0 0,0-1 0 0 0,0 0-1 0 0,0 1 1 0 0,0-1 0 0 0,-1 0 0 0 0,0 0 0 0 0,0-1 0 0 0,0 1 0 0 0,-1 0 0 0 0,0 0 0 0 0,0 0 0 0 0,0 0 0 0 0,0-1 0 0 0,-1 1 0 0 0,0 0-1 0 0,0-1-203 0 0,-6-12 32 0 0,0-1 0 0 0,-1 1-1 0 0,-1 1 1 0 0,0 0-1 0 0,-2 0 1 0 0,0 1-1 0 0,-1 0 1 0 0,0 1-1 0 0,-1 0 1 0 0,-1 1-1 0 0,0 0 1 0 0,-1 2-1 0 0,0-1 1 0 0,-1 2-1 0 0,-1 0 1 0 0,0 1-1 0 0,0 1 1 0 0,-1 0-1 0 0,0 1 1 0 0,0 1 0 0 0,-1 1-1 0 0,0 1 1 0 0,0 0-1 0 0,0 1 1 0 0,-1 2-1 0 0,1 0 1 0 0,-1 0-1 0 0,-19 3-31 0 0,30 3-103 0 0,-1 0-1 0 0,1 0 1 0 0,0 1-1 0 0,0 1 0 0 0,1 0 1 0 0,-1 0-1 0 0,1 0 1 0 0,1 1-1 0 0,-1 0 1 0 0,1 1-1 0 0,1 0 1 0 0,-1 0-1 0 0,1 0 0 0 0,1 1 1 0 0,-1 0-1 0 0,2 0 1 0 0,-1 0-1 0 0,1 1 1 0 0,0-1-1 0 0,1 1 0 0 0,0 0 1 0 0,1 0-1 0 0,0 0 1 0 0,1 0-1 0 0,0 0 1 0 0,0 1-1 0 0,1-1 1 0 0,0 0-1 0 0,1 1 0 0 0,0-1 1 0 0,1 0 103 0 0,4 0-169 0 0,0-1-1 0 0,1 1 1 0 0,0-1 0 0 0,0-1 0 0 0,1 1 0 0 0,0-2-1 0 0,1 1 1 0 0,0-1 0 0 0,0 0 0 0 0,0-1-1 0 0,1 0 1 0 0,0 0 0 0 0,0-1 0 0 0,0 0-1 0 0,1-1 1 0 0,0 0 0 0 0,0-1 0 0 0,0 0 0 0 0,0-1-1 0 0,0 0 1 0 0,0-1 0 0 0,1 0 0 0 0,7-1 169 0 0,-18 1-104 0 0,28 3-2304 0 0</inkml:trace>
  <inkml:trace contextRef="#ctx0" brushRef="#br0" timeOffset="112662.55">3562 1849 1280 0 0,'0'0'1302'0'0,"6"-1"-6"0"0,1 1-1179 0 0,0-1 0 0 0,-1 0 0 0 0,0 0 0 0 0,1 0 0 0 0,-1-1-1 0 0,0 0 1 0 0,0 0 0 0 0,0-1 0 0 0,0 0 0 0 0,0 0 0 0 0,0 0-1 0 0,-1-1 1 0 0,1 1 0 0 0,-1-2 0 0 0,0 1 0 0 0,0 0-1 0 0,-1-1 1 0 0,1 0 0 0 0,-1 0 0 0 0,0 0 0 0 0,-1 0 0 0 0,1-1-1 0 0,-1 0 1 0 0,0 1 0 0 0,0-1 0 0 0,-1 0 0 0 0,0-1 0 0 0,0 1-1 0 0,0 0 1 0 0,-1-1 0 0 0,0 1 0 0 0,0-1 0 0 0,0 1 0 0 0,-1-1-1 0 0,0 1 1 0 0,0-1 0 0 0,-1 1 0 0 0,0-1 0 0 0,-1-5-117 0 0,-10-11-4 0 0,0 2 0 0 0,-1-1 0 0 0,-1 2 1 0 0,0 0-1 0 0,-2 0 0 0 0,0 2 0 0 0,-2 0 0 0 0,0 1 1 0 0,-1 0-1 0 0,0 2 0 0 0,-1 0 0 0 0,-1 1 0 0 0,0 1 1 0 0,-1 2-1 0 0,0 0 0 0 0,-1 1 0 0 0,-7-2 4 0 0,11 3 93 0 0,0 1-1 0 0,0 0 0 0 0,-1 1 1 0 0,0 1-1 0 0,-1 1 1 0 0,1 1-1 0 0,-1 1 1 0 0,0 1-1 0 0,0 0 1 0 0,0 2-1 0 0,0 0 1 0 0,-1 2-93 0 0,15 2-30 0 0,-1 0 0 0 0,1 1 1 0 0,0 1-1 0 0,0-1 1 0 0,0 1-1 0 0,1 0 1 0 0,0 0-1 0 0,0 1 0 0 0,1 0 1 0 0,-1 0-1 0 0,1 0 1 0 0,1 1-1 0 0,0-1 1 0 0,0 1-1 0 0,0 0 0 0 0,1 0 1 0 0,0 1-1 0 0,1-1 1 0 0,0 1-1 0 0,0-1 1 0 0,1 1-1 0 0,0 0 1 0 0,0 0-1 0 0,1-1 0 0 0,0 1 1 0 0,1 0-1 0 0,-1 0 1 0 0,2-1-1 0 0,0 3 30 0 0,-3 1-81 0 0,1 1-1 0 0,0 0 1 0 0,1 0 0 0 0,1 0-1 0 0,0-1 1 0 0,0 1 0 0 0,1-1-1 0 0,1 1 1 0 0,0-1 0 0 0,1 0-1 0 0,0-1 1 0 0,1 1 0 0 0,0-1-1 0 0,0 0 1 0 0,2 0 0 0 0,-1-1-1 0 0,1 0 1 0 0,1-1 0 0 0,0 1-1 0 0,0-2 1 0 0,1 1 0 0 0,0-1-1 0 0,0-1 1 0 0,1 0 0 0 0,0 0-1 0 0,6 2 82 0 0,97 25-2721 0 0,-95-31 235 0 0</inkml:trace>
  <inkml:trace contextRef="#ctx0" brushRef="#br0" timeOffset="114609.88">1268 1381 760 0 0,'0'0'533'0'0,"-6"-9"-68"0"0,-2-2 32 0 0,0-1 1 0 0,0 0-1 0 0,2 0 0 0 0,-1 0 0 0 0,2-1 0 0 0,0 0 0 0 0,0 0 1 0 0,1-1-1 0 0,1 1 0 0 0,0-1 0 0 0,1 0 0 0 0,-1-7-497 0 0,31-62-1907 0 0,-9 64 1741 0 0,0 2 0 0 0,1 1-1 0 0,1 1 1 0 0,1 0 0 0 0,0 1 0 0 0,0 2-1 0 0,1 0 1 0 0,1 2 0 0 0,0 0 0 0 0,1 2-1 0 0,0 0 1 0 0,0 2 0 0 0,0 1 0 0 0,1 1-1 0 0,0 1 1 0 0,-1 1 0 0 0,12 1 166 0 0,23-5 171 0 0,1 3 0 0 0,0 2 0 0 0,0 3-1 0 0,0 3 1 0 0,0 2 0 0 0,-1 3 0 0 0,-1 2 0 0 0,0 3 0 0 0,0 3 0 0 0,-2 2-1 0 0,53 26-170 0 0,-71-26 169 0 0,-2 1 0 0 0,0 2 0 0 0,-1 1 0 0 0,-2 2 0 0 0,18 17-169 0 0,-40-32 39 0 0,-1 0-1 0 0,0 0 1 0 0,0 1-1 0 0,-1 1 0 0 0,-1 0 1 0 0,0 0-1 0 0,-1 0 1 0 0,0 1-1 0 0,-1 1 0 0 0,-1-1 1 0 0,0 1-1 0 0,-1 0 1 0 0,0 0-1 0 0,-1 1 0 0 0,-1 0 1 0 0,0 9-39 0 0,-5-15 35 0 0,-2 1 0 0 0,1-1 0 0 0,-1 1 1 0 0,-1-1-1 0 0,0-1 0 0 0,0 1 0 0 0,-1-1 0 0 0,0 1 0 0 0,-1-2 1 0 0,0 1-1 0 0,0-1 0 0 0,-1 0 0 0 0,0 0 0 0 0,0-1 0 0 0,-1 0 1 0 0,0-1-1 0 0,0 0 0 0 0,-1 0 0 0 0,1-1 0 0 0,-8 3-35 0 0,-22 8 146 0 0,-1-1 0 0 0,0-2-1 0 0,-1-1 1 0 0,-1-3-1 0 0,1-1 1 0 0,-1-2 0 0 0,-1-2-1 0 0,1-2 1 0 0,0-1 0 0 0,-1-3-1 0 0,1-1 1 0 0,-41-9-146 0 0,26 4-196 0 0,0-3 0 0 0,1-3 0 0 0,1-2 0 0 0,1-2 1 0 0,-50-24 195 0 0,-239-157-6025 0 0,302 168 4352 0 0</inkml:trace>
  <inkml:trace contextRef="#ctx0" brushRef="#br0" timeOffset="142046.46">1023 1774 3800 0 0,'0'0'560'0'0,"0"0"757"0"0,0 0-433 0 0,0 0-584 0 0,0 0-300 0 0,0 0-28 0 0,0 0-348 0 0,0 0-1265 0 0,0 0-691 0 0,-4-5 596 0 0</inkml:trace>
  <inkml:trace contextRef="#ctx0" brushRef="#br0" timeOffset="150849.39">2448 2447 5396 0 0,'0'0'4309'0'0,"0"0"-1788"0"0,0 0-1410 0 0,0 0-545 0 0,-11-1 65 0 0,-553-37 3298 0 0,567 38-12014 0 0,5 0 2051 0 0</inkml:trace>
  <inkml:trace contextRef="#ctx0" brushRef="#br0" timeOffset="151442.19">519 2492 9249 0 0,'0'0'1074'0'0,"0"0"-523"0"0,0 0-316 0 0,0 0 242 0 0,0 0 305 0 0,-10 0 137 0 0,-430 8 1597 0 0,384-18-3692 0 0,55 10 1010 0 0,1-1 1 0 0,-1 1-1 0 0,0 0 1 0 0,0-1-1 0 0,1 1 0 0 0,-1-1 1 0 0,0 1-1 0 0,1-1 1 0 0,-1 1-1 0 0,0-1 1 0 0,1 0-1 0 0,-1 1 0 0 0,1-1 1 0 0,-1 0-1 0 0,1 1 1 0 0,-1-1-1 0 0,1 0 1 0 0,0 0-1 0 0,-1 1 0 0 0,1-1 1 0 0,0 0-1 0 0,0 0 1 0 0,-1 0-1 0 0,1 0 1 0 0,0 1-1 0 0,0-1 0 0 0,0 0 1 0 0,0 0-1 0 0,0 0 1 0 0,0 0-1 0 0,0 1 1 0 0,1-1-1 0 0,-1 0 1 0 0,0 0-1 0 0,0 0 0 0 0,0 1 1 0 0,1-1-1 0 0,-1 0 1 0 0,1 0-1 0 0,-1 1 1 0 0,0-1-1 0 0,1 0 0 0 0,-1 0 1 0 0,1 1-1 0 0,0-1 1 0 0,-1 1-1 0 0,1-1 1 0 0,-1 1-1 0 0,1-1 0 0 0,0 1 1 0 0,0-1-1 0 0,-1 1 1 0 0,1-1-1 0 0,0 1 1 0 0,0 0-1 0 0,-1-1 0 0 0,1 1 1 0 0,0 0-1 0 0,0 0 1 0 0,0 0-1 0 0,0-1 166 0 0,11-7-4079 0 0</inkml:trace>
  <inkml:trace contextRef="#ctx0" brushRef="#br0" timeOffset="151689.87">266 2341 3980 0 0,'0'0'5177'0'0,"0"0"-4453"0"0,0 0-716 0 0,33 25 252 0 0,-21-5 796 0 0,2 3 0 0 0,-3 3-136 0 0,-6 4-156 0 0,0 1-104 0 0,-2-1-196 0 0,-2 0-160 0 0,-1-1-152 0 0,5-3-152 0 0,-1-1-328 0 0,2-1-368 0 0,5-3-536 0 0,4-3-1384 0 0,-6-6-2853 0 0</inkml:trace>
  <inkml:trace contextRef="#ctx0" brushRef="#br0" timeOffset="152062.75">4710 2487 9037 0 0,'0'0'3615'0'0,"0"0"-2658"0"0,0 0-843 0 0,-9-4 164 0 0,-28-6-33 0 0,0 1 0 0 0,0 1 0 0 0,-1 2-1 0 0,0 2 1 0 0,0 1 0 0 0,0 3 0 0 0,-35 2-245 0 0,-41-2-140 0 0,112 0 23 0 0,-23-2-1419 0 0,9-4-3278 0 0,5-2-1042 0 0</inkml:trace>
  <inkml:trace contextRef="#ctx0" brushRef="#br0" timeOffset="152235.64">4491 2370 10769 0 0,'0'0'2488'0'0,"0"0"-2248"0"0,43 55 308 0 0,-35-32 60 0 0,-3 4 24 0 0,-1-2 72 0 0,-4-2-247 0 0,0-2-133 0 0,-4-1-176 0 0,1-3-72 0 0,-1 0-4 0 0,0-1-72 0 0,0-1-384 0 0,0 1-233 0 0,2-1-339 0 0,0 0-424 0 0,0-3-1360 0 0,0-4-2997 0 0</inkml:trace>
  <inkml:trace contextRef="#ctx0" brushRef="#br0" timeOffset="152994.35">2503 2673 4728 0 0,'8'-3'437'0'0,"15"-7"-235"0"0,-2 0 0 0 0,1 0 0 0 0,-1-2 0 0 0,0-1-1 0 0,-2-1 1 0 0,1 0 0 0 0,-2-2 0 0 0,0 0 0 0 0,10-11-202 0 0,-23 21 40 0 0,0 1 0 0 0,0-1-1 0 0,-1 0 1 0 0,1 0 0 0 0,-1-1 0 0 0,-1 1-1 0 0,1-1 1 0 0,-1 0 0 0 0,0 0 0 0 0,-1 0 0 0 0,1 0-1 0 0,-1 0 1 0 0,-1-1 0 0 0,0 1 0 0 0,0-1-1 0 0,0 1 1 0 0,-1-1 0 0 0,0 1 0 0 0,0-1 0 0 0,-1 1-1 0 0,0-1 1 0 0,0 1 0 0 0,-1-1 0 0 0,0 1 0 0 0,0 0-1 0 0,-1 0 1 0 0,0 0 0 0 0,0 0 0 0 0,0 0-1 0 0,-1 1 1 0 0,0 0 0 0 0,-1-1 0 0 0,-3-3-40 0 0,-17-17-7 0 0,-1 2 1 0 0,-2 0 0 0 0,0 2 0 0 0,-1 1-1 0 0,-1 2 1 0 0,-2 0 0 0 0,1 3-1 0 0,-2 0 1 0 0,0 2 0 0 0,-1 2 0 0 0,-1 1-1 0 0,0 1 1 0 0,0 2 0 0 0,-1 2-1 0 0,0 1 1 0 0,0 1 0 0 0,-1 3 0 0 0,1 1-1 0 0,-1 1 1 0 0,1 2 0 0 0,-8 3 6 0 0,24-1-9 0 0,0 1 0 0 0,0 1-1 0 0,1 1 1 0 0,0 1 0 0 0,0 1 0 0 0,1 0 0 0 0,0 1 0 0 0,1 1 0 0 0,0 1 0 0 0,1 0 0 0 0,0 1 0 0 0,1 1-1 0 0,0 1 1 0 0,1 0 0 0 0,1 0 0 0 0,0 1 0 0 0,2 1 0 0 0,-1 0 0 0 0,2 1 0 0 0,1 0 0 0 0,0 1 0 0 0,1 0-1 0 0,1 0 1 0 0,0 0 0 0 0,2 1 0 0 0,1 0 0 0 0,0 0 0 0 0,1 1 0 0 0,1-1 0 0 0,1 1 0 0 0,1-1 0 0 0,1 1-1 0 0,1-1 1 0 0,3 18 9 0 0,-1-23 48 0 0,0-1 0 0 0,1 0-1 0 0,0 0 1 0 0,1 0-1 0 0,1 0 1 0 0,0-1-1 0 0,1 0 1 0 0,0-1 0 0 0,1 0-1 0 0,0 0 1 0 0,1-1-1 0 0,0 0 1 0 0,1 0-1 0 0,1-2 1 0 0,-1 1 0 0 0,1-1-1 0 0,1-1 1 0 0,0 0-1 0 0,0-1 1 0 0,0 0-1 0 0,1-1 1 0 0,0-1 0 0 0,0 0-1 0 0,1 0 1 0 0,1-1-48 0 0,40 10-517 0 0,1-3 1 0 0,1-2-1 0 0,0-2 1 0 0,0-3 0 0 0,46-3 516 0 0,-43-1-2745 0 0</inkml:trace>
  <inkml:trace contextRef="#ctx0" brushRef="#br0" timeOffset="154382.54">4197 669 380 0 0,'8'-52'1908'0'0,"-8"20"-1908"0"0,-10-5-2288 0 0</inkml:trace>
  <inkml:trace contextRef="#ctx0" brushRef="#br0" timeOffset="154645.14">2571 0 364 0 0,'-17'10'54'0'0,"0"1"-1"0"0,1 0 1 0 0,1 2-1 0 0,0-1 1 0 0,1 2-1 0 0,0 0 1 0 0,1 0 0 0 0,1 1-1 0 0,0 1 1 0 0,1 0-1 0 0,1 1 1 0 0,0 0 0 0 0,1 1-1 0 0,1-1 1 0 0,1 2-1 0 0,0-1 1 0 0,2 1-1 0 0,0 0 1 0 0,1 0 0 0 0,1 0-1 0 0,0 1 1 0 0,2-1-1 0 0,0 1 1 0 0,1-1-1 0 0,2 1 1 0 0,0-1 0 0 0,0 1-1 0 0,3 2-53 0 0,6 12-48 0 0,1-1-1 0 0,2-1 1 0 0,2 0-1 0 0,1-1 1 0 0,1-1-1 0 0,1 0 1 0 0,2-1-1 0 0,1-2 1 0 0,1 0 0 0 0,1-1-1 0 0,2-2 1 0 0,0 0-1 0 0,20 12 49 0 0,16 11-698 0 0</inkml:trace>
  <inkml:trace contextRef="#ctx0" brushRef="#br0" timeOffset="154893.96">3103 1118 548 0 0,'73'9'456'0'0,"8"-3"52"0"0,-6-5 196 0 0,2-2-52 0 0,4-5-116 0 0,-3-3-300 0 0,-2-3-236 0 0,0-2-680 0 0,-8-2-116 0 0,-6-1 236 0 0,-9-2 156 0 0,-16 3-524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2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65 5593 0 0,'0'0'4870'0'0,"0"0"-3222"0"0,0 0-1167 0 0,3-6 463 0 0,-2 3-919 0 0,0 2 45 0 0,0 0 0 0 0,-1 0 0 0 0,1 0-1 0 0,0 0 1 0 0,-1 0 0 0 0,1-1 0 0 0,-1 1 0 0 0,1 0-1 0 0,-1 0 1 0 0,0 0 0 0 0,0-1 0 0 0,1 1 0 0 0,-1 0-1 0 0,0 0 1 0 0,0 0 0 0 0,0-1 0 0 0,0 1 0 0 0,0 0 0 0 0,0 0-1 0 0,-1-1 1 0 0,1 1 0 0 0,0 0 0 0 0,-1 0 0 0 0,1 0-1 0 0,-1-1 1 0 0,1 1 0 0 0,-1 0 0 0 0,0 0 0 0 0,1 0-1 0 0,-1 0 1 0 0,0 0 0 0 0,0 0 0 0 0,1 0 0 0 0,-1 0-1 0 0,0 1 1 0 0,0-1 0 0 0,0 0 0 0 0,0 0 0 0 0,0 1 0 0 0,0-1-1 0 0,-1 1 1 0 0,1-1 0 0 0,0 1 0 0 0,0-1 0 0 0,0 1-1 0 0,0 0 1 0 0,-1-1 0 0 0,1 1 0 0 0,0 0 0 0 0,-1 0-70 0 0,-6-2 5 0 0,0 0 0 0 0,-1 0 0 0 0,1 1 1 0 0,-1 0-1 0 0,1 1 0 0 0,-1 0 1 0 0,1 0-1 0 0,-1 1 0 0 0,1 0 0 0 0,-1 0 1 0 0,1 1-1 0 0,-1 0 0 0 0,1 1 0 0 0,0 0 1 0 0,0 0-1 0 0,0 0 0 0 0,1 1 1 0 0,-1 0-1 0 0,1 1 0 0 0,0 0 0 0 0,0 0 1 0 0,1 1-1 0 0,-1-1 0 0 0,0 3-5 0 0,6-3 11 0 0,1 0 0 0 0,1 0 0 0 0,-1 0-1 0 0,1 0 1 0 0,0 0 0 0 0,0-1 0 0 0,0 1-1 0 0,1 0 1 0 0,0 0 0 0 0,0-1 0 0 0,0 1-1 0 0,0-1 1 0 0,1 0 0 0 0,-1 0 0 0 0,1 0-1 0 0,0 0 1 0 0,1 0 0 0 0,-1 0 0 0 0,1-1 0 0 0,-1 0-1 0 0,1 1 1 0 0,0-1 0 0 0,0-1 0 0 0,0 1-1 0 0,1-1 1 0 0,-1 1 0 0 0,1-1 0 0 0,-1 0-1 0 0,1-1 1 0 0,0 1-11 0 0,16 12 39 0 0,68 86 916 0 0,-88-98-918 0 0,1 1-1 0 0,-1 0 1 0 0,0-1-1 0 0,0 1 1 0 0,0 0 0 0 0,0 0-1 0 0,0-1 1 0 0,0 1 0 0 0,-1 0-1 0 0,0 0 1 0 0,1 0 0 0 0,-1 0-1 0 0,0 0 1 0 0,0 0 0 0 0,-1 0-1 0 0,1 0 1 0 0,-1 0-1 0 0,1 0 1 0 0,-1 0 0 0 0,0 0-1 0 0,0-1 1 0 0,0 1 0 0 0,0 0-1 0 0,-1-1 1 0 0,1 1 0 0 0,-1-1-1 0 0,0 1 1 0 0,0-1 0 0 0,1 0-1 0 0,-2 1 1 0 0,1-1-1 0 0,0 0 1 0 0,0 0 0 0 0,0-1-1 0 0,-1 1 1 0 0,1 0 0 0 0,-1-1-1 0 0,0 0 1 0 0,1 1 0 0 0,-1-1-1 0 0,0 0 1 0 0,-2 0-37 0 0,-2 3-12 0 0,0-1 0 0 0,0-1 0 0 0,-1 1-1 0 0,1-1 1 0 0,-1-1 0 0 0,1 1 0 0 0,-1-1 0 0 0,1 0 0 0 0,-1-1 0 0 0,1 0 0 0 0,-1 0 0 0 0,0-1-1 0 0,1 0 1 0 0,-1 0 0 0 0,1 0 0 0 0,-1-1 0 0 0,1-1 0 0 0,0 1 0 0 0,0-1 0 0 0,0 0 0 0 0,0-1 0 0 0,0 1-1 0 0,1-1 1 0 0,0-1 0 0 0,0 1 0 0 0,-1-2 12 0 0,7-17-2537 0 0,23 14-3476 0 0,-9 6 148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2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45 8565 0 0,'0'0'4972'0'0,"0"0"-4628"0"0,0 0-92 0 0,0 0 1264 0 0,0 0-11 0 0,0 0-625 0 0,0 0-744 0 0,-36-6-52 0 0,17 2-84 0 0,-3 1-52 0 0,2 1-32 0 0,0-1-524 0 0,2-1-176 0 0,6-1-361 0 0,6 1-763 0 0,2-4-1092 0 0,4 2-2833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3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5 4304 0 0,'0'0'7821'0'0,"0"0"-7017"0"0,0 0-700 0 0,0 0 212 0 0,0 0 348 0 0,-41 3-44 0 0,21-3-128 0 0,0 0-276 0 0,-2 0-216 0 0,1 0-336 0 0,5 0-868 0 0,1 0-712 0 0,4 0-2536 0 0,7-7-2981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3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20 732 0 0,'0'0'1200'0'0,"36"-9"8225"0"0,-25 5-7289 0 0,-3 1-1208 0 0,-4 0 196 0 0,-4 3 309 0 0,-7 0-849 0 0,-6-1-448 0 0,-4 1-52 0 0,-8 0-72 0 0,0 1-12 0 0,-5 1-656 0 0,1 0-1049 0 0,7 0-2655 0 0,-5-5-4417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3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68 4892 0 0,'0'0'6345'0'0,"-2"-7"-4543"0"0,2 4-1733 0 0,-1 0 1 0 0,0 0-1 0 0,0 0 0 0 0,0 0 1 0 0,0 0-1 0 0,0 1 0 0 0,-1-1 0 0 0,1 0 1 0 0,-1 0-1 0 0,0 1 0 0 0,0-1 1 0 0,0 1-1 0 0,0 0 0 0 0,0-1 0 0 0,0 1 1 0 0,-1 0-1 0 0,1 0 0 0 0,-1 1 1 0 0,1-1-1 0 0,-1 0 0 0 0,0 1 1 0 0,0-1-1 0 0,0 1 0 0 0,1 0 0 0 0,-1 0 1 0 0,-1 0-1 0 0,1 1 0 0 0,0-1 1 0 0,0 1-1 0 0,0 0 0 0 0,0-1 0 0 0,0 1 1 0 0,0 1-1 0 0,0-1 0 0 0,-1 0 1 0 0,1 1-1 0 0,0-1 0 0 0,-2 2-69 0 0,-3 4 29 0 0,0 0 1 0 0,0 0-1 0 0,1 1 1 0 0,0 0-1 0 0,0 1 0 0 0,0-1 1 0 0,1 1-1 0 0,0 1 1 0 0,1-1-1 0 0,-1 1 0 0 0,2 0 1 0 0,-1 0-1 0 0,1 0 1 0 0,1 1-1 0 0,0-1 0 0 0,0 1 1 0 0,1 0-1 0 0,0 0 0 0 0,1 0 1 0 0,0 0-1 0 0,0 0 1 0 0,1 1-1 0 0,1-1 0 0 0,0 0 1 0 0,0 0-1 0 0,1 0-29 0 0,1 25 131 0 0,2-1 0 0 0,2 0 1 0 0,1 0-1 0 0,2-1 0 0 0,1 0 0 0 0,1-1 0 0 0,16 29-131 0 0,13 37 282 0 0,-38-87-226 0 0,7 10 76 0 0,-2 1 1 0 0,-1 0-1 0 0,-1 1 1 0 0,0 0 0 0 0,-2-1-1 0 0,-1 2 1 0 0,0-1-1 0 0,-2 1-132 0 0,-1-21 37 0 0,0 0 0 0 0,-1 0 0 0 0,1 0 0 0 0,-1 1 0 0 0,1-1 0 0 0,-1 0 0 0 0,0 0 0 0 0,0 0 0 0 0,-1 0 0 0 0,1-1 0 0 0,-1 1 0 0 0,1 0 0 0 0,-1 0 0 0 0,0-1 0 0 0,0 1 0 0 0,0-1 0 0 0,0 0 0 0 0,0 1 0 0 0,-1-1 0 0 0,1 0-1 0 0,-1 0 1 0 0,1-1 0 0 0,-1 1 0 0 0,0 0 0 0 0,0-1 0 0 0,1 0 0 0 0,-1 1 0 0 0,0-1 0 0 0,0 0 0 0 0,0-1 0 0 0,-1 1 0 0 0,1-1 0 0 0,0 1 0 0 0,0-1 0 0 0,0 0 0 0 0,0 0 0 0 0,-1 0 0 0 0,1 0 0 0 0,0-1 0 0 0,0 1 0 0 0,-1-1-37 0 0,-123-45-2570 0 0,124 44 2034 0 0,-12-10-1366 0 0,9 1-6655 0 0,6 7 2182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4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50 2904 0 0,'0'0'2132'0'0,"0"0"1921"0"0,0 0-2060 0 0,0 0-989 0 0,0 0-55 0 0,0 0 100 0 0,0 0-192 0 0,-8 0-269 0 0,-176-27 251 0 0,194 10-8208 0 0,-1 11 1142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4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1 572 0 0,'0'0'8987'0'0,"0"0"-5659"0"0,3 7-2717 0 0,27 161 4031 0 0,-30-159-4819 0 0,1 20 640 0 0,9-16-3537 0 0,-6-13-2188 0 0,0-8-4428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5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7613 0 0,'0'0'3482'0'0,"0"0"-2261"0"0,0 0-759 0 0,0 0 62 0 0,0 0-5 0 0,0 0-71 0 0,0 0-137 0 0,0 0-39 0 0,-7 6-81 0 0,1-2-174 0 0,1-1-3 0 0,0 0 1 0 0,0 0 0 0 0,1 1 0 0 0,-1-1-1 0 0,1 1 1 0 0,-1 1 0 0 0,1-1-1 0 0,0 0 1 0 0,1 1 0 0 0,-1 0-1 0 0,1 0 1 0 0,0 0 0 0 0,0 0-1 0 0,1 0 1 0 0,-1 1 0 0 0,1-1-1 0 0,0 1 1 0 0,1-1 0 0 0,-1 1-1 0 0,1 0 1 0 0,0 3-15 0 0,5-5 68 0 0,0 1 0 0 0,1-1 0 0 0,-1-1 0 0 0,1 1 0 0 0,0-1 0 0 0,0 1 0 0 0,0-1 0 0 0,0-1 0 0 0,1 1 0 0 0,-1-1 0 0 0,1 0 0 0 0,0 0 0 0 0,-1-1 0 0 0,1 1 0 0 0,0-1 0 0 0,0 0 0 0 0,5-1-68 0 0,-1 2 23 0 0,61 11 462 0 0,-73-55-3827 0 0,0-29 2684 0 0,25 110 3709 0 0,-31 114-548 0 0,13-140-3358 0 0,3-9-6597 0 0,-2-8-2379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8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0 732 0 0,'0'0'8785'0'0,"0"0"-5759"0"0,0 0-2450 0 0,0 0 236 0 0,1 7 312 0 0,-14 111 830 0 0,13-116-2970 0 0,0-2-2895 0 0,0 0-1966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0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0 7841 0 0,'0'0'5528'0'0,"0"8"-4343"0"0,51 293 1899 0 0,-51-301-2976 0 0,-11-17 54 0 0,2 7-391 0 0,6 5 160 0 0,1 1-1 0 0,-1-1 0 0 0,0 1 1 0 0,-1 0-1 0 0,1 0 1 0 0,-1 0-1 0 0,0 1 1 0 0,0-1-1 0 0,0 1 0 0 0,0 0 1 0 0,0 0-1 0 0,-1 0 1 0 0,0 0-1 0 0,1 1 1 0 0,-1 0-1 0 0,0 0 0 0 0,0 0 1 0 0,0 1-1 0 0,0 0 1 0 0,0 0-1 0 0,-1 0 1 0 0,1 0-1 0 0,0 1 0 0 0,-6 0 70 0 0,9 1 34 0 0,0 1-1 0 0,1-1 0 0 0,-1 1 0 0 0,0 0 0 0 0,1 0 0 0 0,-1-1 0 0 0,1 1 0 0 0,-1 0 0 0 0,1 0 0 0 0,0 0 0 0 0,0 1 1 0 0,0-1-1 0 0,0 0 0 0 0,0 0 0 0 0,0 0 0 0 0,1 1 0 0 0,-1-1 0 0 0,1 1 0 0 0,0-1 0 0 0,-1 0 0 0 0,1 1 0 0 0,0-1 1 0 0,1 0-1 0 0,-1 1 0 0 0,0-1 0 0 0,1 1 0 0 0,-1-1 0 0 0,1 0 0 0 0,-1 0 0 0 0,1 1 0 0 0,0-1 0 0 0,0 0 0 0 0,0 0 0 0 0,1 0 1 0 0,-1 0-1 0 0,0 0 0 0 0,1 0 0 0 0,-1 0 0 0 0,1 0 0 0 0,0-1 0 0 0,0 1 0 0 0,-1-1 0 0 0,1 1 0 0 0,0-1 0 0 0,0 1 1 0 0,0-1-1 0 0,1 0 0 0 0,-1 0 0 0 0,0 0 0 0 0,0-1 0 0 0,1 1 0 0 0,-1 0 0 0 0,0-1 0 0 0,3 1-33 0 0,73 12 269 0 0,-51-15-2877 0 0,-4-6-3799 0 0,-10-1-1275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1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39 11189 0 0,'0'0'3928'0'0,"0"0"-3588"0"0,0 0 428 0 0,0 0 941 0 0,0 0-517 0 0,0 0-760 0 0,0 0-432 0 0,0 0-112 0 0,-35-3 4 0 0,14 0-64 0 0,-4 2-456 0 0,3-1-212 0 0,1-2-332 0 0,4-1-1045 0 0,6 0-2571 0 0,7-11-4097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1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16 6765 0 0,'0'0'10649'0'0,"0"0"-10337"0"0,0 0-312 0 0,0 0 0 0 0,-35-2 60 0 0,5 0 188 0 0,-8 0-184 0 0,5 0-64 0 0,-1 2-1216 0 0,7 0-1457 0 0,11-1-3083 0 0,-6-6-2697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2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49 7717 0 0,'0'0'9641'0'0,"0"0"-9069"0"0,0 0-572 0 0,-37-4 0 0 0,19 0 184 0 0,-2 0-36 0 0,-1 0-88 0 0,0 1-60 0 0,3 1 0 0 0,0 0-12 0 0,2-1-260 0 0,0 3-520 0 0,6-1-589 0 0,6 0-1031 0 0,0 0-2272 0 0,8-3-1969 0 0</inkml:trace>
  <inkml:trace contextRef="#ctx0" brushRef="#br0" timeOffset="186.09">326 0 11101 0 0,'0'0'5441'0'0,"0"0"-5185"0"0,9 38-248 0 0,-9-23 568 0 0,2 0-116 0 0,-2 1-212 0 0,0-2-112 0 0,-2 1-52 0 0,1-4 16 0 0,-2 2-100 0 0,2-3-100 0 0,1 0-680 0 0,-3-4-733 0 0,3-3-1155 0 0,-1-3-3468 0 0,1-9-1077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4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11205 0 0,'0'0'3144'0'0,"0"0"-3144"0"0,0 0-140 0 0,0 0 140 0 0,4 49 508 0 0,0-30-16 0 0,-2 0 160 0 0,2 1-208 0 0,0-1-207 0 0,-2 1-161 0 0,2 1 12 0 0,-2-3-88 0 0,2-2-136 0 0,-3-1-961 0 0,2-4-775 0 0,-2-4-2584 0 0,-1-7-4081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0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13997 0 0,'0'0'2416'0'0,"0"0"-1645"0"0,0 0-574 0 0,0 0 351 0 0,0 0-93 0 0,0 0-299 0 0,0 0-144 0 0,0 0-82 0 0,3-3-45 0 0,-2 2 86 0 0,0 0-1 0 0,1 0 1 0 0,-1 0-1 0 0,0 0 1 0 0,1 0 0 0 0,-1 0-1 0 0,1 0 1 0 0,0 0 0 0 0,-1 1-1 0 0,1-1 1 0 0,0 1-1 0 0,-1-1 1 0 0,1 1 0 0 0,0-1-1 0 0,-1 1 1 0 0,1 0-1 0 0,0 0 1 0 0,0 0 0 0 0,-1 0-1 0 0,1 0 1 0 0,0 0 0 0 0,0 1-1 0 0,-1-1 1 0 0,1 1-1 0 0,0-1 1 0 0,-1 1 0 0 0,1-1-1 0 0,0 1 1 0 0,-1 0-1 0 0,1 0 1 0 0,-1 0 0 0 0,1 0-1 0 0,-1 0 1 0 0,0 0 0 0 0,1 0-1 0 0,-1 0 1 0 0,0 1-1 0 0,0-1 1 0 0,0 0 0 0 0,0 1-1 0 0,1 1 30 0 0,2 1-17 0 0,0 0-1 0 0,-1 0 1 0 0,1 1 0 0 0,-1 0-1 0 0,0-1 1 0 0,0 1-1 0 0,-1 0 1 0 0,1 1 0 0 0,-1-1-1 0 0,0 0 1 0 0,-1 1-1 0 0,1-1 1 0 0,-1 1 0 0 0,0-1-1 0 0,0 1 1 0 0,-1 0-1 0 0,0-1 1 0 0,0 1 0 0 0,0 0-1 0 0,-1-1 1 0 0,0 1-1 0 0,0 0 1 0 0,0-1 0 0 0,0 1-1 0 0,-1-1 1 0 0,0 0-1 0 0,0 0 1 0 0,-1 1 0 0 0,0-1-1 0 0,1-1 1 0 0,-2 1 0 0 0,1 0 17 0 0,6-5-5868 0 0,0-3-758 0 0</inkml:trace>
  <inkml:trace contextRef="#ctx0" brushRef="#br0" timeOffset="264.51">226 23 11009 0 0,'0'0'3413'0'0,"0"0"-2417"0"0,-2 6-253 0 0,-5 13-76 0 0,5-16-617 0 0,0 0 0 0 0,1 0 1 0 0,-1 0-1 0 0,1 0 0 0 0,0 0 0 0 0,-1 0 1 0 0,1 0-1 0 0,0 0 0 0 0,1 0 0 0 0,-1 0 1 0 0,1 0-1 0 0,-1 1 0 0 0,1-1 0 0 0,0 0 1 0 0,0 1-1 0 0,0-1 0 0 0,1 0 0 0 0,-1 0 1 0 0,1 0-1 0 0,0 1 0 0 0,0-1 1 0 0,0 0-1 0 0,0 0 0 0 0,0 0 0 0 0,1 0 1 0 0,-1 0-1 0 0,1-1 0 0 0,0 1 0 0 0,0 0 1 0 0,0-1-1 0 0,0 1 0 0 0,1-1 0 0 0,-1 0-50 0 0,41 21-546 0 0,-11-13-7209 0 0,-19-9-762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8.0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28 2552 0 0,'0'0'4700'0'0,"0"0"-2886"0"0,0 0-991 0 0,0 0 341 0 0,0 0 195 0 0,-1-6-231 0 0,-5-15-217 0 0,8 40-40 0 0,10 51-28 0 0,-12-66-804 0 0,0 0 0 0 0,0 0 0 0 0,0-1 0 0 0,0 1 0 0 0,1 0 0 0 0,0 0 0 0 0,0-1-1 0 0,0 1 1 0 0,0 0 0 0 0,0-1 0 0 0,1 1 0 0 0,-1-1 0 0 0,1 1 0 0 0,0-1 0 0 0,0 0-1 0 0,0 0 1 0 0,1 0 0 0 0,-1 0 0 0 0,1 0 0 0 0,0-1 0 0 0,-1 1 0 0 0,1-1 0 0 0,1 1-1 0 0,-1-1 1 0 0,0 0 0 0 0,0 0 0 0 0,1-1 0 0 0,-1 1 0 0 0,1-1 0 0 0,-1 0 0 0 0,1 1-1 0 0,0-2 1 0 0,-1 1 0 0 0,1 0 0 0 0,0-1 0 0 0,0 1 0 0 0,0-1 0 0 0,-1 0 0 0 0,1-1-1 0 0,0 1 1 0 0,0-1 0 0 0,-1 1 0 0 0,1-1 0 0 0,0 0 0 0 0,-1 0 0 0 0,1-1 0 0 0,-1 1-1 0 0,1-1 1 0 0,2-1-39 0 0,16-74-288 0 0,-16 107 179 0 0,-2-22 148 0 0,0 1 0 0 0,-1 0 1 0 0,0-1-1 0 0,0 2 0 0 0,-1-1 0 0 0,-1 0 1 0 0,1 0-1 0 0,-2 1 0 0 0,1-1 1 0 0,-1 1-1 0 0,0-1 0 0 0,-1 0 0 0 0,0 1 1 0 0,-1-1-1 0 0,0 0 0 0 0,0 0 0 0 0,-1 0 1 0 0,0 0-1 0 0,-1 0 0 0 0,0-1 1 0 0,0 1-1 0 0,-1-1 0 0 0,0 0 0 0 0,0 0 1 0 0,-1-1-1 0 0,0 0 0 0 0,0 0 0 0 0,-1 0 1 0 0,-5 4-40 0 0,-8-5-1867 0 0,8-9-5257 0 0,6-6-789 0 0</inkml:trace>
  <inkml:trace contextRef="#ctx0" brushRef="#br0" timeOffset="1693.9">5 50 12649 0 0,'0'0'1908'0'0,"0"0"-1796"0"0,-4 39 104 0 0,4-10 628 0 0,0 11-187 0 0,4 9-257 0 0,1 5-140 0 0,1-10-84 0 0,-2-12-76 0 0,0-9-16 0 0,2-4 4 0 0,4 4-64 0 0,3-1-24 0 0,7 2-684 0 0,11-3-673 0 0,-5-7-1831 0 0,16-6-6589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48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191 207 11325 0 0,'0'0'5905'0'0,"0"0"-5905"0"0,0 0-424 0 0,0 0 424 0 0,0 0 648 0 0,-39-7-316 0 0,19 4-268 0 0,1 0-64 0 0,-2 2-8 0 0,-3-2-624 0 0,2 2-357 0 0,5-1-383 0 0,0-1-868 0 0,8-1-2608 0 0,6-7-2913 0 0</inkml:trace>
  <inkml:trace contextRef="#ctx0" brushRef="#br0" timeOffset="327.25">298 4 6261 0 0,'0'0'7113'0'0,"0"0"-5640"0"0,0 0-1337 0 0,0 8 421 0 0,-1 9-120 0 0,5 77 690 0 0,-4-92-1098 0 0,0 0-1 0 0,0 0 1 0 0,1 0 0 0 0,-1 0-1 0 0,1 0 1 0 0,-1 0 0 0 0,1 0 0 0 0,0 0-1 0 0,0 0 1 0 0,0-1 0 0 0,0 1-1 0 0,0 0 1 0 0,0 0 0 0 0,0-1 0 0 0,1 1-1 0 0,-1-1 1 0 0,1 1 0 0 0,-1-1-1 0 0,1 0 1 0 0,-1 0 0 0 0,1 1 0 0 0,0-1-1 0 0,0 0 1 0 0,-1-1 0 0 0,1 1-1 0 0,0 0 1 0 0,0 0 0 0 0,0-1-1 0 0,0 1 1 0 0,0-1 0 0 0,0 0 0 0 0,0 1-1 0 0,0-1 1 0 0,0 0 0 0 0,0 0-1 0 0,0 0 1 0 0,0 0 0 0 0,0-1 0 0 0,0 1-1 0 0,0-1 1 0 0,0 1 0 0 0,0-1-29 0 0,1 0-11 0 0,0-1 0 0 0,1 0 0 0 0,-2 0 0 0 0,1 0 0 0 0,0 0-1 0 0,0 0 1 0 0,-1-1 0 0 0,1 1 0 0 0,-1-1 0 0 0,0 1 0 0 0,1-1 0 0 0,-1 0 0 0 0,-1 0 0 0 0,1 0 0 0 0,0 0 0 0 0,-1 0 0 0 0,1-1 0 0 0,-1 1 0 0 0,0 0 0 0 0,0-1 0 0 0,-1 1 0 0 0,1-1 0 0 0,-1 1 0 0 0,1-1 11 0 0,12-35-142 0 0,7 74 24 0 0,-9 110 2152 0 0,-37-77-2556 0 0,-31-34-3625 0 0,49-34-1819 0 0,1-6-3086 0 0</inkml:trace>
  <inkml:trace contextRef="#ctx0" brushRef="#br0" timeOffset="670.74">551 351 15197 0 0,'0'0'1661'0'0,"0"0"-1087"0"0,-6-3-453 0 0,-27-16-76 0 0,68 15-1818 0 0,-31 3 1834 0 0,0 1 0 0 0,-1 0 0 0 0,1 0 0 0 0,0 0 0 0 0,-1 1 0 0 0,1-1-1 0 0,0 1 1 0 0,0 0 0 0 0,-1 0 0 0 0,1 0 0 0 0,-1 1 0 0 0,1-1 0 0 0,-1 1-1 0 0,0 0 1 0 0,0 0 0 0 0,0 0 0 0 0,0 0 0 0 0,0 0 0 0 0,0 1 0 0 0,0 0-1 0 0,-1-1 1 0 0,1 1 0 0 0,-1 0 0 0 0,0 0 0 0 0,0 0 0 0 0,0 0 0 0 0,0 1-1 0 0,0-1 1 0 0,-1 1 0 0 0,1-1 0 0 0,-1 1 0 0 0,0-1 0 0 0,0 1 0 0 0,-1 0-1 0 0,1-1 1 0 0,-1 1 0 0 0,1 0 0 0 0,-1-1 0 0 0,-1 1 0 0 0,1 0 0 0 0,0 0-1 0 0,-1-1 1 0 0,0 1 0 0 0,0 0 0 0 0,0-1 0 0 0,0 1 0 0 0,0 0-61 0 0,-42 47 296 0 0,92-38 316 0 0,9-19-2382 0 0,-22-8-7379 0 0,-22 3 2030 0 0</inkml:trace>
  <inkml:trace contextRef="#ctx0" brushRef="#br0" timeOffset="936.17">728 1 6765 0 0,'0'0'5585'0'0,"6"2"-4080"0"0,5 6-1313 0 0,0 1 0 0 0,0 0 1 0 0,-1 1-1 0 0,0 0 0 0 0,-1 0 0 0 0,0 1 0 0 0,-1 1 0 0 0,0-1 0 0 0,-1 1 0 0 0,0 1 0 0 0,-1-1 0 0 0,0 1 0 0 0,-1 0 0 0 0,-1 0 1 0 0,0 1-1 0 0,0-1 0 0 0,-2 1 0 0 0,0 0 0 0 0,0 0 0 0 0,-1 9-192 0 0,0-14-20 0 0,0 1 1 0 0,-1 0-1 0 0,0 0 1 0 0,0-1-1 0 0,-1 1 0 0 0,0 0 1 0 0,-1-1-1 0 0,0 1 1 0 0,-1-1-1 0 0,0 1 0 0 0,0-1 1 0 0,-1 0-1 0 0,0-1 0 0 0,-1 1 1 0 0,0-1-1 0 0,0 1 1 0 0,-1-1-1 0 0,0-1 0 0 0,0 1 1 0 0,-1-1-1 0 0,-5 4 20 0 0,-48 28-3129 0 0,-12-17-3324 0 0,25-19-1250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1.9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57 8825 0 0,'0'0'2348'0'0,"-6"-6"-1493"0"0,4 3-776 0 0,1 0 0 0 0,-1-1 0 0 0,0 1 0 0 0,-1 0-1 0 0,1 0 1 0 0,0 0 0 0 0,-1 0 0 0 0,0 1-1 0 0,1-1 1 0 0,-1 1 0 0 0,0 0 0 0 0,0-1-1 0 0,-1 1 1 0 0,1 1 0 0 0,0-1 0 0 0,-1 0 0 0 0,1 1-1 0 0,-1 0 1 0 0,0 0 0 0 0,1 0 0 0 0,-1 0-1 0 0,0 0 1 0 0,1 1 0 0 0,-1-1 0 0 0,0 1-1 0 0,0 0 1 0 0,1 1 0 0 0,-1-1 0 0 0,0 1 0 0 0,0-1-1 0 0,1 1 1 0 0,-1 0 0 0 0,0 0 0 0 0,1 1-1 0 0,-1-1 1 0 0,1 1 0 0 0,0-1 0 0 0,-1 1-1 0 0,1 0 1 0 0,0 1 0 0 0,0-1 0 0 0,0 0 0 0 0,1 1-1 0 0,-1 0 1 0 0,0 0 0 0 0,1 0 0 0 0,0 0-1 0 0,0 0 1 0 0,-1 0-79 0 0,0 19 63 0 0,1 1 1 0 0,1-1-1 0 0,0 0 1 0 0,2 1-1 0 0,0-1 0 0 0,2 1 1 0 0,1-1-1 0 0,0 0 0 0 0,2 0 1 0 0,0-1-1 0 0,1 0 0 0 0,2 0 1 0 0,0 0-1 0 0,6 8-63 0 0,6 23 261 0 0,-12-34-132 0 0,-1 1 0 0 0,0 0 1 0 0,-1 1-1 0 0,-1-1 1 0 0,-1 1-1 0 0,-1 1 1 0 0,-1-1-1 0 0,0 0 0 0 0,-2 1 1 0 0,0 0-1 0 0,-2-1 1 0 0,0 1-1 0 0,-1-1 1 0 0,-1 1-1 0 0,-3 7-129 0 0,5-24 2 0 0,0-1-1 0 0,-1 1 1 0 0,1-1 0 0 0,-1 1-1 0 0,0-1 1 0 0,0 0 0 0 0,0 0-1 0 0,0 0 1 0 0,-1 0-1 0 0,1 0 1 0 0,-1-1 0 0 0,0 1-1 0 0,0-1 1 0 0,0 1 0 0 0,0-1-1 0 0,0 0 1 0 0,0 0-1 0 0,-1-1 1 0 0,1 1 0 0 0,-1-1-1 0 0,1 0 1 0 0,-1 1 0 0 0,1-1-1 0 0,-1-1 1 0 0,0 1 0 0 0,0-1-1 0 0,1 1 1 0 0,-1-1-1 0 0,0 0 1 0 0,0 0 0 0 0,1-1-1 0 0,-1 1 1 0 0,0-1 0 0 0,1 0-1 0 0,-1 0 1 0 0,0 0-1 0 0,1 0 1 0 0,-1-1 0 0 0,1 1-2 0 0,-83-55-8283 0 0,75 45 3298 0 0</inkml:trace>
  <inkml:trace contextRef="#ctx0" brushRef="#br0" timeOffset="1044.48">462 25 1384 0 0,'0'0'8218'0'0,"0"0"-5412"0"0,0 0-1765 0 0,0 0 41 0 0,0 0-33 0 0,0 0-394 0 0,0 0-346 0 0,0 0-15 0 0,-7 5-44 0 0,3-3-245 0 0,1 0 0 0 0,-1 0 0 0 0,1 0 0 0 0,-1 1 0 0 0,1 0 0 0 0,0 0 1 0 0,0 0-1 0 0,0 0 0 0 0,0 0 0 0 0,1 1 0 0 0,-1-1 0 0 0,1 1 1 0 0,0-1-1 0 0,0 1 0 0 0,0 0 0 0 0,1 0 0 0 0,-1 0 0 0 0,1 0 0 0 0,0 0 1 0 0,0 0-1 0 0,0 0 0 0 0,1 0 0 0 0,-1 1 0 0 0,1-1 0 0 0,0 0 1 0 0,1 0-1 0 0,-1 1 0 0 0,0-1 0 0 0,1 0 0 0 0,0 0 0 0 0,0 0 0 0 0,1 0 1 0 0,-1 0-1 0 0,1 0 0 0 0,0 0 0 0 0,-1 0 0 0 0,4 3-5 0 0,-3-5-4 0 0,0 0 0 0 0,0 0-1 0 0,0 0 1 0 0,0-1-1 0 0,0 1 1 0 0,0-1 0 0 0,1 1-1 0 0,-1-1 1 0 0,1 0 0 0 0,-1 0-1 0 0,1 0 1 0 0,-1 0 0 0 0,1 0-1 0 0,0 0 1 0 0,-1-1 0 0 0,1 1-1 0 0,0-1 1 0 0,0 0-1 0 0,-1 0 1 0 0,1 0 0 0 0,0 0-1 0 0,0-1 1 0 0,-1 1 0 0 0,1-1-1 0 0,0 1 1 0 0,-1-1 0 0 0,1 0-1 0 0,0 0 1 0 0,-1 0-1 0 0,1 0 1 0 0,-1-1 0 0 0,0 1-1 0 0,1-1 1 0 0,-1 1 0 0 0,0-1-1 0 0,0 0 1 0 0,0 0 0 0 0,0 0-1 0 0,0 0 1 0 0,-1 0 0 0 0,1 0-1 0 0,0-1 1 0 0,-1 1-1 0 0,0 0 1 0 0,1-1 0 0 0,-1 1-1 0 0,0-1 1 0 0,-1 0 0 0 0,1 1-1 0 0,0-1 1 0 0,-1 0 0 0 0,1 1-1 0 0,-1-1 1 0 0,0-1 4 0 0,21 142-782 0 0,-20-114-5371 0 0,-1-19-1143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6:40.5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82 6869 0 0,'0'0'3539'0'0,"0"0"-2017"0"0,0 0-838 0 0,0 0-23 0 0,0 0 166 0 0,0 0-116 0 0,0 0-161 0 0,0 0-170 0 0,0-4-205 0 0,1 2-196 0 0,-1 1-1 0 0,1 0 1 0 0,0 0-1 0 0,0-1 1 0 0,-1 1-1 0 0,1 0 1 0 0,0 0 0 0 0,0 0-1 0 0,0 0 1 0 0,0 0-1 0 0,1 0 1 0 0,-1 0-1 0 0,0 1 1 0 0,0-1-1 0 0,0 0 1 0 0,1 1 0 0 0,-1-1-1 0 0,0 1 1 0 0,1-1-1 0 0,-1 1 1 0 0,0-1-1 0 0,1 1 1 0 0,-1 0-1 0 0,1 0 1 0 0,-1 0 0 0 0,0 0-1 0 0,1 0 1 0 0,-1 0-1 0 0,1 0 1 0 0,-1 0-1 0 0,0 1 1 0 0,1-1-1 0 0,-1 0 1 0 0,1 1 0 0 0,-1-1-1 0 0,0 1 1 0 0,0 0-1 0 0,1-1 1 0 0,-1 1-1 0 0,0 0 1 0 0,0 0-1 0 0,0 0 1 0 0,0 0 0 0 0,0 0-1 0 0,0 0 1 0 0,0 0-1 0 0,0 0 1 0 0,0 0-1 0 0,0 1 22 0 0,3-1 36 0 0,-1 0-1 0 0,0 0 1 0 0,0 0-1 0 0,0 0 0 0 0,0 1 1 0 0,0-1-1 0 0,-1 1 1 0 0,1 0-1 0 0,0 0 0 0 0,-1 0 1 0 0,1 0-1 0 0,-1 0 1 0 0,0 1-1 0 0,0-1 0 0 0,0 1 1 0 0,0-1-1 0 0,0 1 1 0 0,0 0-1 0 0,-1 0 1 0 0,1 0-1 0 0,-1 0 0 0 0,0 0 1 0 0,0 0-1 0 0,0 0 1 0 0,0 0-1 0 0,0 0 0 0 0,-1 1 1 0 0,0-1-1 0 0,1 0 1 0 0,-1 0-1 0 0,-1 1 0 0 0,1-1 1 0 0,0 0-1 0 0,-1 0 1 0 0,1 1-1 0 0,-1-1 0 0 0,0 0 1 0 0,0 0-1 0 0,0 0 1 0 0,-1 0-1 0 0,1 0 0 0 0,-1 0 1 0 0,1-1-1 0 0,-1 1 1 0 0,0 0-1 0 0,0-1 0 0 0,-2 3-34 0 0,-77 40 795 0 0,121-28 293 0 0,-27-14-1407 0 0,68 15 1740 0 0,-28-14-7682 0 0,-53-4 1006 0 0,0-4-1857 0 0</inkml:trace>
  <inkml:trace contextRef="#ctx0" brushRef="#br0" timeOffset="249.4">353 174 4852 0 0,'0'0'7078'0'0,"0"0"-5169"0"0,0 0-1646 0 0,0 0-42 0 0,0 0 19 0 0,0 0-53 0 0,6-5 6 0 0,-2 2-125 0 0,-3 1-88 0 0,1 1 1 0 0,-1-1-1 0 0,1 1 0 0 0,-1 0 0 0 0,1-1 0 0 0,0 1 0 0 0,0 0 0 0 0,0 0 0 0 0,0 0 0 0 0,0 0 0 0 0,0 0 0 0 0,0 1 0 0 0,0-1 1 0 0,0 1-1 0 0,0-1 0 0 0,0 1 0 0 0,0 0 0 0 0,0 0 0 0 0,0 0 0 0 0,1 0 0 0 0,-1 0 0 0 0,0 0 0 0 0,0 0 0 0 0,0 1 1 0 0,0-1-1 0 0,0 1 0 0 0,0 0 0 0 0,0-1 0 0 0,0 1 0 0 0,2 1 20 0 0,0 1 57 0 0,1-2-4 0 0,1 1 0 0 0,-1 0 0 0 0,0 1 0 0 0,0-1 1 0 0,0 1-1 0 0,0 0 0 0 0,0 1 0 0 0,-1-1 0 0 0,1 1 0 0 0,-1 0 0 0 0,0 0 1 0 0,0 0-1 0 0,-1 0 0 0 0,1 1 0 0 0,-1 0 0 0 0,0-1 0 0 0,0 1 0 0 0,0 0 1 0 0,-1 1-1 0 0,0-1 0 0 0,0 0 0 0 0,0 1 0 0 0,-1-1 0 0 0,1 1 0 0 0,-1 2-53 0 0,-5-4 19 0 0,0 0-1 0 0,0-1 0 0 0,0 1 0 0 0,0-1 0 0 0,-1 0 0 0 0,1 0 0 0 0,-1-1 0 0 0,0 1 0 0 0,0-1 0 0 0,0 0 0 0 0,0 0 0 0 0,0-1 0 0 0,0 1 0 0 0,0-1 0 0 0,-1-1 0 0 0,1 1 1 0 0,-5-1-19 0 0,-28 3-5330 0 0,29-4-787 0 0</inkml:trace>
  <inkml:trace contextRef="#ctx0" brushRef="#br0" timeOffset="497.05">589 168 7097 0 0,'0'0'4488'0'0,"0"0"-3006"0"0,0 0-1192 0 0,0 0 252 0 0,-3 6 142 0 0,-8 14-117 0 0,8-18-522 0 0,0 1 0 0 0,1 0-1 0 0,-1-1 1 0 0,1 1-1 0 0,0 0 1 0 0,0 0 0 0 0,0 0-1 0 0,0 0 1 0 0,0 1 0 0 0,1-1-1 0 0,-1 0 1 0 0,1 1-1 0 0,0-1 1 0 0,0 1 0 0 0,1-1-1 0 0,-1 1 1 0 0,0 0 0 0 0,1-1-1 0 0,0 1 1 0 0,0-1-1 0 0,0 1 1 0 0,1 0 0 0 0,-1-1-1 0 0,1 1 1 0 0,0 0 0 0 0,0-1-1 0 0,0 1 1 0 0,0-1-1 0 0,1 0 1 0 0,-1 1 0 0 0,1-1-1 0 0,0 0 1 0 0,0 0 0 0 0,0 0-45 0 0,36 12-1798 0 0,-12-10-2157 0 0,-14-4-1540 0 0</inkml:trace>
  <inkml:trace contextRef="#ctx0" brushRef="#br0" timeOffset="761.68">722 22 5989 0 0,'0'0'3496'0'0,"0"0"-2844"0"0,7-3-689 0 0,-4 0 119 0 0,0 1 0 0 0,0 0 0 0 0,1 0 0 0 0,-1 1 0 0 0,0-1 0 0 0,1 1 1 0 0,0-1-1 0 0,-1 1 0 0 0,1 0 0 0 0,0 1 0 0 0,0-1 0 0 0,0 1 0 0 0,-1-1 1 0 0,1 1-1 0 0,0 0 0 0 0,0 1 0 0 0,0-1 0 0 0,-1 1 0 0 0,1 0 0 0 0,0-1 0 0 0,0 2 1 0 0,-1-1-1 0 0,1 0 0 0 0,-1 1 0 0 0,1-1 0 0 0,-1 1 0 0 0,0 0 0 0 0,1 0 1 0 0,-1 1-1 0 0,0-1 0 0 0,0 1 0 0 0,-1-1 0 0 0,1 1 0 0 0,0 0 0 0 0,-1 0 1 0 0,0 0-1 0 0,0 0 0 0 0,0 1 0 0 0,0-1 0 0 0,0 0 0 0 0,0 2-82 0 0,-2-1 66 0 0,0-1-1 0 0,-1 1 1 0 0,0 0-1 0 0,1-1 0 0 0,-1 1 1 0 0,0-1-1 0 0,-1 0 1 0 0,1 1-1 0 0,-1-1 1 0 0,1 0-1 0 0,-1 0 1 0 0,0 0-1 0 0,0 0 1 0 0,0 0-1 0 0,-1 0 0 0 0,1 0 1 0 0,-1-1-1 0 0,1 1 1 0 0,-1-1-1 0 0,0 0 1 0 0,0 0-1 0 0,0 0 1 0 0,0 0-1 0 0,-1 0-65 0 0,-38 43 559 0 0,45-42-430 0 0,0 0 1 0 0,-1-1-1 0 0,1 1 0 0 0,0-1 1 0 0,1 0-1 0 0,-1 0 1 0 0,0 0-1 0 0,1-1 0 0 0,-1 1 1 0 0,1-1-1 0 0,-1 1 1 0 0,1-1-1 0 0,0-1 0 0 0,-1 1 1 0 0,1 0-1 0 0,0-1 0 0 0,0 0 1 0 0,-1 1-1 0 0,1-2 1 0 0,0 1-1 0 0,0 0 0 0 0,0-1 1 0 0,0 0-130 0 0,-1 1 18 0 0,40 3 300 0 0,6 0-1668 0 0,-19-4-8332 0 0,-22 0 1805 0 0</inkml:trace>
  <inkml:trace contextRef="#ctx0" brushRef="#br0" timeOffset="3284.07">1393 324 12293 0 0,'0'0'1988'0'0,"0"0"-1152"0"0,0 0-812 0 0,0 0 76 0 0,0 0-12 0 0,-37-6 328 0 0,16 5 36 0 0,-4-2-195 0 0,-1 3-209 0 0,-2 0-44 0 0,1-1 8 0 0,3 1-4 0 0,5 0-8 0 0,3 0-48 0 0,6 0-1037 0 0,6 0-723 0 0,4 0-2724 0 0,2-1-749 0 0</inkml:trace>
  <inkml:trace contextRef="#ctx0" brushRef="#br0" timeOffset="6529.01">2801 473 2672 0 0,'0'0'8414'0'0,"0"0"-5749"0"0,0 0-1899 0 0,0 0-132 0 0,0 0-138 0 0,0 0-390 0 0,0 0-48 0 0,0 0 192 0 0,-10-1 14 0 0,-7-1-539 0 0,-81-7 1112 0 0,32 10-5188 0 0,63 0-889 0 0,6-1-1960 0 0</inkml:trace>
  <inkml:trace contextRef="#ctx0" brushRef="#br0" timeOffset="7043.29">3070 428 664 0 0,'0'0'5591'0'0,"0"0"-3967"0"0,0 0-1376 0 0,0 0-22 0 0,0 0 194 0 0,0 0 59 0 0,0 0-93 0 0,0 0-148 0 0,26-1 2618 0 0,-23 2-2826 0 0,0-1 0 0 0,0 1-1 0 0,0-1 1 0 0,0 0-1 0 0,1 0 1 0 0,-1-1-1 0 0,0 1 1 0 0,0-1-1 0 0,0 1 1 0 0,0-1-1 0 0,0 0 1 0 0,0 0-1 0 0,0 0 1 0 0,0-1-1 0 0,0 1 1 0 0,-1-1-1 0 0,1 1 1 0 0,0-1-1 0 0,-1 0 1 0 0,1 0-1 0 0,-1 0 1 0 0,0 0 0 0 0,0-1-1 0 0,0 1 1 0 0,0-1-1 0 0,0 1 1 0 0,0-1-1 0 0,-1 1 1 0 0,1-1-1 0 0,-1 0 1 0 0,0 0-1 0 0,1 0 1 0 0,-2 0-1 0 0,1 0 1 0 0,0 0-1 0 0,0 0 1 0 0,-1 0-1 0 0,0 0 1 0 0,0-1-1 0 0,0 1 1 0 0,0 0-1 0 0,0 0 1 0 0,0 0-1 0 0,-1 0 1 0 0,0 0 0 0 0,1 0-1 0 0,-1 0 1 0 0,0 0-1 0 0,-1 0 1 0 0,0-1-30 0 0,1 1-19 0 0,-1 0 1 0 0,1 0 0 0 0,-1 1 0 0 0,0-1-1 0 0,0 1 1 0 0,0 0 0 0 0,-1 0 0 0 0,1 0-1 0 0,0 0 1 0 0,-1 0 0 0 0,1 0 0 0 0,-1 0-1 0 0,0 1 1 0 0,0-1 0 0 0,1 1 0 0 0,-1 0 0 0 0,0 0-1 0 0,0 0 1 0 0,0 0 0 0 0,0 1 0 0 0,-1-1-1 0 0,1 1 1 0 0,0-1 0 0 0,0 1 0 0 0,0 0-1 0 0,0 1 1 0 0,0-1 0 0 0,0 0 0 0 0,-1 1-1 0 0,1 0 1 0 0,0-1 0 0 0,0 1 0 0 0,1 1-1 0 0,-1-1 1 0 0,0 0 0 0 0,0 1 0 0 0,0-1-1 0 0,1 1 1 0 0,-1 0 0 0 0,1 0 0 0 0,-1 0-1 0 0,1 0 1 0 0,0 0 0 0 0,0 1 0 0 0,0-1 0 0 0,0 0-1 0 0,0 1 1 0 0,1 0 0 0 0,-1-1 0 0 0,0 3 18 0 0,1 4 115 0 0,1-1 1 0 0,0 0 0 0 0,0 0 0 0 0,1 1 0 0 0,0-1 0 0 0,0 0 0 0 0,1 0-1 0 0,0 0 1 0 0,1 0 0 0 0,-1 0 0 0 0,1-1 0 0 0,1 1 0 0 0,0-1 0 0 0,0 0-1 0 0,0 0 1 0 0,1 0 0 0 0,0 0 0 0 0,3 2-116 0 0,35 65 1794 0 0,-42-73-1787 0 0,0 1 0 0 0,0 0 0 0 0,-1 0-1 0 0,1 0 1 0 0,-1 0 0 0 0,1 0 0 0 0,-1 0-1 0 0,0 0 1 0 0,0 0 0 0 0,0 0 0 0 0,0 0 0 0 0,0 0-1 0 0,0 0 1 0 0,-1 0 0 0 0,1 0 0 0 0,-1 0 0 0 0,1-1-1 0 0,-1 1 1 0 0,0 0 0 0 0,0 0 0 0 0,1 0-1 0 0,-1-1 1 0 0,-1 1 0 0 0,1 0 0 0 0,0-1 0 0 0,0 1-1 0 0,0-1 1 0 0,-1 1 0 0 0,1-1 0 0 0,-1 0-1 0 0,1 1 1 0 0,-1-1 0 0 0,0 0 0 0 0,1 0 0 0 0,-1 0-1 0 0,0 0 1 0 0,0-1 0 0 0,0 1 0 0 0,0 0-1 0 0,0-1 1 0 0,1 1 0 0 0,-1-1 0 0 0,0 0 0 0 0,0 0-1 0 0,0 0 1 0 0,0 0 0 0 0,0 0 0 0 0,0 0 0 0 0,0 0-1 0 0,0 0 1 0 0,0-1 0 0 0,0 1 0 0 0,0-1-1 0 0,0 0 1 0 0,0 1 0 0 0,1-1 0 0 0,-1 0 0 0 0,0 0-1 0 0,-1-1-6 0 0,1-1-43 0 0,0-1-1 0 0,0 1 0 0 0,0 0 0 0 0,0-1 0 0 0,1 1 1 0 0,0-1-1 0 0,0 1 0 0 0,0-1 0 0 0,0 0 1 0 0,0 0-1 0 0,1 1 0 0 0,-1-1 0 0 0,1 0 0 0 0,0 0 1 0 0,0 0-1 0 0,1 1 0 0 0,-1-1 0 0 0,1 0 1 0 0,0 1-1 0 0,0-1 0 0 0,0 0 0 0 0,0 1 1 0 0,1-1-1 0 0,-1 1 0 0 0,1-1 0 0 0,0 1 0 0 0,0 0 1 0 0,0 0-1 0 0,1 0 0 0 0,-1 0 0 0 0,1 0 1 0 0,-1 0-1 0 0,1 1 0 0 0,0-1 0 0 0,0 1 0 0 0,0 0 1 0 0,1 0-1 0 0,-1 0 0 0 0,0 0 0 0 0,1 1 1 0 0,-1-1-1 0 0,1 1 0 0 0,3-1 44 0 0,17-5-4412 0 0,-17 6-757 0 0</inkml:trace>
  <inkml:trace contextRef="#ctx0" brushRef="#br0" timeOffset="3656.74">1767 122 6917 0 0,'0'0'5359'0'0,"0"0"-3918"0"0,0 0-1404 0 0,0 0-86 0 0,-7 1 367 0 0,2 1-240 0 0,1 0 0 0 0,0 0 0 0 0,0 0 1 0 0,0 0-1 0 0,0 1 0 0 0,1-1 1 0 0,-1 1-1 0 0,1 0 0 0 0,-1 0 0 0 0,1 1 1 0 0,0-1-1 0 0,0 1 0 0 0,1-1 0 0 0,-1 1 1 0 0,1 0-1 0 0,0 0 0 0 0,-1 0 1 0 0,2 0-1 0 0,-1 0 0 0 0,0 1 0 0 0,1-1 1 0 0,0 0-1 0 0,0 1 0 0 0,0-1 0 0 0,1 1-78 0 0,-3 0 62 0 0,0 0-1 0 0,0 0 0 0 0,0 0 0 0 0,1 0 0 0 0,0 0 0 0 0,0 0 0 0 0,1 0 0 0 0,-1 1 0 0 0,1-1 0 0 0,0 1 0 0 0,0-1 0 0 0,1 1 0 0 0,0 0 0 0 0,0-1 0 0 0,0 1 0 0 0,1-1 0 0 0,0 1 0 0 0,0-1 0 0 0,0 1 0 0 0,0-1 0 0 0,1 0 0 0 0,0 1 0 0 0,0-1 1 0 0,1 0-1 0 0,-1 0 0 0 0,1-1 0 0 0,0 1 0 0 0,0 0 0 0 0,1-1 0 0 0,-1 0 0 0 0,1 0 0 0 0,0 0 0 0 0,0 0 0 0 0,1 0 0 0 0,-1-1 0 0 0,1 0 0 0 0,-1 0 0 0 0,1 0 0 0 0,0-1 0 0 0,0 1 0 0 0,1-1 0 0 0,-1-1 0 0 0,2 2-61 0 0,-9-4-3 0 0,1 0 0 0 0,0 0 0 0 0,0 0 0 0 0,-1 0 0 0 0,1-1 1 0 0,0 1-1 0 0,0 0 0 0 0,0 0 0 0 0,0-1 0 0 0,1 1 0 0 0,-1 0 0 0 0,0-1 0 0 0,1 1 0 0 0,-1-1 0 0 0,0 1 0 0 0,1-1 0 0 0,0 1 0 0 0,-1-1 0 0 0,1 1 0 0 0,0-1 0 0 0,0 0 0 0 0,0 1 0 0 0,0-1 0 0 0,0 1 0 0 0,0-1 0 0 0,0 0 0 0 0,1 1 0 0 0,-1-1 0 0 0,0 1 0 0 0,1-1 0 0 0,-1 1 0 0 0,1-1 0 0 0,0 1 0 0 0,0 0 0 0 0,-1-1 0 0 0,1 1 0 0 0,0 0 0 0 0,0-1 0 0 0,0 1 0 0 0,0 0 0 0 0,0 0 0 0 0,1 0 0 0 0,-1 0 0 0 0,0 0 0 0 0,1 0 0 0 0,-1 0 0 0 0,0 0 0 0 0,1 1 0 0 0,-1-1 0 0 0,1 0 0 0 0,-1 1 0 0 0,1 0 1 0 0,-1-1-1 0 0,1 1 0 0 0,-1 0 0 0 0,1-1 0 0 0,-1 1 0 0 0,1 0 0 0 0,0 0 0 0 0,-1 0 0 0 0,1 1 0 0 0,1-1 3 0 0,-77-14-1795 0 0,43 30-7523 0 0,27-12 3843 0 0</inkml:trace>
  <inkml:trace contextRef="#ctx0" brushRef="#br0" timeOffset="4247.05">1966 314 768 0 0,'0'0'1683'0'0,"0"0"3422"0"0,0 0-3078 0 0,0 0-999 0 0,0 0 1 0 0,0 0-80 0 0,0 0-276 0 0,0 0-286 0 0,6-3-255 0 0,-3 1-105 0 0,0 1 1 0 0,-1 0 0 0 0,1-1 0 0 0,0 1 0 0 0,0 0 0 0 0,0 1-1 0 0,0-1 1 0 0,0 0 0 0 0,0 1 0 0 0,0 0 0 0 0,0 0 0 0 0,0 0-1 0 0,0 0 1 0 0,0 0 0 0 0,0 0 0 0 0,0 1 0 0 0,0-1 0 0 0,0 1-1 0 0,0 0 1 0 0,0 0 0 0 0,0 0 0 0 0,0 1 0 0 0,0-1 0 0 0,-1 0-1 0 0,1 1 1 0 0,-1 0 0 0 0,1 0 0 0 0,-1 0 0 0 0,1 0 0 0 0,-1 0 0 0 0,0 0-1 0 0,0 1-27 0 0,1-2 30 0 0,-1 1-1 0 0,1 0 0 0 0,-1-1 0 0 0,0 1 1 0 0,0 0-1 0 0,0 0 0 0 0,0 0 1 0 0,0 0-1 0 0,0 1 0 0 0,-1-1 0 0 0,1 0 1 0 0,-1 1-1 0 0,1-1 0 0 0,-1 1 0 0 0,0 0 1 0 0,0-1-1 0 0,0 1 0 0 0,0 0 0 0 0,-1 0 1 0 0,1-1-1 0 0,-1 1 0 0 0,1 0 1 0 0,-1 0-1 0 0,0 0 0 0 0,0 0 0 0 0,-1 0 1 0 0,1-1-1 0 0,0 1 0 0 0,-1 0 0 0 0,0 0 1 0 0,0 0-1 0 0,1-1 0 0 0,-2 1 1 0 0,1-1-1 0 0,0 1 0 0 0,0 0 0 0 0,-1-1 1 0 0,0 0-1 0 0,1 1 0 0 0,-1-1 0 0 0,0 0 1 0 0,0 0-1 0 0,0 0 0 0 0,0 0 1 0 0,-1 0-1 0 0,1-1 0 0 0,0 1 0 0 0,-1-1 1 0 0,1 1-1 0 0,-1-1 0 0 0,0 0 0 0 0,1 0 1 0 0,-1 0-1 0 0,0 0 0 0 0,0-1 0 0 0,1 1 1 0 0,-1-1-1 0 0,0 0 0 0 0,0 1 1 0 0,0-1-1 0 0,0 0-29 0 0,-2 1-223 0 0,-21 2-801 0 0,9-3-2555 0 0,8-2-2195 0 0</inkml:trace>
  <inkml:trace contextRef="#ctx0" brushRef="#br0" timeOffset="4494.38">2171 297 8129 0 0,'0'0'5175'0'0,"0"0"-3633"0"0,0 0-1286 0 0,0 0-203 0 0,0 0 129 0 0,0 0 212 0 0,-3 8-3 0 0,-2 3-258 0 0,2-7-67 0 0,1-1-1 0 0,-1 1 0 0 0,1 0 0 0 0,0-1 0 0 0,0 1 1 0 0,0 0-1 0 0,1 1 0 0 0,-1-1 0 0 0,1 0 0 0 0,0 0 1 0 0,0 1-1 0 0,0-1 0 0 0,1 0 0 0 0,0 1 0 0 0,0-1 0 0 0,0 1 1 0 0,0-1-1 0 0,1 0 0 0 0,-1 1 0 0 0,1-1 0 0 0,0 0 1 0 0,0 1-1 0 0,1-1 0 0 0,0 0 0 0 0,-1 0 0 0 0,1 0 0 0 0,0 0 1 0 0,1-1-1 0 0,-1 1 0 0 0,2 2-65 0 0,68 24-1005 0 0,-22-19-7942 0 0,-31-10 1072 0 0</inkml:trace>
  <inkml:trace contextRef="#ctx0" brushRef="#br0" timeOffset="7682.94">1738 296 980 0 0,'0'0'447'0'0,"0"0"-73"0"0,0 0 627 0 0,0 0 2064 0 0,0 0-877 0 0,0 0-905 0 0,0 0-400 0 0,0 0-170 0 0,0 0-157 0 0,37-11 654 0 0,57 54 831 0 0,-92-42-2004 0 0,-1 0 0 0 0,1 1 0 0 0,-1-1-1 0 0,0 1 1 0 0,1 0 0 0 0,-1-1 0 0 0,0 1 0 0 0,0 0 0 0 0,0 0 0 0 0,-1 0 0 0 0,1 0 0 0 0,0-1 0 0 0,-1 1 0 0 0,1 0 0 0 0,-1 0 0 0 0,1 0 0 0 0,-1 0 0 0 0,0 1 0 0 0,0-1-1 0 0,0 0 1 0 0,0 0 0 0 0,0 0 0 0 0,-1 0 0 0 0,1 0 0 0 0,-1 0 0 0 0,1 0 0 0 0,-1 0 0 0 0,1 0 0 0 0,-1-1 0 0 0,0 1 0 0 0,0 0 0 0 0,0 0 0 0 0,0 0 0 0 0,-1-1 0 0 0,1 1 0 0 0,0-1-1 0 0,-1 1 1 0 0,1-1 0 0 0,-1 1 0 0 0,1-1 0 0 0,-1 0 0 0 0,0 0 0 0 0,1 0 0 0 0,-1 0 0 0 0,0 0 0 0 0,0 0 0 0 0,-2 0-37 0 0,-42 18 493 0 0,27-16-3201 0 0,16-4-1135 0 0,-1-4-3892 0 0</inkml:trace>
  <inkml:trace contextRef="#ctx0" brushRef="#br0" timeOffset="195166.85">3036 859 4892 0 0,'0'0'583'0'0,"0"0"812"0"0,0 0-1320 0 0,0 0-873 0 0,0 0 248 0 0,0 0 346 0 0,0 0 101 0 0,-7 5 147 0 0,-4 2 226 0 0,0 0-1 0 0,-1-1 1 0 0,1 0 0 0 0,-1-1-1 0 0,-1 0 1 0 0,1-1 0 0 0,0-1 0 0 0,-1 0-1 0 0,0-1 1 0 0,0 0 0 0 0,0 0-270 0 0,-612 1 2749 0 0,364-9-2664 0 0,0-12 0 0 0,2-11-1 0 0,-51-20-84 0 0,53-5 196 0 0,-195-69-196 0 0,17-46-329 0 0,435 168 199 0 0,0 0-1 0 0,0 1 1 0 0,0-1 0 0 0,0 0-1 0 0,0 1 1 0 0,1-1 0 0 0,-1 0-1 0 0,0 0 1 0 0,0 1 0 0 0,1-1-1 0 0,-1 0 1 0 0,0 1 0 0 0,1-1-1 0 0,-1 1 1 0 0,1-1 0 0 0,-1 1-1 0 0,1-1 1 0 0,-1 0 0 0 0,1 1-1 0 0,-1-1 1 0 0,1 1 0 0 0,-1 0-1 0 0,1-1 1 0 0,0 1 0 0 0,-1 0-1 0 0,1-1 1 0 0,0 1 0 0 0,-1 0-1 0 0,1-1 1 0 0,0 1 0 0 0,-1 0-1 0 0,1 0 1 0 0,0 0 0 0 0,0 0-1 0 0,-1 0 1 0 0,1 0 0 0 0,0 0-1 0 0,0 0 1 0 0,-1 0 0 0 0,1 0-1 0 0,0 0 1 0 0,-1 1 0 0 0,1-1-1 0 0,0 0 1 0 0,-1 0 0 0 0,1 1-1 0 0,0-1 1 0 0,-1 0 0 0 0,1 1-1 0 0,0-1 1 0 0,-1 1 0 0 0,1-1-1 0 0,-1 1 1 0 0,1-1 0 0 0,-1 1-1 0 0,1-1 1 0 0,-1 1 0 0 0,1-1-1 0 0,-1 1 1 0 0,0 0 0 0 0,1-1-1 0 0,-1 1 131 0 0,16 2-2610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9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3512 0 0,'0'0'6122'0'0,"0"0"-3716"0"0,0 0-2030 0 0,0 0-7 0 0,-7 9 338 0 0,-1 1-524 0 0,0 1 1 0 0,0 1-1 0 0,1-1 1 0 0,1 1-1 0 0,0 0 1 0 0,0 1-1 0 0,1 0 1 0 0,1-1-1 0 0,0 1 1 0 0,1 1-1 0 0,0-1 1 0 0,1 1-1 0 0,1-1 1 0 0,0 1-1 0 0,0 8-183 0 0,4-18 53 0 0,-1-1 1 0 0,1 0-1 0 0,-1 1 0 0 0,1-1 0 0 0,0 0 0 0 0,0-1 0 0 0,0 1 1 0 0,1 0-1 0 0,-1-1 0 0 0,1 0 0 0 0,-1 0 0 0 0,1 0 1 0 0,0 0-1 0 0,-1 0 0 0 0,1-1 0 0 0,0 1 0 0 0,0-1 1 0 0,0 0-1 0 0,1-1 0 0 0,-1 1 0 0 0,0-1 0 0 0,0 1 0 0 0,0-1 1 0 0,0-1-1 0 0,1 1 0 0 0,-1 0 0 0 0,0-1 0 0 0,0 0 1 0 0,0 0-1 0 0,0 0 0 0 0,0-1 0 0 0,0 1 0 0 0,0-1 0 0 0,-1 0 1 0 0,2-1-54 0 0,-5 1-7 0 0,1-1 0 0 0,-1 1 0 0 0,0-1 0 0 0,0 0 1 0 0,0 1-1 0 0,0-1 0 0 0,0 1 0 0 0,-1-1 0 0 0,1 1 1 0 0,-1-1-1 0 0,1 0 0 0 0,-1 1 0 0 0,0 0 0 0 0,0-1 1 0 0,0 1-1 0 0,-1-1 0 0 0,1 1 0 0 0,0 0 0 0 0,-1 0 1 0 0,0 0-1 0 0,1 0 0 0 0,-1 0 0 0 0,0 0 0 0 0,0 0 0 0 0,0 1 1 0 0,0-1-1 0 0,0 1 0 0 0,0-1 0 0 0,-1 1 0 0 0,1 0 1 0 0,0 0-1 0 0,-1 0 0 0 0,1 0 0 0 0,-1 0 0 0 0,1 1 1 0 0,-1-1-1 0 0,1 1 0 0 0,-1 0 0 0 0,0-1 0 0 0,1 1 1 0 0,-1 0-1 0 0,1 0 0 0 0,-4 1 7 0 0,-30 12-1603 0 0,24 10-4457 0 0,11-15 1463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9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12 2612 0 0,'0'0'5857'0'0,"0"0"-2815"0"0,0 0-1687 0 0,0 0-291 0 0,0 0 94 0 0,0 0-51 0 0,0 0-315 0 0,0 0-388 0 0,-6 0-202 0 0,-109 3-220 0 0,65-7-3992 0 0,40 1-184 0 0,2-4-2545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1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12853 0 0,'0'0'2282'0'0,"0"0"-1928"0"0,0 0-310 0 0,0 0 22 0 0,0 0 5 0 0,0 0-47 0 0,4-4-84 0 0,-4 4 62 0 0,1-1 1 0 0,0 0-1 0 0,0 0 1 0 0,0 1-1 0 0,0-1 0 0 0,0 1 1 0 0,0-1-1 0 0,0 1 0 0 0,0-1 1 0 0,0 1-1 0 0,0 0 0 0 0,0 0 1 0 0,0-1-1 0 0,0 1 1 0 0,0 0-1 0 0,1 0 0 0 0,-1 0 1 0 0,0 0-1 0 0,0 0 0 0 0,0 0 1 0 0,0 1-1 0 0,0-1 1 0 0,0 0-1 0 0,0 0 0 0 0,0 1 1 0 0,0-1-1 0 0,0 1 0 0 0,0-1 1 0 0,0 1-1 0 0,0-1 0 0 0,0 1 1 0 0,0 0-1 0 0,0-1 1 0 0,0 1-1 0 0,0 0 0 0 0,-1 0 1 0 0,1-1-1 0 0,0 1 0 0 0,-1 0 1 0 0,1 0-1 0 0,0 0 0 0 0,-1 0 1 0 0,1 0-1 0 0,-1 0 1 0 0,0 0-1 0 0,1 0 0 0 0,-1 0 1 0 0,0 0-1 0 0,0 0 0 0 0,1 1 1 0 0,-1-1-1 0 0,0 0 1 0 0,0 0-1 0 0,0 0 0 0 0,0 0 1 0 0,0 0-1 0 0,-1 0 0 0 0,1 0 1 0 0,0 0-1 0 0,0 0 0 0 0,-1 1 1 0 0,1-1-3 0 0,31 129 1309 0 0,-30-129-1306 0 0,1 0 1 0 0,-1 0 0 0 0,0 0 0 0 0,1-1 0 0 0,-1 1 0 0 0,1 0 0 0 0,0-1 0 0 0,-1 1 0 0 0,1-1 0 0 0,-1 1 0 0 0,1-1 0 0 0,0 0-1 0 0,-1 0 1 0 0,1 0 0 0 0,0 0 0 0 0,0 0 0 0 0,-1 0 0 0 0,1 0 0 0 0,0 0 0 0 0,-1-1 0 0 0,1 1 0 0 0,-1-1 0 0 0,1 1-1 0 0,0-1 1 0 0,-1 0 0 0 0,1 1 0 0 0,-1-1 0 0 0,0 0 0 0 0,1 0 0 0 0,-1 0 0 0 0,0 0 0 0 0,1 0 0 0 0,-1 0 0 0 0,0-1-1 0 0,0 1 1 0 0,0 0 0 0 0,0-1 0 0 0,0 1 0 0 0,0-1 0 0 0,0 1 0 0 0,-1-1 0 0 0,1 1 0 0 0,0-1 0 0 0,-1 1 0 0 0,1-1 0 0 0,-1 0-1 0 0,0 1 1 0 0,0-1 0 0 0,1 0 0 0 0,-1 1 0 0 0,0-1 0 0 0,0-1-4 0 0,6-5 15 0 0,-3 8 15 0 0,1 0-1 0 0,0 1 1 0 0,-1-1 0 0 0,1 1-1 0 0,0 0 1 0 0,-1 0-1 0 0,1 0 1 0 0,-1 0 0 0 0,1 1-1 0 0,-1-1 1 0 0,0 1-1 0 0,1 0 1 0 0,-1 0-1 0 0,0 0 1 0 0,0 0 0 0 0,-1 1-1 0 0,1-1 1 0 0,0 1-1 0 0,-1 0 1 0 0,1 0 0 0 0,-1 0-1 0 0,0 0 1 0 0,0 0-1 0 0,0 0 1 0 0,-1 0-1 0 0,1 1 1 0 0,-1-1 0 0 0,0 1-1 0 0,1 0-29 0 0,-1-1 37 0 0,9 22-630 0 0,-17-24-9132 0 0,-1-8 1840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3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32 6613 0 0,'0'0'8728'0'0,"0"0"-7547"0"0,0 0-929 0 0,0 0 196 0 0,0 0 172 0 0,0 0-164 0 0,0 0-136 0 0,0 0-312 0 0,0 0-8 0 0,-46-5-60 0 0,28 4 12 0 0,1 0 40 0 0,-3 0-612 0 0,3 0-508 0 0,4-2-521 0 0,5-1-983 0 0,3 0-2520 0 0,6-8-2177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3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7 1056 0 0,'0'0'11913'0'0,"0"0"-9769"0"0,0 0-2096 0 0,0 0-32 0 0,0 0 512 0 0,0 0 16 0 0,-51 0-219 0 0,29 0-189 0 0,-1 0-136 0 0,-1 0-1193 0 0,3 0-1383 0 0,4-1-2932 0 0,1-4-1925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3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 1368 0 0,'0'0'5891'0'0,"0"0"-2982"0"0,0 0-2720 0 0,0 0-431 0 0,0 0 288 0 0,0 0 117 0 0,0 0-43 0 0,-6-1-472 0 0,11 0 454 0 0,0 1 0 0 0,0 0 0 0 0,-1 0 0 0 0,1 0 0 0 0,0 0-1 0 0,-1 1 1 0 0,1 0 0 0 0,0 0 0 0 0,-1 0 0 0 0,1 0 0 0 0,-1 1 0 0 0,1-1 0 0 0,-1 1-1 0 0,0 1 1 0 0,0-1 0 0 0,0 0 0 0 0,0 1 0 0 0,0 0 0 0 0,0 0 0 0 0,-1 0-1 0 0,1 0 1 0 0,-1 1 0 0 0,0 0 0 0 0,0-1 0 0 0,0 1 0 0 0,-1 0 0 0 0,1 0 0 0 0,-1 0-1 0 0,0 1 1 0 0,0-1 0 0 0,-1 0 0 0 0,1 1 0 0 0,0 1-102 0 0,-54 45 1214 0 0,24-43-3959 0 0,24-8-530 0 0,2-3-2393 0 0</inkml:trace>
  <inkml:trace contextRef="#ctx0" brushRef="#br0" timeOffset="250.61">183 6 10317 0 0,'0'0'1304'0'0,"0"0"-977"0"0,0 0-225 0 0,0 0 326 0 0,0 0 203 0 0,0 0 118 0 0,-6 6-274 0 0,3-4-463 0 0,1 0 0 0 0,-1 0 0 0 0,0 0 0 0 0,1 0 0 0 0,-1 0 0 0 0,1 1-1 0 0,0-1 1 0 0,0 1 0 0 0,0 0 0 0 0,0 0 0 0 0,0-1 0 0 0,1 1 0 0 0,-1 0-1 0 0,1 0 1 0 0,0 1 0 0 0,0-1 0 0 0,0 0 0 0 0,0 0 0 0 0,0 1 0 0 0,1-1 0 0 0,-1 0-1 0 0,1 1 1 0 0,0-1 0 0 0,0 0 0 0 0,0 1 0 0 0,1-1 0 0 0,-1 0 0 0 0,1 1-1 0 0,0-1 1 0 0,0 0 0 0 0,0 0 0 0 0,0 0 0 0 0,1 0 0 0 0,-1 0 0 0 0,1 0 0 0 0,-1 0-1 0 0,1 0 1 0 0,0 0 0 0 0,0-1 0 0 0,1 1 0 0 0,-1-1 0 0 0,0 0 0 0 0,1 1-1 0 0,0-1 1 0 0,1 1-12 0 0,52 10-2132 0 0,-16-14-4216 0 0,-18-4-39 0 0</inkml:trace>
  <inkml:trace contextRef="#ctx0" brushRef="#br0" timeOffset="251.61">547 136 11589 0 0,'0'0'1404'0'0,"0"0"-1404"0"0,0 0 0 0 0,0 0 336 0 0,0 0 172 0 0,-41 4 12 0 0,24-4-112 0 0,-2 0-296 0 0,-1 0-112 0 0,0 1-484 0 0,-2-1-420 0 0,5 0-412 0 0,3-2-1012 0 0,3-1-876 0 0,6-7-2777 0 0</inkml:trace>
  <inkml:trace contextRef="#ctx0" brushRef="#br0" timeOffset="498.99">450 70 9249 0 0,'0'0'1507'0'0,"0"0"-789"0"0,0 0-307 0 0,4 7 261 0 0,-1-3-472 0 0,-1 1-1 0 0,0 0 0 0 0,0 0 1 0 0,0 0-1 0 0,0 1 0 0 0,-1-1 1 0 0,0 0-1 0 0,0 1 1 0 0,0-1-1 0 0,-1 0 0 0 0,0 1 1 0 0,0-1-1 0 0,0 1 0 0 0,0-1 1 0 0,-1 0-1 0 0,0 1 1 0 0,0-1-1 0 0,-1 0 0 0 0,0 0 1 0 0,1 1-1 0 0,-2-1 1 0 0,-1 4-200 0 0,2-6 24 0 0,-6 19-1348 0 0,15-14-4510 0 0,-1-8 472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4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79 1488 0 0,'0'0'1476'0'0,"0"0"3695"0"0,0 0-2980 0 0,0 0-1509 0 0,0 0 76 0 0,0 0 263 0 0,0 0-184 0 0,0 0-298 0 0,0 0-178 0 0,39-1 138 0 0,-37 0-495 0 0,-1 1 0 0 0,1-1-1 0 0,-1 0 1 0 0,1 0 0 0 0,-1 0-1 0 0,0 0 1 0 0,1 0 0 0 0,-1-1-1 0 0,0 1 1 0 0,0 0-1 0 0,0 0 1 0 0,0-1 0 0 0,0 1-1 0 0,0-1 1 0 0,0 1 0 0 0,-1-1-1 0 0,1 1 1 0 0,0-1 0 0 0,-1 1-1 0 0,0-1 1 0 0,1 0 0 0 0,-1 1-1 0 0,0-1 1 0 0,0 0 0 0 0,1 1-1 0 0,-1-1 1 0 0,0 0 0 0 0,-1 1-1 0 0,1-1 1 0 0,0 0-1 0 0,0 1 1 0 0,-1-1 0 0 0,1 0-1 0 0,-1 1 1 0 0,0-1 0 0 0,1 1-1 0 0,-1-1 1 0 0,0 1 0 0 0,0-1-1 0 0,0 1 1 0 0,0 0 0 0 0,0-1-1 0 0,0 1 1 0 0,0 0 0 0 0,0 0-1 0 0,-1 0 1 0 0,1 0-1 0 0,0 0 1 0 0,-1 0 0 0 0,1 0-1 0 0,-1 0 1 0 0,1 0 0 0 0,-1 1-1 0 0,1-1 1 0 0,-1 1 0 0 0,0-1-1 0 0,1 1 1 0 0,-1 0 0 0 0,0-1-1 0 0,1 1 1 0 0,-1 0 0 0 0,0 0-1 0 0,1 0 1 0 0,-1 0-1 0 0,0 1 1 0 0,1-1 0 0 0,-1 0-1 0 0,-1 1-3 0 0,0-2-3 0 0,0 0 0 0 0,-1 0-1 0 0,1 0 1 0 0,0 1-1 0 0,0-1 1 0 0,-1 1-1 0 0,1 0 1 0 0,0 0-1 0 0,-1 0 1 0 0,1 0-1 0 0,0 1 1 0 0,-1-1 0 0 0,1 1-1 0 0,0 0 1 0 0,0 0-1 0 0,0 0 1 0 0,-1 0-1 0 0,1 1 1 0 0,0-1-1 0 0,1 1 1 0 0,-1-1 0 0 0,0 1-1 0 0,0 0 1 0 0,1 1-1 0 0,-1-1 1 0 0,1 0-1 0 0,0 1 1 0 0,0-1-1 0 0,0 1 1 0 0,0-1 0 0 0,0 1-1 0 0,0 0 1 0 0,1 0-1 0 0,-1 0 1 0 0,1 0-1 0 0,0 0 1 0 0,0 1-1 0 0,0-1 1 0 0,0 0 0 0 0,1 0-1 0 0,-1 1 1 0 0,1-1-1 0 0,0 0 1 0 0,0 1-1 0 0,0-1 1 0 0,0 0-1 0 0,0 0 1 0 0,1 1-1 0 0,0-1 1 0 0,0 0 0 0 0,0 0-1 0 0,0 1 1 0 0,0-1 3 0 0,39 59 1033 0 0,-36-58-1001 0 0,0 0 1 0 0,0 0-1 0 0,-1 1 0 0 0,1 0 0 0 0,-1 0 0 0 0,0 0 0 0 0,0 0 0 0 0,0 0 1 0 0,-1 0-1 0 0,0 1 0 0 0,0-1 0 0 0,0 1 0 0 0,-1 0 0 0 0,1 0 0 0 0,-1-1 1 0 0,-1 1-1 0 0,1 0 0 0 0,-1 2-32 0 0,-2-5 27 0 0,0-1 0 0 0,1 1 0 0 0,-1-1 0 0 0,0 0 0 0 0,-1 0 0 0 0,1 0 0 0 0,0 0-1 0 0,0 0 1 0 0,-1 0 0 0 0,1-1 0 0 0,-1 1 0 0 0,0-1 0 0 0,1 1 0 0 0,-1-1 0 0 0,0 0 0 0 0,0 0 0 0 0,0-1 0 0 0,0 1 0 0 0,0 0 0 0 0,0-1 0 0 0,0 0 0 0 0,0 0 0 0 0,0 0 0 0 0,0 0 0 0 0,0 0 0 0 0,0-1 0 0 0,0 1 0 0 0,0-1 0 0 0,1 0-1 0 0,-1 1 1 0 0,0-1 0 0 0,0-1 0 0 0,0 1 0 0 0,1 0 0 0 0,-1-1 0 0 0,1 1 0 0 0,-1-1 0 0 0,1 0 0 0 0,-1 0 0 0 0,1 0 0 0 0,0 0 0 0 0,0 0 0 0 0,0-1 0 0 0,0 1 0 0 0,1-1 0 0 0,-1 1 0 0 0,1-1 0 0 0,-1 1 0 0 0,0-4-27 0 0,1 3-13 0 0,0 0 0 0 0,1 0 1 0 0,-1 0-1 0 0,1 0 1 0 0,0 0-1 0 0,0 0 0 0 0,0 0 1 0 0,0 0-1 0 0,0 0 1 0 0,1 0-1 0 0,0 0 0 0 0,-1 0 1 0 0,1 0-1 0 0,0 0 1 0 0,0 0-1 0 0,1 0 0 0 0,-1 0 1 0 0,1 1-1 0 0,-1-1 1 0 0,1 0-1 0 0,0 1 0 0 0,0 0 1 0 0,0-1-1 0 0,0 1 1 0 0,0 0-1 0 0,1 0 0 0 0,-1 0 1 0 0,1 0-1 0 0,-1 0 1 0 0,1 1-1 0 0,0-1 0 0 0,-1 1 1 0 0,1 0-1 0 0,0 0 1 0 0,2-1 12 0 0,33-10-3095 0 0,0 6-4075 0 0,-19 3 38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6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0 848 0 0,'0'0'6941'0'0,"0"0"-4478"0"0,0 0-1829 0 0,0 0 150 0 0,0 0 254 0 0,-7 4-121 0 0,1 0-743 0 0,0 0 0 0 0,1 0 0 0 0,-1 1 1 0 0,1-1-1 0 0,0 1 0 0 0,0 1 0 0 0,1-1 1 0 0,0 1-1 0 0,0-1 0 0 0,0 1 0 0 0,0 1 1 0 0,1-1-1 0 0,0 0 0 0 0,0 1 0 0 0,1-1 1 0 0,0 1-1 0 0,-1 3-174 0 0,1-5 38 0 0,-1 0 0 0 0,0 0 0 0 0,1 0 0 0 0,0 0 0 0 0,0 0 0 0 0,1 0 0 0 0,-1 1 0 0 0,1-1 0 0 0,0 0 1 0 0,1 1-1 0 0,-1-1 0 0 0,1 1 0 0 0,0-1 0 0 0,1 1 0 0 0,-1-1 0 0 0,1 1 0 0 0,0-1 0 0 0,0 0 0 0 0,1 1 0 0 0,-1-1 0 0 0,1 0 0 0 0,1 0 0 0 0,-1 0 0 0 0,1 0 0 0 0,-1-1 1 0 0,1 1-1 0 0,1-1 0 0 0,-1 1 0 0 0,1-1 0 0 0,-1 0 0 0 0,1 0 0 0 0,0-1 0 0 0,1 1 0 0 0,-1-1 0 0 0,1 0 0 0 0,-1 0 0 0 0,1 0 0 0 0,0-1 0 0 0,0 0 0 0 0,0 0 1 0 0,0 0-1 0 0,0 0 0 0 0,1-1-38 0 0,-7-1-2 0 0,-1-1 0 0 0,1 0 1 0 0,0 0-1 0 0,0 0 0 0 0,0 1 1 0 0,0-1-1 0 0,0 0 0 0 0,0 0 1 0 0,0-1-1 0 0,0 1 0 0 0,0 0 1 0 0,0 0-1 0 0,1 0 0 0 0,-1-1 1 0 0,0 1-1 0 0,1 0 0 0 0,-1 0 0 0 0,1-1 1 0 0,-1 1-1 0 0,1-1 0 0 0,0 1 1 0 0,0 0-1 0 0,-1-1 0 0 0,1 1 1 0 0,0-1-1 0 0,0 1 0 0 0,1-1 1 0 0,-1 1-1 0 0,0 0 0 0 0,0-1 1 0 0,1 1-1 0 0,-1 0 0 0 0,1-1 1 0 0,-1 1-1 0 0,1 0 0 0 0,-1-1 1 0 0,1 1-1 0 0,0 0 0 0 0,0 0 1 0 0,-1 0-1 0 0,1-1 0 0 0,0 1 1 0 0,0 0-1 0 0,0 0 0 0 0,0 0 0 0 0,1 1 1 0 0,-1-1-1 0 0,0 0 0 0 0,0 0 1 0 0,0 1-1 0 0,1-1 0 0 0,-1 0 1 0 0,0 1-1 0 0,1-1 0 0 0,-1 1 1 0 0,0 0-1 0 0,1 0 0 0 0,1-1 2 0 0,-49-10-2612 0 0,16 19-4752 0 0,21-4 1506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7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678 48 5156 0 0,'0'0'6053'0'0,"0"0"-3323"0"0,0 0-2180 0 0,0 0-38 0 0,0 0 330 0 0,-8 0 181 0 0,-399-48 859 0 0,153 58-2366 0 0,246-6-1340 0 0,16 4-5214 0 0,6-6 780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7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 9037 0 0,'0'0'4817'0'0,"0"0"-3710"0"0,0 0-749 0 0,0 0-184 0 0,0 0-109 0 0,7-2-146 0 0,-5 2 125 0 0,1 0-1 0 0,0 0 1 0 0,0 0 0 0 0,-1 0 0 0 0,1 0-1 0 0,0 1 1 0 0,-1 0 0 0 0,1-1 0 0 0,0 1-1 0 0,-1 0 1 0 0,1 0 0 0 0,-1 0 0 0 0,1 1 0 0 0,-1-1-1 0 0,1 0 1 0 0,-1 1 0 0 0,0 0 0 0 0,0 0-1 0 0,0-1 1 0 0,0 1 0 0 0,0 0 0 0 0,0 0 0 0 0,-1 1-1 0 0,1-1 1 0 0,-1 0 0 0 0,1 1 0 0 0,-1-1-1 0 0,0 1 1 0 0,0-1 0 0 0,0 1 0 0 0,0-1-1 0 0,0 1 1 0 0,-1 0 0 0 0,1-1 0 0 0,-1 1 0 0 0,0 0-1 0 0,0 0 1 0 0,0-1 0 0 0,0 1 0 0 0,0 0-1 0 0,0 0 1 0 0,-1-1 0 0 0,1 1 0 0 0,-1 0 0 0 0,0-1-1 0 0,0 1 1 0 0,0-1 0 0 0,0 1 0 0 0,0-1-1 0 0,-1 1 1 0 0,1-1 0 0 0,-2 2-44 0 0,-65 63 589 0 0,133-40 226 0 0,32-24-1187 0 0,-34-18-6061 0 0,-42 3-1243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6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1 169 4924 0 0,'0'0'7785'0'0,"0"0"-5780"0"0,0 0-1820 0 0,0 0-118 0 0,0 0-74 0 0,0 0-135 0 0,7-3-76 0 0,-4 1 250 0 0,1 1 0 0 0,-1-1-1 0 0,1 1 1 0 0,-1 0-1 0 0,1 0 1 0 0,-1 1 0 0 0,1-1-1 0 0,0 1 1 0 0,-1-1 0 0 0,1 1-1 0 0,0 0 1 0 0,0 1-1 0 0,-1-1 1 0 0,1 1 0 0 0,0 0-1 0 0,-1-1 1 0 0,1 1 0 0 0,-1 1-1 0 0,1-1 1 0 0,-1 1-1 0 0,0-1 1 0 0,0 1 0 0 0,1 0-1 0 0,-1 0 1 0 0,0 0 0 0 0,0 1-1 0 0,-1-1 1 0 0,1 1-1 0 0,-1-1 1 0 0,3 3-32 0 0,-3-3 27 0 0,0-1 0 0 0,0 1-1 0 0,0 0 1 0 0,0 0 0 0 0,0 0 0 0 0,0 0-1 0 0,0 0 1 0 0,-1 0 0 0 0,1 0 0 0 0,-1 1-1 0 0,1-1 1 0 0,-1 0 0 0 0,0 1 0 0 0,0-1-1 0 0,0 1 1 0 0,0 0 0 0 0,-1-1 0 0 0,1 1-1 0 0,-1 0 1 0 0,1-1 0 0 0,-1 1 0 0 0,0 0-1 0 0,0-1 1 0 0,0 1 0 0 0,0 0 0 0 0,-1 0-1 0 0,1-1 1 0 0,-1 1 0 0 0,0-1 0 0 0,0 1-1 0 0,0 0 1 0 0,0-1 0 0 0,0 1 0 0 0,0-1 0 0 0,0 0-1 0 0,-1 1 1 0 0,0-1 0 0 0,1 0 0 0 0,-1 0-1 0 0,0 0 1 0 0,0 0 0 0 0,0 0 0 0 0,0-1-1 0 0,0 1 1 0 0,0 0 0 0 0,-1-1 0 0 0,0 1-27 0 0,-57 15-3585 0 0,53-17 817 0 0,2 0-2020 0 0</inkml:trace>
  <inkml:trace contextRef="#ctx0" brushRef="#br0" timeOffset="247.77">284 166 13321 0 0,'0'0'1545'0'0,"0"0"-1093"0"0,0 0 223 0 0,-5 8 30 0 0,-8 6-468 0 0,10-13-230 0 0,0 1 0 0 0,1-1 0 0 0,-1 1 0 0 0,1-1 0 0 0,-1 1 0 0 0,1 0-1 0 0,0 0 1 0 0,0 0 0 0 0,0 0 0 0 0,0 0 0 0 0,0 1 0 0 0,0-1 0 0 0,0 1-1 0 0,1-1 1 0 0,-1 1 0 0 0,1-1 0 0 0,0 1 0 0 0,0 0 0 0 0,0 0 0 0 0,0 0 0 0 0,0 0-1 0 0,1 0 1 0 0,-1-1 0 0 0,1 1 0 0 0,0 0 0 0 0,0 0 0 0 0,0 0 0 0 0,0 0 0 0 0,0 0-1 0 0,1 0 1 0 0,-1 0 0 0 0,1 0 0 0 0,0 0 0 0 0,0 0 0 0 0,0 0 0 0 0,0-1-1 0 0,0 1 1 0 0,1 0 0 0 0,-1-1 0 0 0,1 1 0 0 0,0-1 0 0 0,0 0 0 0 0,0 1 0 0 0,2 1-7 0 0,37 9-5630 0 0,-31-13 403 0 0</inkml:trace>
  <inkml:trace contextRef="#ctx0" brushRef="#br0" timeOffset="512.63">380 4 13597 0 0,'0'0'1402'0'0,"0"0"-1147"0"0,0 0-10 0 0,0 0-90 0 0,6-2-278 0 0,-3 2 143 0 0,-1-1 0 0 0,0 1 0 0 0,0 0-1 0 0,1-1 1 0 0,-1 1 0 0 0,0 0-1 0 0,0 0 1 0 0,1 1 0 0 0,-1-1-1 0 0,0 0 1 0 0,0 1 0 0 0,1-1-1 0 0,-1 1 1 0 0,0 0 0 0 0,0 0 0 0 0,0 0-1 0 0,0 0 1 0 0,0 0 0 0 0,0 0-1 0 0,0 0 1 0 0,0 1 0 0 0,0-1-1 0 0,-1 1 1 0 0,1 0 0 0 0,0-1 0 0 0,-1 1-1 0 0,0 0 1 0 0,1 0 0 0 0,-1 0-1 0 0,0 0 1 0 0,0 0 0 0 0,0 0-1 0 0,0 0 1 0 0,0 0 0 0 0,-1 0 0 0 0,1 0-1 0 0,0 1 1 0 0,-1-1 0 0 0,0 0-1 0 0,0 0 1 0 0,0 1 0 0 0,0-1-1 0 0,0 0 1 0 0,0 1 0 0 0,0-1 0 0 0,-1 2-20 0 0,-51 96 1284 0 0,112-77-452 0 0,136-42-2064 0 0,-170 14-7 0 0,-25 5 1200 0 0,11 0-930 0 0,-11 6-4194 0 0,-6-1-69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4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4212 0 0,'0'0'7083'0'0,"0"0"-4593"0"0,0 0-1670 0 0,0 0 15 0 0,0 0-117 0 0,0 0-314 0 0,0 0-230 0 0,0 0-126 0 0,28-2-1070 0 0,-25 1 1056 0 0,1 1 1 0 0,-1 0-1 0 0,0 0 0 0 0,0 1 0 0 0,0-1 0 0 0,0 1 1 0 0,0 0-1 0 0,0-1 0 0 0,0 1 0 0 0,0 1 0 0 0,0-1 1 0 0,0 0-1 0 0,0 1 0 0 0,-1-1 0 0 0,1 1 0 0 0,0 0 1 0 0,-1 0-1 0 0,0 0 0 0 0,1 0 0 0 0,-1 0 0 0 0,0 1 1 0 0,0-1-1 0 0,0 1 0 0 0,0-1 0 0 0,-1 1 0 0 0,1 0 1 0 0,-1 0-1 0 0,1-1 0 0 0,-1 1 0 0 0,0 0 0 0 0,0 0 1 0 0,-1 0-1 0 0,1 0 0 0 0,0 1 0 0 0,-1-1 0 0 0,0 0 1 0 0,0 0-1 0 0,0 0 0 0 0,0 0 0 0 0,0 0 0 0 0,-1 1 1 0 0,1-1-1 0 0,-1 0 0 0 0,0 0 0 0 0,0 0 0 0 0,0 0 1 0 0,0 0-1 0 0,-1-1 0 0 0,1 1 0 0 0,-1 0 1 0 0,0 0-1 0 0,1-1 0 0 0,-2 1-34 0 0,-50 31 334 0 0,28-27-3752 0 0,25-7 273 0 0,0 0-2116 0 0</inkml:trace>
  <inkml:trace contextRef="#ctx0" brushRef="#br0" timeOffset="201.56">192 0 10657 0 0,'0'0'2228'0'0,"0"0"-1678"0"0,0 0 37 0 0,-4 6 430 0 0,1-2-956 0 0,0 0 0 0 0,0 0-1 0 0,0 0 1 0 0,1 1-1 0 0,-1-1 1 0 0,1 1 0 0 0,0 0-1 0 0,1-1 1 0 0,-1 1-1 0 0,1 0 1 0 0,0 0 0 0 0,0 0-1 0 0,0 0 1 0 0,1 0-1 0 0,0 0 1 0 0,0 0 0 0 0,0 0-1 0 0,1 0 1 0 0,-1 0-1 0 0,1 0 1 0 0,0 0-1 0 0,1 0 1 0 0,-1 0 0 0 0,1-1-1 0 0,0 1 1 0 0,0-1-1 0 0,0 1 1 0 0,1-1 0 0 0,0 0-1 0 0,0 1 1 0 0,0-1-1 0 0,0-1 1 0 0,0 1 0 0 0,1 0-1 0 0,0-1-60 0 0,29 18-1962 0 0,-8-13-4472 0 0,-8-7-1174 0 0</inkml:trace>
  <inkml:trace contextRef="#ctx0" brushRef="#br0" timeOffset="589.54">575 127 2672 0 0,'0'0'8706'0'0,"0"0"-6240"0"0,0 0-2037 0 0,0 0 412 0 0,0 0 306 0 0,0 0-264 0 0,0 0-363 0 0,-8 1-180 0 0,-114-4-53 0 0,69-9-2808 0 0,34 0-3839 0 0,14 7 114 0 0</inkml:trace>
  <inkml:trace contextRef="#ctx0" brushRef="#br0" timeOffset="854.71">505 71 796 0 0,'0'0'10101'0'0,"0"0"-8957"0"0,15 36-284 0 0,-15-21 372 0 0,0 1-68 0 0,-3-1-324 0 0,-1 1-123 0 0,-1-1-229 0 0,-2-1-264 0 0,2-1-88 0 0,1-3-136 0 0,0 0-336 0 0,0-2-312 0 0,4-2-597 0 0,0-1-1135 0 0,0-2-2464 0 0,2-3-2921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80 1512 0 0,'0'0'0'0'0,"0"0"-76"0"0,0 0-28 0 0,0 0-940 0 0</inkml:trace>
  <inkml:trace contextRef="#ctx0" brushRef="#br0" timeOffset="687.52">267 245 3300 0 0,'0'0'3147'0'0,"0"0"414"0"0,0 0-2172 0 0,0 0-638 0 0,0 0 249 0 0,0 0 131 0 0,0 0-276 0 0,0 0-285 0 0,0 0-183 0 0,30-13 1219 0 0,-28 13-1600 0 0,1-1 0 0 0,-1 1 0 0 0,1 0 0 0 0,-1-1 0 0 0,1 1 0 0 0,-1-1 0 0 0,1 0 0 0 0,-1 0 0 0 0,0 0 0 0 0,1 0 0 0 0,-1 0 0 0 0,0 0 0 0 0,0-1 0 0 0,0 1 0 0 0,0-1 0 0 0,0 1 0 0 0,0-1 0 0 0,-1 0 0 0 0,1 0 0 0 0,0 0 0 0 0,-1 0 0 0 0,1 0 0 0 0,-1 0 0 0 0,0 0 0 0 0,0 0 0 0 0,0-1 0 0 0,0 1 0 0 0,0 0 0 0 0,0-1 0 0 0,-1 1 0 0 0,1-1 0 0 0,-1 1 0 0 0,0-1 0 0 0,1 1 0 0 0,-1-1 0 0 0,0 1 0 0 0,-1-1 0 0 0,1 1 0 0 0,0-1 0 0 0,-1 1 0 0 0,1-1 0 0 0,-1 1 0 0 0,0 0 0 0 0,0-1 0 0 0,0 1 0 0 0,0 0 0 0 0,0-1 1 0 0,0 1-1 0 0,-1 0 0 0 0,1 0 0 0 0,-1 0 0 0 0,1 0 0 0 0,-1 0 0 0 0,0 1 0 0 0,0-1 0 0 0,0 0 0 0 0,0 1-6 0 0,0-1-26 0 0,0 1 0 0 0,0 0 0 0 0,-1-1 0 0 0,1 1 1 0 0,0 0-1 0 0,-1 0 0 0 0,1 0 0 0 0,-1 0 0 0 0,1 1 0 0 0,-1-1 1 0 0,1 1-1 0 0,-1-1 0 0 0,0 1 0 0 0,1 0 0 0 0,-1 0 0 0 0,1 0 1 0 0,-1 1-1 0 0,0-1 0 0 0,1 0 0 0 0,-1 1 0 0 0,1 0 0 0 0,-1-1 1 0 0,1 1-1 0 0,-1 0 0 0 0,1 1 0 0 0,0-1 0 0 0,0 0 0 0 0,-1 1 1 0 0,1-1-1 0 0,0 1 0 0 0,0-1 0 0 0,0 1 0 0 0,0 0 1 0 0,1 0-1 0 0,-1 0 0 0 0,0 0 0 0 0,1 0 0 0 0,0 0 0 0 0,-1 1 1 0 0,1-1-1 0 0,0 0 0 0 0,0 1 0 0 0,0-1 0 0 0,0 1 0 0 0,1-1 1 0 0,-1 1-1 0 0,1-1 0 0 0,0 1 0 0 0,-1 0 0 0 0,1-1 0 0 0,0 1 1 0 0,0-1-1 0 0,1 1 0 0 0,-1 0 0 0 0,0-1 0 0 0,1 1 0 0 0,0-1 1 0 0,0 1-1 0 0,0-1 0 0 0,0 1 0 0 0,1 1 26 0 0,44 75 223 0 0,-41-73-203 0 0,0-1-1 0 0,0 1 0 0 0,0 1 1 0 0,-1-1-1 0 0,0 1 1 0 0,0-1-1 0 0,-1 1 0 0 0,0 0 1 0 0,0 0-1 0 0,0 1 0 0 0,-1-1 1 0 0,0 0-1 0 0,-1 1 1 0 0,1 0-1 0 0,-2-1 0 0 0,1 1 1 0 0,-1 0-1 0 0,0 4-19 0 0,-1-10 30 0 0,-1 1 0 0 0,1-1-1 0 0,-1 0 1 0 0,1 0 0 0 0,-1 0-1 0 0,0 0 1 0 0,0 0 0 0 0,0-1-1 0 0,0 1 1 0 0,0 0 0 0 0,0-1-1 0 0,0 1 1 0 0,0-1 0 0 0,-1 0-1 0 0,1 0 1 0 0,-1 0 0 0 0,1 0-1 0 0,-1 0 1 0 0,1-1 0 0 0,-1 1-1 0 0,1-1 1 0 0,-1 1-1 0 0,0-1 1 0 0,1 0 0 0 0,-1 0-1 0 0,1 0 1 0 0,-1 0 0 0 0,0-1-1 0 0,1 1 1 0 0,-1-1 0 0 0,1 0-1 0 0,-1 1 1 0 0,1-1 0 0 0,-1 0-1 0 0,1-1 1 0 0,0 1 0 0 0,-1 0-1 0 0,1-1 1 0 0,0 1 0 0 0,0-1-1 0 0,0 1 1 0 0,0-1 0 0 0,0 0-1 0 0,1 0 1 0 0,-1 0 0 0 0,0 0-1 0 0,1 0 1 0 0,0-1 0 0 0,-1 1-1 0 0,1 0 1 0 0,0-1-30 0 0,0 0-34 0 0,-1-1 1 0 0,1 1-1 0 0,0-1 0 0 0,1 1 1 0 0,-1-1-1 0 0,1 0 1 0 0,-1 0-1 0 0,1 1 0 0 0,0-1 1 0 0,0 0-1 0 0,1 1 0 0 0,-1-1 1 0 0,1 0-1 0 0,0 1 0 0 0,0-1 1 0 0,0 1-1 0 0,0-1 1 0 0,1 1-1 0 0,0-1 0 0 0,-1 1 1 0 0,1 0-1 0 0,0 0 0 0 0,0 0 1 0 0,1 0-1 0 0,-1 0 1 0 0,1 0-1 0 0,-1 1 0 0 0,1-1 1 0 0,0 1-1 0 0,0 0 0 0 0,0 0 1 0 0,0 0-1 0 0,0 0 0 0 0,1 0 1 0 0,-1 1-1 0 0,1-1 1 0 0,-1 1-1 0 0,1 0 0 0 0,-1 0 1 0 0,4 0 33 0 0,58-16-10109 0 0,-49 15 3014 0 0</inkml:trace>
  <inkml:trace contextRef="#ctx0" brushRef="#br0" timeOffset="5813.71">224 1 5489 0 0,'0'0'5550'0'0,"0"0"-3897"0"0,0 0-1329 0 0,0 0 229 0 0,-8-1 273 0 0,-195 32 899 0 0,202-28-1681 0 0,-1-1-1 0 0,0 1 1 0 0,1 0-1 0 0,0-1 1 0 0,0 1-1 0 0,0 0 1 0 0,0 0-1 0 0,0 0 1 0 0,0 0-1 0 0,1 0 0 0 0,0-1 1 0 0,-1 1-1 0 0,1 0 1 0 0,0 0-1 0 0,0 0 1 0 0,1 0-1 0 0,-1 0 1 0 0,1 0-1 0 0,-1 0 1 0 0,1 0-1 0 0,0 0 1 0 0,0 0-1 0 0,0 0 1 0 0,0-1-1 0 0,1 1 1 0 0,-1-1-1 0 0,2 2-43 0 0,1 10 2 0 0,20 262 468 0 0,-22-145 137 0 0,-2-126-598 0 0,1 0 1 0 0,-1 0-1 0 0,1-1 0 0 0,0 1 0 0 0,1-1 0 0 0,-1 1 1 0 0,1-1-1 0 0,0 1 0 0 0,0-1 0 0 0,0 0 1 0 0,1 0-1 0 0,-1 0 0 0 0,1 0 0 0 0,0-1 1 0 0,0 1-1 0 0,0-1 0 0 0,1 1 0 0 0,-1-1 1 0 0,1 0-1 0 0,0 0 0 0 0,0-1 0 0 0,0 1 1 0 0,0-1-1 0 0,0 0 0 0 0,0 0 0 0 0,1 0 1 0 0,-1-1-1 0 0,1 1 0 0 0,-1-1 0 0 0,1 0 1 0 0,0-1-1 0 0,-1 1 0 0 0,1-1 0 0 0,0 0 1 0 0,0 0-1 0 0,-1 0 0 0 0,1-1-9 0 0,30 1-4724 0 0,-19-5-1974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0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3 207 5228 0 0,'0'0'8923'0'0,"0"0"-6751"0"0,0 0-2053 0 0,0 0 163 0 0,0 0-96 0 0,0 0-316 0 0,-2-15-345 0 0,5 17 509 0 0,1-1-1 0 0,0 1 0 0 0,0 0 0 0 0,-1 0 0 0 0,1 0 0 0 0,-1 1 0 0 0,1-1 0 0 0,-1 1 0 0 0,0 0 0 0 0,0 0 0 0 0,0 0 0 0 0,0 0 0 0 0,-1 0 0 0 0,1 1 0 0 0,-1-1 0 0 0,0 1 0 0 0,0-1 0 0 0,0 1 0 0 0,-1 0 0 0 0,1 0 0 0 0,-1 0 0 0 0,0 0 0 0 0,0 0 0 0 0,0 0 0 0 0,0 0 0 0 0,-1 1 0 0 0,0-1 0 0 0,0 0 0 0 0,0 0 0 0 0,0 0 0 0 0,-1 0 0 0 0,1 1 0 0 0,-1-1 0 0 0,0 0 0 0 0,-1 0 1 0 0,1 0-1 0 0,-1 0 0 0 0,1-1 0 0 0,-1 1 0 0 0,0 0 0 0 0,-1 0-33 0 0,-34 56 478 0 0,104-43 458 0 0,-47-15-1290 0 0,54 3-926 0 0,-29-11-7914 0 0,-31 0 1320 0 0</inkml:trace>
  <inkml:trace contextRef="#ctx0" brushRef="#br0" timeOffset="265.08">347 264 6445 0 0,'0'0'5635'0'0,"0"0"-4879"0"0,0 0-761 0 0,0 0 150 0 0,0 0-108 0 0,5-1-170 0 0,-1 1 179 0 0,-1 0 0 0 0,1 0 0 0 0,-1 0 0 0 0,1 1 0 0 0,-1 0 0 0 0,0-1 0 0 0,1 1 0 0 0,-1 0 1 0 0,0 1-1 0 0,0-1 0 0 0,1 0 0 0 0,-1 1 0 0 0,0 0 0 0 0,0 0 0 0 0,-1 0 0 0 0,1 0 0 0 0,0 0 0 0 0,-1 0 0 0 0,1 1 0 0 0,-1-1 1 0 0,0 1-1 0 0,0 0 0 0 0,0 0 0 0 0,0-1 0 0 0,0 1 0 0 0,0 1-46 0 0,0 0 95 0 0,1-1 1 0 0,-1 0-1 0 0,0 1 1 0 0,0 0-1 0 0,0 0 1 0 0,-1-1-1 0 0,1 1 1 0 0,-1 0-1 0 0,0 0 1 0 0,0 0-1 0 0,0 0 1 0 0,-1 0-1 0 0,1 1 1 0 0,-1-1-1 0 0,0 0 1 0 0,0 0-1 0 0,-1 0 1 0 0,1 0-1 0 0,-1 0 1 0 0,0 0-1 0 0,0 0 1 0 0,0 0-1 0 0,-1 0 1 0 0,1 0-1 0 0,-1 0 1 0 0,0-1-1 0 0,0 1 1 0 0,0-1-1 0 0,0 1 1 0 0,-1-1-1 0 0,0 0 0 0 0,0 1-95 0 0,-56 18-2820 0 0,58-22 2400 0 0,-5-3-5656 0 0,8-5-561 0 0</inkml:trace>
  <inkml:trace contextRef="#ctx0" brushRef="#br0" timeOffset="531.64">542 309 11369 0 0,'0'0'2352'0'0,"0"0"-1788"0"0,0 0-188 0 0,-2 7 298 0 0,-42 112 1320 0 0,44-117-2024 0 0,0-1 0 0 0,0 1 0 0 0,0-1 0 0 0,0 1 0 0 0,0-1 1 0 0,1 1-1 0 0,-1-1 0 0 0,0 1 0 0 0,1-1 0 0 0,-1 0 0 0 0,1 1 0 0 0,-1-1 0 0 0,1 0 0 0 0,0 1 0 0 0,0-1 1 0 0,-1 0-1 0 0,1 0 0 0 0,0 0 0 0 0,0 1 0 0 0,0-1 0 0 0,0 0 0 0 0,0 0 0 0 0,0-1 0 0 0,1 1 1 0 0,-1 0-1 0 0,0 0 0 0 0,0 0 0 0 0,1-1 0 0 0,-1 1 0 0 0,1-1 0 0 0,-1 1 0 0 0,0-1 0 0 0,1 1 0 0 0,-1-1 1 0 0,1 0-1 0 0,-1 0 0 0 0,1 0 0 0 0,-1 0 0 0 0,2 0 30 0 0,37-5-9292 0 0,-24-6 2421 0 0</inkml:trace>
  <inkml:trace contextRef="#ctx0" brushRef="#br0" timeOffset="764.46">682 168 7949 0 0,'0'0'5220'0'0,"0"0"-4050"0"0,0 0-1008 0 0,0 0 220 0 0,0 0-21 0 0,0 0-353 0 0,0 0-359 0 0,16 13 67 0 0,-11 80 1446 0 0,-10-55-662 0 0,5-36-437 0 0,0-1 0 0 0,1 1 0 0 0,-1-1 0 0 0,0 1 0 0 0,1-1 0 0 0,-1 1 0 0 0,1-1 0 0 0,0 1 0 0 0,-1-1 0 0 0,1 1 0 0 0,0-1 0 0 0,0 0 0 0 0,0 1 0 0 0,0-1 0 0 0,0 0 0 0 0,0 0 1 0 0,0 0-1 0 0,1 1 0 0 0,-1-1 0 0 0,0-1 0 0 0,1 1 0 0 0,-1 0 0 0 0,0 0 0 0 0,1 0 0 0 0,-1-1 0 0 0,1 1 0 0 0,-1-1 0 0 0,1 1 0 0 0,0-1 0 0 0,-1 0 0 0 0,1 1 0 0 0,-1-1 0 0 0,1 0 0 0 0,0 0 0 0 0,-1 0 0 0 0,1 0 0 0 0,-1-1 0 0 0,1 1 0 0 0,0 0 0 0 0,-1-1 1 0 0,1 1-1 0 0,0-1-63 0 0,32-2-1273 0 0,-14 2-3817 0 0,-19 1 15 0 0,-1 1-1702 0 0</inkml:trace>
  <inkml:trace contextRef="#ctx0" brushRef="#br0" timeOffset="1231.93">1058 95 5501 0 0,'0'0'6221'0'0,"0"0"-4510"0"0,0 0-1361 0 0,2 8-59 0 0,55 201 2673 0 0,-30-133-2476 0 0,-29-79-518 0 0,-1 1 0 0 0,1-1-1 0 0,0 1 1 0 0,-1 0-1 0 0,1 0 1 0 0,-1 0 0 0 0,0 0-1 0 0,0 0 1 0 0,0 0 0 0 0,0 1-1 0 0,0 0 1 0 0,0-1-1 0 0,0 1 1 0 0,0 0 0 0 0,-1 1-1 0 0,1-1 1 0 0,0 0 0 0 0,0 1-1 0 0,-1 0 1 0 0,1 0 0 0 0,0 0-1 0 0,-1 0 1 0 0,1 0-1 0 0,0 1 1 0 0,-1 0 0 0 0,1-1-1 0 0,0 1 1 0 0,0 0 0 0 0,0 1-1 0 0,-1-1 1 0 0,-1 2 30 0 0,3-2 35 0 0,0 0 1 0 0,0 0-1 0 0,0 1 1 0 0,1-1-1 0 0,-1 1 0 0 0,0-1 1 0 0,1 1-1 0 0,-1 0 1 0 0,1 0-1 0 0,-1-1 1 0 0,1 1-1 0 0,0 0 1 0 0,0 0-1 0 0,0 0 0 0 0,0 1 1 0 0,0-1-1 0 0,0 0 1 0 0,1 0-1 0 0,-1 0 1 0 0,1 1-1 0 0,-1-1 1 0 0,1 0-1 0 0,0 1 0 0 0,0-1 1 0 0,0 0-1 0 0,0 0 1 0 0,0 1-1 0 0,1-1 1 0 0,-1 0-1 0 0,1 1 1 0 0,-1-1-1 0 0,1 0 0 0 0,0 0 1 0 0,0 0-1 0 0,0 0 1 0 0,0 0-1 0 0,0 0 1 0 0,1 0-1 0 0,-1 0 0 0 0,0 0 1 0 0,1 0-1 0 0,0-1 1 0 0,-1 1-1 0 0,1-1 1 0 0,0 1-1 0 0,0-1 1 0 0,0 0-1 0 0,0 1 0 0 0,0-1 1 0 0,0 0-1 0 0,0 0 1 0 0,0-1-1 0 0,0 1 1 0 0,0 0-1 0 0,1-1 1 0 0,-1 1-1 0 0,0-1 0 0 0,2 0-35 0 0,69 4-787 0 0,-28-20-7068 0 0,-36 10 1353 0 0</inkml:trace>
  <inkml:trace contextRef="#ctx0" brushRef="#br0" timeOffset="2059.84">768 6 5308 0 0,'0'0'7240'0'0,"0"0"-5306"0"0,0 0-1726 0 0,0 0-148 0 0,0 0-43 0 0,0 0-128 0 0,6 0 2 0 0,114-6-289 0 0,-115 9 426 0 0,0 1 0 0 0,-1-1 0 0 0,1 1 0 0 0,-1-1 0 0 0,0 2 1 0 0,0-1-1 0 0,0 0 0 0 0,0 1 0 0 0,-1-1 0 0 0,0 1 0 0 0,0 0 0 0 0,0 0 1 0 0,0 0-1 0 0,-1 1 0 0 0,0-1 0 0 0,0 1 0 0 0,0-1 0 0 0,-1 1 0 0 0,0-1 1 0 0,0 1-1 0 0,0 0 0 0 0,-1 0 0 0 0,0 0 0 0 0,0 0-28 0 0,0-4 75 0 0,43 376 3194 0 0,-43-370-3224 0 0,1 1 0 0 0,-1-1 0 0 0,-1 1 0 0 0,0-1 0 0 0,0 1 0 0 0,-1-1 0 0 0,1 1 0 0 0,-2-1 0 0 0,1 0 0 0 0,-1 0 1 0 0,-1 0-1 0 0,0 0 0 0 0,0 0 0 0 0,0-1 0 0 0,-1 0 0 0 0,0 0 0 0 0,0 0 0 0 0,-1 0 0 0 0,-3 3-45 0 0,-64 14-2719 0 0,17-30-4421 0 0,21-7-137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9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5320 0 0,'0'0'7535'0'0,"0"0"-5928"0"0,0 0-1319 0 0,0 0-59 0 0,0 0-171 0 0,0 0-197 0 0,6-16-583 0 0,55 56 1105 0 0,-58-39-313 0 0,-1 1-1 0 0,0 0 0 0 0,0 0 1 0 0,0 1-1 0 0,-1-1 0 0 0,1 0 0 0 0,0 1 1 0 0,-1-1-1 0 0,1 1 0 0 0,-1-1 1 0 0,0 1-1 0 0,0 0 0 0 0,0-1 0 0 0,0 1 1 0 0,-1 0-1 0 0,1 0 0 0 0,-1 0 1 0 0,1-1-1 0 0,-1 1 0 0 0,0 0 1 0 0,0 0-1 0 0,0 0 0 0 0,-1 0 0 0 0,1 0 1 0 0,-1-1-1 0 0,1 1 0 0 0,-1 0 1 0 0,0 0-1 0 0,0-1 0 0 0,0 1 0 0 0,-1 0 1 0 0,1-1-1 0 0,-1 1 0 0 0,1-1 1 0 0,-1 0-1 0 0,0 1 0 0 0,0-1 1 0 0,0 0-1 0 0,0 0-69 0 0,-49 14-4249 0 0,47-16 118 0 0,2-5-2511 0 0</inkml:trace>
  <inkml:trace contextRef="#ctx0" brushRef="#br0" timeOffset="205.67">182 1 10185 0 0,'0'0'3578'0'0,"0"0"-2718"0"0,-5 6-434 0 0,2-3-392 0 0,0-1-1 0 0,0 1 1 0 0,0 0 0 0 0,0 0 0 0 0,1 0 0 0 0,-1 1 0 0 0,1-1 0 0 0,0 0 0 0 0,0 1 0 0 0,0 0-1 0 0,0-1 1 0 0,1 1 0 0 0,-1 0 0 0 0,1 0 0 0 0,0 0 0 0 0,0 0 0 0 0,0 0 0 0 0,1 0 0 0 0,0 0-1 0 0,0 0 1 0 0,0 0 0 0 0,0 0 0 0 0,0 0 0 0 0,1 0 0 0 0,0 0 0 0 0,-1 0 0 0 0,2 0 0 0 0,-1 0-1 0 0,0 0 1 0 0,1 0 0 0 0,0-1 0 0 0,0 1 0 0 0,0 0 0 0 0,0-1 0 0 0,0 0 0 0 0,1 1 0 0 0,-1-1-1 0 0,1 0 1 0 0,0 0 0 0 0,1 0-34 0 0,53 6-6156 0 0,-45-9 492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9:58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48 5673 0 0,'0'0'5932'0'0,"0"0"-3665"0"0,0 0-1248 0 0,0 0 237 0 0,0 0-131 0 0,0 0-595 0 0,-7-1-308 0 0,-201-16-747 0 0,208 17 382 0 0,-14-5-1985 0 0,8-2-4412 0 0,6-4-1852 0 0</inkml:trace>
  <inkml:trace contextRef="#ctx0" brushRef="#br0" timeOffset="247.75">143 1 8201 0 0,'0'0'4116'0'0,"0"0"-3556"0"0,18 39 624 0 0,-17-23 68 0 0,-1-2-280 0 0,0 1-323 0 0,0-2-153 0 0,-1 1-96 0 0,-3-2-192 0 0,0-2-108 0 0,2-1-32 0 0,-2-2-68 0 0,2-3-444 0 0,2-1-464 0 0,0-1-521 0 0,0-2-699 0 0,0-2-476 0 0,9-8-4813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34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328 143 10805 0 0,'0'0'1851'0'0,"0"0"-1435"0"0,0 0-200 0 0,0 0 333 0 0,-9 2 109 0 0,-293 20 64 0 0,286-27-2572 0 0,20-4-2454 0 0,5 4-647 0 0</inkml:trace>
  <inkml:trace contextRef="#ctx0" brushRef="#br0" timeOffset="230.91">305 79 5853 0 0,'0'0'2370'0'0,"0"0"-927"0"0,0 0-420 0 0,0 0 42 0 0,0 0-227 0 0,0 0-376 0 0,0 0 60 0 0,0 0 216 0 0,-10 0-39 0 0,-65 6 15 0 0,-27 1-603 0 0,40-7-3120 0 0,57 0 281 0 0,2-1-1628 0 0</inkml:trace>
  <inkml:trace contextRef="#ctx0" brushRef="#br0" timeOffset="449.28">275 1 8597 0 0,'0'0'1593'0'0,"0"0"-891"0"0,0 0-502 0 0,0 0 4 0 0,0 0-50 0 0,0 0 150 0 0,0 0 294 0 0,0 0-61 0 0,5 6-199 0 0,2 3-281 0 0,1 0-1 0 0,0 0 1 0 0,0 0 0 0 0,1-1-1 0 0,0-1 1 0 0,1 0-1 0 0,-1 0 1 0 0,1-1 0 0 0,1 0-1 0 0,-1 0 1 0 0,1-1-1 0 0,0-1 1 0 0,0 0 0 0 0,1 0-1 0 0,-1-1 1 0 0,1-1-1 0 0,4 1-56 0 0,-39 30 905 0 0,-38-3 974 0 0,-5 2-2506 0 0,34-3-8561 0 0,32-26 2922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8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17 11445 0 0,'0'0'4656'0'0,"0"0"-4215"0"0,0 0-389 0 0,0 0 572 0 0,0 0-216 0 0,0 0-72 0 0,0 0-16 0 0,-43 1-112 0 0,19-2-108 0 0,2-1-92 0 0,-3 1 0 0 0,4 1 32 0 0,4-2-40 0 0,1 2-828 0 0,8-1-592 0 0,6-2-1093 0 0,2 3-3147 0 0,10-8-2565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8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3696 0 0,'0'0'7394'0'0,"0"0"-5265"0"0,0 0-1696 0 0,0 0 88 0 0,0 0 5 0 0,0 0-189 0 0,0 0-145 0 0,0 0-104 0 0,24-2-82 0 0,-19 6 68 0 0,-1-1 1 0 0,0 1-1 0 0,1 0 0 0 0,-2 0 1 0 0,1 0-1 0 0,0 0 0 0 0,-1 1 1 0 0,0-1-1 0 0,0 1 0 0 0,0 0 1 0 0,-1 0-1 0 0,1 0 0 0 0,-1 0 1 0 0,0 1-1 0 0,-1-1 0 0 0,1 1 1 0 0,-1-1-1 0 0,0 1 0 0 0,-1-1 1 0 0,1 1-1 0 0,-1-1 0 0 0,0 1 1 0 0,0 0-1 0 0,-1-1 0 0 0,0 1 1 0 0,0-1-1 0 0,0 1 0 0 0,-1-1 1 0 0,1 0-1 0 0,-1 1 0 0 0,-1-1 1 0 0,1 0-1 0 0,-1 0 0 0 0,1 0 1 0 0,-2-1-1 0 0,1 1 0 0 0,0-1 1 0 0,-1 1-1 0 0,0-1 0 0 0,0 0 1 0 0,0-1-1 0 0,0 1 0 0 0,-1 0-74 0 0,5-3 20 0 0,0 0 0 0 0,0 0 0 0 0,0 0 0 0 0,0 0-1 0 0,1 0 1 0 0,-1 0 0 0 0,0 0 0 0 0,1 0 0 0 0,-1 0-1 0 0,1 0 1 0 0,-1 0 0 0 0,1 0 0 0 0,-1 0 0 0 0,1 0-1 0 0,0-1 1 0 0,-1 1 0 0 0,1 0 0 0 0,0 0 0 0 0,0-1-1 0 0,0 1 1 0 0,-1 0 0 0 0,1-1 0 0 0,0 1 0 0 0,0-1-1 0 0,0 1 1 0 0,0-1 0 0 0,0 1 0 0 0,0-1 0 0 0,0 0-1 0 0,0 1 1 0 0,0-1 0 0 0,1 0 0 0 0,-1 0 0 0 0,0 0-1 0 0,0 0 1 0 0,0 0 0 0 0,0 0 0 0 0,0 0 0 0 0,0 0-1 0 0,0-1 1 0 0,0 1 0 0 0,0 0 0 0 0,0-1 0 0 0,0 1-1 0 0,0 0 1 0 0,0-1 0 0 0,0 1 0 0 0,0-1 0 0 0,0 0-1 0 0,1 0-19 0 0,75-5-28 0 0,-67 5-708 0 0,20-2 97 0 0,-23 2-3202 0 0,-3-2-3516 0 0,-1-3 450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10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6473 0 0,'0'-1'4486'0'0,"0"10"-3541"0"0,17 366 5065 0 0,-29-217-4668 0 0,2-57-2754 0 0,7-38-4903 0 0,3-70-1494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08:24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40 4516 0 0,'0'0'7654'0'0,"0"0"-5314"0"0,0 0-1793 0 0,0 0 46 0 0,0 0 63 0 0,0 0-92 0 0,-7-2-203 0 0,-45-8-64 0 0,-16-5-460 0 0,26 8-2731 0 0,42 7 2286 0 0,-4-1-646 0 0,5-1-4359 0 0,3-1-1327 0 0</inkml:trace>
  <inkml:trace contextRef="#ctx0" brushRef="#br0" timeOffset="170.04">425 16 11297 0 0,'0'0'6957'0'0,"4"34"-6613"0"0,-6-14-336 0 0,-2 2 228 0 0,-2 3 144 0 0,-4 1-220 0 0,5-2-160 0 0,-3 0-184 0 0,0-2-1072 0 0,1-2-1221 0 0,4-7-3579 0 0,3-3-3301 0 0</inkml:trace>
  <inkml:trace contextRef="#ctx0" brushRef="#br0" timeOffset="107813.04">55 184 8613 0 0,'0'0'3892'0'0,"0"0"-2848"0"0,0 0-842 0 0,0 0-11 0 0,0 0 119 0 0,0 0-133 0 0,0 0 87 0 0,-5 6-13 0 0,-1 2-218 0 0,0 1-1 0 0,1 0 1 0 0,0 0-1 0 0,0 0 1 0 0,1 0-1 0 0,0 1 1 0 0,1-1 0 0 0,0 1-1 0 0,0 0 1 0 0,1 0-1 0 0,1 0 1 0 0,-1 0-1 0 0,1 11-32 0 0,3-19 17 0 0,0 1-1 0 0,0-1 1 0 0,0 0-1 0 0,1 0 1 0 0,-1 0 0 0 0,1 0-1 0 0,-1 0 1 0 0,1 0-1 0 0,0 0 1 0 0,-1-1-1 0 0,1 0 1 0 0,0 1-1 0 0,0-1 1 0 0,0 0-1 0 0,0 0 1 0 0,0-1-1 0 0,0 1 1 0 0,0-1-1 0 0,0 1 1 0 0,1-1-1 0 0,-1 0 1 0 0,0 0-1 0 0,0 0 1 0 0,0-1-1 0 0,0 1 1 0 0,0-1-1 0 0,0 0 1 0 0,0 0-1 0 0,0 0 1 0 0,0 0 0 0 0,0 0-1 0 0,0 0 1 0 0,0-1-1 0 0,-1 0 1 0 0,1 1-1 0 0,0-1 1 0 0,-1 0-1 0 0,0 0 1 0 0,1-1-1 0 0,-1 1 1 0 0,0 0-1 0 0,0-1 1 0 0,0 1-1 0 0,-1-1 1 0 0,2-1-17 0 0,3-34 9 0 0,-12 62 18 0 0,-2 35 714 0 0,-1 30-3193 0 0,12-78-2009 0 0,6-3-3646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11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217 118 6293 0 0,'0'0'4888'0'0,"0"0"-3704"0"0,0 0-680 0 0,-8 0 400 0 0,-83-9 1495 0 0,-27-2-4270 0 0,122 12-3892 0 0,1 1 625 0 0</inkml:trace>
  <inkml:trace contextRef="#ctx0" brushRef="#br0" timeOffset="250.79">340 1 8505 0 0,'0'0'5649'0'0,"3"7"-4355"0"0,1 10-956 0 0,-1 1 0 0 0,0 0 0 0 0,-1 0 1 0 0,-1 0-1 0 0,-1 0 0 0 0,0 0 0 0 0,-2 0 0 0 0,0 0 0 0 0,-1 3-338 0 0,-3-11-2503 0 0,-1-12-6246 0 0,1-10 1510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10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577 50 5733 0 0,'0'0'4697'0'0,"0"0"-3121"0"0,-8 0-1144 0 0,-412-27 2865 0 0,321 16-3561 0 0,58 2-5019 0 0,33 7-413 0 0</inkml:trace>
  <inkml:trace contextRef="#ctx0" brushRef="#br0" timeOffset="370.04">196 108 4592 0 0,'0'0'6236'0'0,"0"0"-4432"0"0,0 0-1417 0 0,0 0 294 0 0,0 0 92 0 0,0 0-297 0 0,0 0-351 0 0,0 0-296 0 0,4 1-62 0 0,0 0 262 0 0,-1-1-1 0 0,1 1 1 0 0,0 0-1 0 0,0 0 1 0 0,-1 0 0 0 0,1 1-1 0 0,-1-1 1 0 0,1 1 0 0 0,-1 0-1 0 0,1 0 1 0 0,-1 0-1 0 0,0 0 1 0 0,0 1 0 0 0,0-1-1 0 0,0 1 1 0 0,-1 0-1 0 0,1 0 1 0 0,-1 0 0 0 0,1 0-1 0 0,-1 0 1 0 0,0 0 0 0 0,-1 1-1 0 0,1-1 1 0 0,0 1-1 0 0,0 1-28 0 0,-6-3 43 0 0,0 0 0 0 0,0 0 0 0 0,0-1 0 0 0,0 1 0 0 0,0-1-1 0 0,0 0 1 0 0,0 0 0 0 0,0 0 0 0 0,0 0 0 0 0,0-1 0 0 0,-1 0-1 0 0,1 0 1 0 0,0 0 0 0 0,0 0 0 0 0,-1 0 0 0 0,1-1 0 0 0,0 0-1 0 0,0 0 1 0 0,0 0 0 0 0,0-1 0 0 0,-1 0-43 0 0,13 5 51 0 0,0-1 1 0 0,-1 2-1 0 0,1-1 0 0 0,-1 1 1 0 0,1 0-1 0 0,-1 0 1 0 0,-1 1-1 0 0,1 0 1 0 0,0 0-1 0 0,-1 1 0 0 0,0-1 1 0 0,-1 1-1 0 0,1 1 1 0 0,-1-1-1 0 0,0 1 0 0 0,-1 0 1 0 0,1 0-1 0 0,-1 0 1 0 0,0 4-52 0 0,-6-9-9 0 0,0 1 0 0 0,0 0 0 0 0,-1-1 0 0 0,0 1 0 0 0,1-1 0 0 0,-1 0 0 0 0,0 0 0 0 0,0 0 0 0 0,0 0 0 0 0,0-1 1 0 0,0 1-1 0 0,-1-1 0 0 0,1 0 0 0 0,0 0 0 0 0,-1 0 0 0 0,1 0 0 0 0,0 0 0 0 0,-1-1 0 0 0,1 0 0 0 0,-1 1 0 0 0,0-1 1 0 0,1-1-1 0 0,-1 1 0 0 0,1 0 0 0 0,-1-1 0 0 0,1 0 0 0 0,0 0 0 0 0,-1 0 0 0 0,1 0 0 0 0,0 0 0 0 0,0-1 0 0 0,-1 1 1 0 0,1-2 8 0 0,-33-12-5626 0 0,22 3-2604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09.2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1 205 8705 0 0,'0'0'4463'0'0,"0"0"-3727"0"0,0 0-521 0 0,0 0-57 0 0,0 0-233 0 0,6-3-190 0 0,-3 1 269 0 0,0 1 0 0 0,0 0 0 0 0,0 0 0 0 0,0 0 1 0 0,0 0-1 0 0,0 0 0 0 0,0 0 0 0 0,0 1 0 0 0,0 0 1 0 0,0 0-1 0 0,1-1 0 0 0,-1 2 0 0 0,0-1 0 0 0,0 0 1 0 0,0 1-1 0 0,0-1 0 0 0,0 1 0 0 0,0 0 0 0 0,0 0 1 0 0,0 0-1 0 0,0 1 0 0 0,0-1 0 0 0,0 1 0 0 0,0 0 1 0 0,-1-1-1 0 0,1 1 0 0 0,-1 0 0 0 0,1 0 0 0 0,-1 1 1 0 0,2 1-5 0 0,-1-2 68 0 0,1 0 1 0 0,-1 0-1 0 0,1 0 0 0 0,-1 0 1 0 0,0 0-1 0 0,0 1 1 0 0,0 0-1 0 0,0 0 1 0 0,0-1-1 0 0,-1 1 1 0 0,1 1-1 0 0,-1-1 0 0 0,0 0 1 0 0,0 1-1 0 0,0-1 1 0 0,0 1-1 0 0,-1-1 1 0 0,0 1-1 0 0,1 0 1 0 0,-1 0-1 0 0,0 0 0 0 0,-1 0 1 0 0,1 0-1 0 0,-1-1 1 0 0,0 1-1 0 0,0 0 1 0 0,0 0-1 0 0,0 0 1 0 0,-1 0-1 0 0,1 0 0 0 0,-1 0 1 0 0,0 0-1 0 0,-1 0 1 0 0,1-1-1 0 0,0 1 1 0 0,-1 0-1 0 0,0-1 1 0 0,0 1-1 0 0,0-1 0 0 0,0 0 1 0 0,-1 0-1 0 0,1 0 1 0 0,-1 0-1 0 0,0 0 1 0 0,0 0-1 0 0,0-1 1 0 0,0 1-1 0 0,0-1 0 0 0,0 0 1 0 0,-4 2-69 0 0,-32 10-442 0 0,11-13-3168 0 0,25-4 148 0 0,6-5-3189 0 0</inkml:trace>
  <inkml:trace contextRef="#ctx0" brushRef="#br0" timeOffset="264.14">241 234 536 0 0,'0'0'8493'0'0,"0"0"-5447"0"0,0 0-2530 0 0,-2 6 20 0 0,1 0-331 0 0,-2-2-80 0 0,1 1 0 0 0,0-1-1 0 0,-1 1 1 0 0,2 0 0 0 0,-1 0-1 0 0,1 0 1 0 0,-1 0 0 0 0,2 0-1 0 0,-1 1 1 0 0,0-1 0 0 0,1 0-1 0 0,0 0 1 0 0,0 1 0 0 0,1-1-1 0 0,-1 0 1 0 0,1 0 0 0 0,0 0-1 0 0,1 0 1 0 0,-1 0 0 0 0,1 0-1 0 0,0 0 1 0 0,0 0 0 0 0,0 0-1 0 0,1-1 1 0 0,0 1 0 0 0,0-1-1 0 0,0 0 1 0 0,0 0 0 0 0,1 0-1 0 0,2 2-124 0 0,-5-6-30 0 0,28 14-1884 0 0,-7-12-6171 0 0,-11-4 1058 0 0</inkml:trace>
  <inkml:trace contextRef="#ctx0" brushRef="#br0" timeOffset="595.49">411 0 4212 0 0,'0'0'7582'0'0,"0"0"-5629"0"0,0 0-1733 0 0,0 0-112 0 0,0 0 75 0 0,6 1-92 0 0,-3-1-87 0 0,1 0 1 0 0,-1 0 0 0 0,0 0 0 0 0,0 1 0 0 0,0-1 0 0 0,0 1 0 0 0,1 0-1 0 0,-1 0 1 0 0,0 0 0 0 0,0 1 0 0 0,-1-1 0 0 0,1 1 0 0 0,0 0 0 0 0,0-1-1 0 0,-1 1 1 0 0,1 0 0 0 0,-1 0 0 0 0,1 1 0 0 0,-1-1 0 0 0,0 1 0 0 0,0-1-1 0 0,0 1 1 0 0,0-1 0 0 0,-1 1 0 0 0,1 0 0 0 0,-1 0 0 0 0,0 0-1 0 0,1 0 1 0 0,-1 3-5 0 0,-3-4-16 0 0,0 1-1 0 0,0-1 0 0 0,0 1 1 0 0,-1-1-1 0 0,1 0 0 0 0,-1 0 0 0 0,1 0 1 0 0,-1 0-1 0 0,0 0 0 0 0,0-1 1 0 0,0 1-1 0 0,0-1 0 0 0,0 0 1 0 0,0 1-1 0 0,0-2 0 0 0,-1 1 0 0 0,1 0 1 0 0,0-1-1 0 0,-1 1 0 0 0,1-1 1 0 0,0 0-1 0 0,-1 0 0 0 0,-2-1 17 0 0,6 2-33 0 0,-22 2-733 0 0,36 1 785 0 0,15 2 170 0 0,-23-5-64 0 0,-1 0 0 0 0,1 0 0 0 0,-1 1 0 0 0,1-1 0 0 0,-1 1 1 0 0,0 1-1 0 0,0-1 0 0 0,0 1 0 0 0,0 0 0 0 0,0 0 0 0 0,-1 0 0 0 0,1 0 0 0 0,-1 1 1 0 0,0 0-1 0 0,0 0 0 0 0,0 0 0 0 0,-1 0 0 0 0,1 1 0 0 0,-1-1 0 0 0,0 1 0 0 0,-1 0 0 0 0,1 0 1 0 0,-1 0-1 0 0,0 0 0 0 0,0 0 0 0 0,1 6-125 0 0,-6-8 11 0 0,0 1 0 0 0,0-1 0 0 0,0 0 0 0 0,-1 0 0 0 0,1 0 1 0 0,-1 0-1 0 0,0-1 0 0 0,0 1 0 0 0,0-1 0 0 0,0 0 0 0 0,0 0 0 0 0,-1-1 0 0 0,1 1 1 0 0,0-1-1 0 0,-1 0 0 0 0,1 0 0 0 0,-1-1 0 0 0,0 1 0 0 0,1-1 0 0 0,-1 0 0 0 0,1 0 1 0 0,-1 0-1 0 0,0-1 0 0 0,1 0 0 0 0,-1 1 0 0 0,1-2 0 0 0,0 1 0 0 0,-2-1-11 0 0,-29-9-4862 0 0,24 5-869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13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191 144 5957 0 0,'0'0'9908'0'0,"0"0"-8751"0"0,0 0-1153 0 0,0 0 244 0 0,0 0 336 0 0,0 0-336 0 0,0 0-16 0 0,-36 4 4 0 0,14-6-100 0 0,-3-2-136 0 0,-2 0-628 0 0,-1 0-492 0 0,5-2-825 0 0,4 2-3299 0 0,8-8-4337 0 0</inkml:trace>
  <inkml:trace contextRef="#ctx0" brushRef="#br0" timeOffset="158.3">312 64 15969 0 0,'0'0'2377'0'0,"0"0"-2201"0"0,0 0-176 0 0,0 0 0 0 0,0 0 248 0 0,-61-8 84 0 0,11-2-332 0 0,-4-2-280 0 0,10-1-996 0 0,14 5-2821 0 0,6-4-5504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02:33:04.060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1,'0'0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13T02:33:04.403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7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84 6369 0 0,'0'0'4284'0'0,"0"0"-3320"0"0,0 0-816 0 0,0 0-140 0 0,0 0-8 0 0,0 0 384 0 0,0 0 268 0 0,-49 0-116 0 0,31 0-368 0 0,-2 0-168 0 0,0 0-272 0 0,2 0-880 0 0,3 0-636 0 0,5-1-880 0 0,2-4-2761 0 0</inkml:trace>
  <inkml:trace contextRef="#ctx0" brushRef="#br0" timeOffset="1">159 14 10273 0 0,'0'0'1968'0'0,"0"0"-1392"0"0,0 0 0 0 0,0 0 112 0 0,0 0-272 0 0,0 0-24 0 0,0 0 188 0 0,0 0-176 0 0,-45-5-332 0 0,24 5-72 0 0,3-1-824 0 0,-1 0-544 0 0,4 1-652 0 0,4-1-2204 0 0,2-5-2313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0:17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655 915 52 0 0,'0'0'872'0'0,"0"0"-486"0"0,0 0-151 0 0,0 0-47 0 0,0 0 240 0 0,0 0 980 0 0,0 0-774 0 0,0 11-2917 0 0,-17-3 2709 0 0,0-2 0 0 0,-1 0-1 0 0,0 0 1 0 0,0-2-1 0 0,0-1 1 0 0,-1 0 0 0 0,1-1-1 0 0,-1-1 1 0 0,0 0 0 0 0,1-2-1 0 0,-1 0 1 0 0,1-1 0 0 0,-13-3-426 0 0,7-1 62 0 0,-1 0 1 0 0,1-1-1 0 0,0-2 0 0 0,0 0 1 0 0,1-1-1 0 0,0-2 1 0 0,1 0-1 0 0,1-1 0 0 0,-18-15-62 0 0,25 14-114 0 0,1 0 0 0 0,0-1 0 0 0,2 0-1 0 0,-1-1 1 0 0,2 0 0 0 0,0-1 0 0 0,1 0-1 0 0,1 0 1 0 0,0-1 0 0 0,2 0 0 0 0,0-1 0 0 0,1 0-1 0 0,0 1 1 0 0,2-1 0 0 0,0-1 0 0 0,2 1-1 0 0,0 0 1 0 0,1-1 0 0 0,0 1 0 0 0,2 0-1 0 0,0 0 1 0 0,2-1 0 0 0,0 2 0 0 0,1-1-1 0 0,1 0 1 0 0,3-5 114 0 0,-4 6-188 0 0,1 0 0 0 0,0 0 0 0 0,2 1 1 0 0,0 0-1 0 0,1 0 0 0 0,1 1 0 0 0,0 0 0 0 0,1 1 0 0 0,1 0 0 0 0,1 1 0 0 0,0 0 0 0 0,0 1 0 0 0,1 0 1 0 0,1 1-1 0 0,0 1 0 0 0,1 0 0 0 0,11-5 188 0 0,-8 4 115 0 0,0 1-1 0 0,1 1 1 0 0,1 0 0 0 0,0 1-1 0 0,0 2 1 0 0,0 0 0 0 0,1 1-1 0 0,0 1 1 0 0,1 1 0 0 0,-1 1-1 0 0,1 1 1 0 0,-1 1 0 0 0,1 1-1 0 0,-1 1 1 0 0,1 1 0 0 0,-1 1-1 0 0,7 3-114 0 0,-10-1 84 0 0,-1 2 0 0 0,1 0 0 0 0,-1 1 0 0 0,-1 1 0 0 0,0 0 0 0 0,0 2 0 0 0,-1 0 0 0 0,0 0 0 0 0,-1 2 0 0 0,0 0 0 0 0,-1 1 0 0 0,0 0 0 0 0,-1 1 0 0 0,-1 0 0 0 0,3 6-84 0 0,-1-3 226 0 0,0-1 0 0 0,-2 2 0 0 0,0-1 0 0 0,-1 2 0 0 0,-1 0 0 0 0,-1 0 0 0 0,-1 0 0 0 0,0 1 0 0 0,-2 0 0 0 0,0 1 1 0 0,-2 0-1 0 0,0 0 0 0 0,-1 0 0 0 0,-2 0 0 0 0,0 0 0 0 0,-1 0 0 0 0,-1 0 0 0 0,-1 0 0 0 0,-1 0 0 0 0,-1 0 0 0 0,-1 0 0 0 0,-1-1 0 0 0,-1 0 0 0 0,-1 0 1 0 0,-1 0-1 0 0,0-1 0 0 0,-8 10-226 0 0,7-15 9 0 0,-1 0 0 0 0,0-1 1 0 0,-1-1-1 0 0,-1 1 0 0 0,0-2 0 0 0,-1 0 1 0 0,0-1-1 0 0,-1 0 0 0 0,0-1 1 0 0,-1-1-1 0 0,-1 1-9 0 0,-120 36-3365 0 0,103-41 328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6T02:05:09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11266 0 0,'0'0'1697'0'0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2.5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3232 0 0,'0'0'364'0'0,"0"0"0"0"0,0 0 344 0 0,0 0 1401 0 0,0 0 276 0 0,0 0-818 0 0,0 0-655 0 0,0 0-204 0 0,-14 30 1666 0 0,11 142 1314 0 0,12-168-5522 0 0,1-7-4162 0 0,4-7-4181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3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33 2464 0 0,'0'0'1344'0'0,"0"0"-788"0"0,0 0-212 0 0,0 0 8 0 0,0 0 502 0 0,0 0 1542 0 0,0 0-617 0 0,0 0-940 0 0,-14-6 2411 0 0,14 5-3256 0 0,0 0 0 0 0,0 0 0 0 0,1-1 0 0 0,-1 1 0 0 0,1 0 0 0 0,-1 0 0 0 0,1-1 0 0 0,-1 1 0 0 0,1 0 0 0 0,0 0 0 0 0,0 0 0 0 0,-1 0 0 0 0,1 0 0 0 0,0 0 0 0 0,0 0 0 0 0,0 0 0 0 0,0 0 0 0 0,0 0 0 0 0,0 1 0 0 0,0-1-1 0 0,1 0 1 0 0,-1 1 0 0 0,0-1 0 0 0,0 1 0 0 0,0-1 0 0 0,1 1 0 0 0,-1 0 0 0 0,0-1 0 0 0,1 1 0 0 0,-1 0 0 0 0,0 0 0 0 0,0 0 0 0 0,1 0 0 0 0,-1 0 0 0 0,0 0 0 0 0,1 0 0 0 0,-1 0 0 0 0,0 1 0 0 0,1-1 0 0 0,-1 1 0 0 0,0-1 0 0 0,0 1 0 0 0,0-1 0 0 0,1 1 0 0 0,-1-1 0 0 0,0 1 0 0 0,0 0 0 0 0,0 0 0 0 0,0 0 0 0 0,0-1 0 0 0,0 1 0 0 0,0 0 0 0 0,0 0 0 0 0,-1 1 0 0 0,1-1 0 0 0,0 0 0 0 0,-1 0 0 0 0,1 0 0 0 0,0 0 0 0 0,-1 0 0 0 0,1 2 6 0 0,2-1 47 0 0,0 0 0 0 0,-1 1-1 0 0,1-1 1 0 0,0 1 0 0 0,-1-1 0 0 0,0 1 0 0 0,1 0 0 0 0,-1 0 0 0 0,0 0 0 0 0,-1 0 0 0 0,1 0 0 0 0,-1 1 0 0 0,1-1 0 0 0,-1 0 0 0 0,0 1 0 0 0,0-1 0 0 0,0 1 0 0 0,-1-1 0 0 0,1 1 0 0 0,-1 0 0 0 0,0-1 0 0 0,0 1 0 0 0,0-1 0 0 0,0 1 0 0 0,-1 0 0 0 0,1-1 0 0 0,-1 1 0 0 0,0-1 0 0 0,0 1-1 0 0,-1-1 1 0 0,1 0 0 0 0,-1 1 0 0 0,1-1 0 0 0,-1 0 0 0 0,0 0 0 0 0,0 0 0 0 0,0 0 0 0 0,-1-1 0 0 0,1 1 0 0 0,-1 0 0 0 0,1-1 0 0 0,-1 0 0 0 0,0 0 0 0 0,0 1 0 0 0,0-2 0 0 0,0 1 0 0 0,0 0 0 0 0,-2 0-47 0 0,-90 24 1653 0 0,315-19 63 0 0,-213-5-2717 0 0,-7 1-6172 0 0,-1-3-771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6 9037 0 0,'0'0'2980'0'0,"0"0"-2160"0"0,0 0-488 0 0,0 0 672 0 0,-43 2 8 0 0,21-2-260 0 0,-4 1-360 0 0,1-1-364 0 0,1 0-28 0 0,1 0-684 0 0,3 0-524 0 0,3-4-1344 0 0,7 0-3308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8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6261 0 0,'0'0'5125'0'0,"0"0"-4216"0"0,1 7-816 0 0,1 12 380 0 0,-2-10-347 0 0,0 0 1 0 0,1 1-1 0 0,0-1 1 0 0,1 0-1 0 0,0 1 1 0 0,0-1-1 0 0,1 0 0 0 0,0 0 1 0 0,0-1-1 0 0,1 1 1 0 0,1-1-1 0 0,-1 0 1 0 0,1 0-1 0 0,4 4-126 0 0,-8-11 21 0 0,0 0 0 0 0,1-1 0 0 0,-1 1-1 0 0,1-1 1 0 0,-1 1 0 0 0,1-1 0 0 0,-1 1 0 0 0,1-1-1 0 0,-1 0 1 0 0,1 0 0 0 0,0 0 0 0 0,-1 0-1 0 0,1 0 1 0 0,-1 0 0 0 0,1 0 0 0 0,0 0 0 0 0,-1-1-1 0 0,1 1 1 0 0,-1 0 0 0 0,1-1 0 0 0,-1 0 0 0 0,1 1-1 0 0,-1-1 1 0 0,0 0 0 0 0,1 0 0 0 0,-1 0-1 0 0,0 1 1 0 0,1-2 0 0 0,-1 1 0 0 0,0 0 0 0 0,0 0-1 0 0,0 0 1 0 0,0 0 0 0 0,0-1 0 0 0,0 1-1 0 0,0 0 1 0 0,-1-1 0 0 0,1 1 0 0 0,0-1 0 0 0,-1 1-1 0 0,1-1 1 0 0,-1 1 0 0 0,0-1 0 0 0,1 1 0 0 0,-1-1-21 0 0,18-72-96 0 0,11 134 1073 0 0,-27-50-955 0 0,0 0 0 0 0,0 0 0 0 0,-1 0 0 0 0,-1 1 0 0 0,1-1 0 0 0,-2 0 0 0 0,1 0 0 0 0,-2 1 0 0 0,1-1 0 0 0,-1 0 0 0 0,-1 0 0 0 0,0 0 0 0 0,0 0 0 0 0,-1-1 0 0 0,0 1 0 0 0,-1-1 0 0 0,0 0 0 0 0,0 0 0 0 0,-1-1 0 0 0,0 0 0 0 0,-3 3-22 0 0,-9-1-1028 0 0,3-8-2902 0 0,5-6-2469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9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4 10941 0 0,'0'0'1631'0'0,"0"0"-982"0"0,0 0-272 0 0,0 0 122 0 0,0 0 36 0 0,0 0-76 0 0,0 0 0 0 0,-13 1-408 0 0,16-2-31 0 0,1 0 1 0 0,-1 0-1 0 0,0 0 1 0 0,0 1-1 0 0,0 0 1 0 0,0-1-1 0 0,0 1 1 0 0,1 0-1 0 0,-1 1 1 0 0,0-1 0 0 0,0 0-1 0 0,0 1 1 0 0,0 0-1 0 0,1 0 1 0 0,-1 0-1 0 0,0 0 1 0 0,0 0-1 0 0,-1 1 1 0 0,1-1-1 0 0,0 1 1 0 0,0-1-1 0 0,-1 1 1 0 0,1 0-1 0 0,-1 0 1 0 0,0 1-1 0 0,1-1 1 0 0,-1 0-1 0 0,0 1 1 0 0,0-1-1 0 0,-1 1 1 0 0,1 0-1 0 0,0 0 1 0 0,-1 0 0 0 0,0-1-1 0 0,1 1 1 0 0,-1 0-1 0 0,-1 1 1 0 0,1-1-1 0 0,0 0 1 0 0,-1 0-1 0 0,1 0 1 0 0,-1 0-1 0 0,0 1 1 0 0,0-1-1 0 0,0 0 1 0 0,-1 0-1 0 0,1 0 1 0 0,-1 0-1 0 0,1 1 1 0 0,-2 0-21 0 0,-56 70 1327 0 0,115-64-886 0 0,30-18-684 0 0,-53-4-3864 0 0,-27 7-1596 0 0,1-3-2635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9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17 16642 0 0,'0'0'1788'0'0,"0"0"-1764"0"0,0 0-24 0 0,0 0-12 0 0,0 0 12 0 0,-46-2 12 0 0,25 2-12 0 0,-5 0-408 0 0,1 0-1068 0 0,-1 0 1163 0 0,2 0-1127 0 0,4-1-1708 0 0,6-1-2048 0 0,6-9-1277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9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25 12377 0 0,'0'0'2896'0'0,"0"0"-2132"0"0,0 0-444 0 0,0 0 77 0 0,0 0-297 0 0,0 0-24 0 0,0 0-152 0 0,-51-5-236 0 0,1 1-1449 0 0,7-2-3911 0 0,4-4-3437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27.9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 2620 0 0,'0'0'558'0'0,"0"0"1433"0"0,0 0-659 0 0,0 0-324 0 0,0 0 34 0 0,0 0 139 0 0,0 0-28 0 0,0 0-178 0 0,-2-3-131 0 0,22 94 1367 0 0,27-18-1865 0 0,-46-72-312 0 0,0 0 0 0 0,1 0 0 0 0,-1 1 0 0 0,0-1 1 0 0,0 0-1 0 0,1 0 0 0 0,-1 0 0 0 0,0 0 0 0 0,1 0 1 0 0,-1-1-1 0 0,1 1 0 0 0,-1 0 0 0 0,1-1 0 0 0,0 1 0 0 0,-1-1 1 0 0,1 1-1 0 0,0-1 0 0 0,-1 0 0 0 0,1 0 0 0 0,0 0 1 0 0,-1 0-1 0 0,1 0 0 0 0,0 0 0 0 0,-1 0 0 0 0,1 0 0 0 0,0-1 1 0 0,-1 1-1 0 0,1-1 0 0 0,-1 1 0 0 0,1-1 0 0 0,0 0 1 0 0,-1 1-1 0 0,1-1 0 0 0,-1 0 0 0 0,0 0 0 0 0,1 0 0 0 0,-1 0 1 0 0,0 0-1 0 0,0 0 0 0 0,1-1 0 0 0,-1 1 0 0 0,0 0 0 0 0,0-1 1 0 0,0 1-1 0 0,-1-1 0 0 0,1 1 0 0 0,0-1 0 0 0,0 1 1 0 0,-1-1-35 0 0,2-3 44 0 0,0 0 1 0 0,0 0 0 0 0,0 0 0 0 0,-1 0-1 0 0,0 0 1 0 0,0-1 0 0 0,-1 1 0 0 0,1 0-1 0 0,-1-1 1 0 0,0 1 0 0 0,0 0 0 0 0,-1-1-1 0 0,0 1 1 0 0,0 0 0 0 0,0 0 0 0 0,0 0-1 0 0,-2-4-44 0 0,-2-10 314 0 0,44 88-702 0 0,-36-60 414 0 0,0-1 0 0 0,-1 1 1 0 0,0-1-1 0 0,-1 1 1 0 0,1 0-1 0 0,-2 0 1 0 0,1 0-1 0 0,-1 0 0 0 0,-1 0 1 0 0,0 0-1 0 0,0 0 1 0 0,0-1-1 0 0,-1 1 0 0 0,-1 0 1 0 0,1-1-1 0 0,-1 1 1 0 0,-1-1-1 0 0,0 0 0 0 0,0 0 1 0 0,0 0-1 0 0,-1-1 1 0 0,0 0-1 0 0,-1 0 1 0 0,1 0-1 0 0,-1 0 0 0 0,-6 4-26 0 0,-18-3-1377 0 0,14-24-6913 0 0,11 1 445 0 0</inkml:trace>
  <inkml:trace contextRef="#ctx0" brushRef="#br0" timeOffset="249.34">271 275 4744 0 0,'0'0'4241'0'0,"0"0"-2343"0"0,4 7-660 0 0,14 144 3628 0 0,-18-146-4875 0 0,-2 13-696 0 0,10-19-4168 0 0,-3-4-426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1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21 3300 0 0,'0'0'6479'0'0,"0"0"-4934"0"0,1 6-1122 0 0,70 190 3106 0 0,-112-342-5534 0 0,29 140 4037 0 0,4 18-1857 0 0,-116 128 1355 0 0,178-129-705 0 0,31-27-1849 0 0,-30-5-6055 0 0,-38 12 69 0 0</inkml:trace>
  <inkml:trace contextRef="#ctx0" brushRef="#br0" timeOffset="249.91">339 135 8325 0 0,'0'0'5002'0'0,"0"0"-3650"0"0,0 0-1194 0 0,0 0-106 0 0,0 0 105 0 0,0 0 58 0 0,0 0-19 0 0,0 0-90 0 0,21-8-1398 0 0,-18 8 1336 0 0,1-1 0 0 0,0 1 1 0 0,-1 0-1 0 0,1 0 0 0 0,0 0 0 0 0,-1 1 1 0 0,1-1-1 0 0,0 1 0 0 0,-1 0 1 0 0,1 0-1 0 0,-1 0 0 0 0,1 0 1 0 0,-1 1-1 0 0,0-1 0 0 0,1 1 1 0 0,-1 0-1 0 0,0 0 0 0 0,0 0 1 0 0,0 0-1 0 0,0 1 0 0 0,-1-1 0 0 0,1 1 1 0 0,-1 0-1 0 0,1 0 0 0 0,-1 0 1 0 0,0 0-1 0 0,0 0 0 0 0,0 0 1 0 0,-1 0-1 0 0,1 1 0 0 0,-1-1 1 0 0,0 1-1 0 0,0-1 0 0 0,0 1 0 0 0,0 0 1 0 0,0-1-1 0 0,-1 1 0 0 0,0 0 1 0 0,0-1-1 0 0,0 1 0 0 0,0 0 1 0 0,0-1-1 0 0,-1 1 0 0 0,1 0 1 0 0,-1-1-1 0 0,0 1 0 0 0,-1-1 0 0 0,1 1 1 0 0,0-1-1 0 0,-1 0 0 0 0,0 1 1 0 0,0-1-1 0 0,0 0 0 0 0,0 0 1 0 0,0 0-1 0 0,-1 0 0 0 0,1-1 1 0 0,-1 1-1 0 0,-2 1-44 0 0,-32 8-1028 0 0,15-17-5294 0 0,18-6-481 0 0</inkml:trace>
  <inkml:trace contextRef="#ctx0" brushRef="#br0" timeOffset="455.58">503 95 3524 0 0,'0'0'6298'0'0,"0"0"-3834"0"0,0 0-2001 0 0,0 0-195 0 0,0 0-72 0 0,0 0 411 0 0,-1 8 306 0 0,-44 107 1874 0 0,44-113-2799 0 0,0 0-1 0 0,0 0 1 0 0,0 0 0 0 0,0 0 0 0 0,1 0 0 0 0,-1 0 0 0 0,1 1 0 0 0,-1-1 0 0 0,1 0 0 0 0,0 0-1 0 0,-1 1 1 0 0,1-1 0 0 0,0 0 0 0 0,1 0 0 0 0,-1 0 0 0 0,0 1 0 0 0,1-1 0 0 0,-1 0 0 0 0,1 0 0 0 0,0 0-1 0 0,-1 0 1 0 0,1 0 0 0 0,0 0 0 0 0,0 0 0 0 0,1 0 0 0 0,-1 0 0 0 0,0 0 0 0 0,0 0 0 0 0,1-1 0 0 0,0 1-1 0 0,-1 0 1 0 0,1-1 0 0 0,0 0 0 0 0,-1 1 0 0 0,1-1 0 0 0,0 0 0 0 0,0 0 0 0 0,0 0 0 0 0,0 0 0 0 0,0 0-1 0 0,0 0 1 0 0,1-1 0 0 0,-1 1 0 0 0,0-1 0 0 0,0 1 0 0 0,0-1 0 0 0,1 0 0 0 0,-1 0 0 0 0,0 0 0 0 0,1 0 12 0 0,64-2-2319 0 0,-13-20-5214 0 0,-33 3 470 0 0</inkml:trace>
  <inkml:trace contextRef="#ctx0" brushRef="#br0" timeOffset="642.53">792 0 6961 0 0,'0'0'6408'0'0,"3"9"-5070"0"0,36 169 1289 0 0,-39-171-2607 0 0,0 0 1 0 0,0-1-1 0 0,0 1 1 0 0,0 0-1 0 0,-1 0 1 0 0,0 0-1 0 0,-1-1 1 0 0,0 1-1 0 0,0 0 0 0 0,0-1 1 0 0,-1 0-1 0 0,0 0 1 0 0,0 1-1 0 0,0-1 1 0 0,-1-1-1 0 0,0 1 1 0 0,0-1-1 0 0,0 1 1 0 0,-1-1-1 0 0,0 0 1 0 0,0-1-1 0 0,0 1 1 0 0,-1-1-1 0 0,1 0 1 0 0,-1-1-1 0 0,-6 4-20 0 0,-26 1-2023 0 0,16-18-5677 0 0,15-8-443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8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1 11589 0 0,'2'6'1260'0'0,"26"238"1827"0"0,-30-249-3202 0 0,1 1-1 0 0,-1 0 1 0 0,0-1-1 0 0,0 1 0 0 0,0 0 1 0 0,0 0-1 0 0,-1 1 1 0 0,0-1-1 0 0,1 0 1 0 0,-2 1-1 0 0,1 0 1 0 0,0 0-1 0 0,0 0 1 0 0,-1 0-1 0 0,0 0 1 0 0,0 0-1 0 0,0 1 1 0 0,0 0-1 0 0,0 0 1 0 0,0 0-1 0 0,0 0 0 0 0,-1 1 1 0 0,1 0-1 0 0,0 0 1 0 0,-3-1 115 0 0,4 4 61 0 0,1 0 1 0 0,0-1-1 0 0,-1 1 1 0 0,1 0-1 0 0,0 1 1 0 0,0-1-1 0 0,0 0 1 0 0,1 0-1 0 0,-1 1 1 0 0,0-1-1 0 0,1 1 1 0 0,0-1-1 0 0,-1 1 1 0 0,1 0-1 0 0,0 0 0 0 0,0-1 1 0 0,1 1-1 0 0,-1 0 1 0 0,1 0-1 0 0,-1 0 1 0 0,1 0-1 0 0,0 0 1 0 0,0 0-1 0 0,0 0 1 0 0,0 0-1 0 0,1 0 1 0 0,-1-1-1 0 0,1 1 1 0 0,0 0-1 0 0,0 0 1 0 0,0 0-1 0 0,0-1 1 0 0,0 1-1 0 0,0 0 1 0 0,1-1-1 0 0,0 1 0 0 0,-1-1 1 0 0,1 0-1 0 0,1 1-61 0 0,103 7 443 0 0,-70-21-3124 0 0,-6-7-3680 0 0,-15 5 179 0 0</inkml:trace>
  <inkml:trace contextRef="#ctx0" brushRef="#br0" timeOffset="311.24">293 108 4788 0 0,'0'0'5939'0'0,"0"0"-4414"0"0,0 0-1135 0 0,-2 8 186 0 0,-26 130 2419 0 0,30-135-3005 0 0,0 0 1 0 0,0-1-1 0 0,0 1 1 0 0,0-1-1 0 0,0 0 1 0 0,1 0-1 0 0,-1 0 1 0 0,0 0-1 0 0,1 0 0 0 0,0 0 1 0 0,0-1-1 0 0,-1 1 1 0 0,1-1-1 0 0,0 0 1 0 0,0 0-1 0 0,0 0 1 0 0,0 0-1 0 0,0 0 1 0 0,1-1-1 0 0,-1 1 0 0 0,0-1 1 0 0,0 0-1 0 0,0 0 1 0 0,1 0-1 0 0,-1 0 1 0 0,0-1-1 0 0,0 1 1 0 0,0-1-1 0 0,0 0 1 0 0,0 0-1 0 0,0 0 1 0 0,0 0-1 0 0,0 0 0 0 0,0-1 1 0 0,0 1-1 0 0,-1-1 1 0 0,1 0-1 0 0,0 0 1 0 0,0-1 9 0 0,47-85-1386 0 0,-38 154 3203 0 0,-13-51-1996 0 0,5 38 253 0 0,19-30-8381 0 0,-8-21 2103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49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24 7565 0 0,'0'0'7932'0'0,"0"0"-6983"0"0,0 0-945 0 0,0 0 180 0 0,0 0-120 0 0,0 0 148 0 0,-50 0 224 0 0,19-1-152 0 0,0-1-196 0 0,-3-1-88 0 0,1 2-532 0 0,4-1-533 0 0,0-1-547 0 0,3-1-668 0 0,7 2-1696 0 0,-1-3-1673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1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33 4668 0 0,'0'0'5736'0'0,"0"0"-3352"0"0,0 0-1763 0 0,-8 1-26 0 0,-212-15 740 0 0,204 9-2950 0 0,10-2-3860 0 0,8 0-574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1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11957 0 0,'0'0'4280'0'0,"0"0"-4127"0"0,5 37-153 0 0,-5-22 572 0 0,3 3-148 0 0,-3-1-88 0 0,0-1-100 0 0,0-1-28 0 0,0 1-72 0 0,-3-2-88 0 0,3 0 16 0 0,-1-1 36 0 0,1 0-100 0 0,0-3-248 0 0,0-2-1364 0 0,1-3-3305 0 0,7-8-6408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0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1 150 1788 0 0,'0'0'6527'0'0,"0"0"-4357"0"0,0 0-1698 0 0,0 0-147 0 0,0 0 170 0 0,0 0 59 0 0,0 0 82 0 0,0 0 96 0 0,1-28 2205 0 0,4 28-2939 0 0,1 1 0 0 0,-1 0 1 0 0,0-1-1 0 0,0 2 1 0 0,0-1-1 0 0,0 1 1 0 0,0-1-1 0 0,0 2 1 0 0,-1-1-1 0 0,1 0 1 0 0,-1 1-1 0 0,1 0 1 0 0,-1 0-1 0 0,0 0 1 0 0,0 0-1 0 0,0 1 1 0 0,0 0-1 0 0,-1 0 1 0 0,0 0-1 0 0,1 0 1 0 0,-2 0-1 0 0,1 0 1 0 0,0 1-1 0 0,-1 0 1 0 0,0 0 1 0 0,1-2 33 0 0,-1 0 1 0 0,0 1 0 0 0,0-1-1 0 0,0 1 1 0 0,-1 0 0 0 0,1-1 0 0 0,-1 1-1 0 0,0 0 1 0 0,0 0 0 0 0,0 0 0 0 0,0 0-1 0 0,-1 0 1 0 0,0 0 0 0 0,0 0 0 0 0,0 0-1 0 0,0 0 1 0 0,-1 0 0 0 0,1 0-1 0 0,-1 0 1 0 0,0 0 0 0 0,0 0 0 0 0,0-1-1 0 0,-1 1 1 0 0,0 0 0 0 0,1-1 0 0 0,-1 1-1 0 0,-1 0-33 0 0,-45 15-2489 0 0,40-20-383 0 0,4-2-2454 0 0</inkml:trace>
  <inkml:trace contextRef="#ctx0" brushRef="#br0" timeOffset="250.99">210 135 6341 0 0,'0'0'6758'0'0,"0"0"-5332"0"0,0 0-1355 0 0,0 0 312 0 0,-4 7 115 0 0,-1-1-407 0 0,0 0 0 0 0,1 0 0 0 0,0 0 0 0 0,0 0 1 0 0,1 1-1 0 0,0-1 0 0 0,0 1 0 0 0,0 0 0 0 0,1 0 0 0 0,0 0 0 0 0,0 0 1 0 0,1 1-1 0 0,0-1 0 0 0,0 0 0 0 0,1 1 0 0 0,0-1 0 0 0,0 1 1 0 0,2 4-92 0 0,60 14-552 0 0,-15-30-8120 0 0,-23-5 794 0 0</inkml:trace>
  <inkml:trace contextRef="#ctx0" brushRef="#br0" timeOffset="533.21">383 2 3268 0 0,'0'0'7764'0'0,"0"0"-5606"0"0,0 0-1840 0 0,0 0-198 0 0,0 0-29 0 0,0 0 0 0 0,0 0 0 0 0,0 0-200 0 0,5-1-98 0 0,-3 1 216 0 0,0 0 0 0 0,1 0 0 0 0,-1 0-1 0 0,0 1 1 0 0,0-1 0 0 0,1 0 0 0 0,-1 1-1 0 0,0 0 1 0 0,0-1 0 0 0,0 1 0 0 0,0 0 0 0 0,0 0-1 0 0,0 0 1 0 0,0 1 0 0 0,0-1 0 0 0,0 0-1 0 0,0 1 1 0 0,-1-1 0 0 0,1 1 0 0 0,-1 0 0 0 0,1-1-1 0 0,-1 1 1 0 0,0 0 0 0 0,1 0 0 0 0,-1 0-1 0 0,0 0 1 0 0,0 0 0 0 0,0 0 0 0 0,-1 0 0 0 0,1 0-1 0 0,0 1 1 0 0,-1-1 0 0 0,1 0 0 0 0,-1 0-1 0 0,0 0 1 0 0,0 1 0 0 0,0-1 0 0 0,0 0 0 0 0,0 1-1 0 0,0-1 1 0 0,-1 0 0 0 0,0 1-9 0 0,-36 77 1744 0 0,102-69 799 0 0,-12-5-3140 0 0,-30 1-7625 0 0,-16-4 956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48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41 150 3160 0 0,'0'0'8865'0'0,"0"0"-6917"0"0,0 0-2063 0 0,0 0 63 0 0,-6-2 45 0 0,-28-12 20 0 0,73 8-932 0 0,-31 7 1056 0 0,-1 0 1 0 0,1 0 0 0 0,-1 1 0 0 0,1 0-1 0 0,-1 0 1 0 0,0 1 0 0 0,0 0 0 0 0,0 0-1 0 0,0 1 1 0 0,-1 0 0 0 0,1 0 0 0 0,-1 1 0 0 0,0-1-1 0 0,0 1 1 0 0,-1 0 0 0 0,1 1 0 0 0,-1 0-1 0 0,0-1 1 0 0,-1 2 0 0 0,1-1 0 0 0,-1 0 0 0 0,-1 1-1 0 0,1 0 1 0 0,-1 0 0 0 0,0 0 0 0 0,0 0-1 0 0,-1 0 1 0 0,1 6-138 0 0,-49 48 880 0 0,0-41-6012 0 0,39-20-171 0 0,4-4-1892 0 0</inkml:trace>
  <inkml:trace contextRef="#ctx0" brushRef="#br0" timeOffset="203.53">307 173 11657 0 0,'0'0'1472'0'0,"0"0"-986"0"0,0 0-272 0 0,0 0-8 0 0,0 0-110 0 0,0 0 208 0 0,0 0 332 0 0,-7 5 56 0 0,-82 90 174 0 0,91-92-959 0 0,0-1-1 0 0,1 1 1 0 0,-1 0 0 0 0,1-1-1 0 0,0 1 1 0 0,0-1 0 0 0,0 0 0 0 0,0 0-1 0 0,0 0 1 0 0,0 0 0 0 0,0-1-1 0 0,1 1 1 0 0,-1-1 0 0 0,0 0 0 0 0,1 0-1 0 0,-1 0 1 0 0,1 0 0 0 0,0-1-1 0 0,-1 0 1 0 0,1 1 0 0 0,-1-1-1 0 0,1 0 1 0 0,0-1 0 0 0,-1 1 0 0 0,1-1-1 0 0,0 0 94 0 0,2 2-376 0 0,26-3-1762 0 0,-9-4-3010 0 0,-4-2-877 0 0</inkml:trace>
  <inkml:trace contextRef="#ctx0" brushRef="#br0" timeOffset="529.58">451 3 9461 0 0,'0'0'165'0'0,"0"0"-211"0"0,0 0 354 0 0,7-1 170 0 0,-3 0-348 0 0,-1 1-1 0 0,1-1 0 0 0,0 1 1 0 0,-1 0-1 0 0,1 0 1 0 0,0 0-1 0 0,-1 1 0 0 0,1-1 1 0 0,0 1-1 0 0,-1 0 0 0 0,1 0 1 0 0,-1 0-1 0 0,1 0 1 0 0,-1 1-1 0 0,0-1 0 0 0,0 1 1 0 0,1 0-1 0 0,-1 0 1 0 0,0 0-1 0 0,-1 0 0 0 0,1 1 1 0 0,0-1-1 0 0,-1 1 0 0 0,1-1 1 0 0,-1 1-1 0 0,0 0 1 0 0,0 0-1 0 0,0 0 0 0 0,0 1 1 0 0,0-1-1 0 0,-1 0 0 0 0,1 1 1 0 0,-1-1-1 0 0,0 0 1 0 0,0 1-1 0 0,0 0 0 0 0,-1-1 1 0 0,1 4-130 0 0,-3-2 145 0 0,0 1 1 0 0,-1 0 0 0 0,1-1-1 0 0,-1 0 1 0 0,0 1 0 0 0,-1-1-1 0 0,1 0 1 0 0,-1-1 0 0 0,0 1-1 0 0,0-1 1 0 0,0 0 0 0 0,-1 0 0 0 0,1 0-1 0 0,-1 0 1 0 0,0-1 0 0 0,-3 2-146 0 0,-24 22 182 0 0,92-25 1092 0 0,51-10-1442 0 0,-63 5-7455 0 0,-38 2 332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48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111 109 3816 0 0,'0'0'890'0'0,"0"0"2225"0"0,0 0-1884 0 0,0 0-664 0 0,0 0 336 0 0,0 0 205 0 0,0 0-290 0 0,0 0-364 0 0,25-7 355 0 0,-7-54 2459 0 0,-20 58-3285 0 0,1 0-1 0 0,-1 0 0 0 0,0 1 1 0 0,0-1-1 0 0,0 1 0 0 0,0 0 1 0 0,0-1-1 0 0,0 1 1 0 0,-1 0-1 0 0,1 0 0 0 0,-1 1 1 0 0,1-1-1 0 0,-1 0 1 0 0,0 1-1 0 0,0 0 0 0 0,0-1 1 0 0,0 1-1 0 0,0 0 0 0 0,0 1 1 0 0,0-1-1 0 0,0 0 1 0 0,0 1-1 0 0,0 0 0 0 0,0 0 1 0 0,0 0-1 0 0,0 0 1 0 0,-1 0-1 0 0,1 0 0 0 0,0 1 1 0 0,0 0-1 0 0,0-1 0 0 0,0 1 1 0 0,0 0-1 0 0,0 1 1 0 0,1-1-1 0 0,-1 0 0 0 0,0 1 1 0 0,0 0-1 0 0,1-1 1 0 0,-1 1-1 0 0,1 0 0 0 0,0 0 1 0 0,-1 1-1 0 0,1-1 0 0 0,0 0 1 0 0,-1 3 17 0 0,-1 0 21 0 0,1 1 0 0 0,-1-1 0 0 0,1 1 0 0 0,0 0 0 0 0,1 0 0 0 0,0 0 0 0 0,0 1 1 0 0,0-1-1 0 0,0 0 0 0 0,1 1 0 0 0,0-1 0 0 0,1 1 0 0 0,-1 0 0 0 0,1-1 0 0 0,1 1 0 0 0,-1-1 0 0 0,1 1 0 0 0,0-1 1 0 0,1 4-22 0 0,1-8 45 0 0,0 0 0 0 0,0 0 0 0 0,-1 0 1 0 0,1 0-1 0 0,1-1 0 0 0,-1 0 1 0 0,0 1-1 0 0,0-1 0 0 0,0 0 0 0 0,1-1 1 0 0,-1 1-1 0 0,0 0 0 0 0,1-1 1 0 0,-1 0-1 0 0,1 0 0 0 0,-1 0 0 0 0,1 0 1 0 0,-1 0-1 0 0,0-1 0 0 0,1 0 1 0 0,-1 1-1 0 0,0-1 0 0 0,0-1 0 0 0,1 1 1 0 0,-1 0-1 0 0,0-1 0 0 0,0 1 1 0 0,0-1-1 0 0,0 0 0 0 0,-1 0 0 0 0,1 0 1 0 0,0-1-1 0 0,-1 1 0 0 0,0 0 1 0 0,1-1-1 0 0,-1 0 0 0 0,0 1 0 0 0,0-1 1 0 0,-1 0-1 0 0,1 0-45 0 0,5-9 244 0 0,-7 13-263 0 0,0 0-1 0 0,0-1 1 0 0,0 1 0 0 0,1 0 0 0 0,-1-1 0 0 0,0 1-1 0 0,0 0 1 0 0,1-1 0 0 0,-1 1 0 0 0,1 0 0 0 0,-1-1-1 0 0,1 1 1 0 0,-1-1 0 0 0,1 1 0 0 0,-1 0 0 0 0,1-1 0 0 0,-1 0-1 0 0,1 1 1 0 0,0-1 0 0 0,-1 1 0 0 0,1-1 0 0 0,-1 0-1 0 0,1 1 1 0 0,0-1 0 0 0,0 0 0 0 0,-1 0 0 0 0,1 1-1 0 0,0-1 1 0 0,0 0 0 0 0,-1 0 0 0 0,1 0 0 0 0,0 0 0 0 0,0 0-1 0 0,-1 0 1 0 0,1 0 0 0 0,0 0 0 0 0,-1 0 0 0 0,1-1-1 0 0,0 1 1 0 0,0 0 0 0 0,-1 0 0 0 0,1-1 0 0 0,0 1-1 0 0,-1 0 1 0 0,1-1 0 0 0,0 1 0 0 0,-1 0 0 0 0,1-1-1 0 0,-1 1 1 0 0,1-1 0 0 0,-1 0 0 0 0,1 1 0 0 0,-1-1 0 0 0,1 1-1 0 0,-1-1 1 0 0,1 0 0 0 0,-1 0 19 0 0,19 154 1337 0 0,-20-114-1261 0 0,8-23-1300 0 0,10-13-4516 0 0,-9-6-559 0 0</inkml:trace>
  <inkml:trace contextRef="#ctx0" brushRef="#br0" timeOffset="249.04">469 281 8537 0 0,'0'0'4136'0'0,"0"0"-3472"0"0,0 0-320 0 0,0 0 456 0 0,0 0-168 0 0,0 0 48 0 0,0 0-51 0 0,-45 0-289 0 0,24 0-280 0 0,-5 0-60 0 0,3 0-1077 0 0,1-2-615 0 0,7 0-2572 0 0,0-7-3709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3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 39 5244 0 0,'0'0'5131'0'0,"0"0"-2812"0"0,0 0-1220 0 0,0 0-226 0 0,0 0 18 0 0,0 0-165 0 0,0 0-233 0 0,0 0-247 0 0,-7-2-156 0 0,-40-2-181 0 0,-30-3-482 0 0,35-5-4963 0 0,36 7 609 0 0,5-3-1058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3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11 5869 0 0,'0'0'5816'0'0,"0"0"-4584"0"0,0 0-736 0 0,0 0 624 0 0,0 0-24 0 0,0 0-708 0 0,0 0-288 0 0,0 0-96 0 0,0 0-4 0 0,-55-10-100 0 0,29 12 36 0 0,0-1-840 0 0,1 1-692 0 0,8-1-2864 0 0,1-2-3973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4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71 131 1800 0 0,'0'0'1828'0'0,"0"0"-747"0"0,0 0-502 0 0,0 0-162 0 0,0 0 191 0 0,0 0 202 0 0,0 0-57 0 0,0 0-194 0 0,0 0-228 0 0,10 1 3535 0 0,15-1-2903 0 0,-28 1-952 0 0,0-1 0 0 0,0 0 0 0 0,0 0 0 0 0,0 0 0 0 0,0 0 0 0 0,0 0 0 0 0,0-1 0 0 0,0 1 0 0 0,0-1 0 0 0,0 0 0 0 0,1 0 0 0 0,-1 0 0 0 0,0 0 0 0 0,1-1 0 0 0,-1 1 0 0 0,1-1 0 0 0,-1 1 1 0 0,1-1-1 0 0,-1 0 0 0 0,1 0 0 0 0,0 0 0 0 0,0 0 0 0 0,0 0 0 0 0,0-1 0 0 0,1 1 0 0 0,-1-1 0 0 0,0 1 0 0 0,1-1 0 0 0,0 1 0 0 0,0-1 0 0 0,0 0 0 0 0,0 0 0 0 0,0 1 0 0 0,0-1 0 0 0,1 0 1 0 0,-1 0-1 0 0,1 0 0 0 0,0 0 0 0 0,0 0 0 0 0,0 0 0 0 0,0 0 0 0 0,0 0 0 0 0,1 0 0 0 0,-1 0 0 0 0,1 1 0 0 0,0-1 0 0 0,0 0 0 0 0,0 0 0 0 0,0 0 0 0 0,1 1 0 0 0,-1-1 0 0 0,1 1 0 0 0,-1-1 1 0 0,1 1-1 0 0,0 0 0 0 0,0-1 0 0 0,0 1 0 0 0,0 0 0 0 0,0 0 0 0 0,1 1 0 0 0,-1-1 0 0 0,1 0 0 0 0,-1 1 0 0 0,1-1 0 0 0,-1 1 0 0 0,1 0 0 0 0,0 0 0 0 0,0 0 0 0 0,0 0-11 0 0,-9 5 32 0 0,1 0 1 0 0,0 1-1 0 0,1-1 0 0 0,-1 1 0 0 0,1 0 0 0 0,0 0 0 0 0,0 0 0 0 0,0 1 1 0 0,1 0-1 0 0,0-1 0 0 0,0 1 0 0 0,0 0 0 0 0,1 1 0 0 0,0-1 0 0 0,0 0 1 0 0,1 1-1 0 0,-1-1 0 0 0,1 1 0 0 0,1-1 0 0 0,-1 1-32 0 0,-1 3 240 0 0,1-9-197 0 0,0-1-1 0 0,0 1 0 0 0,1 0 0 0 0,-1-1 0 0 0,0 1 0 0 0,0 0 1 0 0,1 0-1 0 0,-1-1 0 0 0,0 1 0 0 0,1 0 0 0 0,-1 0 0 0 0,1 0 1 0 0,-1 0-1 0 0,1 0 0 0 0,0 0 0 0 0,-1 0 0 0 0,1 0 1 0 0,0 0-1 0 0,0 0 0 0 0,0 0 0 0 0,-1 0 0 0 0,1 0 0 0 0,0 0 1 0 0,0 0-1 0 0,1 0 0 0 0,-1 0 0 0 0,0 0 0 0 0,0 0 0 0 0,0 0 1 0 0,1 0-1 0 0,-1 0 0 0 0,0 0 0 0 0,1 0 0 0 0,-1 0 1 0 0,1 0-1 0 0,-1 0 0 0 0,1 0 0 0 0,0 0 0 0 0,-1 0 0 0 0,1-1 1 0 0,0 1-1 0 0,0 0 0 0 0,-1 0 0 0 0,1-1 0 0 0,0 1 0 0 0,0-1 1 0 0,0 1-1 0 0,0-1 0 0 0,0 1 0 0 0,0-1 0 0 0,0 1 1 0 0,0-1-1 0 0,0 0 0 0 0,0 0 0 0 0,0 1 0 0 0,0-1 0 0 0,0 0 1 0 0,0 0-1 0 0,0 0 0 0 0,0 0 0 0 0,0 0 0 0 0,0 0 0 0 0,0-1 1 0 0,0 1-43 0 0,1-5-69 0 0,-1 0 0 0 0,0 0 1 0 0,0-1-1 0 0,-1 1 0 0 0,0 0 0 0 0,0 0 1 0 0,0-1-1 0 0,0 1 0 0 0,-1 0 1 0 0,0 0-1 0 0,0 0 0 0 0,-1 0 0 0 0,1 0 1 0 0,-1 0-1 0 0,0 0 0 0 0,0 0 1 0 0,-1 0-1 0 0,1 1 0 0 0,-3-4 69 0 0,128 130 1287 0 0,-214-226-3156 0 0,145 125 2933 0 0,-10 34-1618 0 0,-50-54-7307 0 0,4-3-704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6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32 9713 0 0,'0'0'5920'0'0,"0"0"-5456"0"0,0 0-464 0 0,0 0 0 0 0,0 0-12 0 0,0 0 12 0 0,-38-12 204 0 0,18 10-3 0 0,-3 1-153 0 0,-1 1-48 0 0,-4 0 4 0 0,2 0 4 0 0,-1 0 4 0 0,6 0-12 0 0,1 0-513 0 0,6-3-795 0 0,6 0-1316 0 0,9-7-4949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8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299 164 5581 0 0,'0'0'6104'0'0,"0"0"-6000"0"0,0 0-104 0 0,-35-4 0 0 0,11 1 308 0 0,-1-2-76 0 0,-5 1 48 0 0,0-1 80 0 0,4 2-156 0 0,-3-1-128 0 0,4 2-64 0 0,3 1-4 0 0,2-1-8 0 0,5 1-512 0 0,4-1-628 0 0,6 0-1128 0 0,4 0-968 0 0,10-4-2877 0 0</inkml:trace>
  <inkml:trace contextRef="#ctx0" brushRef="#br0" timeOffset="171.09">266 69 6705 0 0,'0'0'5968'0'0,"0"0"-5036"0"0,0 0-804 0 0,0 0-116 0 0,0 0-12 0 0,0 0 280 0 0,-51-7 112 0 0,29 4-36 0 0,-1 2-180 0 0,-1-1-172 0 0,0 1 0 0 0,2 1-4 0 0,1 0-732 0 0,1-2-400 0 0,6 2-472 0 0,5-3-1276 0 0,3 2-2281 0 0</inkml:trace>
  <inkml:trace contextRef="#ctx0" brushRef="#br0" timeOffset="358.78">277 1 4820 0 0,'0'0'2157'0'0,"0"0"-1329"0"0,6 1-318 0 0,0 0-285 0 0,0 1 0 0 0,0 0 0 0 0,-1 0 0 0 0,1 1 0 0 0,-1-1 0 0 0,0 1 0 0 0,0 0 0 0 0,0 1 0 0 0,0-1 0 0 0,0 1 0 0 0,-1 0 1 0 0,0 0-1 0 0,0 0 0 0 0,0 1 0 0 0,0 0 0 0 0,0 0 0 0 0,-1 0 0 0 0,0 0 0 0 0,0 0 0 0 0,-1 0 0 0 0,1 1 0 0 0,-1-1 0 0 0,0 2-225 0 0,-1-3 29 0 0,0 0 1 0 0,-1 0-1 0 0,1 0 0 0 0,-1 0 0 0 0,0 0 0 0 0,0 0 0 0 0,-1 0 0 0 0,1 0 1 0 0,-1 0-1 0 0,0 1 0 0 0,0-1 0 0 0,0-1 0 0 0,0 1 0 0 0,-1 0 1 0 0,0 0-1 0 0,0 0 0 0 0,0-1 0 0 0,0 1 0 0 0,0-1 0 0 0,-1 0 0 0 0,1 1 1 0 0,-1-1-1 0 0,0 0 0 0 0,0-1 0 0 0,0 1 0 0 0,0 0 0 0 0,-1-1 1 0 0,1 0-1 0 0,-1 0 0 0 0,1 0 0 0 0,-1 0 0 0 0,0 0 0 0 0,0-1 0 0 0,0 0 1 0 0,0 0-1 0 0,0 0 0 0 0,0 0 0 0 0,0 0 0 0 0,0-1 0 0 0,0 0 1 0 0,0 0-1 0 0,0 0 0 0 0,-1 0 0 0 0,1-1-29 0 0,-28 5-1849 0 0,9-4-3610 0 0,11-1-1263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7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26 15233 0 0,'0'0'1909'0'0,"0"0"-1909"0"0,0 0-484 0 0,0 0 484 0 0,-48-11 160 0 0,26 7-12 0 0,-3 2 40 0 0,-1 1-148 0 0,1 0-40 0 0,-1 1-52 0 0,4 0-8 0 0,2 0-821 0 0,7-2-515 0 0,3 2-1356 0 0,4-1-1968 0 0,8-2-1013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7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10001 0 0,'0'0'1729'0'0,"0"0"-1219"0"0,0 0-399 0 0,0 0 172 0 0,0 0-50 0 0,0 0-149 0 0,0 0-54 0 0,0 0 61 0 0,-2 7 74 0 0,0-3-37 0 0,0 0-1 0 0,0 0 1 0 0,1 1-1 0 0,-1-1 1 0 0,1 1-1 0 0,0-1 1 0 0,0 1-1 0 0,1 0 1 0 0,-1-1-1 0 0,1 1 1 0 0,0 0-1 0 0,0-1 1 0 0,1 1-1 0 0,-1 0 1 0 0,1-1-1 0 0,0 1 1 0 0,0-1-1 0 0,1 1 1 0 0,-1-1-1 0 0,1 1 1 0 0,0-1-1 0 0,0 0 0 0 0,1 0 1 0 0,-1 0-1 0 0,1 0 1 0 0,0-1-1 0 0,0 1 1 0 0,0 0-1 0 0,0-1 1 0 0,0 0-1 0 0,1 0 1 0 0,0 0-1 0 0,0 0 1 0 0,0-1-1 0 0,0 0 1 0 0,0 1-1 0 0,0-1 1 0 0,0-1-1 0 0,1 1 1 0 0,-1-1-1 0 0,1 1 1 0 0,-1-1-1 0 0,1-1 1 0 0,-1 1-1 0 0,1-1 1 0 0,2 1-128 0 0,-6-3 1 0 0,1 0-1 0 0,-1 0 1 0 0,0 0 0 0 0,0 0 0 0 0,0 0 0 0 0,0 0-1 0 0,0 0 1 0 0,0 0 0 0 0,-1-1 0 0 0,1 1-1 0 0,-1 0 1 0 0,1 0 0 0 0,-1-1 0 0 0,0 1 0 0 0,0 0-1 0 0,0 0 1 0 0,0-1 0 0 0,0 1 0 0 0,-1 0 0 0 0,1-1-1 0 0,-1 1 1 0 0,1 0 0 0 0,-1 0 0 0 0,0 0 0 0 0,0 0-1 0 0,0 0 1 0 0,0 0 0 0 0,0 0 0 0 0,-1 0 0 0 0,1 0-1 0 0,0 0 1 0 0,-1 0 0 0 0,1 1 0 0 0,-1-1 0 0 0,0 1-1 0 0,0-1 1 0 0,-1 0-1 0 0,1 0-263 0 0,-29-26-1832 0 0,18 22-1228 0 0,-2 3-3307 0 0,7 3-190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7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273 189 2796 0 0,'0'0'4193'0'0,"0"0"-3326"0"0,0 0-581 0 0,0 0 701 0 0,0 0-18 0 0,0 0-377 0 0,0 0-118 0 0,-28 0 1595 0 0,0 2-1582 0 0,3 1-529 0 0,1-2 0 0 0,-1 0 0 0 0,0-2 0 0 0,0 0 0 0 0,0-2 0 0 0,1-1 1 0 0,-12-4 41 0 0,35 8-271 0 0,-5-3-1096 0 0,6-1-2965 0 0,11-5-3125 0 0</inkml:trace>
  <inkml:trace contextRef="#ctx0" brushRef="#br0" timeOffset="171.72">364 127 12525 0 0,'0'0'1340'0'0,"0"0"-1340"0"0,0 0-356 0 0,-38-7 356 0 0,16 5 356 0 0,-2-2-104 0 0,-5 2 64 0 0,2 1-88 0 0,-4 0-124 0 0,2 1-92 0 0,0 0 0 0 0,2 0 40 0 0,4 0-52 0 0,6 0-1304 0 0,4 0-600 0 0,7-1-1988 0 0,6-5-1761 0 0</inkml:trace>
  <inkml:trace contextRef="#ctx0" brushRef="#br0" timeOffset="448.4">284 1 11849 0 0,'0'0'1566'0'0,"0"0"-1639"0"0,0 0-210 0 0,0 0 531 0 0,4 7 199 0 0,2 5-328 0 0,0-1 0 0 0,1 0 0 0 0,0 0 0 0 0,1-1 0 0 0,0 0 0 0 0,0 0 0 0 0,1-1 0 0 0,1 0 0 0 0,-1 0 0 0 0,2-1 0 0 0,9 6-119 0 0,85 19 268 0 0,-145-5-136 0 0,-2-5 160 0 0,-25 15 159 0 0,29-5-9955 0 0,35-30 2802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3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1 12897 0 0,'0'0'1673'0'0,"0"0"-1501"0"0,0 0-27 0 0,0 0 237 0 0,-9 3-73 0 0,1 0-281 0 0,1-1-9 0 0,-1 0 1 0 0,1 1-1 0 0,0-1 1 0 0,-1 2 0 0 0,2-1-1 0 0,-1 1 1 0 0,0 0 0 0 0,1 1-1 0 0,-1-1 1 0 0,1 1-1 0 0,0 0 1 0 0,1 1 0 0 0,0-1-1 0 0,-1 1 1 0 0,2 0-1 0 0,-4 6-19 0 0,10-8 41 0 0,0 0 0 0 0,0 0 0 0 0,1 0 0 0 0,-1-1 0 0 0,1 1 0 0 0,0-1-1 0 0,0 1 1 0 0,0-1 0 0 0,0 0 0 0 0,1 0 0 0 0,0 0 0 0 0,-1-1 0 0 0,1 1-1 0 0,0-1 1 0 0,0 0 0 0 0,0 0 0 0 0,0 0 0 0 0,1-1 0 0 0,-1 1-1 0 0,0-1 1 0 0,1 0 0 0 0,-1 0 0 0 0,1-1 0 0 0,-1 1 0 0 0,1-1 0 0 0,3 0-41 0 0,-6 1 1 0 0,1 0 1 0 0,-1 0 0 0 0,1-1-1 0 0,-1 1 1 0 0,1 0 0 0 0,-1-1-1 0 0,1 0 1 0 0,0 0 0 0 0,-1 0 0 0 0,1 0-1 0 0,0 0 1 0 0,-1 0 0 0 0,1 0-1 0 0,-1-1 1 0 0,1 1 0 0 0,0-1-1 0 0,-1 0 1 0 0,1 0 0 0 0,-1 0 0 0 0,0 0-1 0 0,1 0 1 0 0,-1-1 0 0 0,0 1-1 0 0,0-1 1 0 0,0 1 0 0 0,0-1-1 0 0,0 0 1 0 0,0 0 0 0 0,0 0 0 0 0,0 0-1 0 0,-1 0 1 0 0,1 0 0 0 0,-1-1-1 0 0,0 1 1 0 0,0 0 0 0 0,1-1-1 0 0,-2 1 1 0 0,1-1 0 0 0,0 1 0 0 0,0-1-1 0 0,-1 1 1 0 0,1-1 0 0 0,-1 0-1 0 0,0 1 1 0 0,0-1 0 0 0,0 1 0 0 0,0-1-1 0 0,0 0 1 0 0,-1-1-2 0 0,8 185 1925 0 0,-7-176-2290 0 0,1 29-116 0 0,8-18-7120 0 0,-2-15-34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4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10 5196 0 0,'0'0'7913'0'0,"0"0"-5671"0"0,0 0-1906 0 0,-2-6-333 0 0,2 8-12 0 0,0-1 0 0 0,-1 0 0 0 0,1 0 0 0 0,0 0 0 0 0,-1 0 0 0 0,1-1 0 0 0,-1 1 0 0 0,1 0 0 0 0,-1 0 0 0 0,0 0 0 0 0,1 0 0 0 0,-1 0-1 0 0,0-1 1 0 0,0 1 0 0 0,1 0 0 0 0,-1-1 0 0 0,0 1 0 0 0,0 0 0 0 0,0-1 0 0 0,0 1 0 0 0,0-1 0 0 0,0 0 0 0 0,0 1 0 0 0,0-1 0 0 0,0 0 0 0 0,0 1 0 0 0,0-1 0 0 0,0 0 0 0 0,0 0 0 0 0,0 0 0 0 0,0 0 0 0 0,0 0 0 0 0,0 0 0 0 0,-1 0-1 0 0,1 0 1 0 0,0-1 0 0 0,0 1 0 0 0,0 0 0 0 0,0-1 0 0 0,0 1 0 0 0,0 0 0 0 0,0-1 0 0 0,1 1 0 0 0,-1-1 0 0 0,0 0 0 0 0,0 1 0 0 0,0-1 0 0 0,0 0 0 0 0,1 1 0 0 0,-1-1 0 0 0,0 0 0 0 0,0 0 0 0 0,1 0 0 0 0,-1 0 0 0 0,1 0-1 0 0,-1 1 1 0 0,1-1 0 0 0,-1 0 0 0 0,1 0 0 0 0,0 0 0 0 0,-1 0 0 0 0,1-1 0 0 0,0 1 0 0 0,0 0 0 0 0,0 0 9 0 0,-13 145 1271 0 0,15-132-1147 0 0,-1 1 0 0 0,0-1 0 0 0,-1 1 0 0 0,0-1 0 0 0,-1 1 0 0 0,-1-1 0 0 0,0 1 0 0 0,0-1 0 0 0,-1 0 0 0 0,-1 0 1 0 0,0 0-1 0 0,-3 4-124 0 0,4-10-56 0 0,0 0 1 0 0,-1 0-1 0 0,0-1 1 0 0,0 1-1 0 0,0-1 1 0 0,-1 0-1 0 0,1-1 1 0 0,-1 1-1 0 0,0-1 1 0 0,-1 0-1 0 0,1 0 1 0 0,-1 0-1 0 0,0-1 1 0 0,1 0-1 0 0,-2 0 1 0 0,1-1 0 0 0,0 1-1 0 0,0-1 1 0 0,-1-1-1 0 0,1 1 1 0 0,-1-1-1 0 0,1 0 1 0 0,-1-1-1 0 0,-1 1 56 0 0,15 3 85 0 0,1 1 0 0 0,-1 0 0 0 0,-1 0-1 0 0,1 1 1 0 0,-1-1 0 0 0,0 2 0 0 0,0-1 0 0 0,-1 1-1 0 0,1-1 1 0 0,-1 1 0 0 0,-1 1 0 0 0,0-1 0 0 0,0 1-1 0 0,0 0 1 0 0,2 8-85 0 0,7 20 109 0 0,-2 2-1 0 0,-1-1 1 0 0,-2 1-1 0 0,-1 1 1 0 0,-2 0-1 0 0,-2-1 1 0 0,-2 1-1 0 0,-1 0 1 0 0,-2 0-1 0 0,-2 7-108 0 0,3-41 12 0 0,1 28-681 0 0,0-41-7528 0 0,1-11-1056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5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185 121 13329 0 0,'0'0'1928'0'0,"0"0"-1464"0"0,0 0-328 0 0,0 0-136 0 0,0 0 216 0 0,0 0 153 0 0,0 0 27 0 0,-52-10-240 0 0,34 6-156 0 0,-1 0-76 0 0,-1-2 68 0 0,3 0-268 0 0,-4 1-653 0 0,8-1-599 0 0,1-1-1256 0 0,4 2-2464 0 0,4-7-897 0 0</inkml:trace>
  <inkml:trace contextRef="#ctx0" brushRef="#br0" timeOffset="247.11">141 0 2824 0 0,'0'0'8501'0'0,"0"0"-7317"0"0,0 0-496 0 0,0 0-152 0 0,0 0-104 0 0,0 0-180 0 0,0 0 52 0 0,0 0 224 0 0,0 0 16 0 0,0 0-196 0 0,-35 13-192 0 0,11-13-156 0 0,2 0-592 0 0,-1-1-988 0 0,6-2-2352 0 0,-2-4-3973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5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6505 0 0,'0'0'4035'0'0,"0"0"-3212"0"0,0 0-530 0 0,0 0 257 0 0,0 0-156 0 0,0 0-492 0 0,7 4-76 0 0,2 1 345 0 0,-1 0 0 0 0,0 1 0 0 0,-1 0 1 0 0,1 1-1 0 0,-1 0 0 0 0,-1 0 0 0 0,1 0 0 0 0,-1 1 1 0 0,0 0-1 0 0,-1 0 0 0 0,0 0 0 0 0,0 1 0 0 0,-1 0 0 0 0,0 0 1 0 0,0 0-1 0 0,-1 0 0 0 0,2 8-171 0 0,-6-14 27 0 0,0-1 0 0 0,0 1 0 0 0,0-1 0 0 0,0 0 1 0 0,0 1-1 0 0,0-1 0 0 0,-1 0 0 0 0,1 0 0 0 0,-1 0 0 0 0,0 0 0 0 0,1 0 0 0 0,-1 0 0 0 0,0-1 0 0 0,0 1 1 0 0,0-1-1 0 0,0 1 0 0 0,0-1 0 0 0,-1 0 0 0 0,1 1 0 0 0,0-1 0 0 0,-1 0 0 0 0,1-1 0 0 0,0 1 0 0 0,-1 0 0 0 0,1-1 1 0 0,-1 1-1 0 0,-1-1-27 0 0,-24-5-5048 0 0,25 1 382 0 0,3-5-1590 0 0</inkml:trace>
  <inkml:trace contextRef="#ctx0" brushRef="#br0" timeOffset="184.38">177 51 9941 0 0,'0'0'1333'0'0,"0"0"-669"0"0,0 0-433 0 0,0 0-54 0 0,0 0 256 0 0,-6 6 169 0 0,6-5-594 0 0,-3 1 77 0 0,-1 1-1 0 0,1 0 0 0 0,0 1 0 0 0,0-1 0 0 0,0 0 0 0 0,0 1 1 0 0,0-1-1 0 0,1 1 0 0 0,0 0 0 0 0,0 0 0 0 0,0 0 0 0 0,0 0 1 0 0,0 1-1 0 0,1-1 0 0 0,0 0 0 0 0,0 1 0 0 0,0-1 0 0 0,1 0 1 0 0,-1 1-1 0 0,1-1 0 0 0,0 1 0 0 0,0-1 0 0 0,1 1 1 0 0,-1-1-1 0 0,1 1 0 0 0,0-1 0 0 0,0 0 0 0 0,0 1 0 0 0,1-1 1 0 0,0 0-1 0 0,0 0 0 0 0,0 0 0 0 0,0 0 0 0 0,0 0 0 0 0,1 0-83 0 0,45 24-551 0 0,-12-18-6686 0 0,-18-9-822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3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353 164 6413 0 0,'0'0'7051'0'0,"0"0"-5096"0"0,-8-3-1738 0 0,-312-64 512 0 0,316 66-998 0 0,-11-4-498 0 0,10-2-3159 0 0,5 4-1636 0 0</inkml:trace>
  <inkml:trace contextRef="#ctx0" brushRef="#br0" timeOffset="218.31">340 78 900 0 0,'0'0'12421'0'0,"0"0"-12001"0"0,0 0-420 0 0,0 0 0 0 0,-42 2 192 0 0,19-4 100 0 0,-5-1 72 0 0,1-1 56 0 0,-1-1-208 0 0,1 2-136 0 0,-1-1-24 0 0,5-1-52 0 0,0 0-492 0 0,5 0-828 0 0,5-2-1204 0 0,8 1-2788 0 0</inkml:trace>
  <inkml:trace contextRef="#ctx0" brushRef="#br0" timeOffset="468.96">427 0 8733 0 0,'0'0'4104'0'0,"6"6"-3228"0"0,-1-2-793 0 0,-1 0 0 0 0,0 0 1 0 0,0 1-1 0 0,0-1 0 0 0,-1 1 1 0 0,0 0-1 0 0,0 0 0 0 0,0 0 1 0 0,0 0-1 0 0,-1 1 1 0 0,0-1-1 0 0,0 1 0 0 0,0 0 1 0 0,-1-1-1 0 0,0 1 0 0 0,0 0 1 0 0,0 0-1 0 0,-1-1 0 0 0,0 1 1 0 0,0 0-1 0 0,0 0 1 0 0,-1 0-1 0 0,0 0 0 0 0,0-1 1 0 0,-1 1-1 0 0,1 0 0 0 0,-1-1 1 0 0,0 1-1 0 0,-2 2-83 0 0,-78 44 329 0 0,16-46-7518 0 0,41-8 283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2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174 114 5368 0 0,'0'0'6425'0'0,"0"0"-6425"0"0,0 0 284 0 0,0 0-284 0 0,0 0 792 0 0,0 0 164 0 0,0 0 148 0 0,-46 0-276 0 0,29-3-452 0 0,-1-1-256 0 0,-2 0-112 0 0,1 0-8 0 0,3 0-496 0 0,0-2-828 0 0,2 0-764 0 0,9 1-2900 0 0,2-6-2377 0 0</inkml:trace>
  <inkml:trace contextRef="#ctx0" brushRef="#br0" timeOffset="248.57">174 19 11101 0 0,'0'0'1768'0'0,"0"0"-1220"0"0,0 0-12 0 0,0 0 48 0 0,0 0-320 0 0,0 0-36 0 0,0 0 188 0 0,0 0-116 0 0,-43-4-200 0 0,19 3-92 0 0,2 0-8 0 0,1 0-824 0 0,0-2-788 0 0,8 0-1480 0 0,0-3-3517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1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30 148 5136 0 0,'0'0'713'0'0,"0"0"-457"0"0,0 0 446 0 0,0 0 492 0 0,0 0 402 0 0,0 0-173 0 0,0 0-565 0 0,-10-20 638 0 0,13 19-1440 0 0,0 0 0 0 0,0 1 0 0 0,0 0 0 0 0,0 0 0 0 0,1 0 0 0 0,-1 0 0 0 0,0 0 0 0 0,0 1 0 0 0,0-1 0 0 0,0 1-1 0 0,0 0 1 0 0,0 0 0 0 0,0 0 0 0 0,0 0 0 0 0,0 1 0 0 0,-1-1 0 0 0,1 1 0 0 0,0-1 0 0 0,-1 1 0 0 0,1 0 0 0 0,-1 0 0 0 0,0 0 0 0 0,0 1 0 0 0,1-1 0 0 0,-1 0 0 0 0,-1 1 0 0 0,1-1 0 0 0,0 1 0 0 0,-1 0 0 0 0,1 0 0 0 0,-1-1 0 0 0,0 1 0 0 0,0 0 0 0 0,0 0 0 0 0,0 0-1 0 0,-1 0 1 0 0,1 0 0 0 0,-1 0 0 0 0,1 1 0 0 0,-1-1 0 0 0,0 0 0 0 0,-1 0 0 0 0,1 0 0 0 0,0 0 0 0 0,-1 0 0 0 0,0 0 0 0 0,1 0 0 0 0,-1 0 0 0 0,-1 0 0 0 0,1 0 0 0 0,0 0 0 0 0,-1 0 0 0 0,1-1 0 0 0,-1 1 0 0 0,0-1 0 0 0,0 1 0 0 0,0-1 0 0 0,0 1 0 0 0,0-1 0 0 0,-2 1-56 0 0,-53 30 235 0 0,34-31-6729 0 0,22-5-1391 0 0</inkml:trace>
  <inkml:trace contextRef="#ctx0" brushRef="#br0" timeOffset="265.48">280 124 14113 0 0,'0'0'1022'0'0,"0"0"-919"0"0,-7 3 150 0 0,0 0-170 0 0,0 0 0 0 0,1 1 0 0 0,0 0-1 0 0,-1 0 1 0 0,1 0 0 0 0,1 1 0 0 0,-1 0 0 0 0,1 0-1 0 0,-1 0 1 0 0,2 1 0 0 0,-1 0 0 0 0,0 0-1 0 0,1 0 1 0 0,0 0 0 0 0,1 1 0 0 0,0 0 0 0 0,0 0-1 0 0,0 0 1 0 0,1 0 0 0 0,0 0 0 0 0,-1 2-83 0 0,7-5-71 0 0,-1 0 0 0 0,1 0-1 0 0,-1 0 1 0 0,1-1 0 0 0,0 1 0 0 0,1-1 0 0 0,-1 0 0 0 0,0 0 0 0 0,1 0 0 0 0,0-1 0 0 0,0 1 0 0 0,0-1 0 0 0,0 0 0 0 0,0-1 0 0 0,0 1 0 0 0,0-1 0 0 0,0 0 0 0 0,1-1 0 0 0,-1 1 0 0 0,0-1 0 0 0,1 0 0 0 0,2 0 71 0 0,29 1-4855 0 0,-24-2-472 0 0</inkml:trace>
  <inkml:trace contextRef="#ctx0" brushRef="#br0" timeOffset="545.96">351 7 10605 0 0,'0'0'1125'0'0,"0"0"-657"0"0,0 0-158 0 0,0 0 36 0 0,0 0-85 0 0,0 0-101 0 0,7-3-232 0 0,1 2 119 0 0,0 0 0 0 0,-1 0 0 0 0,1 1-1 0 0,0 0 1 0 0,-1 0 0 0 0,1 1 0 0 0,-1 0 0 0 0,1 0-1 0 0,0 0 1 0 0,-1 1 0 0 0,0 1 0 0 0,1-1 0 0 0,-1 1-1 0 0,0 0 1 0 0,-1 1 0 0 0,1 0 0 0 0,0 0 0 0 0,-1 0-1 0 0,0 1 1 0 0,1 0-47 0 0,-8-2 104 0 0,0 0-1 0 0,1 0 0 0 0,-1 0 1 0 0,-1 0-1 0 0,1 0 1 0 0,0-1-1 0 0,-1 1 0 0 0,1 0 1 0 0,-1-1-1 0 0,0 1 1 0 0,0-1-1 0 0,0 1 0 0 0,0-1 1 0 0,0 0-1 0 0,-1 0 1 0 0,1 0-1 0 0,0 0 0 0 0,-1-1 1 0 0,0 1-1 0 0,1-1 1 0 0,-1 1-1 0 0,0-1 0 0 0,-2 1-103 0 0,-7 6 99 0 0,11-8-88 0 0,0 1 1 0 0,0-1 0 0 0,0 1 0 0 0,0 0 0 0 0,-1 0 0 0 0,1-1 0 0 0,0 1 0 0 0,1 0 0 0 0,-1 0 0 0 0,0 0-1 0 0,0 0 1 0 0,0 0 0 0 0,1 0 0 0 0,-1 0 0 0 0,0 0 0 0 0,1 0 0 0 0,-1 0 0 0 0,1 0 0 0 0,-1 1 0 0 0,1-1 0 0 0,-1 0-1 0 0,1 0 1 0 0,0 1 0 0 0,0-1 0 0 0,0 0 0 0 0,0 0 0 0 0,0 1 0 0 0,0-1 0 0 0,0 0 0 0 0,0 0 0 0 0,0 1 0 0 0,0-1-1 0 0,1 0 1 0 0,-1 0 0 0 0,1 1 0 0 0,-1-1 0 0 0,1 0 0 0 0,-1 0 0 0 0,1 0 0 0 0,0 0 0 0 0,-1 0 0 0 0,1 0-1 0 0,0 0 1 0 0,0 0 0 0 0,0 0 0 0 0,0 0 0 0 0,0 0 0 0 0,0-1 0 0 0,0 1 0 0 0,0 0 0 0 0,0-1 0 0 0,0 1 0 0 0,0 0-1 0 0,0-1 1 0 0,0 0 0 0 0,1 1 0 0 0,-1-1 0 0 0,0 0 0 0 0,0 1 0 0 0,1-1 0 0 0,-1 0 0 0 0,0 0-12 0 0,88 22-4020 0 0,-83-22 2876 0 0,14 3-3787 0 0,6-3-2328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7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3436 0 0,'0'0'6110'0'0,"0"0"-4458"0"0,0 0-1481 0 0,0 0-124 0 0,0 0 69 0 0,0 0 44 0 0,0 0-70 0 0,0 0-348 0 0,5 0-257 0 0,85-3-796 0 0,-29-20 4439 0 0,-69 69-1120 0 0,-43 148 717 0 0,72-180-5076 0 0,-2-17-5195 0 0,-8-4 632 0 0</inkml:trace>
  <inkml:trace contextRef="#ctx0" brushRef="#br0" timeOffset="153.42">226 239 7917 0 0,'0'0'4296'0'0,"0"0"-4116"0"0,0 0 192 0 0,0 0 508 0 0,-51 11-56 0 0,29-11-192 0 0,-2 0-256 0 0,1 0-236 0 0,-2 0-140 0 0,1-1-504 0 0,2-1-916 0 0,6 1-1372 0 0,-3-5-3981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7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4 10949 0 0,'0'0'2550'0'0,"0"0"-1748"0"0,0 0-712 0 0,0 0-41 0 0,0 0-4 0 0,0 0-25 0 0,0 0-37 0 0,6-2-244 0 0,-3 2 268 0 0,0-1 1 0 0,-1 1 0 0 0,1 0 0 0 0,-1 0-1 0 0,1 0 1 0 0,0 0 0 0 0,-1 0-1 0 0,1 0 1 0 0,0 1 0 0 0,-1 0 0 0 0,1-1-1 0 0,-1 1 1 0 0,1 0 0 0 0,-1 0-1 0 0,1 0 1 0 0,-1 0 0 0 0,0 1 0 0 0,1-1-1 0 0,-1 1 1 0 0,0-1 0 0 0,0 1-1 0 0,0 0 1 0 0,0 0 0 0 0,0 0 0 0 0,-1 0-1 0 0,1 0 1 0 0,-1 0 0 0 0,1 0-1 0 0,-1 1 1 0 0,0-1 0 0 0,1 0 0 0 0,-1 1-1 0 0,-1-1 1 0 0,1 1 0 0 0,0-1-1 0 0,-1 1 1 0 0,1 0 0 0 0,-1-1 0 0 0,1 1-1 0 0,-1 0-7 0 0,-86 63 1927 0 0,61-52-1738 0 0,-8 13 89 0 0,64-12 1339 0 0,18-16-1313 0 0,27 1-665 0 0,-33 14-5528 0 0,-34-9-214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6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199 104 392 0 0,'0'0'1876'0'0,"0"0"-1876"0"0,0 0-1576 0 0</inkml:trace>
  <inkml:trace contextRef="#ctx0" brushRef="#br0" timeOffset="280.67">199 104 9441 0 0,'42'6'3179'0'0,"-154"-14"1557"0"0,0-12-8816 0 0,102 17 642 0 0,3-5-2460 0 0</inkml:trace>
  <inkml:trace contextRef="#ctx0" brushRef="#br0" timeOffset="513.45">129 0 10377 0 0,'0'0'3244'0'0,"0"0"-3244"0"0,0 0 192 0 0,26 51 124 0 0,-22-28 396 0 0,0-2 80 0 0,-1 1-11 0 0,-3-2-233 0 0,0 0-236 0 0,0-3-124 0 0,-2-2-64 0 0,-2-1-124 0 0,0-2-336 0 0,0-2-360 0 0,3-4-765 0 0,1 0-1403 0 0,0-3-3356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1:54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108 108 4592 0 0,'0'0'1638'0'0,"0"0"-729"0"0,0 0 85 0 0,0 0 383 0 0,0 0 89 0 0,0 0-134 0 0,0 0-237 0 0,0 0-254 0 0,0 0-194 0 0,28-7 298 0 0,-26 7-927 0 0,0 0-1 0 0,0-1 1 0 0,0 1 0 0 0,0-1-1 0 0,0 0 1 0 0,0 1 0 0 0,0-1-1 0 0,0 0 1 0 0,0 0 0 0 0,-1 0-1 0 0,1-1 1 0 0,0 1 0 0 0,-1 0-1 0 0,1-1 1 0 0,-1 1 0 0 0,1-1-1 0 0,-1 1 1 0 0,0-1 0 0 0,0 0-1 0 0,1 1 1 0 0,-1-1 0 0 0,0 0-1 0 0,-1 0 1 0 0,1 0 0 0 0,0 0-1 0 0,-1 0 1 0 0,1 0 0 0 0,-1 0 0 0 0,1 0-1 0 0,-1 0 1 0 0,0 0 0 0 0,0 0-1 0 0,0 0 1 0 0,0 0 0 0 0,0 0-1 0 0,0 0 1 0 0,-1 0 0 0 0,1 0-1 0 0,-1 0 1 0 0,1 0 0 0 0,-1 0-1 0 0,0 0 1 0 0,0 0 0 0 0,0 0-1 0 0,0 1 1 0 0,0-1 0 0 0,0 0-1 0 0,0 1 1 0 0,0-1 0 0 0,-1 0-1 0 0,1 1 1 0 0,-1 0 0 0 0,1-1-1 0 0,-1 1 1 0 0,0 0 0 0 0,0 0-1 0 0,1 0 1 0 0,-1 0 0 0 0,0 0-1 0 0,0 0 1 0 0,0 0 0 0 0,0 1-1 0 0,0-1 1 0 0,0 1 0 0 0,0-1-1 0 0,0 1 1 0 0,0 0 0 0 0,-1 0-18 0 0,1-1-18 0 0,-1 0 0 0 0,1 0 1 0 0,0 0-1 0 0,-1 0 1 0 0,1 1-1 0 0,-1-1 1 0 0,1 1-1 0 0,-1 0 1 0 0,1 0-1 0 0,-1 0 1 0 0,1 0-1 0 0,-1 0 1 0 0,1 0-1 0 0,-1 1 0 0 0,1-1 1 0 0,-1 1-1 0 0,1-1 1 0 0,-1 1-1 0 0,1 0 1 0 0,0 0-1 0 0,-1 0 1 0 0,1 1-1 0 0,0-1 1 0 0,0 0-1 0 0,0 1 1 0 0,0-1-1 0 0,0 1 0 0 0,0 0 1 0 0,1 0-1 0 0,-1 0 1 0 0,0 0-1 0 0,1 0 1 0 0,0 0-1 0 0,-1 0 1 0 0,1 0-1 0 0,0 0 1 0 0,0 1-1 0 0,0-1 1 0 0,0 1-1 0 0,1-1 0 0 0,-1 0 1 0 0,1 1-1 0 0,-1-1 1 0 0,1 1-1 0 0,0-1 1 0 0,0 1-1 0 0,0-1 1 0 0,0 1-1 0 0,0 0 1 0 0,1-1-1 0 0,-1 0 1 0 0,1 1-1 0 0,0-1 0 0 0,0 1 1 0 0,-1-1-1 0 0,1 0 1 0 0,1 1-1 0 0,-1-1 1 0 0,0 0-1 0 0,1 0 1 0 0,-1 0-1 0 0,2 1 18 0 0,41 57 741 0 0,-39-55-649 0 0,1 1 1 0 0,-1 0-1 0 0,0 0 1 0 0,0 1-1 0 0,0-1 1 0 0,-1 1-1 0 0,0 0 1 0 0,-1 0-1 0 0,0 1 1 0 0,0-1-1 0 0,0 1 1 0 0,-1-1-1 0 0,0 1 1 0 0,1 8-93 0 0,-5-13 24 0 0,0-1 0 0 0,-1 1-1 0 0,1 0 1 0 0,-1 0 0 0 0,0-1 0 0 0,0 0 0 0 0,0 1 0 0 0,0-1 0 0 0,0 0 0 0 0,0 0 0 0 0,0-1 0 0 0,-1 1 0 0 0,1-1 0 0 0,-1 0 0 0 0,1 0 0 0 0,-1 0 0 0 0,0 0 0 0 0,1 0 0 0 0,-1-1 0 0 0,0 0 0 0 0,1 1-1 0 0,-1-2 1 0 0,0 1 0 0 0,1 0 0 0 0,-1-1 0 0 0,0 1 0 0 0,1-1 0 0 0,-2 0-24 0 0,-1 0-44 0 0,4 2 44 0 0,0-1 0 0 0,-1 0-1 0 0,1 1 1 0 0,0-1-1 0 0,0 0 1 0 0,0 0 0 0 0,-1-1-1 0 0,1 1 1 0 0,0 0-1 0 0,0-1 1 0 0,0 1 0 0 0,0-1-1 0 0,0 0 1 0 0,0 0-1 0 0,0 0 1 0 0,0 0 0 0 0,0 0-1 0 0,0 0 1 0 0,1 0 0 0 0,-1-1-1 0 0,0 1 1 0 0,1-1-1 0 0,-1 1 1 0 0,1-1 0 0 0,-1 1-1 0 0,1-1 1 0 0,0 0-1 0 0,0 0 1 0 0,0 0 0 0 0,0 0-1 0 0,0 0 1 0 0,0 0-1 0 0,0 0 1 0 0,1 0 0 0 0,-1 0-1 0 0,1 0 1 0 0,-1 0-1 0 0,1 0 1 0 0,0-1 0 0 0,0 1-1 0 0,0 0 1 0 0,0 0-1 0 0,0 0 1 0 0,0 0 0 0 0,1-1-1 0 0,-1 1 1 0 0,1 0 0 0 0,0 0-1 0 0,-1 0 1 0 0,1 0-1 0 0,0 0 1 0 0,0 0 0 0 0,0 0-1 0 0,0 1 1 0 0,1-1-1 0 0,-1 0 1 0 0,1 0 0 0 0,-1 1-1 0 0,1-1 1 0 0,-1 1-1 0 0,1 0 1 0 0,0-1 0 0 0,-1 1-1 0 0,1 0 1 0 0,0 0-1 0 0,0 0 1 0 0,0 0 0 0 0,2 0 0 0 0,93-33-436 0 0,-54 39-9126 0 0,-31-1 2330 0 0</inkml:trace>
  <inkml:trace contextRef="#ctx0" brushRef="#br0" timeOffset="218.3">647 287 5989 0 0,'0'0'7548'0'0,"0"0"-6800"0"0,0 0-696 0 0,0 0 544 0 0,0 0 44 0 0,0 0-60 0 0,0 0-215 0 0,0 0-1 0 0,0 0-164 0 0,-48 2-192 0 0,23-2 4 0 0,4 0-12 0 0,-1 0-212 0 0,2-1-957 0 0,5-1-751 0 0,5 0-1992 0 0,2-6-3337 0 0</inkml:trace>
  <inkml:trace contextRef="#ctx0" brushRef="#br0" timeOffset="571.14">918 196 11941 0 0,'0'0'1002'0'0,"0"0"-646"0"0,0 0-148 0 0,0 0 66 0 0,0 0 103 0 0,0 0-99 0 0,4-17-887 0 0,-1 16 662 0 0,0 1 0 0 0,-1-1 0 0 0,1 1 0 0 0,0 0 0 0 0,0 0-1 0 0,-1 0 1 0 0,1 0 0 0 0,0 0 0 0 0,0 1 0 0 0,-1-1 0 0 0,1 1 0 0 0,0 0 0 0 0,-1-1 0 0 0,1 1 0 0 0,0 1 0 0 0,-1-1 0 0 0,1 0 0 0 0,-1 1 0 0 0,0-1 0 0 0,0 1 0 0 0,1-1 0 0 0,-1 1 0 0 0,0 0 0 0 0,0 0 0 0 0,0 0 0 0 0,-1 0 0 0 0,1 1 0 0 0,0-1 0 0 0,-1 0 0 0 0,0 1 0 0 0,1-1 0 0 0,-1 1 0 0 0,0-1 0 0 0,0 1 0 0 0,-1-1 0 0 0,1 1 0 0 0,0 0 0 0 0,-1 0 0 0 0,0-1 0 0 0,1 1 0 0 0,-1 0 0 0 0,0 0 0 0 0,0-1 0 0 0,-1 1 0 0 0,1 0 0 0 0,-1 0 0 0 0,1-1 0 0 0,-1 1 0 0 0,0 0 0 0 0,0-1 0 0 0,0 1 0 0 0,0-1 0 0 0,-1 1 0 0 0,1-1 0 0 0,0 1 0 0 0,-1-1 0 0 0,0 0 0 0 0,0 0-53 0 0,-86 64 823 0 0,134-60-136 0 0,16-8-1806 0 0,-20-6-6353 0 0,-24 2 149 0 0</inkml:trace>
  <inkml:trace contextRef="#ctx0" brushRef="#br0" timeOffset="833.33">1181 272 5032 0 0,'0'0'8574'0'0,"0"0"-6571"0"0,0 0-1818 0 0,0 0-103 0 0,0 0-65 0 0,0 0-41 0 0,8-4-139 0 0,-5 1 138 0 0,1 1 1 0 0,-1 0-1 0 0,1 0 0 0 0,-1 1 0 0 0,1-1 1 0 0,0 1-1 0 0,0 0 0 0 0,0 0 1 0 0,0 0-1 0 0,0 0 0 0 0,0 0 0 0 0,0 1 1 0 0,0 0-1 0 0,0 0 0 0 0,0 0 0 0 0,0 1 1 0 0,0-1-1 0 0,0 1 0 0 0,0 0 1 0 0,0 0-1 0 0,0 0 0 0 0,0 0 0 0 0,0 1 25 0 0,75 41 1217 0 0,-78-42-1196 0 0,1-1 0 0 0,0 1 0 0 0,-1 0 0 0 0,0 1 0 0 0,1-1 0 0 0,-1 0-1 0 0,0 0 1 0 0,1 0 0 0 0,-1 1 0 0 0,0-1 0 0 0,0 1 0 0 0,0-1 0 0 0,0 1-1 0 0,-1-1 1 0 0,1 1 0 0 0,0 0 0 0 0,-1-1 0 0 0,1 1 0 0 0,-1 0 0 0 0,1-1-1 0 0,-1 1 1 0 0,0 0 0 0 0,0 0 0 0 0,1 0 0 0 0,-1-1 0 0 0,-1 1 0 0 0,1 0 0 0 0,0 0-1 0 0,0-1 1 0 0,-1 1 0 0 0,1 0 0 0 0,-1 0 0 0 0,1-1 0 0 0,-1 1 0 0 0,0-1-1 0 0,0 1 1 0 0,0 0 0 0 0,1-1 0 0 0,-2 1 0 0 0,1-1 0 0 0,0 0 0 0 0,0 1-1 0 0,0-1 1 0 0,-1 0 0 0 0,1 0 0 0 0,0 0 0 0 0,-1 0-21 0 0,-52 33 138 0 0,34-29-2421 0 0,0-5-3420 0 0,15-1 212 0 0</inkml:trace>
  <inkml:trace contextRef="#ctx0" brushRef="#br0" timeOffset="1113.42">1433 274 1056 0 0,'0'0'8674'0'0,"0"0"-5914"0"0,0 0-2422 0 0,0 0-43 0 0,0 0 86 0 0,2 7 47 0 0,-8 69 990 0 0,5-74-1424 0 0,0 0-1 0 0,0-1 1 0 0,0 1-1 0 0,1 0 1 0 0,-1 0-1 0 0,1 0 1 0 0,-1 0-1 0 0,1 0 1 0 0,-1 0-1 0 0,1 0 1 0 0,0 0-1 0 0,0 0 1 0 0,0 0-1 0 0,0 0 1 0 0,1 0-1 0 0,-1 0 1 0 0,0 0-1 0 0,1 0 1 0 0,-1 0-1 0 0,1-1 1 0 0,0 1-1 0 0,0 0 1 0 0,0 0-1 0 0,0 0 1 0 0,0-1-1 0 0,0 1 1 0 0,0 0-1 0 0,0-1 1 0 0,1 1-1 0 0,-1-1 1 0 0,0 0-1 0 0,1 1 1 0 0,-1-1-1 0 0,1 0 1 0 0,0 0 0 0 0,0 1 5 0 0,53 1-3707 0 0,-38-7 785 0 0,-4 0-1990 0 0</inkml:trace>
  <inkml:trace contextRef="#ctx0" brushRef="#br0" timeOffset="1362.43">1558 133 5124 0 0,'0'0'5081'0'0,"0"0"-3785"0"0,0 0-1191 0 0,7-2 37 0 0,-5 0-105 0 0,0 0-1 0 0,1 1 0 0 0,-1 0 0 0 0,0-1 0 0 0,0 1 1 0 0,1 0-1 0 0,-1 0 0 0 0,1 0 0 0 0,-1 1 0 0 0,1-1 1 0 0,-1 1-1 0 0,1-1 0 0 0,-1 1 0 0 0,1 0 0 0 0,0 0 1 0 0,-1 0-1 0 0,1 0 0 0 0,-1 0 0 0 0,1 1 0 0 0,0-1 1 0 0,-1 1-1 0 0,1-1 0 0 0,-1 1 0 0 0,0 0 0 0 0,1 0 1 0 0,-1 0-1 0 0,0 1 0 0 0,1-1 0 0 0,-1 0 0 0 0,0 1 1 0 0,0 0-1 0 0,0-1 0 0 0,0 1 0 0 0,0 0 0 0 0,-1 0 1 0 0,1 0-1 0 0,0 0 0 0 0,-1 0 0 0 0,0 0 0 0 0,1 1 0 0 0,-1-1 1 0 0,0 0-1 0 0,0 1 0 0 0,0-1 0 0 0,-1 1 0 0 0,1-1 1 0 0,-1 1-1 0 0,1-1 0 0 0,-1 1 0 0 0,0 0 0 0 0,0-1 1 0 0,0 1-1 0 0,0-1 0 0 0,0 1 0 0 0,-1 1-36 0 0,-55 88 2821 0 0,112-90-625 0 0,-38-3-2894 0 0,3-1-5096 0 0,-7 0-2642 0 0</inkml:trace>
  <inkml:trace contextRef="#ctx0" brushRef="#br0" timeOffset="38271.11">1812 645 1332 0 0,'0'0'5969'0'0,"0"0"-5028"0"0,0 0-1198 0 0,0 0 715 0 0,0 0 177 0 0,-6 4 5 0 0,-20 4-362 0 0,1-1 0 0 0,-1-1 0 0 0,0-1 0 0 0,0-1 0 0 0,0-1 0 0 0,-1-1-1 0 0,1-2 1 0 0,0 0 0 0 0,-1-2 0 0 0,1-1 0 0 0,0-1 0 0 0,0-2 0 0 0,-6-2-278 0 0,-88-9 398 0 0,117 17-390 0 0,-9-3 13 0 0,0 1 0 0 0,0-1 1 0 0,0 2-1 0 0,0 0 0 0 0,-1 1 0 0 0,1 0 0 0 0,0 0 0 0 0,0 2 0 0 0,-1-1 0 0 0,1 1 0 0 0,0 1 0 0 0,1 0 0 0 0,-1 1 0 0 0,0 1 0 0 0,1-1 1 0 0,0 2-1 0 0,0-1 0 0 0,1 2 0 0 0,-1-1 0 0 0,1 1 0 0 0,-7 7-21 0 0,23 16 823 0 0,-6-30-652 0 0,0 0-50 0 0,-29-14-305 0 0,-19-9 303 0 0,-1 2 0 0 0,-1 2 0 0 0,-1 3 0 0 0,-1 2 0 0 0,0 2-1 0 0,-1 2 1 0 0,0 3 0 0 0,0 2 0 0 0,-38 1-119 0 0,-53-8 831 0 0,140 11-896 0 0,-218-43 560 0 0,138-4-4357 0 0,70 34-1841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43.9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1016 0 0,'0'0'363'0'0,"3"6"255"0"0,12 26 522 0 0,-2 1-1 0 0,-1 1 1 0 0,-1 0 0 0 0,-2 1-1 0 0,-2 0 1 0 0,-1 0 0 0 0,1 23-1140 0 0,-6-43-26 0 0,-1 0 1 0 0,-1 0 0 0 0,0 0 0 0 0,0 0-1 0 0,-2-1 1 0 0,0 1 0 0 0,-1 0 0 0 0,0-1-1 0 0,-1 0 1 0 0,0 0 0 0 0,-2 0 0 0 0,-5 10 25 0 0,11-25-6 0 0,1 1 1 0 0,0-1 0 0 0,0 0-1 0 0,-1 1 1 0 0,1-1 0 0 0,0 1-1 0 0,-1-1 1 0 0,1 0 0 0 0,0 1-1 0 0,-1-1 1 0 0,1 1 0 0 0,-1-1-1 0 0,1 1 1 0 0,-1-1 0 0 0,1 1-1 0 0,-1-1 1 0 0,1 1 0 0 0,-1 0-1 0 0,0-1 1 0 0,1 1 0 0 0,-1 0-1 0 0,1-1 1 0 0,-1 1 0 0 0,0 0 0 0 0,1 0-1 0 0,-1-1 1 0 0,0 1 0 0 0,0 0-1 0 0,1 0 1 0 0,-1 0 0 0 0,0 0-1 0 0,1 0 1 0 0,-1 0 0 0 0,0 0-1 0 0,1 0 1 0 0,-1 1 0 0 0,0-1-1 0 0,1 0 1 0 0,-1 0 0 0 0,0 1-1 0 0,1-1 1 0 0,-1 0 0 0 0,0 1-1 0 0,1-1 1 0 0,-1 0 0 0 0,1 1-1 0 0,-1-1 1 0 0,1 1 0 0 0,-1-1-1 0 0,1 1 1 0 0,-1-1 0 0 0,1 1 0 0 0,-1-1-1 0 0,1 1 1 0 0,0 0 0 0 0,-1-1-1 0 0,1 1 1 0 0,0-1 0 0 0,-1 1-1 0 0,1 0 1 0 0,0-1 0 0 0,0 2 5 0 0,-5-63-3209 0 0,5 59 2675 0 0,0-18-2509 0 0</inkml:trace>
  <inkml:trace contextRef="#ctx0" brushRef="#br0" timeOffset="247.32">50 372 340 0 0,'0'0'168'0'0,"0"0"-168"0"0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09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1366 229 11657 0 0,'0'0'2134'0'0,"0"0"-1488"0"0,0 0-566 0 0,0 0 16 0 0,0 0 102 0 0,0 0 200 0 0,0 0-98 0 0,5 0-236 0 0,36 1 45 0 0,-36-2-91 0 0,-1 0 0 0 0,0 1-1 0 0,0 0 1 0 0,1 0 0 0 0,-1 0 0 0 0,0 0 0 0 0,1 1-1 0 0,-1-1 1 0 0,0 1 0 0 0,0 0 0 0 0,0 0 0 0 0,0 1-1 0 0,0-1 1 0 0,0 1 0 0 0,0 0 0 0 0,0 0-1 0 0,0 0 1 0 0,-1 1 0 0 0,1-1 0 0 0,-1 1 0 0 0,0 0-1 0 0,0 0 1 0 0,0 0 0 0 0,0 0 0 0 0,0 2-18 0 0,0-1 63 0 0,0 0 0 0 0,-1 0 0 0 0,1 1-1 0 0,-1-1 1 0 0,0 1 0 0 0,0-1 0 0 0,-1 1 0 0 0,1 0 0 0 0,-1 0 0 0 0,0 0 0 0 0,-1 0 0 0 0,1 0 0 0 0,-1 0 0 0 0,0 0-1 0 0,0-1 1 0 0,0 1 0 0 0,-1 0 0 0 0,0 0 0 0 0,0 0 0 0 0,0 0 0 0 0,-1 0 0 0 0,1 0 0 0 0,-1-1 0 0 0,0 1 0 0 0,0-1 0 0 0,-1 1-1 0 0,0-1 1 0 0,1 0 0 0 0,-1 0 0 0 0,-1 0 0 0 0,1-1 0 0 0,0 1 0 0 0,-1-1 0 0 0,0 1 0 0 0,0-1 0 0 0,0 0 0 0 0,0-1-1 0 0,0 1 1 0 0,-3 1-63 0 0,8-4 11 0 0,0 0 0 0 0,0 0 0 0 0,0 0-1 0 0,0 0 1 0 0,0 1 0 0 0,1-1 0 0 0,-1 1-1 0 0,0-1 1 0 0,0 0 0 0 0,0 1-1 0 0,0 0 1 0 0,0-1 0 0 0,0 1 0 0 0,-1 0-1 0 0,1-1 1 0 0,0 1 0 0 0,0 0 0 0 0,0 0-1 0 0,-1 0 1 0 0,1 0 0 0 0,0 0 0 0 0,-1 0-1 0 0,1 0 1 0 0,-1 0 0 0 0,1 0 0 0 0,-1 0-1 0 0,1 0 1 0 0,-1 0 0 0 0,0 0 0 0 0,1 0-1 0 0,-1 0 1 0 0,0 1 0 0 0,0-1-1 0 0,0 0 1 0 0,0 0 0 0 0,0 0 0 0 0,0 0-1 0 0,0 0 1 0 0,-1 1 0 0 0,1-1 0 0 0,0 0-1 0 0,-1 0 1 0 0,1 0 0 0 0,0 0 0 0 0,-1 0-1 0 0,0 0 1 0 0,1 0 0 0 0,-1 0 0 0 0,1 0-1 0 0,-1 0 1 0 0,0 0 0 0 0,0 0-1 0 0,0-1 1 0 0,1 1 0 0 0,-1 0 0 0 0,0 0-1 0 0,0-1 1 0 0,0 1 0 0 0,0-1 0 0 0,0 1-1 0 0,0-1 1 0 0,0 1 0 0 0,0-1 0 0 0,0 0-1 0 0,-1 1 1 0 0,1-1 0 0 0,0 0-11 0 0,110 19-551 0 0,-62-21-8508 0 0,-29-2-403 0 0</inkml:trace>
  <inkml:trace contextRef="#ctx0" brushRef="#br0" timeOffset="-588.54">793 393 9877 0 0,'0'0'3264'0'0,"0"0"-2816"0"0,0 0-448 0 0,0 0-168 0 0,0 0 168 0 0,0 0 536 0 0,-38-2-40 0 0,21-1-168 0 0,-5-1-204 0 0,1-2-60 0 0,-3 0-64 0 0,1 1-100 0 0,0-2-928 0 0,4 0-372 0 0,6 0-1060 0 0,5 1-2052 0 0</inkml:trace>
  <inkml:trace contextRef="#ctx0" brushRef="#br0" timeOffset="-323.45">807 291 11641 0 0,'0'0'1572'0'0,"0"0"-884"0"0,0 0-144 0 0,0 0-36 0 0,0 0-320 0 0,0 0-36 0 0,0 0 136 0 0,-44-4-124 0 0,24 1-152 0 0,-3 2 40 0 0,2-2-52 0 0,-1 0-804 0 0,2 0-908 0 0,7 0-2644 0 0,1-5-3753 0 0</inkml:trace>
  <inkml:trace contextRef="#ctx0" brushRef="#br0" timeOffset="-322.45">1230 344 7989 0 0,'0'0'9485'0'0,"0"0"-9125"0"0,0 0-360 0 0,0 0-1032 0 0,0 0 1032 0 0,-35 2 136 0 0,15-6 176 0 0,-3 1-124 0 0,-5-1-140 0 0,-2-1-48 0 0,1 1-128 0 0,2-1-556 0 0,1-1-549 0 0,6-2-1587 0 0,4 2-3724 0 0</inkml:trace>
  <inkml:trace contextRef="#ctx0" brushRef="#br0" timeOffset="-1090.17">1 170 8505 0 0,'0'0'4067'0'0,"0"0"-2653"0"0,0 0-566 0 0,0 0 34 0 0,0 0-341 0 0,0 0-455 0 0,7-5-288 0 0,-3 2 157 0 0,-1 1 0 0 0,0 0 0 0 0,0 0 0 0 0,1 0 0 0 0,-1 1 0 0 0,1-1 0 0 0,0 1 0 0 0,-1 0 0 0 0,1 0 0 0 0,0 0 1 0 0,0 0-1 0 0,0 0 0 0 0,0 1 0 0 0,0 0 0 0 0,-1 0 0 0 0,1 0 0 0 0,0 0 0 0 0,0 1 0 0 0,0 0 0 0 0,0-1 0 0 0,0 1 0 0 0,-1 1 0 0 0,1-1 0 0 0,0 0 0 0 0,0 1 45 0 0,-1-1 28 0 0,1 0 0 0 0,0 0 0 0 0,-1 1 0 0 0,1-1 0 0 0,-1 1 0 0 0,0-1 0 0 0,0 1 0 0 0,0 0 0 0 0,1 1 0 0 0,-2-1 0 0 0,1 0 0 0 0,0 1 0 0 0,0-1 0 0 0,-1 1 0 0 0,0 0 0 0 0,1 0 0 0 0,-1 0 0 0 0,0 0 0 0 0,0 0 0 0 0,-1 1 0 0 0,1-1 0 0 0,-1 1 0 0 0,0-1 0 0 0,1 1 0 0 0,-1-1 0 0 0,-1 1 0 0 0,1 0 0 0 0,-1-1 0 0 0,1 1 0 0 0,-1 0-1 0 0,0-1 1 0 0,0 1 0 0 0,-1 0 0 0 0,1 0 0 0 0,-1-1 0 0 0,0 1 0 0 0,0-1 0 0 0,0 1 0 0 0,0-1 0 0 0,-1 1 0 0 0,1-1 0 0 0,-2 2-28 0 0,-48 34 228 0 0,25-30-2965 0 0,20-10-746 0 0,5-4-2841 0 0</inkml:trace>
  <inkml:trace contextRef="#ctx0" brushRef="#br0" timeOffset="-839.43">245 167 664 0 0,'0'0'10008'0'0,"0"0"-6967"0"0,0 0-2605 0 0,0 0-204 0 0,-1 7 228 0 0,-2-2-451 0 0,1 0 1 0 0,0 0-1 0 0,0 0 1 0 0,0 0 0 0 0,1 0-1 0 0,0 1 1 0 0,0-1-1 0 0,0 0 1 0 0,1 1-1 0 0,0-1 1 0 0,0 1 0 0 0,0-1-1 0 0,0 0 1 0 0,1 1-1 0 0,0-1 1 0 0,0 0-1 0 0,1 1 1 0 0,-1-1 0 0 0,1 0-1 0 0,0 0 1 0 0,1 0-1 0 0,-1 0 1 0 0,1-1-1 0 0,0 1 1 0 0,0-1 0 0 0,0 1-1 0 0,1-1 1 0 0,-1 0-1 0 0,1 0 1 0 0,0-1-1 0 0,0 1 1 0 0,1-1 0 0 0,-1 0-1 0 0,1 0-9 0 0,14 3-2575 0 0,-3-4-2283 0 0,8-2-2875 0 0</inkml:trace>
  <inkml:trace contextRef="#ctx0" brushRef="#br0" timeOffset="33932.7">1798 186 10725 0 0,'15'67'916'0'0,"-4"0"1"0"0,-2 0-1 0 0,-4 1 1 0 0,-2 0-1 0 0,-4 26-916 0 0,22 8-988 0 0,-24-148-7324 0 0,-2 21 3921 0 0</inkml:trace>
  <inkml:trace contextRef="#ctx0" brushRef="#br0" timeOffset="34240.93">1645 107 4028 0 0,'-7'-4'2330'0'0,"-121"-42"261"0"0,-94 19-2976 0 0,152 21 562 0 0,-34-7-226 0 0,-2 5 0 0 0,1 5 0 0 0,-1 4 0 0 0,1 5 0 0 0,0 5-1 0 0,0 4 1 0 0,-55 17 49 0 0,155-31 6 0 0,-4 0 23 0 0,0-1 0 0 0,1 2 0 0 0,-1-1 0 0 0,1 1 1 0 0,-1 0-1 0 0,1 1 0 0 0,0 0 0 0 0,0 0 0 0 0,0 1 0 0 0,0 0 0 0 0,0 0 0 0 0,1 1 0 0 0,0-1 0 0 0,0 2 0 0 0,0-1 1 0 0,1 1-1 0 0,0 0 0 0 0,0 1 0 0 0,0-1 0 0 0,1 1 0 0 0,0 0 0 0 0,0 1 0 0 0,0-1 0 0 0,1 1 0 0 0,1 0 1 0 0,-1 0-1 0 0,1 0 0 0 0,1 0 0 0 0,-2 8-29 0 0,-1 230 2340 0 0,20-176-2207 0 0,21-37-4264 0 0,-11-27-2022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18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1240 865 5216 0 0,'0'0'834'0'0,"0"0"-411"0"0,0 0 35 0 0,0 0-158 0 0,0 0-200 0 0,0 0 2 0 0,0 0 12 0 0,0 0-249 0 0,-27 4 446 0 0,3 1 107 0 0,-1-1 0 0 0,0-1 0 0 0,0-1 0 0 0,0-1 0 0 0,0-2 0 0 0,0 0 0 0 0,0-2 0 0 0,-13-3-418 0 0,20 4 137 0 0,-530-63 877 0 0,544 64-1049 0 0,3 1-26 0 0,0 0-3767 0 0,1 1 106 0 0</inkml:trace>
  <inkml:trace contextRef="#ctx0" brushRef="#br0" timeOffset="23638.34">1381 79 11117 0 0,'0'0'1843'0'0,"4"11"-2030"0"0,8 28 430 0 0,-2 1 0 0 0,-1 0-1 0 0,-2 1 1 0 0,-2 0 0 0 0,-2 0-1 0 0,-2 0 1 0 0,-1 0 0 0 0,-2 1-1 0 0,-2-1 1 0 0,-7 26-243 0 0,-6 32-184 0 0,15-64-8845 0 0,2-51 3042 0 0</inkml:trace>
  <inkml:trace contextRef="#ctx0" brushRef="#br0" timeOffset="23996.09">1328 124 6037 0 0,'-7'-5'3737'0'0,"-43"-17"-3489"0"0,-1 3 0 0 0,0 2-1 0 0,-1 2 1 0 0,0 2 0 0 0,-2 3 0 0 0,1 2-1 0 0,-1 2 1 0 0,0 3 0 0 0,-52 3-248 0 0,105 0-2 0 0,-99-5 196 0 0,-1 4 0 0 0,1 5 0 0 0,0 4 1 0 0,-95 20-195 0 0,188-26 4 0 0,-1 0 0 0 0,1 0 0 0 0,-1 1 0 0 0,1 1 1 0 0,0-1-1 0 0,0 1 0 0 0,1 0 0 0 0,-1 1 0 0 0,1-1 1 0 0,0 1-1 0 0,0 1 0 0 0,0-1 0 0 0,1 1 1 0 0,0 0-1 0 0,0 0 0 0 0,0 0 0 0 0,1 1 0 0 0,0 0 1 0 0,0 0-1 0 0,1 0 0 0 0,0 0 0 0 0,0 1 0 0 0,0-1 1 0 0,1 1-1 0 0,0-1 0 0 0,1 2-4 0 0,-8 208 1155 0 0,60 150 67 0 0,-48-361-1116 0 0,0 1 0 0 0,0-1 0 0 0,0 0 0 0 0,1 0 1 0 0,-1 0-1 0 0,1 0 0 0 0,1-1 0 0 0,-1 1 0 0 0,1-1 0 0 0,0 0 0 0 0,0-1 0 0 0,1 1 0 0 0,-1-1 0 0 0,1 0 0 0 0,0 0 0 0 0,0-1 0 0 0,0 0 0 0 0,1 0 0 0 0,-1 0 0 0 0,1-1 0 0 0,-1 0 0 0 0,1 0 0 0 0,0-1 0 0 0,0 0 0 0 0,0 0 0 0 0,0 0 0 0 0,0-1 0 0 0,6-1-106 0 0,74-1-2413 0 0,-68-4-2108 0 0,1-8-4787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56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2068 0 0,'0'0'0'0'0,"0"0"-832"0"0,0 0 128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56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16 5168 0 0,'0'0'0'0'0,"0"0"-2216"0"0,-40-16-736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1285 691 836 0 0,'0'0'749'0'0,"0"0"-453"0"0,0 0-113 0 0,0 0 137 0 0,-8 1 132 0 0,-37 1 806 0 0,0-3 0 0 0,0-2 1 0 0,0-2-1 0 0,0-2 0 0 0,-31-9-1258 0 0,-50-6 1251 0 0,-331-4 89 0 0,433 22-575 0 0,38 1-4231 0 0,-3 3 270 0 0,-1 0-2413 0 0</inkml:trace>
  <inkml:trace contextRef="#ctx0" brushRef="#br0" timeOffset="23419.21">1305 100 3484 0 0,'0'0'4862'0'0,"0"8"-4177"0"0,0 435 5231 0 0,-4-399-5962 0 0,-2 25 388 0 0,4-33-6768 0 0,2-54 661 0 0</inkml:trace>
  <inkml:trace contextRef="#ctx0" brushRef="#br0" timeOffset="23777.42">1243 107 4136 0 0,'-6'-3'4587'0'0,"-54"-15"-4337"0"0,-1 3 0 0 0,0 2-1 0 0,-1 3 1 0 0,-1 3 0 0 0,-19 1-250 0 0,30 2 459 0 0,-164-16-80 0 0,-1 10 0 0 0,-21 10-379 0 0,234-1 24 0 0,-1 1 0 0 0,1 0 0 0 0,-1 0 0 0 0,0 1 0 0 0,1-1 0 0 0,-1 1 0 0 0,1 0 0 0 0,0 0 0 0 0,-1 1 0 0 0,1-1-1 0 0,0 1 1 0 0,0 0 0 0 0,0 0 0 0 0,0 0 0 0 0,0 1 0 0 0,0 0 0 0 0,0-1 0 0 0,1 1 0 0 0,0 0 0 0 0,-1 1 0 0 0,1-1 0 0 0,0 1 0 0 0,1-1 0 0 0,-1 1 0 0 0,1 0 0 0 0,-1 0 0 0 0,1 0 0 0 0,0 0 0 0 0,1 0-1 0 0,-1 1 1 0 0,1-1 0 0 0,0 0 0 0 0,0 1 0 0 0,0-1 0 0 0,0 1 0 0 0,1-1 0 0 0,0 1-24 0 0,-6 47 341 0 0,3 0-1 0 0,2 0 1 0 0,3 0-1 0 0,1 0 0 0 0,3 0 1 0 0,7 20-341 0 0,-10-60 96 0 0,0 0 1 0 0,1 0-1 0 0,0 0 1 0 0,1-1-1 0 0,1 1 1 0 0,0-1-1 0 0,0 0 1 0 0,1-1-1 0 0,1 0 1 0 0,-1 0-1 0 0,2-1 1 0 0,2 4-97 0 0,45 26-2681 0 0,-38-34-2383 0 0,8-10-2467 0 0</inkml:trace>
  <inkml:trace contextRef="#ctx0" brushRef="#br0" timeOffset="38074.33">763 628 2404 0 0,'0'0'0'0'0,"0"0"0"0"0,0 0 1224 0 0,0 0-1224 0 0,0 0-544 0 0,0 0-280 0 0,0 0 824 0 0,0 0 40 0 0,0 0 92 0 0,-28 1-4 0 0,26-1-8 0 0,0 1-108 0 0,0 0-12 0 0,2 3-276 0 0,0-2-1496 0 0</inkml:trace>
  <inkml:trace contextRef="#ctx0" brushRef="#br0" timeOffset="38570.33">577 719 3304 0 0,'0'0'392'0'0,"0"0"-68"0"0,0 0-324 0 0,0 0-1432 0 0,46 12 676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58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3489 163 2832 0 0,'0'0'970'0'0,"0"0"825"0"0,0 0-1319 0 0,-1 6-521 0 0,2-3 57 0 0,-1-1 1 0 0,-1 1 0 0 0,1-1-1 0 0,0 1 1 0 0,-1-1-1 0 0,1 1 1 0 0,-1-1 0 0 0,0 1-1 0 0,0-1 1 0 0,0 0-1 0 0,0 1 1 0 0,0-1 0 0 0,0 0-1 0 0,-1 0 1 0 0,1 0-1 0 0,-1 0 1 0 0,0 0-1 0 0,1 0 1 0 0,-1 0 0 0 0,0 0-1 0 0,0-1 1 0 0,0 1-1 0 0,0-1 1 0 0,0 0 0 0 0,-1 1-1 0 0,1-1 1 0 0,0 0-1 0 0,-1 0 1 0 0,1 0 0 0 0,0-1-1 0 0,-1 1 1 0 0,1 0-1 0 0,-1-1 1 0 0,-1 0-13 0 0,-24 2 359 0 0,-1-2-1 0 0,0-1 1 0 0,0-2 0 0 0,1 0-1 0 0,-1-2 1 0 0,1-1 0 0 0,-14-6-359 0 0,-46-8-18 0 0,87 20 19 0 0,-18-6-17 0 0,-1 1 1 0 0,0 1-1 0 0,0 1 0 0 0,0 1 0 0 0,0 0 0 0 0,0 2 0 0 0,0 0 0 0 0,-1 1 0 0 0,1 1 1 0 0,0 1-1 0 0,1 1 0 0 0,-1 1 0 0 0,0 0 0 0 0,1 2 0 0 0,-11 5 16 0 0,-87 66-542 0 0,117-91 2779 0 0,-20-31-2648 0 0,6 32 358 0 0,-1 2 1 0 0,-1 0-1 0 0,0 0 1 0 0,0 1-1 0 0,-1 2 1 0 0,0-1 0 0 0,0 2-1 0 0,-1 0 1 0 0,0 1-1 0 0,0 1 1 0 0,0 1-1 0 0,0 0 1 0 0,-1 1 0 0 0,1 1-1 0 0,-1 1 1 0 0,1 1-1 0 0,-1 0 1 0 0,-10 3 52 0 0,-8-4 202 0 0,-77 1-296 0 0,-571-5 693 0 0,-194-44-599 0 0,384-19 2857 0 0,422 58-6802 0 0,58 7 266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5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2612 0 0,'0'0'2025'0'0,"0"0"1264"0"0,0 0-2233 0 0,0 0-834 0 0,0 0-170 0 0,1 8 688 0 0,64 220 3450 0 0,-101-286-3027 0 0,35 56-1174 0 0,0 0 1 0 0,0 0-1 0 0,0 0 1 0 0,-1 0-1 0 0,1 0 0 0 0,0 1 1 0 0,-1-1-1 0 0,0 1 1 0 0,1-1-1 0 0,-1 1 1 0 0,0-1-1 0 0,0 1 1 0 0,0 0-1 0 0,0 0 1 0 0,0 0-1 0 0,0 0 0 0 0,0 0 1 0 0,0 1-1 0 0,0-1 1 0 0,-1 0-1 0 0,1 1 1 0 0,0 0-1 0 0,0-1 1 0 0,-1 1-1 0 0,1 0 1 0 0,0 0-1 0 0,0 0 0 0 0,-1 1 1 0 0,1-1-1 0 0,0 0 1 0 0,0 1-1 0 0,0 0 1 0 0,-1-1-1 0 0,1 1 1 0 0,0 0-1 0 0,0 0 1 0 0,0 0-1 0 0,0 0 0 0 0,0 1 1 0 0,1-1-1 0 0,-1 1 1 0 0,0-1-1 0 0,1 1 1 0 0,-1-1-1 0 0,1 1 1 0 0,-1 0-1 0 0,1 0 1 0 0,0-1-1 0 0,-1 1 0 0 0,1 0 1 0 0,0 0-1 0 0,0 1 1 0 0,1-1-1 0 0,-1 0 1 0 0,0 2 10 0 0,2 1-8 0 0,0 0 1 0 0,0 0-1 0 0,1-1 1 0 0,0 1-1 0 0,0-1 1 0 0,0 1-1 0 0,1-1 1 0 0,-1 1 0 0 0,1-1-1 0 0,0 0 1 0 0,0 0-1 0 0,0-1 1 0 0,1 1-1 0 0,-1-1 1 0 0,1 1-1 0 0,0-1 1 0 0,0 0-1 0 0,0 0 1 0 0,1-1-1 0 0,-1 0 1 0 0,1 1-1 0 0,-1-1 1 0 0,1-1 0 0 0,0 1-1 0 0,-1-1 1 0 0,1 1-1 0 0,0-1 1 0 0,0-1-1 0 0,0 1 1 0 0,0-1-1 0 0,0 0 1 0 0,0 0-1 0 0,0 0 1 0 0,0-1-1 0 0,0 0 1 0 0,0 0-1 0 0,0 0 1 0 0,-1 0 0 0 0,1-1-1 0 0,0 0 1 0 0,4-2 7 0 0,9-8-2945 0 0,-7 0-2656 0 0,-3-4-316 0 0</inkml:trace>
  <inkml:trace contextRef="#ctx0" brushRef="#br0" timeOffset="326.92">280 87 8521 0 0,'0'0'2999'0'0,"0"0"-2562"0"0,1 6 82 0 0,-3 23 323 0 0,1-25-782 0 0,0-1 1 0 0,0 1 0 0 0,0-1-1 0 0,0 1 1 0 0,0-1 0 0 0,0 1-1 0 0,1 0 1 0 0,0-1 0 0 0,0 1-1 0 0,0 0 1 0 0,0-1 0 0 0,1 1-1 0 0,-1 0 1 0 0,1-1 0 0 0,0 1-1 0 0,0-1 1 0 0,0 1 0 0 0,0-1-1 0 0,1 0 1 0 0,0 1 0 0 0,-1-1-1 0 0,1 0 1 0 0,0 0 0 0 0,0 0-1 0 0,1 0 1 0 0,-1 0 0 0 0,1-1-1 0 0,-1 1 1 0 0,1-1-1 0 0,0 1 1 0 0,0-1 0 0 0,0 0-1 0 0,0 0 1 0 0,1-1 0 0 0,-1 1-1 0 0,0-1 1 0 0,1 1 0 0 0,0-1-61 0 0,0-1-33 0 0,0-1 1 0 0,0 1 0 0 0,1-1 0 0 0,-1 0-1 0 0,0 0 1 0 0,0 0 0 0 0,0-1-1 0 0,0 0 1 0 0,0 1 0 0 0,-1-1 0 0 0,1-1-1 0 0,0 1 1 0 0,-1 0 0 0 0,1-1-1 0 0,-1 0 1 0 0,0 0 0 0 0,0 0-1 0 0,0 0 1 0 0,-1 0 0 0 0,1-1 0 0 0,-1 1-1 0 0,1-1 1 0 0,-1 0 0 0 0,0 1-1 0 0,0-1 1 0 0,-1 0 0 0 0,1 0 0 0 0,-1 0-1 0 0,0-1 1 0 0,0 1 0 0 0,-1 0-1 0 0,1-3 33 0 0,11 95 1615 0 0,-3-41-1582 0 0,-2-32-2663 0 0,3-6-3902 0 0,-2-6-543 0 0</inkml:trace>
  <inkml:trace contextRef="#ctx0" brushRef="#br0" timeOffset="578.22">665 380 5032 0 0,'0'0'5790'0'0,"0"0"-4441"0"0,0 0-1163 0 0,-5 1 228 0 0,-199-21 2697 0 0,-73 10-2889 0 0,218 10-3822 0 0,0 0-3888 0 0,66 0 2472 0 0</inkml:trace>
  <inkml:trace contextRef="#ctx0" brushRef="#br0" timeOffset="889.88">326 429 2916 0 0,'0'0'4095'0'0,"0"0"-2872"0"0,0 7-528 0 0,-1 34 1395 0 0,0-31-1837 0 0,0 0 1 0 0,0 0-1 0 0,1 0 0 0 0,0 0 0 0 0,1 0 0 0 0,0 0 0 0 0,1 0 0 0 0,0 0 1 0 0,0 0-1 0 0,1-1 0 0 0,0 1 0 0 0,1-1 0 0 0,0 1 0 0 0,2 1-253 0 0,-19-45-717 0 0,12 31 729 0 0,0 1 0 0 0,0-1 1 0 0,0 1-1 0 0,-1-1 0 0 0,1 1 0 0 0,-1 0 1 0 0,0 0-1 0 0,0 0 0 0 0,0 0 0 0 0,0 0 1 0 0,0 0-1 0 0,0 0 0 0 0,0 0 0 0 0,0 1 1 0 0,-1-1-1 0 0,1 1 0 0 0,-1 0 0 0 0,1-1 1 0 0,-1 1-1 0 0,1 0 0 0 0,-1 1 0 0 0,0-1 1 0 0,0 0-1 0 0,1 1 0 0 0,-1 0 0 0 0,0-1 1 0 0,0 1-1 0 0,0 0 0 0 0,1 1 0 0 0,-1-1 1 0 0,0 0-1 0 0,0 1 0 0 0,1-1 0 0 0,-1 1 1 0 0,0 0-1 0 0,1 0 0 0 0,-1 0 0 0 0,1 0 1 0 0,-1 1-1 0 0,1-1 0 0 0,-1 1 0 0 0,1-1 1 0 0,0 1-1 0 0,0 0 0 0 0,0 0 0 0 0,0 0 1 0 0,0 0-1 0 0,-1 2-12 0 0,1-3 21 0 0,1 1 1 0 0,0-1-1 0 0,0 1 1 0 0,-1-1-1 0 0,1 1 0 0 0,0 0 1 0 0,0 0-1 0 0,1-1 0 0 0,-1 1 1 0 0,0 0-1 0 0,0 0 1 0 0,1 0-1 0 0,0 0 0 0 0,-1 0 1 0 0,1 0-1 0 0,0 0 0 0 0,0 0 1 0 0,0 0-1 0 0,0 0 1 0 0,0 0-1 0 0,0 0 0 0 0,0 0 1 0 0,1 0-1 0 0,-1 0 0 0 0,1-1 1 0 0,0 1-1 0 0,-1 0 1 0 0,1 0-1 0 0,0 0 0 0 0,0-1 1 0 0,0 1-1 0 0,0 0 1 0 0,1-1-1 0 0,-1 1 0 0 0,0-1 1 0 0,1 1-1 0 0,-1-1 0 0 0,0 0 1 0 0,1 1-22 0 0,81 11-253 0 0,-32-21-2111 0 0,-17-6-3856 0 0,-15 1 417 0 0</inkml:trace>
  <inkml:trace contextRef="#ctx0" brushRef="#br0" timeOffset="1153.92">509 552 10077 0 0,'0'0'2015'0'0,"0"0"-1254"0"0,0 0-673 0 0,0 0-77 0 0,0 0 70 0 0,0 0-71 0 0,27 11-1449 0 0,-24-10 1484 0 0,-1-1 0 0 0,1 1 0 0 0,-1 0 0 0 0,1 0 0 0 0,-1 0 0 0 0,0 0 0 0 0,1 0 0 0 0,-1 0 0 0 0,0 1 0 0 0,0-1 0 0 0,0 1 0 0 0,0-1 0 0 0,0 1 0 0 0,0 0 0 0 0,-1 0 0 0 0,1 0 0 0 0,0 0 0 0 0,-1 0 0 0 0,0 0 0 0 0,1 0 0 0 0,-1 0 0 0 0,0 1 0 0 0,0-1 0 0 0,0 0 0 0 0,0 1 0 0 0,-1-1 0 0 0,1 1 0 0 0,-1-1 0 0 0,1 1 0 0 0,-1-1 0 0 0,0 1 0 0 0,0 0 0 0 0,0-1 0 0 0,-1 1 0 0 0,1-1 0 0 0,0 1 0 0 0,-1-1 0 0 0,0 1 0 0 0,1-1 0 0 0,-1 0 0 0 0,0 1 0 0 0,0-1 0 0 0,0 0 0 0 0,-1 1 0 0 0,1-1 0 0 0,-1 0 0 0 0,1 0 0 0 0,-1 0 0 0 0,1 0 0 0 0,-1 0 0 0 0,0-1 0 0 0,0 1 0 0 0,0-1 0 0 0,0 1 0 0 0,0-1 0 0 0,-1 1 0 0 0,1-1 0 0 0,0 0 0 0 0,-2 0-45 0 0,-9 1-1486 0 0,6-3-3366 0 0,7-5-1377 0 0</inkml:trace>
  <inkml:trace contextRef="#ctx0" brushRef="#br0" timeOffset="1419.57">687 552 5461 0 0,'0'0'4821'0'0,"0"0"-3123"0"0,0 0-1238 0 0,0 0 349 0 0,-6 7 250 0 0,-1 1-793 0 0,4-7-259 0 0,1 0 0 0 0,-1 0 0 0 0,1 0 0 0 0,0 1 0 0 0,0-1-1 0 0,0 0 1 0 0,0 1 0 0 0,0-1 0 0 0,0 1 0 0 0,0 0 0 0 0,0 0-1 0 0,0 0 1 0 0,1-1 0 0 0,-1 2 0 0 0,1-1 0 0 0,-1 0 0 0 0,1 0 0 0 0,0 0-1 0 0,0 1 1 0 0,0-1 0 0 0,0 0 0 0 0,0 1 0 0 0,1-1 0 0 0,-1 1-1 0 0,1-1 1 0 0,0 1 0 0 0,-1-1 0 0 0,1 1 0 0 0,0 0 0 0 0,1-1-1 0 0,-1 1 1 0 0,0-1 0 0 0,1 1 0 0 0,-1-1 0 0 0,1 1 0 0 0,0-1 0 0 0,0 0-1 0 0,0 1 1 0 0,0-1 0 0 0,0 0 0 0 0,0 0 0 0 0,1 1 0 0 0,-1-1-1 0 0,1 0 1 0 0,0 0 0 0 0,-1-1 0 0 0,1 1 0 0 0,0 0 0 0 0,0 0-1 0 0,0-1 1 0 0,0 0 0 0 0,0 1 0 0 0,1-1 0 0 0,-1 0 0 0 0,1 0-7 0 0,-3 0-48 0 0,28 3-1963 0 0,-7-6-3082 0 0,-1-3-1062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43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1 580 0 0,'0'0'340'0'0,"0"0"115"0"0,0 0-5 0 0,0 0-125 0 0,0 0 838 0 0,0 0 2312 0 0,0 0-1505 0 0,0 0-804 0 0,-5 0-208 0 0,-18 0-120 0 0,16 45 3527 0 0,4-24-4139 0 0,-1 16-121 0 0,15-22-9204 0 0,4-11 1782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44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850 105 1396 0 0,'0'0'1364'0'0,"0"0"738"0"0,0 0-835 0 0,0 0-726 0 0,0 0 12 0 0,0 0 245 0 0,0 0 72 0 0,0 0-88 0 0,0 0-113 0 0,-8 2-27 0 0,-54 4 17 0 0,0-3 0 0 0,-1-2 1 0 0,1-3-1 0 0,0-3 0 0 0,-3-3-659 0 0,-97-5 273 0 0,-141 9-573 0 0,335-40-2501 0 0,-13 13 3092 0 0,-14 21 403 0 0,-13 30-145 0 0,7-17-521 0 0,-2 1 25 0 0,0 0 0 0 0,1 0 0 0 0,-1 1 0 0 0,1-1-1 0 0,0 1 1 0 0,0 0 0 0 0,1-1 0 0 0,-1 1 0 0 0,1 0 0 0 0,0 0-1 0 0,1 0 1 0 0,-1 0 0 0 0,1 0 0 0 0,0-1 0 0 0,0 1 0 0 0,0 0 0 0 0,1 0-1 0 0,0 0 1 0 0,0 0 0 0 0,0 0 0 0 0,0 0 0 0 0,1-1 0 0 0,0 1-1 0 0,0-1 1 0 0,0 1 0 0 0,1-1 0 0 0,-1 0 0 0 0,1 1 0 0 0,1-1-53 0 0,6 16-969 0 0,-11-17-2426 0 0,-6-8-3356 0 0,-8-8 3319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46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1017 1 5044 0 0,'-1'6'3450'0'0,"-6"25"-2621"0"0,-1 0-1 0 0,-2-2 1 0 0,0 1-1 0 0,-3-1 1 0 0,0-1-1 0 0,-2 0 1 0 0,-8 12-829 0 0,-137 183 1894 0 0,-41 19-506 0 0,200-240-1337 0 0,1-1 1 0 0,-1 0 0 0 0,0 0 0 0 0,1 0 0 0 0,-1 0 0 0 0,0 0 0 0 0,0 0-1 0 0,1 0 1 0 0,-1 0 0 0 0,0 0 0 0 0,0 0 0 0 0,0-1 0 0 0,0 1 0 0 0,-1 0 0 0 0,1-1-1 0 0,0 1 1 0 0,0 0 0 0 0,0-1 0 0 0,0 1 0 0 0,-1-1 0 0 0,1 0 0 0 0,0 0-1 0 0,0 1 1 0 0,-1-1 0 0 0,1 0 0 0 0,0 0 0 0 0,0 0 0 0 0,-1 0 0 0 0,1 0-1 0 0,0 0 1 0 0,-1-1 0 0 0,1 1 0 0 0,0 0 0 0 0,0-1 0 0 0,-1 1 0 0 0,1-1-1 0 0,0 1 1 0 0,0-1 0 0 0,0 1 0 0 0,0-1 0 0 0,0 0 0 0 0,0 0 0 0 0,0 1-1 0 0,0-1 1 0 0,0 0 0 0 0,0 0 0 0 0,0 0 0 0 0,0 0 0 0 0,1 0 0 0 0,-1 0-1 0 0,0 0 1 0 0,1-1 0 0 0,-1 1 0 0 0,1 0 0 0 0,-1 0 0 0 0,1 0 0 0 0,0-1-1 0 0,-1 1 1 0 0,1 0 0 0 0,0-1-52 0 0,-471-654 104 0 0,443 614 16 0 0,28 42-187 0 0,0 0-91 0 0,14 7-9047 0 0,-10-4 4293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47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1356 0 0,'0'0'5318'0'0,"0"0"-3689"0"0,0 0-1256 0 0,5 9-165 0 0,29 51 727 0 0,-3 2 1 0 0,-2 1-1 0 0,-4 1 0 0 0,1 10-935 0 0,8 19 1090 0 0,272 791 2375 0 0,-298-858-4867 0 0,-7-19-7155 0 0,-1-27 3384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45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1 780 0 0,'0'0'7761'0'0,"0"0"-5238"0"0,0 0-2115 0 0,0 0-132 0 0,0 0 198 0 0,2 6 107 0 0,0-2-366 0 0,-2 2-112 0 0,1 0 0 0 0,1 0-1 0 0,-1 0 1 0 0,1 0-1 0 0,0-1 1 0 0,1 1 0 0 0,-1-1-1 0 0,1 1 1 0 0,0-1 0 0 0,0 0-1 0 0,1 0 1 0 0,-1 0 0 0 0,1-1-1 0 0,0 1 1 0 0,1-1-1 0 0,-1 0 1 0 0,1 0 0 0 0,0 0-1 0 0,0-1 1 0 0,0 1 0 0 0,0-1-1 0 0,0-1 1 0 0,1 1-1 0 0,2 0-102 0 0,29-65 1591 0 0,-16 108-1861 0 0,-18-35 366 0 0,0 0 0 0 0,-1 0 0 0 0,0 0 1 0 0,0 0-1 0 0,-1 0 0 0 0,-1 0 0 0 0,0 1 1 0 0,0-1-1 0 0,-1 0 0 0 0,0 0 0 0 0,-1 0 1 0 0,-3 8-97 0 0,-19 43-7010 0 0,24-61-361 0 0</inkml:trace>
  <inkml:trace contextRef="#ctx0" brushRef="#br0" timeOffset="311.7">311 394 12237 0 0,'0'0'1106'0'0,"0"0"-707"0"0,0 0-64 0 0,0 0-71 0 0,0 0-85 0 0,0 0-68 0 0,-2-3-105 0 0,1 2-17 0 0,1 0-1 0 0,0 1 0 0 0,0-1 0 0 0,0 0 0 0 0,0 1 1 0 0,0-1-1 0 0,0 0 0 0 0,0 1 0 0 0,0-1 0 0 0,0 0 1 0 0,0 1-1 0 0,0-1 0 0 0,0 0 0 0 0,0 1 1 0 0,0-1-1 0 0,1 0 0 0 0,-1 1 0 0 0,0-1 0 0 0,0 1 1 0 0,1-1-1 0 0,-1 0 0 0 0,1 1 0 0 0,-1-1 0 0 0,0 1 1 0 0,1-1-1 0 0,-1 1 0 0 0,1-1 0 0 0,-1 1 1 0 0,1 0-1 0 0,-1-1 0 0 0,1 1 0 0 0,0-1 0 0 0,-1 1 1 0 0,1 0-1 0 0,-1 0 0 0 0,1-1 0 0 0,0 1 0 0 0,-1 0 1 0 0,1 0-1 0 0,0 0 0 0 0,-1 0 0 0 0,1 0 1 0 0,0 0-1 0 0,-1 0 0 0 0,1 0 0 0 0,0 0 0 0 0,-1 0 1 0 0,1 0-1 0 0,0 0 0 0 0,-1 0 0 0 0,1 0 0 0 0,0 1 1 0 0,-1-1-1 0 0,1 0 0 0 0,-1 0 0 0 0,1 1 0 0 0,0-1 1 0 0,-1 1-1 0 0,1-1 0 0 0,-1 0 0 0 0,1 1 1 0 0,-1-1-1 0 0,1 1 0 0 0,-1-1 0 0 0,0 1 0 0 0,1-1 1 0 0,-1 1-1 0 0,1 0 12 0 0,1 0 23 0 0,1-1 1 0 0,-1 1-1 0 0,0 0 1 0 0,1 0-1 0 0,-1 0 0 0 0,0 0 1 0 0,0 0-1 0 0,0 1 1 0 0,0-1-1 0 0,0 0 1 0 0,0 1-1 0 0,0 0 1 0 0,0-1-1 0 0,0 1 0 0 0,-1 0 1 0 0,1 0-1 0 0,-1 0 1 0 0,1 0-1 0 0,-1 0 1 0 0,0 1-1 0 0,0-1 1 0 0,0 0-1 0 0,0 0 0 0 0,0 1 1 0 0,-1-1-1 0 0,1 2-23 0 0,-47 80 2157 0 0,91-68-1257 0 0,17-16-1534 0 0,-23-20-6587 0 0,-15-3-2194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4:39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10 389 184 0 0,'0'0'841'0'0,"0"0"-223"0"0,0 0-45 0 0,0 0-153 0 0,0 0-260 0 0,-7-16-396 0 0,5 12 6162 0 0,28 0-2616 0 0,42 43-2839 0 0,-38-11-291 0 0,-1 1-1 0 0,-2 1 1 0 0,-1 1 0 0 0,-1 2-1 0 0,-2 0 1 0 0,5 11-180 0 0,-4-7 240 0 0,111 216 440 0 0,-63-70-104 0 0,7 47 600 0 0,-20-3-842 0 0,-10 65 361 0 0,-48-290-671 0 0,3 30-1629 0 0,2-12-7650 0 0,-3-14 3461 0 0</inkml:trace>
  <inkml:trace contextRef="#ctx0" brushRef="#br0" timeOffset="7536.32">751 1872 520 0 0,'0'0'891'0'0,"0"0"940"0"0,0 0-737 0 0,0 0-696 0 0,0 0 15 0 0,0 0 186 0 0,0 0 116 0 0,0 0 15 0 0,-6 14 555 0 0,4-12 4084 0 0,6-73-4472 0 0,3 0 1 0 0,2 1 0 0 0,4 0 0 0 0,3 1 0 0 0,3 0 0 0 0,10-19-898 0 0,162-525-38 0 0,-160 509-16 0 0,-18 55 62 0 0,2 0 0 0 0,2 1 1 0 0,2 0-1 0 0,2 2 0 0 0,2 1 0 0 0,13-17-8 0 0,-35 48-3889 0 0,-24 29-2839 0 0,12-5 1156 0 0</inkml:trace>
  <inkml:trace contextRef="#ctx0" brushRef="#br0" timeOffset="9097.87">1477 13 3360 0 0,'0'0'4180'0'0,"0"0"-2792"0"0,0 0-515 0 0,0 0 42 0 0,-2-6-327 0 0,2 6-580 0 0,-1 1 1 0 0,1-1 0 0 0,0 1 0 0 0,-1 0-1 0 0,1-1 1 0 0,-1 1 0 0 0,1-1 0 0 0,-1 1-1 0 0,1-1 1 0 0,-1 1 0 0 0,1-1 0 0 0,-1 0-1 0 0,1 1 1 0 0,-1-1 0 0 0,0 0-1 0 0,1 1 1 0 0,-1-1 0 0 0,0 0 0 0 0,1 0-1 0 0,-1 1 1 0 0,0-1 0 0 0,1 0 0 0 0,-1 0-1 0 0,0 0 1 0 0,1 0 0 0 0,-1 0 0 0 0,0 0-1 0 0,1 0 1 0 0,-1 0 0 0 0,0 0-1 0 0,1-1 1 0 0,-1 1 0 0 0,0 0 0 0 0,1 0-1 0 0,-1 0 1 0 0,0-1 0 0 0,1 1 0 0 0,-1 0-1 0 0,0-1 1 0 0,1 1 0 0 0,-1-1 0 0 0,1 1-1 0 0,-1-1 1 0 0,1 1 0 0 0,-1-1 0 0 0,1 1-1 0 0,0-1 1 0 0,-1 1 0 0 0,1-1-1 0 0,-1 0 1 0 0,1 1 0 0 0,0-1 0 0 0,0 1-1 0 0,-1-1 1 0 0,1 0 0 0 0,0 1 0 0 0,0-1-1 0 0,0 0 1 0 0,0 0-9 0 0,-3 5 151 0 0,1 1-1 0 0,0 0 0 0 0,0-1 1 0 0,0 1-1 0 0,1 0 1 0 0,-1 0-1 0 0,1 0 1 0 0,0 0-1 0 0,1 0 1 0 0,-1 0-1 0 0,1 0 0 0 0,0 1 1 0 0,0-1-1 0 0,1 0 1 0 0,0 0-1 0 0,0 0 1 0 0,0 0-1 0 0,0 0 0 0 0,1 0 1 0 0,0 0-1 0 0,0-1 1 0 0,0 1-1 0 0,0-1 1 0 0,1 1-1 0 0,0-1 1 0 0,0 0-1 0 0,0 0 0 0 0,2 3-150 0 0,-3-7 56 0 0,-1-1 0 0 0,1 1 0 0 0,-1 0-1 0 0,0-1 1 0 0,1 1 0 0 0,-1-1-1 0 0,0 1 1 0 0,0-1 0 0 0,1 1-1 0 0,-1-1 1 0 0,0 0 0 0 0,0 0-1 0 0,0 0 1 0 0,0 1 0 0 0,0-1 0 0 0,0 0-1 0 0,0-1 1 0 0,0 1 0 0 0,0 0-1 0 0,0 0 1 0 0,0 0 0 0 0,-1 0-1 0 0,1-1 1 0 0,0 1 0 0 0,-1 0-1 0 0,1-1 1 0 0,-1 1 0 0 0,0 0 0 0 0,1-1-1 0 0,-1 1 1 0 0,0 0 0 0 0,0-1-1 0 0,0 1 1 0 0,0-1 0 0 0,0 1-1 0 0,0-1-55 0 0,12-25-6 0 0,10 65-1642 0 0,-18-31 1697 0 0,-1 0 0 0 0,0-1 1 0 0,0 1-1 0 0,0 0 0 0 0,-1 1 0 0 0,-1-1 0 0 0,1 0 0 0 0,-1 1 1 0 0,0-1-1 0 0,-1 1 0 0 0,0-1 0 0 0,0 1 0 0 0,0-1 0 0 0,-1 1 1 0 0,0-1-1 0 0,-1 0 0 0 0,1 1 0 0 0,-1-1 0 0 0,-1 0 0 0 0,0 0 1 0 0,0 0-1 0 0,0-1 0 0 0,-1 1-49 0 0,-26 13-3034 0 0,-16-16-3565 0 0,41-5-1229 0 0</inkml:trace>
  <inkml:trace contextRef="#ctx0" brushRef="#br0" timeOffset="9405.5">1579 312 10757 0 0,'0'0'2570'0'0,"0"0"-1600"0"0,0 0-571 0 0,0 0-109 0 0,0 0-11 0 0,0 0-211 0 0,0 0-101 0 0,0 0-172 0 0,4-1-102 0 0,-1 1 315 0 0,0 0 0 0 0,0 0 1 0 0,0 0-1 0 0,0 1 0 0 0,1-1 0 0 0,-1 1 1 0 0,0-1-1 0 0,0 1 0 0 0,0 0 0 0 0,0 0 0 0 0,0 1 1 0 0,0-1-1 0 0,0 1 0 0 0,-1-1 0 0 0,1 1 1 0 0,0 0-1 0 0,-1 0 0 0 0,0 0 0 0 0,1 0 0 0 0,-1 1 1 0 0,0-1-1 0 0,0 0 0 0 0,0 1 0 0 0,0 0 1 0 0,-1-1-1 0 0,1 1 0 0 0,-1 0 0 0 0,1 0 1 0 0,-1 0-1 0 0,0 0 0 0 0,0 0 0 0 0,-1 0 0 0 0,1 0 1 0 0,0 0-1 0 0,-1 1 0 0 0,0-1 0 0 0,0 0 1 0 0,0 0-1 0 0,0 0 0 0 0,0 1 0 0 0,-1-1 0 0 0,1 0 1 0 0,-1 0-1 0 0,0 0 0 0 0,0 0 0 0 0,0 0 1 0 0,-1 0-1 0 0,0 1-8 0 0,-72 41 1345 0 0,116-23-284 0 0,-32-20-1354 0 0,45 16 344 0 0,-22 4-8401 0 0,-24-15 361 0 0</inkml:trace>
  <inkml:trace contextRef="#ctx0" brushRef="#br0" timeOffset="10355.4">1761 980 4892 0 0,'0'0'6682'0'0,"0"0"-4783"0"0,0 0-1911 0 0,0 0 101 0 0,0 0-9 0 0,0 0-353 0 0,-9 6-1200 0 0,4-4 5962 0 0,-39 125-4278 0 0,35-92-49 0 0,-1 0 1 0 0,-2 0-1 0 0,-2-2 1 0 0,0 0-1 0 0,-3 0 1 0 0,0-1-1 0 0,-2-1 1 0 0,-2 0-163 0 0,17-29 55 0 0,0-1 0 0 0,0 1 1 0 0,0-1-1 0 0,0 0 1 0 0,0 0-1 0 0,-1 0 1 0 0,1 0-1 0 0,0-1 0 0 0,0 0 1 0 0,-1 0-1 0 0,1 0 1 0 0,0 0-1 0 0,0-1 0 0 0,-1 0 1 0 0,1 1-1 0 0,0-2 1 0 0,0 1-1 0 0,0 0 0 0 0,0-1 1 0 0,0 0-1 0 0,0 0 1 0 0,1 0-1 0 0,-1 0 1 0 0,0 0-1 0 0,1-1 0 0 0,0 0 1 0 0,0 0-1 0 0,0 0 1 0 0,0 0-1 0 0,0 0 0 0 0,0 0 1 0 0,1-1-1 0 0,-1 1 1 0 0,1-1-1 0 0,0 0 0 0 0,0 0 1 0 0,0-2-56 0 0,-6-3-9 0 0,-271-362-1560 0 0,276 367 770 0 0,-4-3-1003 0 0,6 4-5340 0 0,7 3-1287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1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270 123 28 0 0,'0'0'1237'0'0,"0"0"-627"0"0,8-5-172 0 0,-4 2-572 0 0,35-22 3184 0 0,2-37 6402 0 0,-43 60-9368 0 0,0-1 0 0 0,-1 1 0 0 0,1 0 0 0 0,-1 0 0 0 0,0-1 1 0 0,0 2-1 0 0,0-1 0 0 0,0 0 0 0 0,0 1 0 0 0,0-1 0 0 0,0 1 0 0 0,-1 0 1 0 0,1 0-1 0 0,0 0 0 0 0,-1 1 0 0 0,1-1 0 0 0,-1 1 0 0 0,1-1 0 0 0,-1 1 1 0 0,1 0-1 0 0,0 1 0 0 0,-1-1 0 0 0,1 1 0 0 0,-1-1-84 0 0,-1 0 114 0 0,-6-1-144 0 0,0 0 1 0 0,1 1 0 0 0,-1 1 0 0 0,0-1 0 0 0,1 1 0 0 0,-1 1 0 0 0,1 0 0 0 0,-1 1 0 0 0,1 0 0 0 0,0 0 0 0 0,0 1 0 0 0,0 0 0 0 0,1 1 0 0 0,-1 0-1 0 0,1 1 1 0 0,0 0 0 0 0,1 0 0 0 0,-1 1 0 0 0,1 0 0 0 0,0 0 0 0 0,1 1 0 0 0,0 0 0 0 0,0 0 0 0 0,1 1 0 0 0,0 0 0 0 0,1 0 0 0 0,-1 1-1 0 0,-1 6 30 0 0,8-9 9 0 0,2 1 0 0 0,-1-1-1 0 0,1 0 1 0 0,0 0 0 0 0,0 0-1 0 0,1 0 1 0 0,0-1-1 0 0,0 1 1 0 0,0-1 0 0 0,1 0-1 0 0,0 0 1 0 0,0-1-1 0 0,1 1 1 0 0,-1-1 0 0 0,1 0-1 0 0,0-1 1 0 0,1 1-1 0 0,-1-1 1 0 0,1-1 0 0 0,0 1-1 0 0,0-1 1 0 0,5 1-9 0 0,12 11 133 0 0,-17-11-26 0 0,0-1-34 0 0,0 1-1 0 0,0-1 0 0 0,0 1 0 0 0,0 0 0 0 0,-1 0 0 0 0,0 1 0 0 0,0 0 0 0 0,0 0 0 0 0,0 1 0 0 0,-1 0 0 0 0,0-1 1 0 0,0 2-1 0 0,0-1 0 0 0,-1 1 0 0 0,0-1 0 0 0,0 1 0 0 0,-1 0 0 0 0,0 0 0 0 0,0 1 0 0 0,-1-1 0 0 0,1 1 1 0 0,-2-1-1 0 0,2 7-72 0 0,-7-9 60 0 0,-1 0-1 0 0,1 0 1 0 0,-1-1 0 0 0,1 0 0 0 0,-1 0 0 0 0,-1 0 0 0 0,1-1 0 0 0,0 1 0 0 0,-1-1 0 0 0,0 0-1 0 0,1-1 1 0 0,-1 0 0 0 0,0 0 0 0 0,-1 0 0 0 0,1 0 0 0 0,0-1 0 0 0,0 0 0 0 0,-1-1 0 0 0,1 1 0 0 0,0-1-1 0 0,-1 0 1 0 0,1-1 0 0 0,0 0 0 0 0,-2 0-60 0 0,0 1-83 0 0,-1 0 0 0 0,1 0 1 0 0,0-1-1 0 0,0-1 0 0 0,-1 1 0 0 0,1-1 0 0 0,0-1 0 0 0,1 1 0 0 0,-1-1 0 0 0,0-1 1 0 0,1 1-1 0 0,0-1 0 0 0,-1-1 0 0 0,2 1 0 0 0,-1-1 0 0 0,0-1 0 0 0,-2-2 83 0 0,11 1-4273 0 0,6 4-1517 0 0,11-1-2263 0 0</inkml:trace>
  <inkml:trace contextRef="#ctx0" brushRef="#br0" timeOffset="202.54">787 522 952 0 0,'0'0'8581'0'0,"0"0"-6297"0"0,0 0-1492 0 0,0 0 536 0 0,0 0 788 0 0,0 0-599 0 0,0 0-1009 0 0,0 0-448 0 0,-39-5-60 0 0,13 2-60 0 0,-1 2 48 0 0,0-1 4 0 0,3-1-400 0 0,2-1-572 0 0,4 0-505 0 0,3-5-827 0 0,4 5-2200 0 0,8-8-2341 0 0</inkml:trace>
  <inkml:trace contextRef="#ctx0" brushRef="#br0" timeOffset="358.59">775 383 1552 0 0,'0'0'9717'0'0,"0"0"-8305"0"0,37-12-656 0 0,-33 9 384 0 0,-2 2 877 0 0,-2 0-797 0 0,-4 1-800 0 0,-7 0-352 0 0,-5 0-68 0 0,-6 0-12 0 0,-2 0-48 0 0,-3 0-376 0 0,1 1-792 0 0,-2-1-1333 0 0,11 0-3551 0 0,-9-9-1781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5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69 7265 0 0,'0'0'5123'0'0,"-3"-7"-3886"0"0,2 3-1212 0 0,-1 0 0 0 0,0 1 0 0 0,0-1 0 0 0,0 1 1 0 0,0-1-1 0 0,-1 1 0 0 0,1 0 0 0 0,-1-1 0 0 0,0 1 0 0 0,0 1 0 0 0,0-1 0 0 0,-1 0 0 0 0,1 1 0 0 0,0 0 0 0 0,-1-1 0 0 0,0 1 0 0 0,1 1 0 0 0,-1-1 0 0 0,0 0 0 0 0,0 1 0 0 0,0 0 1 0 0,0 0-1 0 0,0 0 0 0 0,-3 0-25 0 0,-96 4 93 0 0,100-3-109 0 0,0 1 1 0 0,0-1 0 0 0,0 1 0 0 0,0-1-1 0 0,0 1 1 0 0,1 0 0 0 0,-1 0 0 0 0,0 0-1 0 0,0 0 1 0 0,1 1 0 0 0,-1-1 0 0 0,1 1-1 0 0,-1-1 1 0 0,1 1 0 0 0,0 0 0 0 0,0 0 0 0 0,0 0-1 0 0,0 0 1 0 0,0 1 0 0 0,0-1 0 0 0,0 0-1 0 0,1 1 1 0 0,-1-1 0 0 0,1 1 0 0 0,0 0-1 0 0,-1-1 1 0 0,1 1 0 0 0,0 0 0 0 0,1 0-1 0 0,-1 0 1 0 0,1 0 0 0 0,-1 2 15 0 0,3 2 25 0 0,1 0 0 0 0,0 0 0 0 0,1 0 0 0 0,0 0 0 0 0,0 0 0 0 0,0-1 0 0 0,1 1 0 0 0,-1-1 0 0 0,2 0 0 0 0,-1-1 0 0 0,1 1 0 0 0,-1-1 0 0 0,2 0 0 0 0,-1 0 0 0 0,2 0-25 0 0,5 6 177 0 0,18 13 460 0 0,-25-21-501 0 0,0 1 1 0 0,0 0-1 0 0,0 0 1 0 0,-1 0-1 0 0,0 1 1 0 0,1 0-1 0 0,-2 0 1 0 0,1 0-1 0 0,0 1 1 0 0,-1-1-1 0 0,0 1 1 0 0,-1 0 0 0 0,1 0-1 0 0,-1 1 1 0 0,0-1-1 0 0,0 1 1 0 0,1 6-137 0 0,-7-8 58 0 0,0 0 1 0 0,-1 0-1 0 0,0-1 1 0 0,0 1 0 0 0,0-1-1 0 0,0 0 1 0 0,0 0-1 0 0,-1 0 1 0 0,0 0 0 0 0,0-1-1 0 0,0 0 1 0 0,0 0-1 0 0,0 0 1 0 0,-1-1-1 0 0,1 0 1 0 0,-1 0 0 0 0,1 0-1 0 0,-1-1 1 0 0,0 1-1 0 0,0-1 1 0 0,0-1 0 0 0,0 1-1 0 0,0-1 1 0 0,0 0-1 0 0,0-1 1 0 0,-4 0-59 0 0,9 1-8 0 0,-23 3-520 0 0,-36 1-992 0 0,23-7-7399 0 0,29-1 1029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5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5 9473 0 0,'0'0'4998'0'0,"0"0"-4702"0"0,0 0-380 0 0,0 0 272 0 0,-6 0-73 0 0,-25-5-147 0 0,51 11-583 0 0,-16-6 679 0 0,-1 0 1 0 0,0-1 0 0 0,0 2 0 0 0,0-1-1 0 0,0 0 1 0 0,0 0 0 0 0,0 1 0 0 0,0 0 0 0 0,0 0-1 0 0,0 0 1 0 0,0 0 0 0 0,0 0 0 0 0,0 0-1 0 0,0 1 1 0 0,0-1 0 0 0,-1 1 0 0 0,1 0-1 0 0,-1 0 1 0 0,1 0 0 0 0,-1 0 0 0 0,0 0-1 0 0,0 1 1 0 0,0-1 0 0 0,0 1 0 0 0,0-1 0 0 0,-1 1-1 0 0,1 0 1 0 0,-1-1 0 0 0,1 1 0 0 0,-1 0-1 0 0,0 0 1 0 0,0 0 0 0 0,0 0 0 0 0,-1 0-1 0 0,1 0 1 0 0,-1 1 0 0 0,0-1 0 0 0,0 0 0 0 0,0 0-1 0 0,0 0 1 0 0,0 0 0 0 0,-1 0 0 0 0,1 0-1 0 0,-1 0 1 0 0,0 0 0 0 0,0 0 0 0 0,0 0-1 0 0,0 0 1 0 0,-1 0 0 0 0,0 2-65 0 0,-78 90 425 0 0,83-92-388 0 0,0-1-1 0 0,0 0 1 0 0,0 0 0 0 0,0 0 0 0 0,0 0 0 0 0,1 0 0 0 0,-1-1 0 0 0,1 1 0 0 0,-1-1 0 0 0,1 0-1 0 0,0 0 1 0 0,-1 0 0 0 0,1-1 0 0 0,0 1 0 0 0,-1-1 0 0 0,1 0 0 0 0,0 0 0 0 0,0 0-1 0 0,-1-1 1 0 0,1 1 0 0 0,0-1 0 0 0,0 0-37 0 0,0 1 12 0 0,86-16-410 0 0,-32-4-5971 0 0,-45 16 536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7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9 3056 0 0,'0'0'7419'0'0,"0"0"-5767"0"0,0 0-1357 0 0,0 0-39 0 0,0 0 277 0 0,0 0-210 0 0,0 0-144 0 0,0 0 157 0 0,-5 6 194 0 0,3-5-458 0 0,0 1-1 0 0,1 0 0 0 0,-1 0 0 0 0,0-1 1 0 0,1 1-1 0 0,0 1 0 0 0,-1-1 0 0 0,1 0 0 0 0,0 0 1 0 0,0 0-1 0 0,0 1 0 0 0,0-1 0 0 0,0 0 1 0 0,1 1-1 0 0,-1-1 0 0 0,1 1 0 0 0,0-1 1 0 0,-1 1-1 0 0,1-1 0 0 0,0 1 0 0 0,0-1 1 0 0,1 1-1 0 0,-1-1 0 0 0,0 1 0 0 0,1-1 0 0 0,0 0 1 0 0,-1 1-1 0 0,1-1 0 0 0,0 0 0 0 0,0 1 1 0 0,1-1-1 0 0,-1 0 0 0 0,0 0 0 0 0,1 0 1 0 0,-1 0-1 0 0,1 0 0 0 0,0 0 0 0 0,-1 0 1 0 0,1-1-1 0 0,0 1 0 0 0,0-1 0 0 0,0 1 0 0 0,0-1 1 0 0,0 0-1 0 0,1 0 0 0 0,-1 0 0 0 0,0 0 1 0 0,1 0-1 0 0,-1 0 0 0 0,0-1 0 0 0,2 1-71 0 0,-3 0 7 0 0,1-1 0 0 0,-1 1 0 0 0,1-1 0 0 0,-1 1 0 0 0,1-1 0 0 0,-1 0 0 0 0,1 1 0 0 0,0-1 0 0 0,-1 0 0 0 0,1 0 0 0 0,-1 0 0 0 0,1-1 0 0 0,0 1 0 0 0,-1 0 0 0 0,1 0 0 0 0,-1-1 0 0 0,1 1 0 0 0,-1-1 0 0 0,1 0 0 0 0,-1 1 0 0 0,1-1 0 0 0,-1 0 0 0 0,0 0 0 0 0,1 0 0 0 0,-1 0 0 0 0,0 0 0 0 0,0 0 0 0 0,0 0 0 0 0,0 0 0 0 0,0 0 0 0 0,0-1 0 0 0,0 1 0 0 0,0 0 0 0 0,0-1 0 0 0,0 1 0 0 0,-1-1 0 0 0,1 1 0 0 0,-1-1 0 0 0,1 1 0 0 0,-1-1 0 0 0,1 1 0 0 0,-1-1 0 0 0,0 1 0 0 0,0-1 0 0 0,0 0 0 0 0,0 1 0 0 0,0-1 0 0 0,0 1 0 0 0,0-1 0 0 0,-1 0 0 0 0,1 1 0 0 0,0-1 0 0 0,-1 1 0 0 0,0-1 0 0 0,1 1 0 0 0,-1-1 0 0 0,0 1 0 0 0,1 0 0 0 0,-1-1 0 0 0,0 1 0 0 0,0 0 0 0 0,0 0 0 0 0,0-1 0 0 0,-2 0-7 0 0,-3-7-862 0 0,-8-13-5076 0 0,3 0-3542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0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0 260 0 0,'0'0'0'0'0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7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8585 0 0,'0'0'3943'0'0,"0"0"-3250"0"0,0 0-853 0 0,0 0 463 0 0,0 0 94 0 0,0 0-99 0 0,28 13-252 0 0,58 47 318 0 0,-85-59-295 0 0,1 1 0 0 0,0 0 0 0 0,0-1 0 0 0,-1 1-1 0 0,1 0 1 0 0,-1 0 0 0 0,1 0 0 0 0,-1 0 0 0 0,0 0 0 0 0,0 0-1 0 0,0 0 1 0 0,0 1 0 0 0,0-1 0 0 0,-1 0 0 0 0,1 0 0 0 0,-1 1-1 0 0,1-1 1 0 0,-1 1 0 0 0,0-1 0 0 0,0 0 0 0 0,0 1-1 0 0,0-1 1 0 0,0 1 0 0 0,-1-1 0 0 0,1 0 0 0 0,-1 1 0 0 0,1-1-1 0 0,-1 0 1 0 0,0 0 0 0 0,0 1 0 0 0,0-1 0 0 0,0 0-1 0 0,0 0 1 0 0,-1 0 0 0 0,1 0 0 0 0,-1 0 0 0 0,1 0 0 0 0,-1-1-1 0 0,0 1 1 0 0,0 0-69 0 0,-121 92 802 0 0,188-74 66 0 0,34-7-806 0 0,-57-4-5647 0 0,-36-8-643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6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172 329 1032 0 0,'0'0'312'0'0,"0"0"-312"0"0,0 0-640 0 0</inkml:trace>
  <inkml:trace contextRef="#ctx0" brushRef="#br0" timeOffset="358.96">276 145 5501 0 0,'0'0'3554'0'0,"0"0"-2243"0"0,3-8-843 0 0,-1 6-334 0 0,0-1 0 0 0,-1 0 0 0 0,1 0 0 0 0,-1 0 0 0 0,0 0 0 0 0,1 0 0 0 0,-1-1 0 0 0,-1 1 0 0 0,1 0 0 0 0,0 0 0 0 0,-1-1 0 0 0,0 1 0 0 0,0 0 0 0 0,0-1 0 0 0,0 1 0 0 0,0-1 0 0 0,-1 1-1 0 0,1 0 1 0 0,-1 0 0 0 0,0-1 0 0 0,0 1 0 0 0,0 0 0 0 0,-1 0 0 0 0,1 0 0 0 0,-1 0 0 0 0,1 0 0 0 0,-1 0 0 0 0,0 1 0 0 0,0-1 0 0 0,-1 1 0 0 0,1-1 0 0 0,0 1 0 0 0,-1 0 0 0 0,-1-2-134 0 0,1 1 8 0 0,0 0 1 0 0,0 1-1 0 0,0-1 1 0 0,0 1-1 0 0,0-1 1 0 0,-1 1-1 0 0,1 0 0 0 0,-1 0 1 0 0,0 1-1 0 0,1-1 1 0 0,-1 1-1 0 0,0 0 1 0 0,0 0-1 0 0,0 0 1 0 0,0 0-1 0 0,0 1 1 0 0,0-1-1 0 0,0 1 1 0 0,0 0-1 0 0,0 1 1 0 0,0-1-1 0 0,0 1 0 0 0,0-1 1 0 0,0 1-1 0 0,0 0 1 0 0,0 1-1 0 0,1-1 1 0 0,-1 1-1 0 0,0-1 1 0 0,1 1-1 0 0,-1 0 1 0 0,1 0-1 0 0,-1 1 1 0 0,1-1-1 0 0,0 1 1 0 0,0 0-1 0 0,0 0 0 0 0,1 0 1 0 0,-1 0-1 0 0,1 0 1 0 0,0 0-1 0 0,-1 1 1 0 0,0 3-9 0 0,-1 17 58 0 0,1 1 0 0 0,1 0 1 0 0,1 0-1 0 0,1 0 0 0 0,2 0 0 0 0,0 0 1 0 0,2-1-1 0 0,1 1 0 0 0,0-1 0 0 0,2 0 1 0 0,5 12-59 0 0,1 13 269 0 0,37 220 1061 0 0,-49-253-1264 0 0,0 0 0 0 0,-1-1 0 0 0,-1 1 0 0 0,0 0 0 0 0,-1 0 0 0 0,-1-1 0 0 0,0 1 0 0 0,-1-1 0 0 0,-1 0 0 0 0,-1 0 0 0 0,0 0 1 0 0,0-1-1 0 0,-2 0 0 0 0,1 0 0 0 0,-2-1 0 0 0,0 0-66 0 0,7-11 17 0 0,0 0 0 0 0,-1 0 0 0 0,1 0 0 0 0,0-1 0 0 0,-1 1 1 0 0,1-1-1 0 0,-1 0 0 0 0,1 0 0 0 0,-1 0 0 0 0,0 0 0 0 0,1 0 0 0 0,-1 0 1 0 0,0-1-1 0 0,0 1 0 0 0,1-1 0 0 0,-1 0 0 0 0,0 0 0 0 0,0 0 0 0 0,0 0 1 0 0,0 0-1 0 0,1-1 0 0 0,-1 1 0 0 0,0-1 0 0 0,0 0 0 0 0,1 0 0 0 0,-1 0 1 0 0,1 0-1 0 0,-1 0 0 0 0,1-1 0 0 0,-1 1 0 0 0,1-1 0 0 0,0 1 0 0 0,-1-1 1 0 0,0-1-18 0 0,-22-21-2366 0 0,9-3-3723 0 0,17 22 1124 0 0,6 4-1248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5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196 128 13697 0 0,'0'0'4193'0'0,"0"0"-4193"0"0,0 0-680 0 0,0 0 344 0 0,-40-7 272 0 0,17 3 52 0 0,-3 1-805 0 0,1 0-571 0 0,6 1-2488 0 0,-3-6-3141 0 0</inkml:trace>
  <inkml:trace contextRef="#ctx0" brushRef="#br0" timeOffset="263.97">215 38 11521 0 0,'0'0'5821'0'0,"0"0"-5401"0"0,0 0-368 0 0,0 0 564 0 0,0 0-308 0 0,0 0-308 0 0,0 0-100 0 0,-69-20-48 0 0,23 15-668 0 0,2 1-969 0 0,8-1-1435 0 0,17 1-3436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4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76 9129 0 0,'0'0'4944'0'0,"0"0"-4464"0"0,0 0-164 0 0,0 0 676 0 0,0 0-111 0 0,0 0-605 0 0,0 0-76 0 0,-47-6-40 0 0,24 5-160 0 0,-3 1-8 0 0,1 0 0 0 0,-2 0 4 0 0,1 0-244 0 0,1 0-933 0 0,3 0-647 0 0,8-2-2300 0 0,0-10-3245 0 0</inkml:trace>
  <inkml:trace contextRef="#ctx0" brushRef="#br0" timeOffset="154.51">162 1 11969 0 0,'0'0'2548'0'0,"0"0"-2268"0"0,0 0 60 0 0,25 43 276 0 0,-25-27-36 0 0,3-1-227 0 0,-10-1-29 0 0,-1 1-100 0 0,1-1-224 0 0,-3-2-188 0 0,0-1-485 0 0,1-2-487 0 0,1-3-1164 0 0,4-2-3384 0 0,1-6-1473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23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70 1160 0 0,'0'0'5797'0'0,"0"0"-3726"0"0,0 0-1027 0 0,5-6 303 0 0,20-32 1714 0 0,-27 35-2973 0 0,0 1 0 0 0,0 0 0 0 0,-1 0 0 0 0,1 0 0 0 0,0 0 0 0 0,-1 1 0 0 0,1-1 0 0 0,-1 1 0 0 0,0-1 0 0 0,1 1 0 0 0,-1 0 1 0 0,0 0-1 0 0,0 0 0 0 0,0 1 0 0 0,0-1 0 0 0,0 1 0 0 0,0-1 0 0 0,0 1 0 0 0,0 0 0 0 0,0 0 0 0 0,0 0 0 0 0,0 1 0 0 0,0-1 0 0 0,0 1-88 0 0,0-1 76 0 0,-10-1-113 0 0,0 0 0 0 0,1 1 1 0 0,-1 1-1 0 0,1 0 0 0 0,-1 0 0 0 0,1 1 0 0 0,0 1 1 0 0,-1 0-1 0 0,1 1 0 0 0,1 1 0 0 0,-1-1 1 0 0,1 2-1 0 0,-1 0 0 0 0,1 0 0 0 0,1 1 1 0 0,0 0-1 0 0,0 1 0 0 0,0 0 0 0 0,1 0 0 0 0,-4 5 37 0 0,13-10-1 0 0,-1 0-1 0 0,1 0 0 0 0,-1 1 0 0 0,1-1 0 0 0,0 0 0 0 0,0 0 0 0 0,1 0 0 0 0,-1 1 0 0 0,1-1 0 0 0,-1 0 0 0 0,1 0 0 0 0,0 0 0 0 0,0 0 0 0 0,1 0 1 0 0,-1 0-1 0 0,1 0 0 0 0,-1 0 0 0 0,1-1 0 0 0,0 1 0 0 0,0 0 0 0 0,0-1 0 0 0,0 0 0 0 0,0 1 0 0 0,1-1 0 0 0,-1 0 0 0 0,1 0 0 0 0,-1 0 1 0 0,1-1-1 0 0,0 1 0 0 0,0-1 0 0 0,0 1 0 0 0,0-1 0 0 0,0 0 0 0 0,0 0 0 0 0,0 0 0 0 0,0 0 0 0 0,0-1 0 0 0,4 1 2 0 0,8 6 2 0 0,26 13-42 0 0,-30-17 142 0 0,-1 1-1 0 0,1 0 1 0 0,-1 1-1 0 0,0 0 0 0 0,0 1 1 0 0,0 0-1 0 0,-1 1 1 0 0,0-1-1 0 0,0 2 0 0 0,-1-1 1 0 0,0 1-1 0 0,0 1 1 0 0,-1-1-1 0 0,0 1 1 0 0,0 0-1 0 0,0 3-101 0 0,-7-9 42 0 0,1 0 0 0 0,-1 0 0 0 0,0 0 0 0 0,0 1 0 0 0,0-1 1 0 0,0 0-1 0 0,0 0 0 0 0,-1 1 0 0 0,0-1 0 0 0,1 0 0 0 0,-1 0 0 0 0,0 0 0 0 0,-1 0 0 0 0,1 0 0 0 0,0 0 1 0 0,-1 0-1 0 0,0-1 0 0 0,0 1 0 0 0,1 0 0 0 0,-1-1 0 0 0,-1 0 0 0 0,1 1 0 0 0,0-1 0 0 0,-1 0 1 0 0,1 0-1 0 0,-1 0 0 0 0,0 0 0 0 0,1-1 0 0 0,-1 1 0 0 0,0-1 0 0 0,0 0 0 0 0,0 1 0 0 0,0-1 0 0 0,0-1 1 0 0,0 1-1 0 0,-1 0 0 0 0,1-1-42 0 0,-122 21 326 0 0,70-29-1803 0 0,44-9-6359 0 0,11 11 1104 0 0</inkml:trace>
  <inkml:trace contextRef="#ctx0" brushRef="#br0" timeOffset="420.79">516 498 2916 0 0,'0'0'6304'0'0,"0"0"-3963"0"0,0 0-1785 0 0,0 0 35 0 0,0 0 158 0 0,0 0-16 0 0,0 0-191 0 0,0 0-13 0 0,0 0-21 0 0,0 5-70 0 0,-31 142 1549 0 0,33-137-3624 0 0,5-8-6894 0 0,3-6 505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37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19 7293 0 0,'0'0'4996'0'0,"0"0"-3503"0"0,0 0-1302 0 0,0 0 57 0 0,0 0-29 0 0,0 0-20 0 0,6-2-36 0 0,-1-1-129 0 0,0 1 1 0 0,0-1-1 0 0,0 1 1 0 0,1 1-1 0 0,-1-1 1 0 0,1 1-1 0 0,-1 0 0 0 0,1 0 1 0 0,-1 1-1 0 0,1-1 1 0 0,0 1-1 0 0,-1 0 1 0 0,1 1-1 0 0,0 0 0 0 0,-1 0 1 0 0,1 0-1 0 0,-1 0 1 0 0,1 1-1 0 0,-1 0 1 0 0,0 0-1 0 0,0 0 0 0 0,0 1 1 0 0,0 0-1 0 0,0 0 1 0 0,0 0-1 0 0,-1 0 1 0 0,1 1-1 0 0,-1 0 0 0 0,0 0 1 0 0,0 0-1 0 0,-1 0 1 0 0,1 1-1 0 0,-1-1 1 0 0,0 1-1 0 0,0 0 0 0 0,0 1-34 0 0,-4-1 71 0 0,0 0 0 0 0,-1 0 0 0 0,1 0 0 0 0,-1 0 0 0 0,0 0 0 0 0,-1 0 0 0 0,1-1 0 0 0,-1 1 0 0 0,0-1 0 0 0,0 0 0 0 0,0 0 0 0 0,-1 0 0 0 0,1 0 0 0 0,-1 0 0 0 0,0-1 0 0 0,0 0 0 0 0,-1 0 0 0 0,1 0 0 0 0,0 0 0 0 0,-1 0 0 0 0,0-1 0 0 0,0 0 0 0 0,0 0 0 0 0,0 0 0 0 0,0-1 0 0 0,-1 1-71 0 0,-49 30 51 0 0,106-18 528 0 0,-22-12-772 0 0,66-1 97 0 0,-38-15-5978 0 0,-42 4-195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38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3132 0 0,'0'0'5493'0'0,"0"0"-4120"0"0,7 3-1181 0 0,2-1-55 0 0,0 0 0 0 0,-1 1-1 0 0,1 1 1 0 0,-1-1-1 0 0,1 1 1 0 0,-1 1 0 0 0,0 0-1 0 0,-1 0 1 0 0,1 0 0 0 0,-1 1-1 0 0,0 0 1 0 0,-1 0 0 0 0,1 1-1 0 0,-1 0 1 0 0,0 0 0 0 0,-1 0-1 0 0,0 1 1 0 0,0 0 0 0 0,-1 0-1 0 0,3 4-136 0 0,-8-9 61 0 0,0-1 0 0 0,0 1 0 0 0,0-1 0 0 0,0 0 0 0 0,0 0 0 0 0,-1 1-1 0 0,1-1 1 0 0,0 0 0 0 0,-1 0 0 0 0,0 0 0 0 0,0 0 0 0 0,1-1 0 0 0,-1 1 0 0 0,0 0 0 0 0,0-1-1 0 0,-1 1 1 0 0,1-1 0 0 0,0 0 0 0 0,0 0 0 0 0,-1 0 0 0 0,1 0 0 0 0,0 0 0 0 0,-1 0-1 0 0,1-1 1 0 0,-1 1 0 0 0,1-1 0 0 0,-1 0 0 0 0,1 1 0 0 0,-1-1 0 0 0,0 0 0 0 0,1-1 0 0 0,-1 1-1 0 0,1 0 1 0 0,-1-1 0 0 0,-2 0-61 0 0,6 1 2 0 0,-1 1-1 0 0,0-1 0 0 0,0 1 1 0 0,0-1-1 0 0,0 0 1 0 0,0 1-1 0 0,0-1 0 0 0,0 1 1 0 0,0-1-1 0 0,0 1 0 0 0,0-1 1 0 0,0 0-1 0 0,0 1 1 0 0,0-1-1 0 0,0 1 0 0 0,-1-1 1 0 0,1 0-1 0 0,0 1 1 0 0,0-1-1 0 0,0 1 0 0 0,-1-1 1 0 0,1 0-1 0 0,0 1 0 0 0,0-1 1 0 0,-1 0-1 0 0,1 1 1 0 0,0-1-1 0 0,-1 0 0 0 0,1 0 1 0 0,0 1-1 0 0,-1-1 1 0 0,1 0-1 0 0,0 0 0 0 0,-1 0 1 0 0,1 1-2 0 0,8 2 100 0 0,1 2 0 0 0,-1-1 0 0 0,0 1 0 0 0,0 0 0 0 0,0 1 0 0 0,-1 0 0 0 0,0 0 0 0 0,0 0 0 0 0,-1 1 0 0 0,1 0 0 0 0,-1 1 0 0 0,-1-1 0 0 0,1 1 0 0 0,-2 0 0 0 0,1 0 0 0 0,-1 1 1 0 0,3 5-101 0 0,-10-10 62 0 0,1 0 1 0 0,-1-1 0 0 0,1 1 0 0 0,-1-1 0 0 0,0 0 0 0 0,0 0 0 0 0,0 0 0 0 0,-1 0-1 0 0,1 0 1 0 0,-1-1 0 0 0,1 0 0 0 0,-1 1 0 0 0,0-2 0 0 0,0 1 0 0 0,0 0 0 0 0,0-1-1 0 0,0 1 1 0 0,-1-1 0 0 0,1 0 0 0 0,0-1 0 0 0,0 1 0 0 0,-1-1 0 0 0,1 0 0 0 0,0 0-1 0 0,-1 0 1 0 0,1 0 0 0 0,0-1 0 0 0,-1 0 0 0 0,1 0 0 0 0,0 0 0 0 0,0 0 0 0 0,-3-2-63 0 0,1 3-87 0 0,-63-7-1571 0 0,23-1-5035 0 0,29 4 303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36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322 878 9761 0 0,'0'0'7973'0'0,"0"0"-7725"0"0,0 0-248 0 0,-39 2-64 0 0,8-2 64 0 0,2-2 76 0 0,-5-1-28 0 0,0 1-44 0 0,6-1 0 0 0,-1-2 4 0 0,2 0-8 0 0,2 0-964 0 0,7-1-305 0 0,3-2-651 0 0,7-1-1192 0 0,4 3-2929 0 0</inkml:trace>
  <inkml:trace contextRef="#ctx0" brushRef="#br0" timeOffset="251.52">190 819 8765 0 0,'0'0'2724'0'0,"0"0"-1596"0"0,39 43 124 0 0,-32-24-140 0 0,-5 0-356 0 0,-2 1-87 0 0,-5 0-145 0 0,-1-2-176 0 0,-5-1-348 0 0,2-2-100 0 0,-4-2-696 0 0,5-1-401 0 0,0-4-895 0 0,4-2-2628 0 0,3-5-3625 0 0</inkml:trace>
  <inkml:trace contextRef="#ctx0" brushRef="#br0" timeOffset="640.09">839 8 9925 0 0,'0'0'2079'0'0,"0"0"-1128"0"0,0 0-401 0 0,0 0-264 0 0,-8-2-182 0 0,5 0-95 0 0,0 1-1 0 0,0 1 1 0 0,0-1-1 0 0,0 0 1 0 0,0 1-1 0 0,0 0 1 0 0,0-1 0 0 0,0 1-1 0 0,0 0 1 0 0,0 1-1 0 0,0-1 1 0 0,0 0-1 0 0,0 1 1 0 0,0 0-1 0 0,0 0 1 0 0,0 0-1 0 0,0 0 1 0 0,1 0-1 0 0,-1 0 1 0 0,0 1-1 0 0,1-1 1 0 0,-1 1 0 0 0,1 0-1 0 0,-1 0 1 0 0,1 0-1 0 0,0 0 1 0 0,0 0-1 0 0,0 0 1 0 0,0 1-1 0 0,0-1 1 0 0,0 1-1 0 0,1-1 1 0 0,-1 1-1 0 0,1 0 1 0 0,-1 1-9 0 0,-6 20 154 0 0,1 0 0 0 0,1 1 1 0 0,1 0-1 0 0,1 0 0 0 0,1 0 0 0 0,2 0 0 0 0,0 1 1 0 0,2-1-1 0 0,0 0 0 0 0,5 20-154 0 0,59 257 1790 0 0,-47-239-1626 0 0,-2-1-1 0 0,-3 2 1 0 0,-3 0 0 0 0,-3 0-1 0 0,-2 6-163 0 0,-5-66 36 0 0,1 0 0 0 0,0 0 0 0 0,-1 0 1 0 0,0 1-1 0 0,0-1 0 0 0,0 0 0 0 0,-1 0 0 0 0,1 0 0 0 0,-1 0 0 0 0,0 0 0 0 0,0 0 0 0 0,0 0 0 0 0,-1 0 0 0 0,0-1 0 0 0,1 1 0 0 0,-1 0 0 0 0,0-1 0 0 0,-1 1 0 0 0,1-1 0 0 0,-1 0 0 0 0,1 0 0 0 0,-1 0 0 0 0,0 0 0 0 0,0 0 0 0 0,0-1 0 0 0,-1 1 0 0 0,1-1 0 0 0,-1 0 1 0 0,1 0-1 0 0,-1 0 0 0 0,0 0 0 0 0,1-1 0 0 0,-1 1 0 0 0,0-1 0 0 0,0 0 0 0 0,-2 0-36 0 0,-13 0 12 0 0,1-2 1 0 0,-1 1-1 0 0,1-2 1 0 0,-1-1 0 0 0,1 0-1 0 0,0-1 1 0 0,0-1-1 0 0,1-1 1 0 0,-1 0-1 0 0,-2-3-12 0 0,-58-32-8172 0 0,69 33 1505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35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 1644 0 0,'0'0'7951'0'0,"0"0"-5496"0"0,0 0-1737 0 0,0 0 64 0 0,0 0-220 0 0,0 0-377 0 0,-3 7 234 0 0,-3 23 0 0 0,1 0 1 0 0,1 0-1 0 0,2 0 1 0 0,1 0-1 0 0,1 1 0 0 0,1-1 1 0 0,5 25-420 0 0,7-1 808 0 0,-16-58-820 0 0,0-1 1 0 0,0 0-1 0 0,0 1 1 0 0,-1-1-1 0 0,0 1 1 0 0,0 0-1 0 0,0 0 0 0 0,0 1 1 0 0,-1-1-1 0 0,0 1 1 0 0,1 0-1 0 0,-1 0 1 0 0,0 1-1 0 0,-1-1 1 0 0,1 1-1 0 0,0 0 1 0 0,-1 1-1 0 0,1-1 1 0 0,-1 1-1 0 0,1 0 1 0 0,-1 0-1 0 0,1 1 1 0 0,-1 0-1 0 0,0 0 1 0 0,1 0-1 0 0,-1 1 1 0 0,0-1-1 0 0,1 1 0 0 0,-1 1 1 0 0,1-1-1 0 0,-1 1 1 0 0,1 0-1 0 0,0 0 1 0 0,0 0-1 0 0,-2 2 12 0 0,4-2 16 0 0,0 0-1 0 0,0 0 1 0 0,0 0-1 0 0,0 0 1 0 0,1 0-1 0 0,-1 0 1 0 0,1 1-1 0 0,0-1 1 0 0,0 1-1 0 0,0 0 1 0 0,0 0-1 0 0,0-1 1 0 0,0 1-1 0 0,1 0 1 0 0,-1 1-1 0 0,1-1 1 0 0,0 0-1 0 0,0 0 0 0 0,0 0 1 0 0,1 1-1 0 0,-1-1 1 0 0,1 1-1 0 0,-1-1 1 0 0,1 0-1 0 0,0 1 1 0 0,1-1-1 0 0,-1 0 1 0 0,1 1-1 0 0,-1-1 1 0 0,1 0-1 0 0,0 1 1 0 0,0-1-1 0 0,0 0 1 0 0,1 0-1 0 0,-1 0 1 0 0,1 0-1 0 0,-1 0 1 0 0,1 0-1 0 0,0 0 1 0 0,0-1-1 0 0,3 3-15 0 0,86 18-36 0 0,-58-23-2725 0 0,-3-6-3736 0 0,-5-3-2564 0 0</inkml:trace>
  <inkml:trace contextRef="#ctx0" brushRef="#br0" timeOffset="247.4">350 336 12925 0 0,'0'0'2338'0'0,"0"0"-1806"0"0,0 0-310 0 0,0 0-95 0 0,0 0-113 0 0,6-2-183 0 0,-2 1 161 0 0,0 0-1 0 0,0 1 1 0 0,0-1-1 0 0,0 1 0 0 0,1 0 1 0 0,-1 0-1 0 0,0 1 1 0 0,0-1-1 0 0,0 1 0 0 0,0 0 1 0 0,0 0-1 0 0,0 0 0 0 0,0 1 1 0 0,0-1-1 0 0,0 1 1 0 0,-1 0-1 0 0,1 0 0 0 0,-1 0 1 0 0,1 1-1 0 0,-1-1 1 0 0,0 1-1 0 0,0 0 0 0 0,0 0 1 0 0,0 0-1 0 0,1 2 9 0 0,-1-4 35 0 0,-1 0 1 0 0,1 0-1 0 0,-1 0 0 0 0,0 1 0 0 0,1-1 1 0 0,-1 0-1 0 0,0 1 0 0 0,0 0 0 0 0,0-1 0 0 0,0 1 1 0 0,-1 0-1 0 0,1 0 0 0 0,0 0 0 0 0,-1 0 1 0 0,1 1-1 0 0,-1-1 0 0 0,0 0 0 0 0,0 0 1 0 0,0 1-1 0 0,0-1 0 0 0,0 1 0 0 0,0-1 0 0 0,-1 1 1 0 0,1-1-1 0 0,-1 1 0 0 0,0 0 0 0 0,0-1 1 0 0,0 1-1 0 0,0-1 0 0 0,0 1 0 0 0,0 0 1 0 0,-1-1-1 0 0,1 1 0 0 0,-1-1 0 0 0,0 1 0 0 0,0-1 1 0 0,0 1-1 0 0,0-1 0 0 0,0 0 0 0 0,0 1 1 0 0,-1-1-1 0 0,1 0 0 0 0,-1 0 0 0 0,1 0 1 0 0,-1 0-1 0 0,0 0 0 0 0,0 0 0 0 0,0-1 0 0 0,0 1 1 0 0,0-1-1 0 0,-1 1-35 0 0,-29 6-1307 0 0,11-9-4154 0 0,13-4-1830 0 0</inkml:trace>
  <inkml:trace contextRef="#ctx0" brushRef="#br0" timeOffset="496.08">578 352 11145 0 0,'0'0'4185'0'0,"0"0"-3278"0"0,0 0-463 0 0,-5 7-165 0 0,5-6-272 0 0,-4 2 8 0 0,1 0 0 0 0,0 0 0 0 0,0 1 0 0 0,0 0 0 0 0,1-1 0 0 0,-1 1 0 0 0,1 0 0 0 0,0 0 0 0 0,0 0 0 0 0,1 1 0 0 0,-1-1 0 0 0,1 0 0 0 0,0 1 0 0 0,0-1 0 0 0,0 1 0 0 0,0-1 0 0 0,1 1 0 0 0,0-1 0 0 0,0 1 0 0 0,0 0 0 0 0,1-1 0 0 0,-1 1 0 0 0,1-1 0 0 0,0 1 0 0 0,0-1 1 0 0,1 0-1 0 0,-1 1 0 0 0,3 2-15 0 0,30 24-401 0 0,-7-18-7336 0 0,-22-12 919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2:30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3628 664 11265 0 0,'0'0'2752'0'0,"0"0"-2120"0"0,0 0-504 0 0,0 0 60 0 0,0 0 128 0 0,0 0 48 0 0,-54-6 12 0 0,32 4-184 0 0,-1 1-192 0 0,-1 1-8 0 0,3 0-668 0 0,0 0-80 0 0,7-1-232 0 0,2-2-932 0 0,4 0-2440 0 0,6-3-2601 0 0</inkml:trace>
  <inkml:trace contextRef="#ctx0" brushRef="#br0" timeOffset="418.65">3851 499 9005 0 0,'0'0'2625'0'0,"0"0"-1985"0"0,0 0-772 0 0,0 0 388 0 0,0 6 241 0 0,0-2-483 0 0,-1-2 44 0 0,0 1 0 0 0,0-1 0 0 0,0 0 0 0 0,1 0 0 0 0,-1 1 0 0 0,1-1 0 0 0,-1 0 0 0 0,1 1 0 0 0,0-1 0 0 0,0 0 1 0 0,0 1-1 0 0,0-1 0 0 0,0 0 0 0 0,0 1 0 0 0,1-1 0 0 0,-1 0 0 0 0,1 1 0 0 0,0-1 0 0 0,0 0 0 0 0,0 0 0 0 0,0 1 0 0 0,0-1 0 0 0,0 0 1 0 0,0 0-1 0 0,1 0 0 0 0,-1-1 0 0 0,1 1 0 0 0,-1 0 0 0 0,1 0 0 0 0,0-1 0 0 0,0 1 0 0 0,-1-1 0 0 0,1 0 0 0 0,0 1 0 0 0,0-1 0 0 0,1 0 1 0 0,-1 0-1 0 0,0 0 0 0 0,0-1 0 0 0,0 1 0 0 0,1 0 0 0 0,-1-1 0 0 0,0 1 0 0 0,1-1 0 0 0,-1 0 0 0 0,1 0 0 0 0,-1 0 0 0 0,0 0 0 0 0,1 0 1 0 0,-1-1-1 0 0,0 1 0 0 0,1-1 0 0 0,-1 1-58 0 0,38-54 548 0 0,-31 73-232 0 0,29 87 1119 0 0,-37-103-1410 0 0,0 0-1 0 0,-1 0 0 0 0,1 0 0 0 0,-1 0 1 0 0,1 0-1 0 0,-1 0 0 0 0,0 0 1 0 0,0 0-1 0 0,-1 0 0 0 0,1 0 0 0 0,-1 0 1 0 0,1 0-1 0 0,-1 0 0 0 0,0 0 0 0 0,0 0 1 0 0,0 0-1 0 0,-1 0 0 0 0,1 0 1 0 0,-1-1-1 0 0,1 1 0 0 0,-1-1 0 0 0,0 1 1 0 0,0-1-1 0 0,0 0 0 0 0,0 1 0 0 0,-1-1 1 0 0,1 0-1 0 0,0 0 0 0 0,-1-1 1 0 0,0 1-1 0 0,1-1 0 0 0,-2 1-24 0 0,-44 2-1209 0 0,19-17-4031 0 0,22 5-569 0 0</inkml:trace>
  <inkml:trace contextRef="#ctx0" brushRef="#br0" timeOffset="763.25">4124 737 8749 0 0,'0'0'3465'0'0,"0"0"-2583"0"0,0 0-745 0 0,0 0-29 0 0,0 0 45 0 0,0 0-29 0 0,0 0-1 0 0,0 0 36 0 0,0 0 9 0 0,-3-6-55 0 0,3 6-106 0 0,1 0-11 0 0,-1 0 0 0 0,1 0 1 0 0,-1 0-1 0 0,1 0 0 0 0,0 0 0 0 0,-1 0 0 0 0,1 0 1 0 0,-1 0-1 0 0,1 0 0 0 0,0 0 0 0 0,-1 0 1 0 0,1 0-1 0 0,-1 0 0 0 0,1 0 0 0 0,0 0 1 0 0,-1-1-1 0 0,1 1 0 0 0,-1 0 0 0 0,1-1 1 0 0,-1 1-1 0 0,1 0 0 0 0,-1-1 0 0 0,1 1 0 0 0,-1 0 1 0 0,1-1-1 0 0,-1 1 0 0 0,0-1 0 0 0,1 1 1 0 0,-1-1-1 0 0,0 1 0 0 0,1-1 0 0 0,-1 1 1 0 0,0-1-1 0 0,1 1 0 0 0,-1-1 0 0 0,0 0 1 0 0,0 1-1 0 0,0-1 0 0 0,0 1 0 0 0,0-1 0 0 0,1 0 1 0 0,-1 1-1 0 0,0-1 0 0 0,0 1 0 0 0,-1-1 1 0 0,1 0-1 0 0,0 1 0 0 0,0-1 0 0 0,0 1 1 0 0,0-1-1 0 0,0 0 0 0 0,-1 1 0 0 0,1-1 1 0 0,0 1-1 0 0,0-1 0 0 0,-1 1 0 0 0,0-1 4 0 0,4 1 62 0 0,-1 0 0 0 0,0 0-1 0 0,1 0 1 0 0,-1 0-1 0 0,0 1 1 0 0,1-1 0 0 0,-1 1-1 0 0,0 0 1 0 0,0-1 0 0 0,0 1-1 0 0,0 0 1 0 0,0 0 0 0 0,0 1-1 0 0,0-1 1 0 0,0 0 0 0 0,0 1-1 0 0,0-1 1 0 0,-1 1-1 0 0,1-1 1 0 0,0 1 0 0 0,-1 0-1 0 0,0 0 1 0 0,1 0 0 0 0,-1 0-1 0 0,0 0 1 0 0,0 0 0 0 0,0 0-1 0 0,0 0 1 0 0,0 0 0 0 0,-1 0-1 0 0,1 0 1 0 0,-1 1-1 0 0,1-1 1 0 0,-1 0 0 0 0,0 1-1 0 0,0-1 1 0 0,0 0 0 0 0,0 1-1 0 0,0-1 1 0 0,0 0 0 0 0,-1 0-1 0 0,1 1 1 0 0,-1-1 0 0 0,0 0-1 0 0,1 0 1 0 0,-1 0-1 0 0,0 0 1 0 0,0 1 0 0 0,-1-1-1 0 0,1-1 1 0 0,0 1 0 0 0,-1 0-1 0 0,1 0 1 0 0,-1 0 0 0 0,1-1-1 0 0,-1 1 1 0 0,-1 0-62 0 0,-59 41 513 0 0,108-37 179 0 0,-9-6-661 0 0,22 1-1075 0 0,-21-3-3821 0 0,-27 0-992 0 0</inkml:trace>
  <inkml:trace contextRef="#ctx0" brushRef="#br0" timeOffset="2811.51">4708 763 1200 0 0,'0'0'8713'0'0,"0"0"-6577"0"0,0 0-1224 0 0,0 0-328 0 0,0 0 216 0 0,0 0-180 0 0,0 0-116 0 0,0 0-28 0 0,0 0 5 0 0,-32 2-205 0 0,14-2-164 0 0,-1 0-112 0 0,1-2-589 0 0,0-3-355 0 0,5 0-372 0 0,1-3-804 0 0,3 2-2360 0 0,8-9-2413 0 0</inkml:trace>
  <inkml:trace contextRef="#ctx0" brushRef="#br0" timeOffset="2982.28">4775 638 6141 0 0,'0'0'5260'0'0,"0"0"-4068"0"0,0 0-668 0 0,0 0-244 0 0,0 0 116 0 0,0 0 172 0 0,0 0 16 0 0,-49-9-232 0 0,27 8-300 0 0,1 1-52 0 0,-4 0-76 0 0,6 0-912 0 0,1 0-1048 0 0,7 0-2848 0 0,7-6-2481 0 0</inkml:trace>
  <inkml:trace contextRef="#ctx0" brushRef="#br0" timeOffset="-421.89">2908 366 2612 0 0,'0'0'1001'0'0,"0"0"1155"0"0,0 0-509 0 0,0 0-543 0 0,0 0-212 0 0,0 0-160 0 0,0 0-319 0 0,0 0-262 0 0,0 6 147 0 0,-1 4-87 0 0,1 0-1 0 0,1 0 0 0 0,0-1 0 0 0,0 1 1 0 0,1 0-1 0 0,0-1 0 0 0,1 1 1 0 0,0-1-1 0 0,1 1 0 0 0,0-1 0 0 0,0 0 1 0 0,1-1-1 0 0,0 1 0 0 0,0-1 1 0 0,6 6-211 0 0,-10-13 35 0 0,0 0 0 0 0,0 0 1 0 0,0 0-1 0 0,1 0 0 0 0,-1 0 1 0 0,0-1-1 0 0,1 1 0 0 0,-1 0 1 0 0,0-1-1 0 0,1 1 1 0 0,-1-1-1 0 0,1 0 0 0 0,-1 1 1 0 0,1-1-1 0 0,-1 0 0 0 0,1 0 1 0 0,0 0-1 0 0,-1 0 0 0 0,1 0 1 0 0,-1 0-1 0 0,1 0 0 0 0,-1-1 1 0 0,1 1-1 0 0,-1-1 1 0 0,0 1-1 0 0,1-1 0 0 0,-1 1 1 0 0,1-1-1 0 0,-1 0 0 0 0,0 1 1 0 0,1-1-1 0 0,-1 0 0 0 0,0 0 1 0 0,0 0-1 0 0,0 0 0 0 0,0 0 1 0 0,0-1-1 0 0,0 1 1 0 0,0 0-1 0 0,0 0 0 0 0,0-1 1 0 0,-1 1-1 0 0,1 0 0 0 0,0-1 1 0 0,-1 1-1 0 0,1-1 0 0 0,-1 1-35 0 0,18-71 1078 0 0,8 144-1426 0 0,-9 67 1906 0 0,-17-136-1561 0 0,-1 0 0 0 0,1 0 1 0 0,-1 0-1 0 0,1 0 0 0 0,-1 0 1 0 0,0 0-1 0 0,0 0 0 0 0,0 0 0 0 0,0 0 1 0 0,-1-1-1 0 0,1 1 0 0 0,-1 0 0 0 0,1-1 1 0 0,-1 1-1 0 0,0-1 0 0 0,0 0 0 0 0,0 1 1 0 0,-1-1-1 0 0,1 0 0 0 0,0 0 0 0 0,-1-1 1 0 0,0 1-1 0 0,1 0 0 0 0,-1-1 1 0 0,0 0-1 0 0,1 1 0 0 0,-1-1 0 0 0,0 0 1 0 0,0-1-1 0 0,0 1 0 0 0,0 0 0 0 0,0-1 1 0 0,0 0-1 0 0,0 1 0 0 0,0-1 0 0 0,0-1 1 0 0,-1 1-1 0 0,1 0 0 0 0,0-1 0 0 0,0 1 1 0 0,0-1-1 0 0,0 0 0 0 0,-2-1 3 0 0,-29-16-2275 0 0,18-4-4165 0 0,11 6-649 0 0</inkml:trace>
  <inkml:trace contextRef="#ctx0" brushRef="#br0" timeOffset="-205.55">3204 610 6129 0 0,'0'0'4999'0'0,"0"0"-3870"0"0,0 0-854 0 0,0 0 59 0 0,3 7 423 0 0,1 1-472 0 0,-1 1-1 0 0,0-1 1 0 0,-1 1 0 0 0,0-1-1 0 0,0 1 1 0 0,-1 0-1 0 0,0 0 1 0 0,0 0 0 0 0,-1 0-1 0 0,0 0 1 0 0,-1 0-1 0 0,0-1 1 0 0,-1 8-285 0 0,1 0 176 0 0,1-14-3499 0 0,1-2-3573 0 0,5-5-376 0 0</inkml:trace>
  <inkml:trace contextRef="#ctx0" brushRef="#br0" timeOffset="6723.02">2749 179 3300 0 0,'0'0'7395'0'0,"0"0"-4941"0"0,0 0-1626 0 0,0 0-566 0 0,0 0 7 0 0,-8-1 119 0 0,-245-7 2341 0 0,264 37-3746 0 0,-3-5 1082 0 0,-2 0 1 0 0,0 0 0 0 0,-1 0 0 0 0,-1 1 0 0 0,-2 0 0 0 0,0-1 0 0 0,-2 1 0 0 0,-1 0 0 0 0,0 0 0 0 0,-2 0 0 0 0,-4 16-66 0 0,-4 57 109 0 0,25 96-187 0 0,-12-188 106 0 0,-1-1 0 0 0,1 1 1 0 0,0 0-1 0 0,0-1 0 0 0,1 1 0 0 0,0-1 1 0 0,0 1-1 0 0,0-1 0 0 0,0 0 0 0 0,1-1 1 0 0,0 1-1 0 0,0 0 0 0 0,0-1 0 0 0,1 0 0 0 0,-1 0 1 0 0,1 0-1 0 0,0-1 0 0 0,0 0 0 0 0,0 0 1 0 0,1 0-1 0 0,-1 0 0 0 0,1-1 0 0 0,-1 0 1 0 0,1 0-1 0 0,0 0 0 0 0,0-1 0 0 0,0 0 1 0 0,0 0-1 0 0,0-1 0 0 0,5 1-28 0 0,51-5-1788 0 0,-20-6-5116 0 0,-15-1-2287 0 0</inkml:trace>
  <inkml:trace contextRef="#ctx0" brushRef="#br0" timeOffset="3420.55">5074 608 1356 0 0,'0'0'9809'0'0,"0"0"-7144"0"0,0 0-2359 0 0,0 0 287 0 0,0 0 157 0 0,0 0-50 0 0,0 0-207 0 0,0 0-249 0 0,3-3-163 0 0,-2 1-130 0 0,1-1-1 0 0,0 0 1 0 0,-1 1 0 0 0,1-1 0 0 0,-1 0-1 0 0,0 0 1 0 0,0 0 0 0 0,0 0 0 0 0,0 0-1 0 0,-1 0 1 0 0,1 0 0 0 0,-1 0 0 0 0,0 0-1 0 0,1 0 1 0 0,-2 0 0 0 0,1 0 0 0 0,0-1-1 0 0,0 1 1 0 0,-1 0 0 0 0,0 0 0 0 0,0 0-1 0 0,0 0 1 0 0,0 0 0 0 0,0 1 0 0 0,0-1-1 0 0,-1 0 1 0 0,1 0 0 0 0,-1 1 0 0 0,0-1-1 0 0,0 1 1 0 0,0-1 0 0 0,0 1 0 0 0,0 0-1 0 0,-1 0 1 0 0,1 0 0 0 0,-1 0 0 0 0,1 0-1 0 0,-1 1 1 0 0,0-1 0 0 0,1 1 0 0 0,-1 0-1 0 0,0-1 1 0 0,0 1 0 0 0,0 1 0 0 0,0-1-1 0 0,0 0 1 0 0,0 1 0 0 0,0-1 0 0 0,0 1-1 0 0,0 0 1 0 0,-1 0 0 0 0,1 0 0 0 0,0 1-1 0 0,-3 0 50 0 0,5-1-7 0 0,0 0 1 0 0,0 0-1 0 0,-1 0 0 0 0,1 1 0 0 0,0-1 0 0 0,-1 0 0 0 0,1 1 0 0 0,0-1 0 0 0,0 1 0 0 0,0-1 0 0 0,0 1 1 0 0,-1 0-1 0 0,1 0 0 0 0,0-1 0 0 0,0 1 0 0 0,0 0 0 0 0,0 0 0 0 0,1 0 0 0 0,-1 0 0 0 0,0 0 0 0 0,0 0 1 0 0,1 0-1 0 0,-1 1 0 0 0,0-1 0 0 0,1 0 0 0 0,-1 0 0 0 0,1 0 0 0 0,0 1 0 0 0,-1-1 0 0 0,1 0 0 0 0,0 1 1 0 0,0-1-1 0 0,0 0 0 0 0,-1 1 0 0 0,1-1 0 0 0,1 0 0 0 0,-1 0 0 0 0,0 1 0 0 0,0-1 0 0 0,0 0 0 0 0,1 1 1 0 0,-1-1-1 0 0,1 0 0 0 0,-1 0 0 0 0,1 0 0 0 0,-1 1 0 0 0,1-1 0 0 0,0 0 0 0 0,0 0 0 0 0,-1 0 0 0 0,1 0 1 0 0,1 0 6 0 0,38 62 533 0 0,-20-42-212 0 0,-14-17-240 0 0,0 1 0 0 0,0 0-1 0 0,-1 1 1 0 0,0-1-1 0 0,0 1 1 0 0,0 0 0 0 0,-1 0-1 0 0,1 0 1 0 0,-2 1-1 0 0,1 0 1 0 0,-1 0 0 0 0,0 0-1 0 0,0 0 1 0 0,-1 0-1 0 0,0 0 1 0 0,0 1 0 0 0,0-1-1 0 0,-1 1 1 0 0,-1-1 0 0 0,1 3-81 0 0,-3-8-21 0 0,1-1 1 0 0,-1 1 0 0 0,1-1 0 0 0,-1 1 0 0 0,0-1 0 0 0,0 0 0 0 0,0 0 0 0 0,0 1 0 0 0,0-1 0 0 0,0-1 0 0 0,0 1 0 0 0,0 0 0 0 0,0 0 0 0 0,0-1-1 0 0,-1 1 1 0 0,1-1 0 0 0,0 0 0 0 0,0 0 0 0 0,0 1 0 0 0,-1-2 0 0 0,1 1 0 0 0,0 0 0 0 0,0 0 0 0 0,-1-1 0 0 0,1 1 0 0 0,0-1 0 0 0,0 0 0 0 0,0 1-1 0 0,0-1 1 0 0,0 0 0 0 0,0 0 0 0 0,0 0 0 0 0,0-1 0 0 0,0 1 0 0 0,0 0 0 0 0,1-1 0 0 0,-1 1 0 0 0,0-1 0 0 0,1 0 0 0 0,0 1 0 0 0,-1-1-1 0 0,1 0 1 0 0,0 0 0 0 0,0 0 0 0 0,0 0 0 0 0,0 0 0 0 0,0 0 0 0 0,0-2 20 0 0,-1 1-21 0 0,1 0 0 0 0,0 0 0 0 0,0 0 0 0 0,0 0 0 0 0,0 0 0 0 0,1 0-1 0 0,-1-1 1 0 0,1 1 0 0 0,0 0 0 0 0,0 0 0 0 0,0 0 0 0 0,0 0 0 0 0,1-1 0 0 0,-1 1 0 0 0,1 0 0 0 0,0 0 0 0 0,0 0-1 0 0,0 0 1 0 0,0 0 0 0 0,0 0 0 0 0,1 0 0 0 0,-1 0 0 0 0,1 1 0 0 0,0-1 0 0 0,0 1 0 0 0,0-1 0 0 0,0 1 0 0 0,0-1-1 0 0,0 1 1 0 0,1 0 0 0 0,-1 0 0 0 0,1 0 0 0 0,0 1 0 0 0,-1-1 0 0 0,2 0 21 0 0,46-11-6311 0 0,-38 13 506 0 0</inkml:trace>
  <inkml:trace contextRef="#ctx0" brushRef="#br0" timeOffset="3589.98">5471 737 11941 0 0,'0'0'3156'0'0,"0"0"-2564"0"0,0 0-544 0 0,0 0 292 0 0,0 0 113 0 0,0 0-101 0 0,-50-11-140 0 0,31 5-212 0 0,-4 3 0 0 0,2-2-52 0 0,-1 2-645 0 0,4-2-427 0 0,3 2-688 0 0,3 0-2688 0 0,10-4-2353 0 0</inkml:trace>
  <inkml:trace contextRef="#ctx0" brushRef="#br0" timeOffset="3901.27">5573 588 5260 0 0,'0'0'6641'0'0,"0"0"-4759"0"0,0 0-1625 0 0,0 0-106 0 0,0 0-109 0 0,0 0-22 0 0,0 0 25 0 0,0 0-124 0 0,13-11-741 0 0,49 51 1244 0 0,-60-38-351 0 0,0 1 0 0 0,-1-1-1 0 0,0 1 1 0 0,1 0 0 0 0,-1 0 0 0 0,0 0-1 0 0,0 0 1 0 0,-1 0 0 0 0,1 0-1 0 0,0 0 1 0 0,-1 0 0 0 0,0 0 0 0 0,0 0-1 0 0,0 0 1 0 0,0 0 0 0 0,0 0 0 0 0,-1 1-1 0 0,1-1 1 0 0,-1 0 0 0 0,0 0-1 0 0,0 0 1 0 0,0-1 0 0 0,0 1 0 0 0,0 0-1 0 0,-1 0 1 0 0,0-1 0 0 0,1 1-1 0 0,-1 0 1 0 0,0-1 0 0 0,0 0 0 0 0,0 1-1 0 0,0-1 1 0 0,-1 0 0 0 0,1 0 0 0 0,-1 0-1 0 0,1-1 1 0 0,-1 1 0 0 0,1-1-1 0 0,-1 1 1 0 0,-1 0-73 0 0,-19 21-38 0 0,24-22 55 0 0,-1 1 1 0 0,1-1 0 0 0,0 1-1 0 0,0-1 1 0 0,-1 1 0 0 0,1-1 0 0 0,0 1-1 0 0,0-1 1 0 0,1 0 0 0 0,-1 1 0 0 0,0-1-1 0 0,0 0 1 0 0,1 0 0 0 0,-1 0-1 0 0,0 0 1 0 0,1 0 0 0 0,-1 0 0 0 0,1 0-1 0 0,-1-1 1 0 0,1 1 0 0 0,0 0 0 0 0,-1-1-1 0 0,1 1 1 0 0,-1-1 0 0 0,1 0-1 0 0,0 0 1 0 0,0 1 0 0 0,-1-1 0 0 0,1 0-1 0 0,0 0 1 0 0,-1-1 0 0 0,1 1 0 0 0,0 0-1 0 0,-1-1 1 0 0,1 1 0 0 0,0-1-1 0 0,0 0-17 0 0,1 2-63 0 0,8-1-298 0 0,35 2-1034 0 0,-18-7-5378 0 0,-16 0 260 0 0</inkml:trace>
  <inkml:trace contextRef="#ctx0" brushRef="#br0" timeOffset="4193.69">5806 691 10393 0 0,'0'0'3418'0'0,"0"0"-2564"0"0,0 0-808 0 0,0 0-70 0 0,1-7-77 0 0,6-31-307 0 0,-3 37 381 0 0,-1 1-1 0 0,1 0 1 0 0,0 0-1 0 0,-1 1 1 0 0,1-1-1 0 0,-1 1 1 0 0,1 0-1 0 0,0 0 1 0 0,-1 0-1 0 0,0 0 1 0 0,1 1-1 0 0,-1-1 1 0 0,0 1 0 0 0,0 0-1 0 0,1 0 1 0 0,-1 0-1 0 0,-1 0 1 0 0,1 0-1 0 0,0 1 1 0 0,-1-1-1 0 0,1 1 1 0 0,-1 0-1 0 0,0 0 1 0 0,0 0-1 0 0,0 0 1 0 0,0 0 0 0 0,0 1 27 0 0,1-1 89 0 0,-1 0 0 0 0,1-1 0 0 0,-1 1 0 0 0,0 0 0 0 0,0 0 1 0 0,-1 0-1 0 0,1 1 0 0 0,0-1 0 0 0,-1 0 0 0 0,0 1 1 0 0,0-1-1 0 0,0 1 0 0 0,0-1 0 0 0,-1 1 0 0 0,1-1 0 0 0,-1 1 1 0 0,0 0-1 0 0,0-1 0 0 0,0 1 0 0 0,0-1 0 0 0,-1 1 1 0 0,0-1-1 0 0,1 1 0 0 0,-1-1 0 0 0,-1 1 0 0 0,1-1 0 0 0,0 1 1 0 0,-1-1-1 0 0,1 0 0 0 0,-1 0 0 0 0,0 0 0 0 0,0 0 0 0 0,-1 0 1 0 0,1 0-1 0 0,0-1 0 0 0,-1 1 0 0 0,0-1 0 0 0,0 0 1 0 0,1 1-1 0 0,-1-1 0 0 0,0 0 0 0 0,-1-1 0 0 0,1 1 0 0 0,0-1 1 0 0,-3 2-90 0 0,2-13-11500 0 0,6 3 6070 0 0</inkml:trace>
  <inkml:trace contextRef="#ctx0" brushRef="#br0" timeOffset="4738.48">5857 690 1148 0 0,'0'0'2736'0'0,"0"0"-1016"0"0,0 0-218 0 0,0 0 169 0 0,0 0-290 0 0,0 0-732 0 0,0 0-10 0 0,2 5 91 0 0,27 102 1289 0 0,-64-119-2339 0 0,-8-54-2936 0 0,72 85 5635 0 0,-3 39-69 0 0,-26-29-8209 0 0,0-22 2940 0 0,0-8-3491 0 0</inkml:trace>
  <inkml:trace contextRef="#ctx0" brushRef="#br0" timeOffset="5051.32">6047 682 11341 0 0,'0'0'1130'0'0,"0"0"-760"0"0,0 0-188 0 0,0 0 6 0 0,0 0-53 0 0,0 0-52 0 0,0 0-141 0 0,0 0-202 0 0,7-3-31 0 0,-4 2 313 0 0,0 0 1 0 0,0 0 0 0 0,1 0-1 0 0,-1 0 1 0 0,1 0-1 0 0,-1 1 1 0 0,0-1-1 0 0,1 1 1 0 0,-1 0-1 0 0,1 0 1 0 0,-1 1 0 0 0,1-1-1 0 0,-1 1 1 0 0,1-1-1 0 0,-1 1 1 0 0,0 0-1 0 0,1 0 1 0 0,-1 1-1 0 0,0-1 1 0 0,0 1 0 0 0,0-1-1 0 0,0 1 1 0 0,0 0-1 0 0,0 0 1 0 0,-1 1-1 0 0,1-1 1 0 0,-1 0-1 0 0,1 1 1 0 0,-1-1 0 0 0,0 1-1 0 0,0 0 1 0 0,0 0-1 0 0,0 0 1 0 0,0 0-1 0 0,-1 0 1 0 0,1 1-23 0 0,-2 0 62 0 0,1-1 0 0 0,-1 0-1 0 0,0 0 1 0 0,0 0 0 0 0,0 1 0 0 0,0-1 0 0 0,-1 0 0 0 0,1 0 0 0 0,-1 0 0 0 0,0 0-1 0 0,0 0 1 0 0,0 0 0 0 0,0 0 0 0 0,0 0 0 0 0,-1 0 0 0 0,1 0 0 0 0,-1 0-1 0 0,0-1 1 0 0,0 1 0 0 0,0-1 0 0 0,0 1 0 0 0,0-1 0 0 0,-1 0 0 0 0,1 0-1 0 0,-1 0 1 0 0,1 0 0 0 0,-1 0 0 0 0,0-1 0 0 0,0 1 0 0 0,0-1 0 0 0,0 0-1 0 0,0 0 1 0 0,0 0 0 0 0,0 0 0 0 0,0 0 0 0 0,0-1 0 0 0,0 1 0 0 0,-2-1-62 0 0,-46 9-4653 0 0,47-10 75 0 0,3-7-2174 0 0</inkml:trace>
  <inkml:trace contextRef="#ctx0" brushRef="#br0" timeOffset="5298.36">6204 684 5216 0 0,'0'0'6125'0'0,"0"0"-4241"0"0,0 0-1596 0 0,0 0 88 0 0,0 0 33 0 0,-6 6-74 0 0,4-4-299 0 0,-1-1-1 0 0,1 0 0 0 0,-1 1 0 0 0,1-1 0 0 0,0 1 1 0 0,0 0-1 0 0,0 0 0 0 0,0 0 0 0 0,0 0 0 0 0,0 0 1 0 0,0 1-1 0 0,1-1 0 0 0,-1 0 0 0 0,1 1 0 0 0,0-1 1 0 0,0 1-1 0 0,-1 0 0 0 0,2-1 0 0 0,-1 1 0 0 0,0 0 1 0 0,0-1-1 0 0,1 1 0 0 0,0 0 0 0 0,-1 0 0 0 0,1 0 1 0 0,0-1-1 0 0,1 1 0 0 0,-1 0 0 0 0,0 0 1 0 0,1 0-1 0 0,-1-1 0 0 0,1 1 0 0 0,0 0 0 0 0,0-1 1 0 0,0 1-1 0 0,0 0 0 0 0,1-1 0 0 0,-1 0 0 0 0,1 1 1 0 0,-1-1-1 0 0,1 0 0 0 0,0 0 0 0 0,0 0 0 0 0,0 0 1 0 0,0 0-1 0 0,2 1-35 0 0,40 7-1329 0 0,-16-14-5076 0 0,-15-5-270 0 0</inkml:trace>
  <inkml:trace contextRef="#ctx0" brushRef="#br0" timeOffset="5515.91">6342 507 13241 0 0,'0'0'1774'0'0,"0"0"-1112"0"0,0 0-406 0 0,0 0 74 0 0,0 0-98 0 0,0 0-189 0 0,0 0-280 0 0,0 0-371 0 0,4 2 75 0 0,-1 0 576 0 0,-1-1 1 0 0,1 1-1 0 0,0 0 0 0 0,0 0 1 0 0,-1 0-1 0 0,1 0 0 0 0,-1 0 1 0 0,1 0-1 0 0,-1 1 0 0 0,0 0 1 0 0,0-1-1 0 0,0 1 0 0 0,-1 0 1 0 0,1 0-1 0 0,0 0 0 0 0,-1 0 1 0 0,0 0-1 0 0,0 0 0 0 0,0 0 1 0 0,0 0-1 0 0,0 0 0 0 0,-1 1 1 0 0,1-1-1 0 0,-1 0 0 0 0,0 1 1 0 0,0-1-1 0 0,0 0 1 0 0,-1 1-1 0 0,1-1 0 0 0,-1 0 1 0 0,0 0-1 0 0,1 0 0 0 0,-1 1 1 0 0,-1-1-1 0 0,1 0 0 0 0,0 0 1 0 0,-1 0-1 0 0,0 0 0 0 0,0-1 1 0 0,1 1-1 0 0,-2 0 0 0 0,1-1 1 0 0,-1 1-44 0 0,4-3 11 0 0,0-1 1 0 0,0 1-1 0 0,0 0 1 0 0,0-1 0 0 0,0 1-1 0 0,0 0 1 0 0,0 0-1 0 0,0 0 1 0 0,0 0-1 0 0,0 0 1 0 0,0 0 0 0 0,0 0-1 0 0,0 0 1 0 0,0 0-1 0 0,0 0 1 0 0,0 0 0 0 0,0 1-1 0 0,0-1 1 0 0,0 0-1 0 0,0 1 1 0 0,0-1 0 0 0,0 1-1 0 0,0-1 1 0 0,0 1-1 0 0,0 0 1 0 0,0-1 0 0 0,-1 1-1 0 0,1 0 1 0 0,0-1-1 0 0,-1 1 1 0 0,1 0-1 0 0,0 0 1 0 0,-1 0 0 0 0,1 0-1 0 0,-1-1 1 0 0,1 1-1 0 0,-1 0 1 0 0,1 0 0 0 0,-1 0-1 0 0,0 0 1 0 0,0 0-1 0 0,1 0 1 0 0,-1 0 0 0 0,0 0-1 0 0,0 0 1 0 0,0 0-1 0 0,0 0 1 0 0,0 0 0 0 0,0 1-1 0 0,0-1 1 0 0,-1 0-1 0 0,1 0 1 0 0,0 0-1 0 0,0 0 1 0 0,-1 0 0 0 0,1-1-1 0 0,-1 1 1 0 0,1 0-1 0 0,-1 0 1 0 0,1 0 0 0 0,-1 0-1 0 0,0 0-11 0 0,14 0-144 0 0,24 3-1401 0 0,-11-2-3023 0 0,-17-1-1084 0 0</inkml:trace>
  <inkml:trace contextRef="#ctx0" brushRef="#br0" timeOffset="6119.49">6522 406 10817 0 0,'0'0'1602'0'0,"0"0"-984"0"0,0 0-448 0 0,0 0-130 0 0,0 0 50 0 0,0 0 188 0 0,0 0 114 0 0,0 0-270 0 0,2-3-384 0 0,1 1 231 0 0,-1 1 0 0 0,1-1-1 0 0,0 0 1 0 0,0 1 0 0 0,0-1 0 0 0,-1 1 0 0 0,1 0 0 0 0,0 0 0 0 0,1 0 0 0 0,-1 1 0 0 0,0-1 0 0 0,0 1 0 0 0,0-1 0 0 0,0 1 0 0 0,1 0 0 0 0,-1 0 0 0 0,0 0 0 0 0,0 1 0 0 0,0-1 0 0 0,0 1 0 0 0,0 0 0 0 0,0 0 0 0 0,0 0 0 0 0,0 0 0 0 0,0 0 0 0 0,0 1-1 0 0,0-1 1 0 0,0 1 0 0 0,-1 0 0 0 0,1 0 0 0 0,-1 0 0 0 0,1 0 0 0 0,-1 0 0 0 0,0 1 0 0 0,0-1 0 0 0,0 1 0 0 0,0-1 0 0 0,0 1 0 0 0,-1 0 0 0 0,1-1 0 0 0,-1 1 0 0 0,0 0 0 0 0,1 2 31 0 0,40 294 5102 0 0,-39-278-4979 0 0,0-11-90 0 0,0 0 0 0 0,-1 0 0 0 0,0 1 1 0 0,0-1-1 0 0,-1 1 0 0 0,0-1 0 0 0,-1 1 0 0 0,-1 0 1 0 0,1-1-1 0 0,-2 1 0 0 0,1-1 0 0 0,-1 1 0 0 0,-1-1 1 0 0,0 0-1 0 0,-1 0 0 0 0,0 0 0 0 0,0 0 0 0 0,-1-1 1 0 0,0 1-1 0 0,-1-1 0 0 0,0 0 0 0 0,0-1 0 0 0,-1 0 1 0 0,-4 5-34 0 0,3-11-43 0 0,1 1-1 0 0,-1-1 1 0 0,0 0 0 0 0,0-1 0 0 0,0 1 0 0 0,0-2 0 0 0,0 1 0 0 0,0-1-1 0 0,0 0 1 0 0,0-1 0 0 0,0 0 0 0 0,0 0 0 0 0,1-1 0 0 0,-1 0 0 0 0,-3-1 43 0 0,-76-26-5608 0 0,75 24 4133 0 0,-37-14-6217 0 0</inkml:trace>
  <inkml:trace contextRef="#ctx0" brushRef="#br0" timeOffset="14712.25">1700 1181 4044 0 0,'0'0'2747'0'0,"0"0"-1747"0"0,0 0-651 0 0,0 0 267 0 0,0 0 214 0 0,0 0-82 0 0,0 0 41 0 0,0 0-17 0 0,0 0-225 0 0,-36 8 2277 0 0,27-7-2768 0 0,0 0-1 0 0,0 0 1 0 0,0-1-1 0 0,0 0 1 0 0,0-1-1 0 0,0 0 1 0 0,0 0-1 0 0,0-1 1 0 0,0 0-1 0 0,0 0 1 0 0,0-1-1 0 0,1 0 1 0 0,0-1-1 0 0,-1 0 1 0 0,1 0-1 0 0,0-2-55 0 0,10-4-5118 0 0,3 7 147 0 0</inkml:trace>
  <inkml:trace contextRef="#ctx0" brushRef="#br0" timeOffset="15081.71">1920 1119 10617 0 0,'0'0'1193'0'0,"0"0"-695"0"0,0 0-241 0 0,0 0-145 0 0,0 0-36 0 0,0 0 118 0 0,0 0 47 0 0,0 0-181 0 0,-5-2-17 0 0,-18-3 188 0 0,80-3-242 0 0,-55 7 68 0 0,1 0 0 0 0,0 1 0 0 0,0-1 0 0 0,0 1 0 0 0,0 0 0 0 0,0 0 1 0 0,0 0-1 0 0,0 0 0 0 0,-1 0 0 0 0,1 1 0 0 0,0 0 0 0 0,0-1 0 0 0,0 1 0 0 0,-1 0 0 0 0,1 0 0 0 0,0 0 0 0 0,-1 1 0 0 0,1-1 0 0 0,-1 1 0 0 0,1-1 0 0 0,-1 1 0 0 0,0 0 0 0 0,1 0 0 0 0,-1 0 0 0 0,0 0 0 0 0,-1 0 0 0 0,1 0 0 0 0,0 1 0 0 0,0-1 1 0 0,-1 1-1 0 0,0-1 0 0 0,1 1 0 0 0,-1 0 0 0 0,0-1 0 0 0,0 1 0 0 0,0 0 0 0 0,-1 0 0 0 0,1-1 0 0 0,-1 1 0 0 0,0 0 0 0 0,1 0 0 0 0,-1 0 0 0 0,0 0 0 0 0,-1 0 0 0 0,1 0 0 0 0,-1 0 0 0 0,1-1 0 0 0,-1 1 0 0 0,0 0 0 0 0,0 0 0 0 0,0-1 0 0 0,0 1 0 0 0,0 0 1 0 0,-1 0-58 0 0,-49 55 267 0 0,97-56 126 0 0,19-7-239 0 0,37 0-4010 0 0,-90 4-1251 0 0,0-3-3264 0 0</inkml:trace>
  <inkml:trace contextRef="#ctx0" brushRef="#br0" timeOffset="16904.78">3902 1192 1172 0 0,'0'0'4668'0'0,"0"0"-2982"0"0,0 0-927 0 0,0 0 51 0 0,0 0 271 0 0,1-7 3 0 0,-1 5-1032 0 0,1-1 1 0 0,-1 1-1 0 0,1 0 1 0 0,-1-1-1 0 0,0 1 1 0 0,0-1-1 0 0,0 1 0 0 0,0-1 1 0 0,0 1-1 0 0,-1 0 1 0 0,1-1-1 0 0,-1 1 1 0 0,1 0-1 0 0,-1-1 1 0 0,0 1-1 0 0,0 0 1 0 0,0 0-1 0 0,0-1 1 0 0,-1 1-1 0 0,1 0 1 0 0,0 0-1 0 0,-1 1 1 0 0,0-1-1 0 0,1 0 1 0 0,-1 0-1 0 0,0 1 0 0 0,0-1 1 0 0,0 1-1 0 0,0-1 1 0 0,0 1-1 0 0,0 0 1 0 0,0 0-1 0 0,0 0 1 0 0,-1 0-1 0 0,1 0 1 0 0,0 1-1 0 0,-1-1 1 0 0,1 1-1 0 0,-1-1 1 0 0,1 1-1 0 0,0 0 1 0 0,-1 0-1 0 0,1 0 1 0 0,-1 0-1 0 0,1 0 0 0 0,0 1 1 0 0,-2-1-53 0 0,1 3 15 0 0,0 0-1 0 0,0 0 1 0 0,0 0-1 0 0,0 0 1 0 0,0 0-1 0 0,0 0 1 0 0,1 1 0 0 0,-1-1-1 0 0,1 1 1 0 0,0 0-1 0 0,0 0 1 0 0,1 0 0 0 0,-1 0-1 0 0,1 0 1 0 0,0 0-1 0 0,0 0 1 0 0,0 0 0 0 0,1 0-1 0 0,-1 1 1 0 0,1-1-1 0 0,0 0 1 0 0,0 0 0 0 0,0 1-1 0 0,1-1 1 0 0,0 0-1 0 0,0 3-14 0 0,1-6 68 0 0,-1 1 0 0 0,1-1 0 0 0,0 1 0 0 0,-1-1 1 0 0,1 0-1 0 0,0 1 0 0 0,0-1 0 0 0,0 0 0 0 0,0 0 0 0 0,0-1 0 0 0,0 1 0 0 0,0 0 0 0 0,0-1 0 0 0,1 1 0 0 0,-1-1 0 0 0,0 0 0 0 0,0 1 0 0 0,0-1 0 0 0,1 0 0 0 0,-1 0 0 0 0,0-1 0 0 0,0 1 0 0 0,0 0 0 0 0,1-1 0 0 0,-1 1 0 0 0,0-1 1 0 0,0 0-1 0 0,0 0 0 0 0,0 0 0 0 0,0 0 0 0 0,0 0 0 0 0,0 0 0 0 0,0 0 0 0 0,-1-1 0 0 0,1 1 0 0 0,0-1 0 0 0,-1 1 0 0 0,1-1 0 0 0,-1 1 0 0 0,0-1 0 0 0,1 0 0 0 0,-1 0 0 0 0,0 0 0 0 0,0 0 0 0 0,0 0 0 0 0,0 0 0 0 0,0 0 1 0 0,-1 0-1 0 0,1 0 0 0 0,-1-1-68 0 0,0 1-463 0 0,-1-6-1486 0 0,-5 5-4464 0 0,0 2 78 0 0</inkml:trace>
  <inkml:trace contextRef="#ctx0" brushRef="#br0" timeOffset="19247.55">6021 1140 10245 0 0,'0'0'1031'0'0,"0"0"-721"0"0,0 0 10 0 0,0 0 26 0 0,0 0 70 0 0,0 0 4 0 0,6-4-427 0 0,-4 3 18 0 0,-1 0 1 0 0,0 1-1 0 0,1-1 0 0 0,-1 0 0 0 0,1 0 1 0 0,-1 1-1 0 0,1-1 0 0 0,-1 1 0 0 0,1-1 0 0 0,0 1 1 0 0,-1 0-1 0 0,1-1 0 0 0,0 1 0 0 0,-1 0 0 0 0,1 0 1 0 0,0 0-1 0 0,-1 1 0 0 0,1-1 0 0 0,-1 0 1 0 0,1 0-1 0 0,0 1 0 0 0,-1-1 0 0 0,1 1 0 0 0,-1 0 1 0 0,1-1-1 0 0,-1 1 0 0 0,1 0 0 0 0,-1 0 1 0 0,0 0-1 0 0,1 0 0 0 0,-1 0 0 0 0,0 0 0 0 0,0 0 1 0 0,0 0-1 0 0,0 1 0 0 0,0-1 0 0 0,0 0 0 0 0,0 1 1 0 0,0-1-1 0 0,0 1 0 0 0,0-1 0 0 0,-1 1 1 0 0,1-1-1 0 0,-1 1 0 0 0,1-1 0 0 0,-1 1 0 0 0,0 0 1 0 0,0-1-1 0 0,1 1 0 0 0,-1 0 0 0 0,0-1 1 0 0,0 1-1 0 0,-1 0 0 0 0,1-1 0 0 0,0 1 0 0 0,-1-1 1 0 0,1 2-12 0 0,-58 81 1139 0 0,116-73-172 0 0,-43-12-1288 0 0,28-1 658 0 0,-27 6-6738 0 0,-16 0 687 0 0</inkml:trace>
  <inkml:trace contextRef="#ctx0" brushRef="#br0" timeOffset="-1936.67">7797 1495 2692 0 0,'0'0'36'0'0,"0"0"103"0"0,0 0 52 0 0,0 0 215 0 0,0 0 704 0 0,0 0-242 0 0,0 0-239 0 0,0 0 165 0 0,-32 15 2639 0 0,-25-11-2401 0 0,-1-4 0 0 0,1-1 0 0 0,0-3 0 0 0,-39-9-1032 0 0,-78-5 619 0 0,-552-14-128 0 0,-22 31-491 0 0,-574 2 313 0 0,754-9-45 0 0,-1994-33 49 0 0,1223 40-1443 0 0,1338 1-1141 0 0,3 0-1884 0 0,7 0-1451 0 0</inkml:trace>
  <inkml:trace contextRef="#ctx0" brushRef="#br0" timeOffset="14369.48">1813 1505 2304 0 0,'0'0'504'0'0,"0"0"1588"0"0,0 0-241 0 0,0 0-230 0 0,0 0-160 0 0,0 0-371 0 0,5 25-450 0 0,1 41 901 0 0,-4 0 0 0 0,-2 0 0 0 0,-3 0 0 0 0,-12 63-1541 0 0,-10 195 352 0 0,52 164-709 0 0,-15-437 860 0 0,-2-85-848 0 0,-4-26-7851 0 0,-5 14-236 0 0</inkml:trace>
  <inkml:trace contextRef="#ctx0" brushRef="#br0" timeOffset="17294.43">3866 1474 1540 0 0,'0'0'7968'0'0,"0"0"-6374"0"0,0 0-1332 0 0,2 7 578 0 0,35 279 3826 0 0,-51 160-3542 0 0,0-100-209 0 0,38-292-2469 0 0,-4-19-5659 0 0,-17-29 2872 0 0</inkml:trace>
  <inkml:trace contextRef="#ctx0" brushRef="#br0" timeOffset="19620.89">5926 1528 12197 0 0,'0'0'1492'0'0,"0"0"-1486"0"0,-2 8 375 0 0,-54 360 3180 0 0,40-210-3526 0 0,8 2 0 0 0,6-1 0 0 0,7 0-1 0 0,17 87-34 0 0,-10-88 270 0 0,-12-165-1228 0 0,1-16-7174 0 0,0-3-788 0 0</inkml:trace>
  <inkml:trace contextRef="#ctx0" brushRef="#br0" timeOffset="18796.16">5823 1204 12209 0 0,'0'0'1580'0'0,"0"0"-909"0"0,0 0-334 0 0,0 0 19 0 0,0 0 132 0 0,0 0 42 0 0,-7-3-68 0 0,-148-8-923 0 0,105 12-4430 0 0,43-2 657 0 0,6-7-1397 0 0</inkml:trace>
  <inkml:trace contextRef="#ctx0" brushRef="#br0" timeOffset="18951.64">5780 1164 8021 0 0,'0'0'1424'0'0,"0"0"-684"0"0,0 0 316 0 0,19 44-220 0 0,-16-31-208 0 0,-3-1-28 0 0,-3-2-132 0 0,-2 0-148 0 0,0 0-180 0 0,-2-1-140 0 0,-1-2-688 0 0,2 1-948 0 0,1-3-1564 0 0,1-3-3725 0 0</inkml:trace>
  <inkml:trace contextRef="#ctx0" brushRef="#br0" timeOffset="20602.44">7744 1542 1108 0 0,'0'0'443'0'0,"0"0"290"0"0,0 0 978 0 0,0 0 29 0 0,0 0-558 0 0,0 0-108 0 0,0 0 141 0 0,-2 6-88 0 0,-3 116 3020 0 0,38 73-2457 0 0,-14-100-1297 0 0,-7-28-265 0 0,-3 0-1 0 0,-3 1 1 0 0,-2 0 0 0 0,-4-1-1 0 0,-2 1 1 0 0,-4 0 0 0 0,-3 5-128 0 0,-38 165 684 0 0,47-255-7253 0 0,4-10-2775 0 0</inkml:trace>
  <inkml:trace contextRef="#ctx0" brushRef="#br0" timeOffset="20943.05">7974 1123 548 0 0,'0'0'8565'0'0,"0"0"-7529"0"0,0 0-868 0 0,0 0 784 0 0,0 0-12 0 0,0 0 184 0 0,0 0 44 0 0,-37 7-320 0 0,17-10-436 0 0,-1 1-296 0 0,-1-1-116 0 0,-2 0-16 0 0,4-2-496 0 0,2 0-512 0 0,3-1-528 0 0,3-3-2328 0 0,6 3-2421 0 0</inkml:trace>
  <inkml:trace contextRef="#ctx0" brushRef="#br0" timeOffset="21113.72">7883 1039 5380 0 0,'0'0'5869'0'0,"0"0"-5201"0"0,26 36-332 0 0,-21-19 572 0 0,-1 1 184 0 0,-1 2-320 0 0,-3-2-56 0 0,-4 0-148 0 0,-4-2-243 0 0,3 0-125 0 0,-3-1-88 0 0,-1-3-112 0 0,1 0-412 0 0,4-5-645 0 0,0-1-967 0 0,3-3-2316 0 0,2-3-2977 0 0</inkml:trace>
  <inkml:trace contextRef="#ctx0" brushRef="#br0" timeOffset="21471.53">8221 1123 13789 0 0,'0'0'1969'0'0,"0"0"-1157"0"0,0 0-392 0 0,0 0-324 0 0,0 0-187 0 0,0 0-78 0 0,0 0-201 0 0,0 0-397 0 0,-3-2 15 0 0,101 60 1392 0 0,-99-56-604 0 0,-1 1-1 0 0,1-1 0 0 0,0 0 0 0 0,-1 0 0 0 0,0 0 0 0 0,0 0 0 0 0,1 0 0 0 0,-1 0 1 0 0,0 0-1 0 0,-1-1 0 0 0,1 1 0 0 0,0-1 0 0 0,0 0 0 0 0,-1 1 0 0 0,1-1 0 0 0,-1 0 1 0 0,1 0-1 0 0,-1 0 0 0 0,1-1 0 0 0,-1 1 0 0 0,1-1 0 0 0,-1 1 0 0 0,0-1 0 0 0,1 0 1 0 0,-1 0-1 0 0,0 0 0 0 0,1 0 0 0 0,-1-1 0 0 0,0 1 0 0 0,1-1 0 0 0,-3 0-35 0 0,3 1-119 0 0,48 28-211 0 0,9 22 1555 0 0,-55-49-1207 0 0,1 0 0 0 0,0 1 0 0 0,-1-1 0 0 0,1 0 0 0 0,-1 0-1 0 0,1 0 1 0 0,-1 1 0 0 0,0-1 0 0 0,1 0 0 0 0,-1 1 0 0 0,0-1 0 0 0,0 0-1 0 0,0 1 1 0 0,0-1 0 0 0,0 0 0 0 0,0 1 0 0 0,0-1 0 0 0,-1 0-1 0 0,1 1 1 0 0,0-1 0 0 0,-1 0 0 0 0,1 0 0 0 0,-1 1 0 0 0,1-1-1 0 0,-1 0 1 0 0,0 0 0 0 0,1 0 0 0 0,-1 0 0 0 0,0 0 0 0 0,0 0 0 0 0,0 0-1 0 0,0 0 1 0 0,0 0 0 0 0,0 0 0 0 0,0 0 0 0 0,0 0 0 0 0,0-1-1 0 0,0 1 1 0 0,-1 0 0 0 0,1-1 0 0 0,0 1 0 0 0,0-1 0 0 0,-1 0-1 0 0,1 1 1 0 0,0-1 0 0 0,-1 0 0 0 0,1 0 0 0 0,0 0 0 0 0,-1 0-1 0 0,1 0 1 0 0,-1 0-18 0 0,-95 15-437 0 0,64-15-2082 0 0,1-2-3421 0 0,12-2-3276 0 0</inkml:trace>
  <inkml:trace contextRef="#ctx0" brushRef="#br0" timeOffset="21739.06">8442 1607 2648 0 0,'0'0'575'0'0,"0"0"1663"0"0,6-2-336 0 0,30-11 1161 0 0,-38 9 485 0 0,-21-1-2985 0 0,-225-15 1863 0 0,26 2-2160 0 0,3-17-4831 0 0,176 26-1438 0 0</inkml:trace>
  <inkml:trace contextRef="#ctx0" brushRef="#br0" timeOffset="23497.58">8439 1559 5685 0 0,'0'0'1554'0'0,"0"0"-754"0"0,0 0-665 0 0,0 0 231 0 0,0 0 53 0 0,0 0-126 0 0,4 5-99 0 0,78 35 1431 0 0,584 71 4654 0 0,-663-111-6283 0 0,82 13 1137 0 0,-31-2-4043 0 0,-55-11-1252 0 0,-1-2 163 0 0,1-4-3409 0 0</inkml:trace>
  <inkml:trace contextRef="#ctx0" brushRef="#br0" timeOffset="28679.72">3963 1640 964 0 0,'0'0'0'0'0,"0"0"-964"0"0</inkml:trace>
  <inkml:trace contextRef="#ctx0" brushRef="#br0" timeOffset="32196.42">6506 1811 3436 0 0,'0'0'540'0'0,"0"0"1532"0"0,0 0-1147 0 0,0 0-967 0 0,0 0-112 0 0,0 0 252 0 0,-2 0 1326 0 0,1 0-6093 0 0,1 0 1039 0 0</inkml:trace>
  <inkml:trace contextRef="#ctx0" brushRef="#br0" timeOffset="32539.45">6324 1722 1800 0 0,'0'0'0'0'0,"0"0"-1280"0"0</inkml:trace>
  <inkml:trace contextRef="#ctx0" brushRef="#br0" timeOffset="46995.64">6464 1035 1720 0 0,'9'-4'7'0'0,"6"-1"125"0"0,-1-1-1 0 0,0-1 0 0 0,0 0 1 0 0,0-1-1 0 0,-1-1 0 0 0,0 0 1 0 0,-1 0-1 0 0,0-1 0 0 0,0-1 1 0 0,-1 0-1 0 0,-1-1 0 0 0,1 0 1 0 0,-2-1-1 0 0,0 1 0 0 0,-1-2 1 0 0,0 1-1 0 0,-1-1 0 0 0,0-1 1 0 0,-1 1-1 0 0,-1-1 0 0 0,0 0 0 0 0,-1 0 1 0 0,-1-1-1 0 0,1-11-131 0 0,-7-1 41 0 0,-2 0 0 0 0,-1 1 0 0 0,-1-1 0 0 0,-2 1 0 0 0,0 0 0 0 0,-2 1-1 0 0,-1 0 1 0 0,-1 1 0 0 0,-1 1 0 0 0,-1 0 0 0 0,-1 0 0 0 0,-1 2 0 0 0,-1 0 0 0 0,-20-19-41 0 0,10 12-53 0 0,0 1 0 0 0,-2 1 1 0 0,-1 2-1 0 0,0 0 0 0 0,-2 3 1 0 0,-1 0-1 0 0,-1 3 0 0 0,0 0 1 0 0,-2 3-1 0 0,0 1 0 0 0,-1 1 53 0 0,-15-3-30 0 0,-1 2 0 0 0,0 2 0 0 0,-1 3-1 0 0,-1 3 1 0 0,1 1 0 0 0,-1 3 0 0 0,0 3-1 0 0,0 2 1 0 0,-37 7 30 0 0,55-4-37 0 0,0 1 0 0 0,1 2 1 0 0,-1 2-1 0 0,2 2 0 0 0,0 1 0 0 0,0 1 0 0 0,1 3 0 0 0,1 0 0 0 0,1 2 0 0 0,0 2 0 0 0,2 1 0 0 0,0 1 1 0 0,2 2-1 0 0,-12 13 37 0 0,28-24 12 0 0,1 2-1 0 0,1-1 1 0 0,0 1 0 0 0,1 1 0 0 0,1 0 0 0 0,0 0 0 0 0,2 1-1 0 0,0 0 1 0 0,0 1 0 0 0,2-1 0 0 0,1 1 0 0 0,0 0-1 0 0,1 0 1 0 0,1 0 0 0 0,1 1 0 0 0,0-1 0 0 0,2 1 0 0 0,0-1-1 0 0,1 0 1 0 0,1 0 0 0 0,1 0 0 0 0,1 0 0 0 0,0 0 0 0 0,2-1-1 0 0,0 0 1 0 0,1 0 0 0 0,0-1 0 0 0,2 0 0 0 0,0 0 0 0 0,0-1-1 0 0,6 4-11 0 0,4 9 103 0 0,2-2 0 0 0,1 0-1 0 0,1-2 1 0 0,1 0-1 0 0,1-2 1 0 0,1-1-1 0 0,1-1 1 0 0,1-1-1 0 0,1-2 1 0 0,1-1-1 0 0,0-1 1 0 0,1-2 0 0 0,0-1-1 0 0,2-1 1 0 0,-1-2-1 0 0,18 2-102 0 0,21 5-9 0 0,1-3-1 0 0,1-4 0 0 0,0-2 1 0 0,0-4-1 0 0,1-4 1 0 0,-1-2-1 0 0,7-4 10 0 0,-69 3-2096 0 0,6-3-1696 0 0</inkml:trace>
  <inkml:trace contextRef="#ctx0" brushRef="#br0" timeOffset="61257.08">6054 517 64 0 0,'0'0'756'0'0,"24"38"-756"0"0</inkml:trace>
  <inkml:trace contextRef="#ctx0" brushRef="#br0" timeOffset="62235.73">978 2136 4424 0 0,'0'0'1157'0'0,"0"0"377"0"0,0 0-1120 0 0,0 0-264 0 0,0 0 149 0 0,0 0 798 0 0,0 0 502 0 0,-7 2-82 0 0,-415 14 4028 0 0,119-9-4746 0 0,269-13-590 0 0,57 5-4946 0 0,-10 2-1083 0 0,4-4-2367 0 0</inkml:trace>
  <inkml:trace contextRef="#ctx0" brushRef="#br0" timeOffset="67492.66">2285 1311 964 0 0,'0'0'588'0'0,"0"0"-276"0"0,0 0-192 0 0,0 0 388 0 0,0 0 208 0 0,0 0-716 0 0,0 0-248 0 0,0 0-248 0 0,0 0 144 0 0,0 0 208 0 0,-12 6 28 0 0,14-5-68 0 0,0-1-232 0 0,0 1-588 0 0</inkml:trace>
  <inkml:trace contextRef="#ctx0" brushRef="#br0" timeOffset="71257.56">6048 1428 1032 0 0,'0'0'457'0'0,"0"0"-293"0"0,7 2-58 0 0,0 0 24 0 0,0 0 1 0 0,0 0-1 0 0,0-1 1 0 0,0 0-1 0 0,0 0 1 0 0,0 0-1 0 0,0-1 1 0 0,0 0-1 0 0,0-1 1 0 0,0 1-1 0 0,0-1 1 0 0,0-1-1 0 0,0 1 1 0 0,0-1-1 0 0,-1 0 1 0 0,1-1-1 0 0,-1 0 0 0 0,1 0 1 0 0,-1 0-1 0 0,0-1 1 0 0,0 0-1 0 0,0 0 1 0 0,-1 0-1 0 0,1-1 1 0 0,-1 0-1 0 0,0 0 1 0 0,0 0-1 0 0,-1-1 1 0 0,0 1-1 0 0,0-1 1 0 0,0 0-1 0 0,-1 0 1 0 0,1-1-1 0 0,-2 1 1 0 0,1-1-1 0 0,-1 1 1 0 0,1-3-131 0 0,-2-5 0 0 0,-2 0 0 0 0,1 1 1 0 0,-2-1-1 0 0,1 1 0 0 0,-2-1 1 0 0,0 1-1 0 0,-1 0 0 0 0,0 0 1 0 0,-1 0-1 0 0,0 1 0 0 0,-1 0 1 0 0,0 0-1 0 0,-1 0 0 0 0,0 0 1 0 0,-1 1-1 0 0,-1 1 0 0 0,0-1 1 0 0,0 1-1 0 0,-1 1 0 0 0,0 0 1 0 0,0 0-1 0 0,-9-5 0 0 0,-1 0 149 0 0,1 1 0 0 0,-2 0 0 0 0,0 1 0 0 0,0 2 0 0 0,-1 0 0 0 0,-1 1 0 0 0,1 2 0 0 0,-2 0 0 0 0,1 1 0 0 0,0 1-1 0 0,-1 2 1 0 0,-15-1-149 0 0,32 4-6 0 0,0 1-1 0 0,-1-1 0 0 0,1 1 1 0 0,0 1-1 0 0,0 0 0 0 0,-1 0 1 0 0,1 0-1 0 0,1 1 0 0 0,-1 0 1 0 0,0 0-1 0 0,1 1 0 0 0,-1-1 1 0 0,1 2-1 0 0,0-1 0 0 0,0 1 1 0 0,1-1-1 0 0,0 2 0 0 0,-1-1 1 0 0,2 1-1 0 0,-1-1 0 0 0,1 1 1 0 0,-1 0-1 0 0,2 1 0 0 0,-1-1 1 0 0,1 1-1 0 0,0 0 0 0 0,0 0 1 0 0,1 0 6 0 0,-5 3 26 0 0,2 1-1 0 0,0-1 1 0 0,0 1 0 0 0,1 0 0 0 0,0 0-1 0 0,1 0 1 0 0,0 1 0 0 0,1-1 0 0 0,0 1 0 0 0,1 0-1 0 0,0-1 1 0 0,1 1 0 0 0,0 0 0 0 0,1-1 0 0 0,0 1-1 0 0,1 0 1 0 0,0-1 0 0 0,1 1 0 0 0,0-1-1 0 0,1 0 1 0 0,1 0 0 0 0,-1 0 0 0 0,2-1 0 0 0,-1 0-1 0 0,1 1 1 0 0,1-2 0 0 0,0 1 0 0 0,0-1 0 0 0,1 0-1 0 0,0-1 1 0 0,1 0 0 0 0,-1 0 0 0 0,2-1-1 0 0,7 6-25 0 0,5 0 30 0 0,0-1-1 0 0,0-1 0 0 0,1-1 0 0 0,0-1 0 0 0,0 0 0 0 0,1-2 0 0 0,1-1 1 0 0,-1-1-1 0 0,1-1 0 0 0,22 0-29 0 0,-29-8-3092 0 0,-18-2-595 0 0</inkml:trace>
  <inkml:trace contextRef="#ctx0" brushRef="#br0" timeOffset="71895.54">2076 1400 248 0 0,'0'0'351'0'0,"8"0"53"0"0,-2 1-97 0 0,1 0 1 0 0,0-1 0 0 0,-1 1 0 0 0,1-2-1 0 0,-1 1 1 0 0,1-1 0 0 0,-1 0-1 0 0,1 0 1 0 0,-1-1 0 0 0,1 1-1 0 0,-1-1 1 0 0,0-1 0 0 0,0 0-1 0 0,0 1 1 0 0,0-2 0 0 0,-1 1 0 0 0,1-1-1 0 0,1-1-307 0 0,4-5 221 0 0,0-1 0 0 0,-1 0 0 0 0,-1 0 0 0 0,0-1 1 0 0,-1 0-1 0 0,0-1 0 0 0,0 0 0 0 0,-2 0 0 0 0,1 0 0 0 0,-2-1 0 0 0,0 0 0 0 0,-1 0 0 0 0,1-2-221 0 0,-3 5 3 0 0,0 0 0 0 0,0 0 0 0 0,-1 0-1 0 0,-1 0 1 0 0,0 0 0 0 0,0 0 0 0 0,-1 0 0 0 0,0 0 0 0 0,-1 0 0 0 0,0 0 0 0 0,-1 0-1 0 0,-1 0 1 0 0,1 1 0 0 0,-1 0 0 0 0,-1-1 0 0 0,0 2 0 0 0,-1-1 0 0 0,0 0-1 0 0,0 1 1 0 0,-1 0 0 0 0,0 1 0 0 0,0 0 0 0 0,-1 0 0 0 0,0 0 0 0 0,-1 1 0 0 0,-5-4-3 0 0,-8-3-41 0 0,-1 0 0 0 0,0 2 1 0 0,-1 1-1 0 0,0 1 1 0 0,0 1-1 0 0,-1 1 1 0 0,-1 1-1 0 0,1 1 1 0 0,-1 1-1 0 0,0 2 1 0 0,0 0-1 0 0,0 2 0 0 0,0 1 1 0 0,0 1-1 0 0,-1 1 1 0 0,1 1-1 0 0,1 1 1 0 0,-1 2-1 0 0,1 1 1 0 0,0 0-1 0 0,-22 11 41 0 0,37-13 13 0 0,0 1-1 0 0,0 1 1 0 0,1-1-1 0 0,0 1 1 0 0,0 1 0 0 0,0 0-1 0 0,1 0 1 0 0,0 1-1 0 0,1 0 1 0 0,0 0-1 0 0,0 1 1 0 0,1 0 0 0 0,0 0-1 0 0,1 0 1 0 0,0 1-1 0 0,1 0 1 0 0,0-1-1 0 0,1 2 1 0 0,0-1 0 0 0,0 0-1 0 0,2 1 1 0 0,-1-1-1 0 0,1 1 1 0 0,1-1-1 0 0,0 1 1 0 0,1 0 0 0 0,0-1-1 0 0,1 7-12 0 0,0-7 29 0 0,1 0 0 0 0,0 0-1 0 0,0-1 1 0 0,1 1 0 0 0,1-1-1 0 0,-1 0 1 0 0,2 0 0 0 0,-1-1-1 0 0,1 1 1 0 0,1-1 0 0 0,0-1-1 0 0,0 1 1 0 0,1-1 0 0 0,0 0-1 0 0,0-1 1 0 0,0 0 0 0 0,1 0-1 0 0,0-1 1 0 0,9 5-29 0 0,133 43 346 0 0,-44-42-5131 0 0,-78-12-311 0 0</inkml:trace>
  <inkml:trace contextRef="#ctx0" brushRef="#br0" timeOffset="72531.57">5358 291 7189 0 0,'0'0'2376'0'0,"0"0"-2376"0"0,0 0-168 0 0,0 0-612 0 0,0 0-1752 0 0,0 0-1513 0 0</inkml:trace>
  <inkml:trace contextRef="#ctx0" brushRef="#br0" timeOffset="72797.35">5269 166 5805 0 0,'0'0'0'0'0,"0"0"-1225"0"0,0 0-2087 0 0</inkml:trace>
  <inkml:trace contextRef="#ctx0" brushRef="#br0" timeOffset="73079.05">5203 177 2872 0 0,'0'0'0'0'0,"0"0"-792"0"0</inkml:trace>
  <inkml:trace contextRef="#ctx0" brushRef="#br0" timeOffset="87123.68">3902 1879 560 0 0,'0'0'912'0'0,"0"0"-804"0"0,0 0-108 0 0,0 0-124 0 0,0 0-320 0 0,0 0 440 0 0,0 0 4 0 0,0 0-4 0 0,0 0-48 0 0,-28 1-340 0 0,28-1-116 0 0</inkml:trace>
  <inkml:trace contextRef="#ctx0" brushRef="#br0" timeOffset="88943.56">3166 2015 7985 0 0,'0'0'1503'0'0,"0"0"37"0"0,0 0-402 0 0,0 0-229 0 0,0 0-51 0 0,0 0-37 0 0,0 0 34 0 0,0 0-31 0 0,-11-2-143 0 0,-92-7-14 0 0,35 5-659 0 0,0-3 0 0 0,0-4 0 0 0,0-2 0 0 0,-24-10-8 0 0,78 14-1854 0 0,17-4-4003 0 0,2 9 283 0 0</inkml:trace>
  <inkml:trace contextRef="#ctx0" brushRef="#br0" timeOffset="89211.54">2885 1835 6901 0 0,'0'0'2119'0'0,"0"0"-881"0"0,0 0-748 0 0,0 0-258 0 0,6 6 328 0 0,1 2-184 0 0,0 0 0 0 0,0 0 0 0 0,-1 1 0 0 0,0-1 0 0 0,0 2 0 0 0,-1-1 0 0 0,-1 0 0 0 0,1 1 0 0 0,-2 0 0 0 0,1 0-1 0 0,-1 0 1 0 0,1 8-376 0 0,-1 6 114 0 0,-2 1-1 0 0,0-1 0 0 0,-1 1 0 0 0,-2-1 0 0 0,0 1 1 0 0,-2-1-1 0 0,0 0 0 0 0,-2 0 0 0 0,-1 1-113 0 0,7-24-103 0 0,-6 25-1610 0 0,7-9-4381 0 0,2-13-850 0 0</inkml:trace>
  <inkml:trace contextRef="#ctx0" brushRef="#br0" timeOffset="89507.58">5019 2146 4636 0 0,'0'0'5304'0'0,"0"0"-4342"0"0,0 0-707 0 0,-6 3 460 0 0,-22 3-254 0 0,-1-1 0 0 0,0 0 0 0 0,0-3 0 0 0,-1 0 0 0 0,1-2 0 0 0,0-1 0 0 0,-1-1 0 0 0,1-2-461 0 0,3 2 135 0 0,12 1-271 0 0,-133-17 536 0 0,57-17-5452 0 0,74 22 510 0 0,5-7-1823 0 0</inkml:trace>
  <inkml:trace contextRef="#ctx0" brushRef="#br0" timeOffset="89757.49">4781 2041 11041 0 0,'0'0'1116'0'0,"4"37"-348"0"0,-8-18 288 0 0,-2 2-168 0 0,-2 4-156 0 0,-2-3-296 0 0,0-2-156 0 0,1-1-55 0 0,-2-1-109 0 0,4 0-44 0 0,0 0-72 0 0,3 1-152 0 0,4 0-553 0 0,4 1-735 0 0,5 0-1212 0 0,-1-4-2632 0 0</inkml:trace>
  <inkml:trace contextRef="#ctx0" brushRef="#br0" timeOffset="94558.22">3228 2644 1580 0 0,'0'0'137'0'0,"-8"3"131"0"0,-33 11-327 0 0,0-2 0 0 0,-1-1 0 0 0,0-3 0 0 0,-1-1 0 0 0,0-2 0 0 0,0-2 0 0 0,0-2 0 0 0,-25-3 59 0 0,-109-18 3670 0 0,159 18-3583 0 0,0-1 0 0 0,0-2 0 0 0,0 1 0 0 0,1-2 0 0 0,0 0 0 0 0,0-1 0 0 0,1-1 0 0 0,0-1 0 0 0,0 0 1 0 0,1-1-1 0 0,-12-9-87 0 0,27 8 2334 0 0,24 16-4039 0 0,-15-1-573 0 0</inkml:trace>
  <inkml:trace contextRef="#ctx0" brushRef="#br0" timeOffset="95189.47">5288 2728 5244 0 0,'0'0'3213'0'0,"0"0"-3121"0"0,0 0 64 0 0,0 0-156 0 0,-40 39 364 0 0,1-29 24 0 0,-22-2-28 0 0,-9-3-36 0 0,-7-5-116 0 0,6-5-40 0 0,9-3-52 0 0,-1-2-64 0 0,1-2 12 0 0,3-1-64 0 0,0-1-852 0 0,2-3-484 0 0,-2-5-572 0 0,16 4-1401 0 0</inkml:trace>
  <inkml:trace contextRef="#ctx0" brushRef="#br0" timeOffset="101423.01">6128 1386 1304 0 0,'0'0'600'0'0,"0"0"-352"0"0,0 0 92 0 0,0 0-252 0 0,0 0-88 0 0,0 0-12 0 0,0 0-40 0 0,0 0 40 0 0,0 0-156 0 0,-11 0-28 0 0,11 1 184 0 0,0 1 4 0 0,0-1-44 0 0,0 2-444 0 0,0-3-492 0 0</inkml:trace>
  <inkml:trace contextRef="#ctx0" brushRef="#br0" timeOffset="106426.13">8155 1475 2600 0 0,'9'-1'219'0'0,"10"1"-196"0"0,182-21 73 0 0,-191 19-89 0 0,-1 0 1 0 0,0 0-1 0 0,-1-1 0 0 0,1-1 0 0 0,0 1 0 0 0,-1-2 1 0 0,0 1-1 0 0,0-1 0 0 0,0 0 0 0 0,0 0 0 0 0,-1-1 1 0 0,0 0-1 0 0,0-1 0 0 0,-1 1 0 0 0,0-1 0 0 0,0-1 1 0 0,0 1-1 0 0,-1-1 0 0 0,0 0 0 0 0,3-6-7 0 0,-7 1-73 0 0,0-1-1 0 0,-1 1 1 0 0,0 0-1 0 0,-1 0 1 0 0,-1-1 0 0 0,0 1-1 0 0,-1 0 1 0 0,0 0-1 0 0,-1 1 1 0 0,0-1-1 0 0,-1 1 1 0 0,0 0-1 0 0,-1 0 1 0 0,-1 0 0 0 0,0 1-1 0 0,0 0 1 0 0,-1 0-1 0 0,0 1 1 0 0,-1 0-1 0 0,0 1 1 0 0,-1-1-1 0 0,0 2 1 0 0,0 0 0 0 0,-1 0-1 0 0,-8-4 74 0 0,-8-14 71 0 0,-1 1-1 0 0,-1 2 1 0 0,-1 1-1 0 0,-2 1 1 0 0,0 2-1 0 0,-1 1 1 0 0,0 2-1 0 0,-1 1 1 0 0,-1 1-1 0 0,-1 2 1 0 0,0 2-1 0 0,0 1 1 0 0,-1 2-1 0 0,0 1 1 0 0,0 2-1 0 0,-1 2 1 0 0,1 1-1 0 0,0 2 1 0 0,-9 2-71 0 0,37-2 17 0 0,0 1 0 0 0,0 0 0 0 0,1 0 0 0 0,-1 0 0 0 0,1 1 0 0 0,-1 1 0 0 0,1-1 0 0 0,0 2 0 0 0,1-1 0 0 0,-1 1 0 0 0,1 0 0 0 0,0 0 0 0 0,0 1 0 0 0,0 0 0 0 0,1 0 0 0 0,0 0 0 0 0,0 1 0 0 0,0 0 0 0 0,1 0 0 0 0,0 1 0 0 0,1 0 0 0 0,-1-1 0 0 0,2 1 0 0 0,-1 1 0 0 0,1-1 1 0 0,0 1-1 0 0,1-1 0 0 0,0 1 0 0 0,-1 8-17 0 0,-1 3 16 0 0,2-1 0 0 0,0 1 0 0 0,1 0-1 0 0,1 0 1 0 0,1 0 0 0 0,1 0 0 0 0,0 0 0 0 0,2 0 0 0 0,0-1 0 0 0,1 1 0 0 0,1-1 0 0 0,1 0 0 0 0,0-1 0 0 0,2 0 0 0 0,0 0 0 0 0,1-1 0 0 0,1 0 0 0 0,0 0 0 0 0,1-1 0 0 0,1-1 0 0 0,1 0 0 0 0,0-1 0 0 0,0 0 0 0 0,2-1 0 0 0,0-1 0 0 0,0-1 0 0 0,1 0 0 0 0,0-1 0 0 0,1-1-1 0 0,0 0 1 0 0,0-1 0 0 0,1-2 0 0 0,0 1 0 0 0,6-1-16 0 0,9-5-1237 0 0,-21-1-112 0 0</inkml:trace>
  <inkml:trace contextRef="#ctx0" brushRef="#br0" timeOffset="109456.47">7006 2281 8961 0 0,'0'0'5733'0'0,"0"0"-3906"0"0,-10-3-1748 0 0,-47-10 26 0 0,0-2-67 0 0,0 2 1 0 0,-2 3-1 0 0,1 2 0 0 0,-1 3 1 0 0,0 2-1 0 0,-41 4-38 0 0,76 4-1694 0 0,12 1-5694 0 0,14-5-325 0 0</inkml:trace>
  <inkml:trace contextRef="#ctx0" brushRef="#br0" timeOffset="109783.9">8811 2519 15705 0 0,'0'0'2557'0'0,"0"0"-2557"0"0,-34 5-340 0 0,-12-6 340 0 0,-21-7 312 0 0,-10-2-104 0 0,-5-1-36 0 0,-1-1-108 0 0,6 1-64 0 0,-4-2-740 0 0,1-3-869 0 0,20 1-3883 0 0,5-6-5145 0 0</inkml:trace>
  <inkml:trace contextRef="#ctx0" brushRef="#br0" timeOffset="124256.92">4021 1216 4716 0 0,'0'0'652'0'0,"0"0"-547"0"0,0 0-1 0 0,0 0-104 0 0,0 0-849 0 0,0 0-895 0 0,0 0 32 0 0</inkml:trace>
  <inkml:trace contextRef="#ctx0" brushRef="#br0" timeOffset="124519.51">7714 1295 2336 0 0,'0'0'0'0'0,"0"0"-2336"0"0</inkml:trace>
  <inkml:trace contextRef="#ctx0" brushRef="#br0" timeOffset="125110.87">5214 2579 664 0 0,'7'-3'474'0'0,"8"-2"-172"0"0,-1-2 0 0 0,0 0 0 0 0,0 0 0 0 0,-1-1 0 0 0,0-1-1 0 0,0 0 1 0 0,-1-1 0 0 0,0 0 0 0 0,0-1 0 0 0,-2 0 0 0 0,1-1 0 0 0,-1 0 0 0 0,-1 0-1 0 0,0-1 1 0 0,-1-1 0 0 0,0 1 0 0 0,-1-1 0 0 0,-1-1 0 0 0,0 1 0 0 0,-1-1 0 0 0,-1 0 0 0 0,0 0-1 0 0,-1-1 1 0 0,0 1 0 0 0,-1-1 0 0 0,-1 1 0 0 0,-1-1 0 0 0,0 0 0 0 0,-1 1 0 0 0,-1-1-1 0 0,0 0 1 0 0,-2-6-302 0 0,-8-5-205 0 0,-1 0 0 0 0,-1 0 0 0 0,-2 2 1 0 0,0 0-1 0 0,-2 0 0 0 0,0 2 0 0 0,-2 0 0 0 0,0 1 0 0 0,-2 1 0 0 0,0 1 0 0 0,-1 1 0 0 0,-1 2 0 0 0,-1 0 0 0 0,-1 1 0 0 0,0 1 0 0 0,-1 2 0 0 0,0 1 0 0 0,-1 0 0 0 0,0 3 0 0 0,-1 0 1 0 0,0 2-1 0 0,0 0 0 0 0,-1 3 0 0 0,0 0 0 0 0,1 2 0 0 0,-1 1 0 0 0,0 1 0 0 0,0 2 0 0 0,0 1 0 0 0,0 1 0 0 0,-16 6 205 0 0,26-4-71 0 0,0 1-1 0 0,1 1 0 0 0,0 1 1 0 0,0 1-1 0 0,0 1 1 0 0,1 0-1 0 0,1 1 1 0 0,0 1-1 0 0,1 0 0 0 0,0 2 1 0 0,1 0-1 0 0,1 0 1 0 0,0 1-1 0 0,2 1 1 0 0,-1 0-1 0 0,2 1 1 0 0,0 0-1 0 0,2 1 0 0 0,0 0 1 0 0,0 1-1 0 0,2 0 1 0 0,1 0-1 0 0,0 0 1 0 0,2 1-1 0 0,0 0 0 0 0,1 0 1 0 0,1 0-1 0 0,1 0 1 0 0,1 0-1 0 0,1 0 1 0 0,1 0-1 0 0,1 0 1 0 0,0 0-1 0 0,2 0 0 0 0,0-1 1 0 0,1 1-1 0 0,2-2 1 0 0,0 1-1 0 0,1-1 1 0 0,0 0-1 0 0,2-1 0 0 0,2 2 72 0 0,130 119-594 0 0,-100-111-103 0 0</inkml:trace>
  <inkml:trace contextRef="#ctx0" brushRef="#br0" timeOffset="125607.53">7713 2511 784 0 0,'2'-7'218'0'0,"2"-4"-83"0"0,0-1 1 0 0,-1 0-1 0 0,-1 0 0 0 0,0 0 1 0 0,0 0-1 0 0,-1 0 0 0 0,-1-1 1 0 0,0 1-1 0 0,-1 0 0 0 0,0-1 1 0 0,0 1-1 0 0,-2 0 0 0 0,1 0 1 0 0,-2 0-1 0 0,1 1 0 0 0,-2-1 0 0 0,0 1 1 0 0,0 0-1 0 0,-1 0 0 0 0,0 0 1 0 0,0 1-1 0 0,-5-5-135 0 0,-13-17 59 0 0,-1 2-1 0 0,-1 0 1 0 0,-1 1-1 0 0,-2 2 1 0 0,-1 1-1 0 0,-1 1 1 0 0,-1 2 0 0 0,-1 1-1 0 0,-1 2 1 0 0,-1 1-1 0 0,0 1 1 0 0,-2 2 0 0 0,1 2-1 0 0,-2 1 1 0 0,0 2-1 0 0,-1 2 1 0 0,1 2-1 0 0,-2 1 1 0 0,1 1 0 0 0,-1 3-1 0 0,-1 1-58 0 0,19 5-68 0 0,-1 0 0 0 0,1 2-1 0 0,0 0 1 0 0,0 2 0 0 0,1 0-1 0 0,0 1 1 0 0,0 2 0 0 0,1 0-1 0 0,0 1 1 0 0,1 0 0 0 0,0 2-1 0 0,2 0 1 0 0,-1 2 0 0 0,2 0 0 0 0,0 0-1 0 0,1 2 1 0 0,0-1 0 0 0,2 2-1 0 0,0 0 1 0 0,1 1 0 0 0,-4 10 68 0 0,5-9-85 0 0,0 0 1 0 0,2 1 0 0 0,0 0-1 0 0,1 1 1 0 0,2 0-1 0 0,0 0 1 0 0,1 1 0 0 0,2-1-1 0 0,0 1 1 0 0,2 0-1 0 0,0 0 1 0 0,2 0 0 0 0,1 6 84 0 0,3-10-19 0 0,1-1 0 0 0,0 0 1 0 0,2 0-1 0 0,0-1 0 0 0,1 0 1 0 0,1 0-1 0 0,0-1 0 0 0,2 0 1 0 0,0-1-1 0 0,0 0 0 0 0,2-1 1 0 0,0-1-1 0 0,0 0 0 0 0,2-1 1 0 0,0 0-1 0 0,0-2 0 0 0,1 1 1 0 0,0-2-1 0 0,1 0 0 0 0,0-2 1 0 0,0 0-1 0 0,1-1 0 0 0,18 5 19 0 0,-7-1-1256 0 0</inkml:trace>
  <inkml:trace contextRef="#ctx0" brushRef="#br0" timeOffset="171778.52">5649 2887 1408 0 0,'0'0'637'0'0,"0"0"1101"0"0,0 0 1453 0 0,0 0-1570 0 0,0 0-829 0 0,0 0-167 0 0,0 0-93 0 0,0 0-113 0 0,0 0-104 0 0,-1 0 840 0 0,-330-35 738 0 0,321 34-1883 0 0,-1 0 0 0 0,1 0 0 0 0,0 1 1 0 0,-1 0-1 0 0,1 1 0 0 0,-1 0 0 0 0,1 1 0 0 0,0 0 0 0 0,0 0 1 0 0,0 1-1 0 0,0 1 0 0 0,0 0 0 0 0,1 0 0 0 0,0 0 0 0 0,-1 1 1 0 0,2 1-1 0 0,-1 0 0 0 0,1 0 0 0 0,0 0 0 0 0,0 1 0 0 0,0 1 1 0 0,1-1-1 0 0,0 1 0 0 0,1 0-10 0 0,-72-87 1497 0 0,48 65-1409 0 0,-2 2 0 0 0,0 1 1 0 0,0 1-1 0 0,-1 2 1 0 0,0 1-1 0 0,0 2 0 0 0,-1 1 1 0 0,1 2-1 0 0,-1 1 0 0 0,-30 3-88 0 0,-66-7 251 0 0,-72-39 379 0 0,197 41-1051 0 0,8 1-4437 0 0,2 0-2009 0 0</inkml:trace>
  <inkml:trace contextRef="#ctx0" brushRef="#br0" timeOffset="178044.85">5128 2643 1604 0 0,'0'0'359'0'0,"8"-1"146"0"0,1 0-175 0 0,0 0 0 0 0,0 0 0 0 0,-1-1-1 0 0,1 0 1 0 0,-1 0 0 0 0,1-1 0 0 0,-1 0 0 0 0,0-1 0 0 0,0 0-1 0 0,0 0 1 0 0,-1-1 0 0 0,1 0 0 0 0,-1 0 0 0 0,0 0-1 0 0,0-1 1 0 0,-1 0 0 0 0,0-1 0 0 0,0 1 0 0 0,0-1 0 0 0,-1 0-1 0 0,0-1 1 0 0,3-7-330 0 0,3-14-281 0 0,-3-1-1 0 0,0 0 1 0 0,-2-1-1 0 0,-1 0 1 0 0,-1 0-1 0 0,-2 0 1 0 0,-1-8 281 0 0,-2 5-138 0 0,-2-1 1 0 0,-2 1-1 0 0,-1 0 1 0 0,-1 1-1 0 0,-2-1 1 0 0,-1 1-1 0 0,-2 1 1 0 0,-1 0-1 0 0,-2 1 1 0 0,-2-3 137 0 0,7 13-2 0 0,-1 0 0 0 0,-1 1 0 0 0,-1 0 0 0 0,-1 1 0 0 0,0 1 1 0 0,-2 0-1 0 0,0 1 0 0 0,-1 0 0 0 0,0 2 0 0 0,-1 0 0 0 0,-1 1 1 0 0,-1 0-1 0 0,1 2 0 0 0,-2 0 0 0 0,0 2 0 0 0,0 0 1 0 0,-1 1-1 0 0,0 2 0 0 0,-1 0 0 0 0,0 1 0 0 0,0 1 0 0 0,0 1 1 0 0,-23 0 1 0 0,29 4 73 0 0,1 2 0 0 0,-1 0 0 0 0,1 1 0 0 0,0 0 0 0 0,0 1 0 0 0,0 1 0 0 0,0 1 0 0 0,1 0 0 0 0,0 1 1 0 0,0 1-1 0 0,1 0 0 0 0,0 1 0 0 0,0 0 0 0 0,1 1 0 0 0,1 1 0 0 0,-1 0 0 0 0,2 1 0 0 0,-1 0 0 0 0,2 0 1 0 0,-6 9-74 0 0,-6 10 50 0 0,1 1 0 0 0,1 0 1 0 0,2 2-1 0 0,1 0 0 0 0,2 0 1 0 0,2 2-1 0 0,1 0 0 0 0,-4 22-50 0 0,11-40 25 0 0,1 1 0 0 0,0 0 0 0 0,2-1 0 0 0,0 1-1 0 0,1 0 1 0 0,1 0 0 0 0,1 0 0 0 0,1 0 0 0 0,0 0 0 0 0,2 0-1 0 0,0-1 1 0 0,1 0 0 0 0,0 0 0 0 0,2 0 0 0 0,0 0-1 0 0,1-1 1 0 0,1 0 0 0 0,0-1 0 0 0,3 2-25 0 0,1 4 291 0 0,1-1 0 0 0,1-1 1 0 0,1 0-1 0 0,1-1 0 0 0,0-1 1 0 0,2 0-1 0 0,0-1 0 0 0,1-2 0 0 0,0 0 1 0 0,1 0-1 0 0,1-2 0 0 0,0-1 1 0 0,1-1-1 0 0,0-1 0 0 0,1-1 0 0 0,0 0 1 0 0,0-2-1 0 0,1-1 0 0 0,0-1 1 0 0,2-1-292 0 0,-20-4 80 0 0,11 3 68 0 0,-1-1 0 0 0,1-1 1 0 0,0-1-1 0 0,0-1 0 0 0,0 0 1 0 0,-1-1-1 0 0,1-1 0 0 0,0 0 1 0 0,-1-2-1 0 0,0 0 0 0 0,12-5-148 0 0,-6-9-2511 0 0,-13 2-2376 0 0,-9-8-2453 0 0</inkml:trace>
  <inkml:trace contextRef="#ctx0" brushRef="#br0" timeOffset="178509.32">3114 714 2356 0 0,'0'0'768'0'0,"0"0"-768"0"0,0 0 1916 0 0,0 0-1812 0 0,0 0-104 0 0,0 0-676 0 0,0 0 624 0 0,0 0-572 0 0,0 0-1216 0 0</inkml:trace>
  <inkml:trace contextRef="#ctx0" brushRef="#br0" timeOffset="178761.58">4458 914 6625 0 0,'0'0'0'0'0,"0"0"-520"0"0,0 0-2725 0 0,0 0 385 0 0</inkml:trace>
  <inkml:trace contextRef="#ctx0" brushRef="#br0" timeOffset="179026.94">3029 701 1264 0 0,'0'0'6461'0'0,"0"0"-6461"0"0,0 0-388 0 0,0 0-224 0 0,0 0 80 0 0,0 0-381 0 0,48-7-571 0 0,-34 7-304 0 0</inkml:trace>
  <inkml:trace contextRef="#ctx0" brushRef="#br0" timeOffset="179305.73">4501 883 2152 0 0,'0'0'8'0'0,"0"0"-16"0"0,0 0-1992 0 0</inkml:trace>
  <inkml:trace contextRef="#ctx0" brushRef="#br0" timeOffset="179306.73">3330 721 1828 0 0,'0'0'0'0'0,"0"0"-248"0"0,35-10 52 0 0</inkml:trace>
  <inkml:trace contextRef="#ctx0" brushRef="#br0" timeOffset="179696.01">6297 876 1928 0 0,'0'0'1340'0'0,"0"0"-60"0"0,0 0-1280 0 0,0 0-2608 0 0</inkml:trace>
  <inkml:trace contextRef="#ctx0" brushRef="#br0" timeOffset="179958.11">5404 755 2540 0 0,'0'0'3249'0'0,"45"0"-3249"0"0,-31 0-2333 0 0,-2 0 481 0 0</inkml:trace>
  <inkml:trace contextRef="#ctx0" brushRef="#br0" timeOffset="189021.01">7166 2575 1172 0 0,'8'-3'1299'0'0,"80"-50"5132"0"0,-79 47-6367 0 0,0-2 1 0 0,-1 0-1 0 0,0 0 1 0 0,0 0 0 0 0,-1-1-1 0 0,0 0 1 0 0,-1 0-1 0 0,1-1 1 0 0,-2 0 0 0 0,1 0-1 0 0,-2-1 1 0 0,1 1-1 0 0,-1-1 1 0 0,-1 0 0 0 0,0 0-1 0 0,-1 0 1 0 0,0 0-1 0 0,0-1 1 0 0,-1 1 0 0 0,-1-8-65 0 0,-5-6-140 0 0,0 1 0 0 0,-2-1 1 0 0,-1 1-1 0 0,-1 0 1 0 0,-1 1-1 0 0,-1 0 1 0 0,-1 0-1 0 0,-1 2 0 0 0,-1-1 1 0 0,0 2-1 0 0,-2 0 1 0 0,0 0-1 0 0,-2 2 0 0 0,0 0 1 0 0,-1 1-1 0 0,0 1 1 0 0,-2 1-1 0 0,0 0 1 0 0,0 2-1 0 0,-19-9 140 0 0,20 7-13 0 0,-1 2 1 0 0,0 0-1 0 0,-1 1 1 0 0,0 1-1 0 0,-1 1 0 0 0,0 1 1 0 0,0 1-1 0 0,-1 1 1 0 0,0 1-1 0 0,0 1 0 0 0,-1 1 1 0 0,1 1-1 0 0,-1 2 1 0 0,0 0-1 0 0,0 1 0 0 0,1 2 1 0 0,-1 1-1 0 0,1 0 1 0 0,-1 2-1 0 0,1 1 0 0 0,0 1 1 0 0,1 1-1 0 0,0 1 1 0 0,0 1-1 0 0,1 0 1 0 0,0 2-1 0 0,1 1 0 0 0,0 1 13 0 0,7-4 2 0 0,1 1 0 0 0,0 0-1 0 0,0 0 1 0 0,2 1 0 0 0,-1 1-1 0 0,1 0 1 0 0,1 1 0 0 0,1 0 0 0 0,0 0-1 0 0,1 1 1 0 0,0 0 0 0 0,1 1-1 0 0,1 0 1 0 0,0 0 0 0 0,1 0-1 0 0,1 0 1 0 0,0 1 0 0 0,2 0-1 0 0,0 0 1 0 0,0-1 0 0 0,2 1-1 0 0,0 0 1 0 0,1 0 0 0 0,1 0 0 0 0,0 0-1 0 0,1 0 1 0 0,1-1 0 0 0,1 1-1 0 0,0-1 1 0 0,4 6-2 0 0,6 3 265 0 0,1-1-1 0 0,1 0 1 0 0,1-1-1 0 0,2-1 1 0 0,0-1-1 0 0,1-1 1 0 0,1 0-1 0 0,0-2 1 0 0,2 0-1 0 0,0-2 1 0 0,1-1 0 0 0,1-1-1 0 0,0-1 1 0 0,0-1-1 0 0,2-1 1 0 0,1-1-265 0 0,23 6 230 0 0,1-2 1 0 0,0-3-1 0 0,1-1 1 0 0,0-4 0 0 0,1-1-1 0 0,-1-3 1 0 0,1-2-1 0 0,8-4-230 0 0,-52 4-343 0 0,36-6-1197 0 0,-19-6-3630 0 0,-12-3-954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8:49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1 6097 0 0,'0'0'5025'0'0,"4"8"-3953"0"0,17 180 1990 0 0,-21-146-3103 0 0,4-36-1019 0 0,-5-31-501 0 0,1 22 1579 0 0,0 0 0 0 0,-1 0 1 0 0,1 0-1 0 0,-1 0 0 0 0,0 0 1 0 0,0 1-1 0 0,0-1 0 0 0,0 0 0 0 0,-1 1 1 0 0,1-1-1 0 0,-1 1 0 0 0,1-1 1 0 0,-1 1-1 0 0,0 0 0 0 0,0 0 1 0 0,0 0-1 0 0,0 0 0 0 0,-1 0 0 0 0,1 0 1 0 0,0 0-1 0 0,-1 1 0 0 0,1-1 1 0 0,-1 1-1 0 0,0 0 0 0 0,1 0 0 0 0,-1 0 1 0 0,0 0-1 0 0,0 0 0 0 0,1 0 1 0 0,-1 1-1 0 0,0-1 0 0 0,0 1 1 0 0,0 0-1 0 0,0 0 0 0 0,0 0 0 0 0,0 0 1 0 0,0 1-1 0 0,0-1 0 0 0,1 1 1 0 0,-1 0-1 0 0,-2 0-18 0 0,3 1 33 0 0,-1-1 1 0 0,1 1-1 0 0,0-1 1 0 0,0 1-1 0 0,0-1 1 0 0,1 1-1 0 0,-1 0 1 0 0,0 0-1 0 0,1 0 1 0 0,-1 0-1 0 0,1 0 1 0 0,-1 1-1 0 0,1-1 1 0 0,0 0-1 0 0,0 1 1 0 0,0-1-1 0 0,1 1 1 0 0,-1-1-1 0 0,0 0 1 0 0,1 1-1 0 0,0 0 1 0 0,-1-1-1 0 0,1 1 1 0 0,0-1-1 0 0,0 1 0 0 0,1-1 1 0 0,-1 1-1 0 0,0-1 1 0 0,1 1-1 0 0,0-1 1 0 0,-1 1-1 0 0,1-1 1 0 0,0 1-1 0 0,0-1 1 0 0,0 0-1 0 0,1 1 1 0 0,-1-1-1 0 0,1 0 1 0 0,-1 0-1 0 0,1 0 1 0 0,0 0-1 0 0,-1 0 1 0 0,1-1-1 0 0,0 1 1 0 0,0-1-1 0 0,0 1 1 0 0,0-1-1 0 0,1 1 1 0 0,-1-1-1 0 0,0 0 1 0 0,1 0-1 0 0,-1 0 1 0 0,1 0-1 0 0,-1-1-33 0 0,41 10-878 0 0,-14-9-2768 0 0,-15-1-1301 0 0</inkml:trace>
  <inkml:trace contextRef="#ctx0" brushRef="#br0" timeOffset="266.03">601 191 12077 0 0,'0'0'880'0'0,"0"0"-732"0"0,0 0-214 0 0,0 0-17 0 0,0 0-177 0 0,0 0-460 0 0,7-4-84 0 0,-4 2 810 0 0,-1 1-1 0 0,1-1 0 0 0,0 1 0 0 0,-1 0 0 0 0,1 0 1 0 0,0 0-1 0 0,0 0 0 0 0,0 1 0 0 0,0-1 1 0 0,0 1-1 0 0,0 0 0 0 0,0 0 0 0 0,0 0 0 0 0,0 0 1 0 0,0 0-1 0 0,0 0 0 0 0,0 1 0 0 0,-1 0 1 0 0,1-1-1 0 0,0 1 0 0 0,0 0 0 0 0,0 0 0 0 0,-1 1 1 0 0,1-1-1 0 0,0 1 0 0 0,-1-1 0 0 0,1 1 1 0 0,-1 0-1 0 0,0 0 0 0 0,0 0 0 0 0,0 0 0 0 0,0 0 1 0 0,0 0-1 0 0,0 1 0 0 0,1 1-5 0 0,-1-2 88 0 0,1 0 0 0 0,-1 0 0 0 0,0 0 0 0 0,0 0 0 0 0,-1 0 0 0 0,1 0 0 0 0,0 1 0 0 0,-1-1 0 0 0,1 1 0 0 0,-1-1 0 0 0,0 1-1 0 0,0-1 1 0 0,0 1 0 0 0,0 0 0 0 0,0-1 0 0 0,-1 1 0 0 0,1 0 0 0 0,-1 0 0 0 0,0 0 0 0 0,0-1 0 0 0,0 1 0 0 0,0 0 0 0 0,0 0 0 0 0,-1 0 0 0 0,1-1 0 0 0,-1 1 0 0 0,0 0 0 0 0,1 0 0 0 0,-1-1 0 0 0,-1 1 0 0 0,1-1 0 0 0,0 1 0 0 0,0-1-1 0 0,-2 3-87 0 0,-43 9-1577 0 0,36-19-2190 0 0,8 1-118 0 0</inkml:trace>
  <inkml:trace contextRef="#ctx0" brushRef="#br0" timeOffset="453.61">798 200 10245 0 0,'0'0'1428'0'0,"0"0"-1016"0"0,0 0-412 0 0,0 0 932 0 0,0 0 64 0 0,-35 45-124 0 0,25-34-192 0 0,-1 2-304 0 0,6-1-200 0 0,1-1-164 0 0,4 1-8 0 0,1 0 152 0 0,11 0 81 0 0,6 1-237 0 0,3 0-617 0 0,5-1-831 0 0,-6-4-1000 0 0,10-4-4705 0 0</inkml:trace>
  <inkml:trace contextRef="#ctx0" brushRef="#br0" timeOffset="-468.64">183 271 6613 0 0,'0'0'7368'0'0,"0"0"-7036"0"0,0 0-192 0 0,0 0-140 0 0,0 0 440 0 0,0 0 116 0 0,-38-5-68 0 0,20 0-312 0 0,-2 0-176 0 0,3 1-200 0 0,-1-1-632 0 0,2-1-240 0 0,5 1-384 0 0,5-1-1140 0 0,2 2-1676 0 0,6-5-1413 0 0</inkml:trace>
  <inkml:trace contextRef="#ctx0" brushRef="#br0" timeOffset="-216.84">173 183 4652 0 0,'0'0'5713'0'0,"0"0"-4729"0"0,0 0-976 0 0,0 0 368 0 0,0 0 140 0 0,0 0 148 0 0,-42-6 0 0 0,22 1-284 0 0,-1 0-304 0 0,-2 0-76 0 0,3-2-768 0 0,2 2-1000 0 0,5 1-2112 0 0,-2-3-2625 0 0</inkml:trace>
  <inkml:trace contextRef="#ctx0" brushRef="#br0" timeOffset="11411.38">1077 129 952 0 0,'0'0'-662'0'0,"0"0"750"0"0,0 0 337 0 0,-1-6 302 0 0,-5-13-2 0 0,5 30 377 0 0,6 51 989 0 0,-3-39-1728 0 0,16 374 2479 0 0,6-300-1702 0 0,-24-97-987 0 0,0 0 90 0 0,-39-20 372 0 0,-26 4-431 0 0,0 3 0 0 0,-1 3 0 0 0,0 3 1 0 0,-1 3-1 0 0,-12 3-184 0 0,-174-16 35 0 0,159-3-367 0 0,48 9-3067 0 0,38 10-386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45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13417 0 0,'0'0'2301'0'0,"0"0"-1559"0"0,0 0-551 0 0,0 0-21 0 0,0 0 104 0 0,0 0-60 0 0,0 0-116 0 0,0 0-128 0 0,30 11-645 0 0,25 72 630 0 0,-55-81 80 0 0,1 0 1 0 0,0 0-1 0 0,0 0 1 0 0,-1 0 0 0 0,1 0-1 0 0,-1 1 1 0 0,0-1-1 0 0,0 0 1 0 0,1 0 0 0 0,-2 0-1 0 0,1 1 1 0 0,0-1-1 0 0,0 0 1 0 0,-1 0 0 0 0,1 0-1 0 0,-1 1 1 0 0,1-1-1 0 0,-1 0 1 0 0,0 0 0 0 0,0 0-1 0 0,0 0 1 0 0,0 0 0 0 0,0 0-1 0 0,-1-1 1 0 0,1 1-1 0 0,0 0 1 0 0,-1-1 0 0 0,0 1-1 0 0,1-1 1 0 0,-1 1-1 0 0,0-1 1 0 0,0 0 0 0 0,1 1-1 0 0,-1-1 1 0 0,0 0-1 0 0,0 0 1 0 0,0-1 0 0 0,-1 1-1 0 0,1 0 1 0 0,0-1-1 0 0,0 1 1 0 0,0-1 0 0 0,0 0-36 0 0,-39 7-980 0 0,27-8-2147 0 0,4-3-3864 0 0,9-1-99 0 0</inkml:trace>
  <inkml:trace contextRef="#ctx0" brushRef="#br0" timeOffset="203.72">199 22 6169 0 0,'0'0'7016'0'0,"-1"5"-5680"0"0,-7 17-984 0 0,5-16-303 0 0,0-1 0 0 0,1 1 0 0 0,-1 0 0 0 0,1 0 0 0 0,0 0 0 0 0,1 0 0 0 0,-1 0 0 0 0,1 0 0 0 0,0 0 0 0 0,1 1 0 0 0,-1-1 0 0 0,1 0 0 0 0,1 1 0 0 0,-1-1 0 0 0,1 0 0 0 0,0 0 0 0 0,1 1 0 0 0,-1-1 0 0 0,1 0 0 0 0,0 0 0 0 0,1-1 0 0 0,-1 1 0 0 0,1 0 0 0 0,0-1 0 0 0,1 0 0 0 0,-1 1 0 0 0,1-1 0 0 0,1 0-49 0 0,3 3-702 0 0,7 6-1689 0 0,-2-7-3147 0 0,2-2-2076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43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5629 0 0,'0'0'4200'0'0,"0"0"-2709"0"0,0 0-762 0 0,0 0-88 0 0,0 0-165 0 0,0 0-109 0 0,0 0-1 0 0,-6 4 17 0 0,1 1-267 0 0,0 0 0 0 0,0 0-1 0 0,1 1 1 0 0,0 0 0 0 0,0-1 0 0 0,0 1 0 0 0,1 1-1 0 0,-1-1 1 0 0,2 1 0 0 0,-1-1 0 0 0,1 1 0 0 0,0 0 0 0 0,0-1-1 0 0,1 1 1 0 0,0 0 0 0 0,0 0 0 0 0,0 6-116 0 0,-2 9 133 0 0,0 1 0 0 0,1 0 0 0 0,1-1 1 0 0,1 1-1 0 0,2 0 0 0 0,0-1 0 0 0,1 1 1 0 0,1-1-1 0 0,1 0 0 0 0,4 9-133 0 0,26 7-139 0 0,-14-38-6963 0 0,-12-6-1256 0 0</inkml:trace>
  <inkml:trace contextRef="#ctx0" brushRef="#br0" timeOffset="339.62">191 130 12705 0 0,'0'0'560'0'0,"0"0"-314"0"0,0 0 83 0 0,0 0 22 0 0,0 0-223 0 0,0 0-411 0 0,7 0 48 0 0,-1 0 282 0 0,0 1 0 0 0,-1-1 0 0 0,1 1-1 0 0,0 0 1 0 0,-1 1 0 0 0,0-1 0 0 0,1 1-1 0 0,-1 0 1 0 0,0 0 0 0 0,0 1 0 0 0,0 0 0 0 0,0 0-1 0 0,0 0 1 0 0,0 0 0 0 0,-1 1 0 0 0,0-1-1 0 0,0 1 1 0 0,0 0 0 0 0,0 1 0 0 0,0-1-1 0 0,-1 1 1 0 0,0-1 0 0 0,0 1 0 0 0,0 0 0 0 0,-1 0-1 0 0,1 0 1 0 0,-1 1 0 0 0,-1-1 0 0 0,1 0-1 0 0,-1 1 1 0 0,0-1 0 0 0,0 1 0 0 0,0 3-47 0 0,-92 86 1776 0 0,154-80-772 0 0,-35-14-1039 0 0,39-1-364 0 0,-23-5-2961 0 0,-36 2-19 0 0,-1-4-3249 0 0</inkml:trace>
  <inkml:trace contextRef="#ctx0" brushRef="#br0" timeOffset="586.3">504 229 9097 0 0,'0'0'4254'0'0,"0"0"-3900"0"0,0 0-552 0 0,0 0 128 0 0,6-4 47 0 0,-2 3 26 0 0,0-1 0 0 0,-1 1 1 0 0,1-1-1 0 0,0 1 0 0 0,0 0 1 0 0,0 1-1 0 0,0-1 0 0 0,0 1 0 0 0,0-1 1 0 0,0 1-1 0 0,0 0 0 0 0,0 1 1 0 0,0-1-1 0 0,0 1 0 0 0,0 0 0 0 0,0 0 1 0 0,-1 0-1 0 0,1 0 0 0 0,0 1 1 0 0,0-1-1 0 0,-1 1 0 0 0,1 0 0 0 0,-1 0 1 0 0,0 0-1 0 0,1 1 0 0 0,2 2-3 0 0,-3-4 59 0 0,0 0-1 0 0,1 0 1 0 0,-1 1 0 0 0,0-1-1 0 0,1 1 1 0 0,-1-1-1 0 0,0 1 1 0 0,0 0 0 0 0,0 1-1 0 0,-1-1 1 0 0,1 0-1 0 0,0 1 1 0 0,-1-1 0 0 0,0 1-1 0 0,0 0 1 0 0,1 0-1 0 0,-2 0 1 0 0,1 0 0 0 0,0 0-1 0 0,-1 1 1 0 0,1-1-1 0 0,-1 0 1 0 0,0 1-1 0 0,0-1 1 0 0,0 1 0 0 0,0-1-1 0 0,-1 1 1 0 0,0-1-1 0 0,1 1 1 0 0,-1-1 0 0 0,-1 1-1 0 0,1 0 1 0 0,0-1-1 0 0,-1 1 1 0 0,0-1 0 0 0,0 1-1 0 0,0-1 1 0 0,0 0-1 0 0,0 1 1 0 0,-1-1 0 0 0,1 0-1 0 0,-1 0 1 0 0,0 0-1 0 0,0 0 1 0 0,0 0 0 0 0,-1 0-1 0 0,1 0 1 0 0,-1-1-1 0 0,1 1 1 0 0,-1-1 0 0 0,-2 2-59 0 0,-54 21-164 0 0,19-19-6544 0 0,36-8 64 0 0</inkml:trace>
  <inkml:trace contextRef="#ctx0" brushRef="#br0" timeOffset="835.22">827 243 12285 0 0,'0'0'1577'0'0,"0"0"-966"0"0,-6 5 43 0 0,-69 75 1086 0 0,74-78-1743 0 0,-1 0 0 0 0,1 0 0 0 0,0 0 0 0 0,0 0 0 0 0,0 0 1 0 0,0 0-1 0 0,0 0 0 0 0,0 1 0 0 0,0-1 0 0 0,1 0 0 0 0,-1 1 0 0 0,1-1 0 0 0,-1 1 0 0 0,1-1 0 0 0,0 0 0 0 0,0 1 1 0 0,0-1-1 0 0,1 1 0 0 0,-1-1 0 0 0,0 0 0 0 0,1 1 0 0 0,0-1 0 0 0,-1 0 0 0 0,1 1 0 0 0,0-1 0 0 0,0 0 0 0 0,0 0 1 0 0,1 0-1 0 0,-1 0 0 0 0,0 0 0 0 0,1 0 0 0 0,0 0 0 0 0,-1 0 0 0 0,1-1 0 0 0,0 1 0 0 0,0-1 0 0 0,0 1 1 0 0,0-1-1 0 0,0 1 0 0 0,0-1 0 0 0,0 0 0 0 0,0 0 0 0 0,0 0 0 0 0,1-1 0 0 0,0 1 3 0 0,47 14-2291 0 0,-16-12-3345 0 0,-18-3-681 0 0</inkml:trace>
  <inkml:trace contextRef="#ctx0" brushRef="#br0" timeOffset="1082.6">906 123 11657 0 0,'0'0'1761'0'0,"0"0"-1432"0"0,8-5-338 0 0,-8 4 16 0 0,1-1 0 0 0,0 0 1 0 0,0 1-1 0 0,0 0 0 0 0,0-1 1 0 0,1 1-1 0 0,-1-1 0 0 0,0 1 0 0 0,0 0 1 0 0,1 0-1 0 0,-1 0 0 0 0,1 0 1 0 0,-1 0-1 0 0,1 0 0 0 0,0 0 0 0 0,-1 0 1 0 0,1 1-1 0 0,0-1 0 0 0,-1 1 1 0 0,1-1-1 0 0,0 1 0 0 0,0 0 0 0 0,-1-1 1 0 0,1 1-1 0 0,0 0 0 0 0,0 0 1 0 0,0 1-1 0 0,-1-1 0 0 0,1 0 0 0 0,0 0 1 0 0,0 1-1 0 0,0-1 0 0 0,-1 1 1 0 0,1 0-1 0 0,0-1 0 0 0,-1 1 0 0 0,1 0 1 0 0,-1 0-1 0 0,1 0 0 0 0,-1 0 0 0 0,1 0 1 0 0,-1 0-1 0 0,0 0 0 0 0,1 1 1 0 0,-1-1-1 0 0,0 1 0 0 0,0-1 0 0 0,0 1 1 0 0,0-1-1 0 0,0 1 0 0 0,0-1 1 0 0,-1 1-1 0 0,1 0 0 0 0,0-1 0 0 0,-1 1 1 0 0,0 0-1 0 0,1 0 0 0 0,-1-1 1 0 0,0 1-1 0 0,0 0 0 0 0,0 0 0 0 0,0 0 1 0 0,0-1-1 0 0,0 2-7 0 0,-68 93 1581 0 0,70-94-1515 0 0,0 0 0 0 0,1 0 1 0 0,-1 0-1 0 0,0 0 0 0 0,1-1 1 0 0,-1 1-1 0 0,1-1 0 0 0,-1 1 0 0 0,1-1 1 0 0,0 0-1 0 0,-1 0 0 0 0,1 0 1 0 0,0-1-1 0 0,0 1 0 0 0,0 0 0 0 0,0-1 1 0 0,-1 0-1 0 0,1 0 0 0 0,0 0 1 0 0,0 0-1 0 0,0 0 0 0 0,0-1 0 0 0,0 1 1 0 0,0-1-1 0 0,2-1-66 0 0,2 2-32 0 0,26-1-271 0 0,20 1-6297 0 0,-42 1 1489 0 0</inkml:trace>
  <inkml:trace contextRef="#ctx0" brushRef="#br0" timeOffset="1348.34">1356 417 9169 0 0,'0'0'1216'0'0,"0"0"-1048"0"0,0 0-36 0 0,0 0 932 0 0,0 0-64 0 0,0 0-260 0 0,-54 4-192 0 0,32-8-296 0 0,-3 0-200 0 0,-1 0-52 0 0,1 0 0 0 0,-1 1-864 0 0,5 0-812 0 0,4 1-1292 0 0,4-4-3437 0 0</inkml:trace>
  <inkml:trace contextRef="#ctx0" brushRef="#br0" timeOffset="1674.37">1552 393 7053 0 0,'0'0'4263'0'0,"8"0"-3151"0"0,-4 1-1047 0 0,1-1 0 0 0,-1 0 1 0 0,1 0-1 0 0,-1 0 0 0 0,1-1 1 0 0,0 0-1 0 0,-1 0 0 0 0,0 0 0 0 0,1 0 1 0 0,-1 0-1 0 0,0-1 0 0 0,1 0 1 0 0,-1 0-1 0 0,0 0 0 0 0,0-1 0 0 0,0 1 1 0 0,-1-1-1 0 0,1 0 0 0 0,-1 0 0 0 0,1 0 1 0 0,-1 0-1 0 0,0-1 0 0 0,0 1 1 0 0,-1-1-1 0 0,1 0 0 0 0,-1 0 0 0 0,0 0 1 0 0,0 0-1 0 0,0 0 0 0 0,0 0 1 0 0,-1-1-1 0 0,1 1 0 0 0,-1-1 0 0 0,0 1 1 0 0,-1-1-1 0 0,1-4-65 0 0,-3 5-28 0 0,1-1 0 0 0,-1 0-1 0 0,0 0 1 0 0,-1 1 0 0 0,1-1 0 0 0,-1 1-1 0 0,0-1 1 0 0,0 1 0 0 0,0 0 0 0 0,-1 0-1 0 0,1 1 1 0 0,-1-1 0 0 0,0 1 0 0 0,0 0-1 0 0,-1 0 1 0 0,1 0 0 0 0,0 0 0 0 0,-1 1-1 0 0,0 0 1 0 0,1 0 0 0 0,-1 0 0 0 0,0 0-1 0 0,0 1 1 0 0,0 0 0 0 0,0 0 0 0 0,0 0-1 0 0,0 1 1 0 0,-1-1 0 0 0,1 1 0 0 0,0 0-1 0 0,0 1 1 0 0,0 0 0 0 0,0-1 0 0 0,0 1-1 0 0,0 1 1 0 0,0-1 0 0 0,0 1 0 0 0,0 0-1 0 0,0 0 1 0 0,1 0 0 0 0,-2 2 28 0 0,4 3 61 0 0,1 1 1 0 0,1 0-1 0 0,-1-1 0 0 0,1 1 0 0 0,0 0 1 0 0,1-1-1 0 0,-1 1 0 0 0,2 0 1 0 0,-1-1-1 0 0,1 1 0 0 0,0-1 1 0 0,1 0-1 0 0,-1 1 0 0 0,2-1 1 0 0,-1-1-1 0 0,1 1 0 0 0,0 0 1 0 0,0-1-1 0 0,1 0 0 0 0,-1 0 0 0 0,2 0 1 0 0,-1 0-1 0 0,1-1 0 0 0,-1 0 1 0 0,1 0-1 0 0,1-1 0 0 0,5 4-61 0 0,-2 2 160 0 0,58 81 841 0 0,-70-89-952 0 0,-1 0 0 0 0,1 0 0 0 0,-1 0 0 0 0,1 0 0 0 0,-1-1 0 0 0,1 1 0 0 0,-1-1 0 0 0,0 1 0 0 0,0-1 0 0 0,0 0 0 0 0,0 0 0 0 0,0-1 0 0 0,0 1 0 0 0,0 0-1 0 0,0-1 1 0 0,0 0 0 0 0,0 0 0 0 0,0 0 0 0 0,0 0 0 0 0,0 0 0 0 0,0 0 0 0 0,0-1 0 0 0,-1 0 0 0 0,1 0 0 0 0,1 1 0 0 0,-4-2-49 0 0,-72-36-552 0 0,76 37 531 0 0,1 0 1 0 0,-1 0-1 0 0,1 0 0 0 0,-1 0 1 0 0,1-1-1 0 0,0 1 0 0 0,-1 0 0 0 0,1-1 1 0 0,0 0-1 0 0,0 1 0 0 0,0-1 0 0 0,0 1 1 0 0,0-1-1 0 0,0 0 0 0 0,1 0 1 0 0,-1 0-1 0 0,1 1 0 0 0,-1-1 0 0 0,1 0 1 0 0,-1 0-1 0 0,1 0 0 0 0,0 0 1 0 0,0 0-1 0 0,0 0 0 0 0,0 0 0 0 0,1 0 1 0 0,-1 0-1 0 0,0 1 0 0 0,1-1 1 0 0,-1 0-1 0 0,1 0 0 0 0,0 0 0 0 0,-1 1 1 0 0,1-1-1 0 0,0 0 0 0 0,0 1 0 0 0,0-1 1 0 0,0 0-1 0 0,1 1 0 0 0,-1-1 1 0 0,0 1-1 0 0,1 0 0 0 0,0-1 21 0 0,66-28-1558 0 0,-18 27-2571 0 0,-33 2-317 0 0</inkml:trace>
  <inkml:trace contextRef="#ctx0" brushRef="#br0" timeOffset="1923.38">1921 145 7173 0 0,'7'6'5483'0'0,"2"3"-5147"0"0,0 0 1 0 0,-1 1-1 0 0,0 0 1 0 0,0 0-1 0 0,-1 1 1 0 0,0 0-1 0 0,-1 0 0 0 0,-1 1 1 0 0,0 0-1 0 0,0 0 1 0 0,-1 0-1 0 0,0 0 1 0 0,-1 1-1 0 0,-1 0-336 0 0,0-3 64 0 0,-1-1 1 0 0,0 0-1 0 0,-1 0 0 0 0,0 1 0 0 0,0-1 1 0 0,-1 0-1 0 0,-1 0 0 0 0,1 0 0 0 0,-1 1 1 0 0,-1-1-1 0 0,0-1 0 0 0,0 1 0 0 0,-1 0 1 0 0,0-1-1 0 0,0 0 0 0 0,-1 0 0 0 0,0 0 1 0 0,0 0-1 0 0,-1-1 0 0 0,-6 7-64 0 0,-99 67-813 0 0,58-68-8516 0 0,43-14 864 0 0</inkml:trace>
  <inkml:trace contextRef="#ctx0" brushRef="#br0" timeOffset="2327.56">2304 115 11085 0 0,'0'0'2188'0'0,"0"7"-1872"0"0,-5 31 200 0 0,3 0 0 0 0,1 1 0 0 0,2-1 0 0 0,1 0 0 0 0,2 0 0 0 0,9 33-516 0 0,9-31 255 0 0,-22-39-147 0 0,-38-42 304 0 0,36 38-417 0 0,0 0 1 0 0,-1 0 0 0 0,1 0 0 0 0,-1 1 0 0 0,0-1 0 0 0,1 1 0 0 0,-1 0 0 0 0,0 0 0 0 0,0 0-1 0 0,0 0 1 0 0,-1 0 0 0 0,1 1 0 0 0,0-1 0 0 0,-1 1 0 0 0,1 0 0 0 0,-1 0 0 0 0,1 0 0 0 0,-1 1-1 0 0,0-1 1 0 0,1 1 0 0 0,-1 0 0 0 0,0 0 0 0 0,1 0 0 0 0,-1 0 0 0 0,1 1 0 0 0,-1-1 0 0 0,0 1-1 0 0,1 0 1 0 0,-1 0 0 0 0,1 0 0 0 0,0 1 0 0 0,-1-1 0 0 0,1 1 0 0 0,0 0 0 0 0,0 0 0 0 0,0 0-1 0 0,0 0 1 0 0,0 1 0 0 0,1-1 0 0 0,-1 1 0 0 0,1-1 0 0 0,-1 1 0 0 0,1 0 0 0 0,0 0 0 0 0,0 0-1 0 0,0 0 1 0 0,0 0 0 0 0,1 1 0 0 0,-1-1 0 0 0,1 1 0 0 0,0-1 0 0 0,0 1 0 0 0,0 0 4 0 0,2-1 29 0 0,0 0 0 0 0,0 0 0 0 0,1 0 0 0 0,-1 0 0 0 0,1 0 0 0 0,0 0 0 0 0,-1 0 0 0 0,1-1 0 0 0,0 1 0 0 0,1-1 0 0 0,-1 0 0 0 0,0 1 0 0 0,1-1 0 0 0,-1 0 0 0 0,1 0 0 0 0,0 0 0 0 0,0-1 0 0 0,-1 1 0 0 0,1-1 0 0 0,0 0 0 0 0,0 1 0 0 0,1-1 0 0 0,-1-1 0 0 0,0 1 0 0 0,0 0 0 0 0,0-1 0 0 0,4 1-29 0 0,53 7-2872 0 0,-27-10-5639 0 0,-13-5 1869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32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379 268 1172 0 0,'0'0'1699'0'0,"0"0"1936"0"0,0 0-1974 0 0,0 0-1144 0 0,0 0-15 0 0,0 0 62 0 0,0 0-115 0 0,0 0-238 0 0,10 0 3470 0 0,38-6-3379 0 0,-45 6-285 0 0,-1 0 0 0 0,0 0 0 0 0,1-1 0 0 0,-1 1 0 0 0,0-1 0 0 0,0 1 0 0 0,1-1 0 0 0,-1 0 0 0 0,0 0 1 0 0,0 0-1 0 0,0 0 0 0 0,0 0 0 0 0,0 0 0 0 0,0-1 0 0 0,0 1 0 0 0,-1-1 0 0 0,1 1 0 0 0,0-1 0 0 0,-1 0 0 0 0,1 0 1 0 0,-1 1-1 0 0,0-1 0 0 0,1 0 0 0 0,-1 0 0 0 0,0 0 0 0 0,0-1 0 0 0,-1 1 0 0 0,1 0 0 0 0,0 0 0 0 0,-1 0 0 0 0,1-1 1 0 0,-1 1-1 0 0,0 0 0 0 0,1-1 0 0 0,-1 1 0 0 0,0 0 0 0 0,-1-1 0 0 0,1 1 0 0 0,0 0 0 0 0,-1 0 0 0 0,1-1 0 0 0,-1 1 1 0 0,0 0-1 0 0,1 0 0 0 0,-1 0 0 0 0,0 0 0 0 0,-1-1 0 0 0,1 2 0 0 0,0-1 0 0 0,0 0 0 0 0,-1 0 0 0 0,1 0 0 0 0,-1 0 1 0 0,0 1-1 0 0,1-1 0 0 0,-1 1 0 0 0,0 0 0 0 0,0-1 0 0 0,0 1 0 0 0,0 0 0 0 0,0 0 0 0 0,0 0 0 0 0,-1 0-17 0 0,-102-15-820 0 0,103 16 806 0 0,0 0 0 0 0,0 0 1 0 0,0 0-1 0 0,1 0 1 0 0,-1 0-1 0 0,0 1 1 0 0,0-1-1 0 0,0 1 1 0 0,1-1-1 0 0,-1 1 1 0 0,0 0-1 0 0,1 0 1 0 0,-1-1-1 0 0,0 1 0 0 0,1 0 1 0 0,-1 1-1 0 0,1-1 1 0 0,0 0-1 0 0,-1 0 1 0 0,1 1-1 0 0,0-1 1 0 0,0 0-1 0 0,-1 1 1 0 0,1-1-1 0 0,0 1 0 0 0,1 0 1 0 0,-1-1-1 0 0,0 1 1 0 0,0 0-1 0 0,1-1 1 0 0,-1 1-1 0 0,1 0 1 0 0,-1 0-1 0 0,1 0 1 0 0,0 0-1 0 0,0-1 1 0 0,0 1-1 0 0,0 0 0 0 0,0 0 1 0 0,0 0-1 0 0,1 0 1 0 0,-1-1-1 0 0,0 1 1 0 0,1 0-1 0 0,-1 0 1 0 0,1-1-1 0 0,0 1 1 0 0,0 0-1 0 0,0-1 0 0 0,0 1 1 0 0,0 0-1 0 0,0-1 1 0 0,0 0-1 0 0,1 2 14 0 0,146 170 1874 0 0,-147-170-1841 0 0,-1 0 1 0 0,1 0-1 0 0,-1 0 1 0 0,1 0-1 0 0,-1 0 1 0 0,0 0 0 0 0,0 0-1 0 0,0 0 1 0 0,0 0-1 0 0,-1 0 1 0 0,1 0-1 0 0,-1 0 1 0 0,0 0-1 0 0,0 0 1 0 0,0 0-1 0 0,0-1 1 0 0,0 1-1 0 0,-1 0 1 0 0,1-1-1 0 0,-1 1 1 0 0,0 0 0 0 0,0-1-1 0 0,0 0 1 0 0,0 0-1 0 0,0 1 1 0 0,0-1-1 0 0,-1 0 1 0 0,1-1-1 0 0,-1 1 1 0 0,1 0-1 0 0,-1-1 1 0 0,0 1-1 0 0,1-1 1 0 0,-1 0-1 0 0,0 0 1 0 0,0 0-1 0 0,0 0 1 0 0,0-1 0 0 0,0 1-1 0 0,0-1 1 0 0,0 0-1 0 0,0 0 1 0 0,0 0-1 0 0,0 0 1 0 0,0 0-1 0 0,0-1 1 0 0,0 1-1 0 0,0-1 1 0 0,0 0-1 0 0,0 0 1 0 0,0 0-1 0 0,0 0 1 0 0,-1-1-34 0 0,2 3-3 0 0,-1-1 0 0 0,0 0 1 0 0,0 0-1 0 0,1-1 0 0 0,-1 1 0 0 0,0 0 1 0 0,0-1-1 0 0,1 0 0 0 0,-1 1 0 0 0,0-1 0 0 0,1 0 1 0 0,-1 0-1 0 0,1-1 0 0 0,-1 1 0 0 0,1-1 1 0 0,0 1-1 0 0,-1-1 0 0 0,1 1 0 0 0,0-1 1 0 0,0 0-1 0 0,0 0 0 0 0,0 0 0 0 0,1-1 0 0 0,-1 1 1 0 0,0 0-1 0 0,1-1 0 0 0,0 1 0 0 0,0-1 1 0 0,-1 1-1 0 0,1-1 0 0 0,1 1 0 0 0,-1-1 0 0 0,0 0 1 0 0,1 1-1 0 0,-1-1 0 0 0,1 0 0 0 0,0 0 1 0 0,0 0-1 0 0,0 1 0 0 0,0-1 0 0 0,0 0 0 0 0,1 0 1 0 0,-1 1-1 0 0,1-1 0 0 0,0 0 0 0 0,0 1 1 0 0,0-1-1 0 0,0 1 0 0 0,0-1 0 0 0,0 1 0 0 0,1-1 1 0 0,0 1-1 0 0,-1 0 0 0 0,1 0 0 0 0,0-1 1 0 0,0 1-1 0 0,0 1 0 0 0,0-1 0 0 0,1-1 3 0 0,51-23-1770 0 0,-14 23-4022 0 0,-27 3-530 0 0</inkml:trace>
  <inkml:trace contextRef="#ctx0" brushRef="#br0" timeOffset="184.96">794 450 12029 0 0,'0'0'2484'0'0,"0"0"-1864"0"0,0 0 124 0 0,0 0-292 0 0,0 0 37 0 0,-39-17-305 0 0,23 14-184 0 0,-1 0-100 0 0,0 1 0 0 0,0 1-36 0 0,1-1-1009 0 0,6 2-387 0 0,4-2-1076 0 0,2 1-3196 0 0</inkml:trace>
  <inkml:trace contextRef="#ctx0" brushRef="#br0" timeOffset="542.9">977 287 11729 0 0,'0'0'1067'0'0,"0"0"-862"0"0,0 0-72 0 0,0 0-30 0 0,0 0-291 0 0,0 0-243 0 0,6 0 235 0 0,90 40 1153 0 0,-94-39-886 0 0,0 0 1 0 0,0 0-1 0 0,0 1 1 0 0,0-1-1 0 0,0 0 1 0 0,-1 1-1 0 0,1-1 1 0 0,0 1-1 0 0,0-1 1 0 0,-1 1-1 0 0,1 0 1 0 0,-1 0-1 0 0,0 0 1 0 0,1 0-1 0 0,-1 0 1 0 0,0 0-1 0 0,0 0 1 0 0,0 0-1 0 0,-1 0 1 0 0,1 0-1 0 0,0 1 1 0 0,-1-1-1 0 0,0 0 1 0 0,1 0-1 0 0,-1 1 1 0 0,0-1-1 0 0,0 0 1 0 0,0 1-1 0 0,0-1 1 0 0,-1 0-1 0 0,1 0 1 0 0,-1 1-1 0 0,1-1 1 0 0,-1 0-1 0 0,0 0 1 0 0,0 0-1 0 0,0 1 1 0 0,0-1-1 0 0,0 0 1 0 0,0-1-1 0 0,-1 1 1 0 0,1 0-1 0 0,-1 0 1 0 0,1 0-1 0 0,-1 0-71 0 0,-111 77 991 0 0,113-78-985 0 0,0 0 0 0 0,1 0 0 0 0,-1 0 0 0 0,0 1 0 0 0,1-1 0 0 0,-1 0 0 0 0,1 0 1 0 0,-1 0-1 0 0,1 0 0 0 0,-1 0 0 0 0,1 0 0 0 0,0 0 0 0 0,-1 0 0 0 0,1-1 0 0 0,0 1 0 0 0,0 0 0 0 0,0 0 0 0 0,0-1 0 0 0,0 1 1 0 0,0 0-1 0 0,0-1 0 0 0,0 1 0 0 0,0-1 0 0 0,0 1 0 0 0,0-1 0 0 0,0 1 0 0 0,0-1 0 0 0,0 0 0 0 0,0 0 0 0 0,0 0 0 0 0,1 1 0 0 0,-1-1 1 0 0,0 0-1 0 0,0 0 0 0 0,0-1 0 0 0,0 1 0 0 0,0 0 0 0 0,1 0 0 0 0,-1 0 0 0 0,0-1 0 0 0,0 1 0 0 0,0-1 0 0 0,0 1 0 0 0,0-1 0 0 0,0 1 1 0 0,0-1-1 0 0,0 0 0 0 0,0 0-6 0 0,5 1-9 0 0,24 1-205 0 0,39 1-258 0 0,-24-5-7360 0 0,-31 0 416 0 0</inkml:trace>
  <inkml:trace contextRef="#ctx0" brushRef="#br0" timeOffset="807.03">1324 378 7493 0 0,'0'0'6522'0'0,"0"0"-5100"0"0,0 0-1397 0 0,0 0-31 0 0,0 0-32 0 0,0 0-216 0 0,8-5-397 0 0,-4 3 651 0 0,0 0-1 0 0,0 0 0 0 0,0 0 0 0 0,0 1 1 0 0,0-1-1 0 0,0 1 0 0 0,0 0 0 0 0,1 0 0 0 0,-1 1 1 0 0,0-1-1 0 0,1 1 0 0 0,-1 0 0 0 0,0 0 1 0 0,1 0-1 0 0,-1 1 0 0 0,0-1 0 0 0,1 1 1 0 0,-1 0-1 0 0,0 0 0 0 0,0 1 0 0 0,0-1 0 0 0,0 1 1 0 0,0 0-1 0 0,0 0 0 0 0,0 1 0 0 0,-1-1 1 0 0,2 2 0 0 0,-2-4 49 0 0,0 1 1 0 0,-1 0-1 0 0,1 0 1 0 0,-1 0-1 0 0,1 1 0 0 0,-1-1 1 0 0,1 0-1 0 0,-1 1 1 0 0,0 0-1 0 0,0-1 1 0 0,0 1-1 0 0,0 0 1 0 0,0 0-1 0 0,0 0 1 0 0,0 0-1 0 0,-1 1 1 0 0,1-1-1 0 0,-1 0 1 0 0,0 1-1 0 0,1-1 0 0 0,-1 1 1 0 0,0-1-1 0 0,-1 1 1 0 0,1 0-1 0 0,0-1 1 0 0,-1 1-1 0 0,1 0 1 0 0,-1 0-1 0 0,0-1 1 0 0,0 1-1 0 0,0 0 1 0 0,0 0-1 0 0,-1-1 1 0 0,1 1-1 0 0,-1 0 0 0 0,1-1 1 0 0,-1 1-1 0 0,0 0 1 0 0,0-1-1 0 0,0 1 1 0 0,0-1-1 0 0,-1 1 1 0 0,1-1-1 0 0,-1 0 1 0 0,1 0-1 0 0,-1 1 1 0 0,0-1-1 0 0,0 0 1 0 0,0-1-1 0 0,0 1 0 0 0,0 0 1 0 0,-1 0-1 0 0,1-1 1 0 0,0 0-1 0 0,-1 1 1 0 0,1-1-1 0 0,-2 0-49 0 0,4 0-27 0 0,-43 20-813 0 0,14-14-5268 0 0,22-8-893 0 0</inkml:trace>
  <inkml:trace contextRef="#ctx0" brushRef="#br0" timeOffset="1056.49">1588 387 10921 0 0,'0'0'3309'0'0,"0"0"-2748"0"0,0 0-90 0 0,-5 7 73 0 0,4-6-499 0 0,-2 1-21 0 0,0 1 0 0 0,0-1 0 0 0,0 1 0 0 0,0-1-1 0 0,1 1 1 0 0,-1 0 0 0 0,1 0 0 0 0,0 0-1 0 0,0 0 1 0 0,0 1 0 0 0,0-1 0 0 0,0 1 0 0 0,1-1-1 0 0,-1 1 1 0 0,1-1 0 0 0,0 1 0 0 0,0 0 0 0 0,1-1-1 0 0,-1 1 1 0 0,1 0 0 0 0,-1 0 0 0 0,1 0 0 0 0,1-1-1 0 0,-1 1 1 0 0,0 0 0 0 0,1 0 0 0 0,0 0-1 0 0,0-1 1 0 0,0 1 0 0 0,0 0 0 0 0,1-1 0 0 0,-1 1-1 0 0,1-1 1 0 0,0 0 0 0 0,0 1 0 0 0,0-1 0 0 0,1 0-24 0 0,30 6-1846 0 0,-11-7-2257 0 0,-11-2-1812 0 0</inkml:trace>
  <inkml:trace contextRef="#ctx0" brushRef="#br0" timeOffset="1306.55">1697 169 7265 0 0,'0'0'3679'0'0,"0"0"-2750"0"0,0 0-773 0 0,0 0 41 0 0,8-3 170 0 0,-6 1-322 0 0,0 1-1 0 0,1-1 1 0 0,-1 1-1 0 0,1 0 1 0 0,-1 0 0 0 0,1 0-1 0 0,-1 0 1 0 0,1 1-1 0 0,0-1 1 0 0,-1 1-1 0 0,1-1 1 0 0,0 1 0 0 0,0 0-1 0 0,-1 0 1 0 0,1 0-1 0 0,0 0 1 0 0,-1 1 0 0 0,1-1-1 0 0,0 1 1 0 0,-1 0-1 0 0,1-1 1 0 0,0 1-1 0 0,-1 1 1 0 0,1-1 0 0 0,-1 0-1 0 0,0 0 1 0 0,1 1-1 0 0,-1-1 1 0 0,0 1-1 0 0,0 0 1 0 0,0 0 0 0 0,0 0-1 0 0,0 0 1 0 0,-1 0-1 0 0,1 0 1 0 0,0 0-1 0 0,-1 1 1 0 0,0-1 0 0 0,1 0-1 0 0,-1 1 1 0 0,0 0-1 0 0,0-1 1 0 0,0 1-1 0 0,-1-1 1 0 0,1 1 0 0 0,-1 0-1 0 0,1-1 1 0 0,-1 1-1 0 0,0 1-44 0 0,-54 56 1718 0 0,11-25-1811 0 0,107-22 935 0 0,-33-17-645 0 0,1 0-1028 0 0,-11 3-4592 0 0,-12 1-796 0 0</inkml:trace>
  <inkml:trace contextRef="#ctx0" brushRef="#br0" timeOffset="2079.94">2109 191 380 0 0,'0'0'9582'0'0,"6"5"-7154"0"0,4 2-2278 0 0,0 0-1 0 0,-1 1 0 0 0,0 1 0 0 0,-1-1 0 0 0,0 1 0 0 0,0 1 0 0 0,-1-1 0 0 0,0 1 0 0 0,0 1 0 0 0,-2-1 0 0 0,1 1 0 0 0,-1 0 0 0 0,0 0 0 0 0,-1 1 1 0 0,-1-1-1 0 0,0 1 0 0 0,0 0 0 0 0,-1 0 0 0 0,-1 0 0 0 0,0 0 0 0 0,-1 0 0 0 0,0 0 0 0 0,0 0 0 0 0,-2 0 0 0 0,1 0 0 0 0,-2 0 0 0 0,1 0 0 0 0,-2 0 0 0 0,1-1 1 0 0,-2 1-1 0 0,1-1 0 0 0,-2 0 0 0 0,1-1 0 0 0,-1 1 0 0 0,-1-1 0 0 0,-2 2-149 0 0,-144 94-416 0 0,36-66-3870 0 0,64-32-1888 0 0</inkml:trace>
  <inkml:trace contextRef="#ctx0" brushRef="#br0" timeOffset="2410.06">88 0 8445 0 0,'0'0'4622'0'0,"-6"9"-3656"0"0,-5 6-842 0 0,1 2-1 0 0,1-1 0 0 0,0 1 0 0 0,2 0 0 0 0,-1 1 1 0 0,2 0-1 0 0,1 0 0 0 0,0 1 0 0 0,1-1 0 0 0,1 1 1 0 0,1 0-1 0 0,0 0 0 0 0,2 0 0 0 0,0 0 1 0 0,1 0-1 0 0,1 0 0 0 0,1 0 0 0 0,0 0 0 0 0,1-1 1 0 0,2 1-1 0 0,0-1 0 0 0,0 0 0 0 0,2-1 0 0 0,0 0 1 0 0,1 0-1 0 0,6 7-123 0 0,101 55-1111 0 0,-27-54-6168 0 0,-45-23-1460 0 0</inkml:trace>
  <inkml:trace contextRef="#ctx0" brushRef="#br0" timeOffset="9942.35">693 744 652 0 0,'68'10'404'0'0,"-9"-4"-404"0"0,9 1-12 0 0,1-3 4 0 0,1-1-124 0 0,-1-3-376 0 0,-2 0 324 0 0,-8 0 184 0 0,-6 0 356 0 0,-13 2 416 0 0,-13-2-592 0 0,-7 0-8 0 0,-11 0-16 0 0,1 0 952 0 0,-2 0-1108 0 0,-4-2-1916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0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55 1564 0 0,'0'0'1264'0'0,"0"0"2887"0"0,0 0-1455 0 0,0 0-899 0 0,0 0 10 0 0,0 0-344 0 0,0 0-442 0 0,0 0-353 0 0,-8-3-179 0 0,-234-35 215 0 0,227 28-5233 0 0,13 6-1217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0.3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27 13401 0 0,'0'0'2100'0'0,"0"0"-1564"0"0,0 0-532 0 0,-34-7 373 0 0,11 2 99 0 0,-2 1-288 0 0,-5 0-188 0 0,1 2-116 0 0,-1-1-1089 0 0,2 3-359 0 0,2 0-500 0 0,5-1-888 0 0,5 1-2865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3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563 31 4212 0 0,'0'0'5648'0'0,"0"0"-3042"0"0,-5 0-2032 0 0,-222-20 3576 0 0,-4 10-3743 0 0,133 10-8606 0 0,97 0 2065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4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7021 0 0,'0'0'7437'0'0,"0"0"-5908"0"0,0 0-1413 0 0,0 0 75 0 0,0 0-150 0 0,0 0-186 0 0,4 3-55 0 0,123 69 788 0 0,-128-70-593 0 0,0 0 0 0 0,0 0 0 0 0,0-1 0 0 0,0 1 0 0 0,-1 0 0 0 0,1-1 0 0 0,-1 1 1 0 0,1-1-1 0 0,-1 1 0 0 0,1-1 0 0 0,-1 0 0 0 0,0 0 0 0 0,1 1 0 0 0,-1-1 0 0 0,0 0 1 0 0,0-1-1 0 0,0 1 0 0 0,0 0 0 0 0,0-1 0 0 0,0 1 0 0 0,0-1 0 0 0,0 1 1 0 0,0-1-1 0 0,0 0 0 0 0,0 0 0 0 0,0 0 0 0 0,0 0 0 0 0,0 0 0 0 0,-1 0 0 0 0,1-1 1 0 0,0 1-1 0 0,0-1 0 0 0,0 1 0 0 0,0-1 0 0 0,-1-1 5 0 0,1 2-23 0 0,7 1 78 0 0,1 0 0 0 0,-1 0 0 0 0,0 0 1 0 0,0 1-1 0 0,0 0 0 0 0,0 0 1 0 0,0 0-1 0 0,0 0 0 0 0,0 1 1 0 0,0 0-1 0 0,-1 0 0 0 0,0 0 1 0 0,1 0-1 0 0,-1 1 0 0 0,0 0 0 0 0,-1 0 1 0 0,1 0-1 0 0,-1 0 0 0 0,0 1 1 0 0,0-1-1 0 0,0 1 0 0 0,2 4-55 0 0,-7-6 44 0 0,0 0 0 0 0,0 1 0 0 0,0-1 0 0 0,-1-1 1 0 0,1 1-1 0 0,-1 0 0 0 0,0 0 0 0 0,0-1 0 0 0,0 0 0 0 0,0 1 0 0 0,0-1 0 0 0,0 0 0 0 0,0-1 0 0 0,-1 1 0 0 0,1 0 0 0 0,-1-1 0 0 0,1 0 0 0 0,-1 0 0 0 0,0 0 0 0 0,1 0 0 0 0,-1-1 0 0 0,0 1 1 0 0,0-1-1 0 0,0 0 0 0 0,1 0 0 0 0,-1-1 0 0 0,0 1-44 0 0,-1 0-197 0 0,-44 2-1387 0 0,16-5-4379 0 0,14-2-571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6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65 2904 0 0,'0'0'2317'0'0,"0"0"1142"0"0,0 0-2293 0 0,0 0-866 0 0,0 0 311 0 0,0 0 182 0 0,0 0-14 0 0,0 0 90 0 0,-6 1-85 0 0,-146-2 1792 0 0,49-14-4292 0 0,102 15 1584 0 0,-17-8-7329 0 0,14-1 212 0 0</inkml:trace>
  <inkml:trace contextRef="#ctx0" brushRef="#br0" timeOffset="263.72">186 0 13001 0 0,'0'0'1856'0'0,"0"0"-1756"0"0,4 36 680 0 0,-4-22 89 0 0,-4 3-173 0 0,0-1-88 0 0,-2 0-296 0 0,-2 0-164 0 0,0-1-76 0 0,3-1-8 0 0,-2 0-4 0 0,3-2-52 0 0,0-1-8 0 0,3-2-264 0 0,-2 1-476 0 0,3-1-861 0 0,0-5-2279 0 0,3-4-4641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5.0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2480 0 0,'0'0'828'0'0,"0"0"2436"0"0,0 0-1441 0 0,0 0-754 0 0,0 0 293 0 0,0 0 14 0 0,0 0-427 0 0,0 0-693 0 0,1 5-94 0 0,18 137 1442 0 0,-6 0 0 0 0,-6 1 0 0 0,-7 27-1604 0 0,-2-119 70 0 0,-1-20 33 0 0,1 0 0 0 0,2-1-1 0 0,1 1 1 0 0,2-1-1 0 0,0 1 1 0 0,2-1-1 0 0,2 0 1 0 0,8 24-103 0 0,-19-47-4643 0 0,-4-8-2499 0 0,4 1 227 0 0</inkml:trace>
  <inkml:trace contextRef="#ctx0" brushRef="#br0" timeOffset="311.12">259 1075 1708 0 0,'0'0'7163'0'0,"0"0"-4635"0"0,0 0-1899 0 0,0 0-261 0 0,0 0-25 0 0,0 0 273 0 0,0 0 235 0 0,-5 8-206 0 0,4-8-606 0 0,-37 64 529 0 0,37-63-509 0 0,1 1-1 0 0,-1-1 1 0 0,0 0-1 0 0,0 1 1 0 0,1-1-1 0 0,-1 0 1 0 0,0 1-1 0 0,1-1 1 0 0,0 1-1 0 0,-1-1 1 0 0,1 1-1 0 0,0-1 1 0 0,0 1-1 0 0,0-1 1 0 0,0 1-1 0 0,0 0 1 0 0,0-1 0 0 0,0 1-1 0 0,0-1 1 0 0,1 1-1 0 0,-1-1 1 0 0,0 1-1 0 0,1-1 1 0 0,0 0-1 0 0,-1 1 1 0 0,1-1-1 0 0,0 1 1 0 0,-1-1-1 0 0,1 0 1 0 0,0 0-1 0 0,0 0 1 0 0,0 1-1 0 0,0-1 1 0 0,1 0-1 0 0,-1 0 1 0 0,0 0 0 0 0,0 0-1 0 0,0-1 1 0 0,1 1-1 0 0,-1 0 1 0 0,1 0-1 0 0,-1-1 1 0 0,0 1-1 0 0,1-1 1 0 0,-1 1-1 0 0,1-1 1 0 0,-1 0-1 0 0,1 0 1 0 0,-1 0-1 0 0,3 1-58 0 0,0-1 74 0 0,1 0 0 0 0,0 0 0 0 0,0 0 0 0 0,0-1 0 0 0,-1 0-1 0 0,1 0 1 0 0,0 0 0 0 0,-1 0 0 0 0,1-1 0 0 0,-1 1 0 0 0,1-1-1 0 0,-1-1 1 0 0,0 1 0 0 0,0 0 0 0 0,0-1 0 0 0,0 0 0 0 0,0 0-1 0 0,0 0 1 0 0,-1 0 0 0 0,0-1 0 0 0,2-1-74 0 0,-4 4-62 0 0,-1-1-1 0 0,1 0 1 0 0,0 0 0 0 0,0 0-1 0 0,-1 0 1 0 0,1 0 0 0 0,-1 0 0 0 0,1 0-1 0 0,-1 0 1 0 0,0 0 0 0 0,0-1-1 0 0,0 1 1 0 0,0 0 0 0 0,-1 0-1 0 0,1 0 1 0 0,0 0 0 0 0,-1 0 0 0 0,1 0-1 0 0,-1 0 1 0 0,0 0 0 0 0,0 0-1 0 0,0 0 1 0 0,0 1 0 0 0,0-1-1 0 0,0 0 1 0 0,0 0 0 0 0,0 1-1 0 0,-1-1 1 0 0,1 1 0 0 0,-1-1 0 0 0,1 1-1 0 0,-1-1 1 0 0,0 1 62 0 0,-12-11-2016 0 0,-8-8-6662 0 0,9 2 1493 0 0</inkml:trace>
  <inkml:trace contextRef="#ctx0" brushRef="#br0" timeOffset="763.14">281 1 11249 0 0,'0'0'1389'0'0,"0"0"-1128"0"0,0 0 31 0 0,0 0-5 0 0,0 0-290 0 0,6 1-169 0 0,105 54 1330 0 0,-108-53-1101 0 0,-1-1-1 0 0,0 1 0 0 0,0 0 0 0 0,0 0 0 0 0,0 0 0 0 0,-1 0 1 0 0,1 0-1 0 0,-1 0 0 0 0,1 1 0 0 0,-1-1 0 0 0,1 0 1 0 0,-1 1-1 0 0,0-1 0 0 0,0 1 0 0 0,-1-1 0 0 0,1 1 0 0 0,0 0 1 0 0,-1-1-1 0 0,1 1 0 0 0,-1 0 0 0 0,0-1 0 0 0,0 1 1 0 0,0 0-1 0 0,0 0 0 0 0,-1-1 0 0 0,1 1 0 0 0,-1 0 0 0 0,0-1 1 0 0,1 1-1 0 0,-1-1 0 0 0,0 1 0 0 0,0-1 0 0 0,-1 1 0 0 0,1-1 1 0 0,-1 0-1 0 0,1 1 0 0 0,-1-1 0 0 0,1 0 0 0 0,-1 0 1 0 0,0 0-1 0 0,0 0 0 0 0,0-1 0 0 0,0 1 0 0 0,-1-1 0 0 0,1 1 1 0 0,-1 0-57 0 0,-71 47 208 0 0,116-45 1316 0 0,130 18-1473 0 0,-162-11-1335 0 0,-15-6-7729 0 0,-2-7 573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2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82 6065 0 0,'0'0'4633'0'0,"0"0"-3429"0"0,0 0-1056 0 0,0 0 199 0 0,0 0 90 0 0,0 0-92 0 0,0 0-79 0 0,0 0-77 0 0,0 0-69 0 0,-16-8 1721 0 0,22 7-1842 0 0,1 0-1 0 0,-1 0 0 0 0,0 0 0 0 0,1 0 0 0 0,-1 1 0 0 0,0 0 1 0 0,1 1-1 0 0,-1-1 0 0 0,0 1 0 0 0,1 0 0 0 0,-1 1 0 0 0,0 0 0 0 0,0 0 1 0 0,0 0-1 0 0,0 0 0 0 0,0 1 0 0 0,0 1 2 0 0,-3-3 36 0 0,-1 0 0 0 0,0 0 0 0 0,0 0 0 0 0,0 0 0 0 0,-1 1 0 0 0,1-1 0 0 0,0 1 1 0 0,0-1-1 0 0,-1 1 0 0 0,1-1 0 0 0,-1 1 0 0 0,1 0 0 0 0,-1 0 0 0 0,0 0 0 0 0,0 0 0 0 0,0 0 0 0 0,0 0 0 0 0,0 0 0 0 0,0 0 0 0 0,0 1 0 0 0,-1-1 0 0 0,1 0 0 0 0,-1 0 1 0 0,0 1-1 0 0,0-1 0 0 0,1 0 0 0 0,-1 1 0 0 0,-1-1 0 0 0,1 0 0 0 0,0 1 0 0 0,-1-1 0 0 0,1 0 0 0 0,-1 0 0 0 0,1 0 0 0 0,-1 1 0 0 0,0-1 0 0 0,0 0 0 0 0,0 0 0 0 0,0 0 1 0 0,-1 0-1 0 0,1 0 0 0 0,0-1 0 0 0,-1 1 0 0 0,0 0 0 0 0,1-1 0 0 0,-3 2-36 0 0,-112 118 567 0 0,116-119-550 0 0,1-1 0 0 0,0 0 0 0 0,0 1 0 0 0,0-1 0 0 0,0 1 0 0 0,0-1 0 0 0,0 0 0 0 0,0 0 0 0 0,1 0 0 0 0,-1 0 0 0 0,0 0 0 0 0,1 0 0 0 0,-1 0 0 0 0,1 0 0 0 0,-1 0 0 0 0,1 0 0 0 0,-1-1 0 0 0,1 1 0 0 0,0-1 0 0 0,-1 1-1 0 0,1-1 1 0 0,-1 0 0 0 0,1 1 0 0 0,0-1 0 0 0,0 0 0 0 0,-1 0 0 0 0,1 0 0 0 0,0-1 0 0 0,-1 1 0 0 0,1 0 0 0 0,0-1 0 0 0,-1 1 0 0 0,1-1 0 0 0,-1 1 0 0 0,1-1 0 0 0,-1 0 0 0 0,1 0-17 0 0,6 1-19 0 0,115-10-683 0 0,-41-4-7131 0 0,-64 9 685 0 0</inkml:trace>
  <inkml:trace contextRef="#ctx0" brushRef="#br0" timeOffset="279.36">394 155 8553 0 0,'0'0'5412'0'0,"0"0"-4460"0"0,0 0-781 0 0,6-2-110 0 0,0 1-15 0 0,1-1-1 0 0,-1 1 1 0 0,0 1-1 0 0,1-1 0 0 0,-1 1 1 0 0,1 0-1 0 0,-1 1 1 0 0,1-1-1 0 0,-1 1 1 0 0,0 1-1 0 0,0-1 0 0 0,1 1 1 0 0,-1 0-1 0 0,0 0 1 0 0,0 1-1 0 0,-1 0 0 0 0,1 0 1 0 0,0 0-1 0 0,-1 1 1 0 0,0 0-1 0 0,0 0 0 0 0,0 0 1 0 0,0 1-1 0 0,-1-1 1 0 0,0 1-1 0 0,0 0 1 0 0,3 4-47 0 0,-7-6 36 0 0,0 0 0 0 0,0 0-1 0 0,0 1 1 0 0,0-1-1 0 0,0 0 1 0 0,-1 0 0 0 0,1 0-1 0 0,-1 0 1 0 0,0 0-1 0 0,0 0 1 0 0,0 0 0 0 0,0 0-1 0 0,-1 0 1 0 0,1 0-1 0 0,-1 0 1 0 0,0-1 0 0 0,1 1-1 0 0,-1 0 1 0 0,0-1-1 0 0,-1 0 1 0 0,1 1-1 0 0,0-1 1 0 0,-1 0 0 0 0,1 0-1 0 0,-1-1 1 0 0,0 1-1 0 0,1 0 1 0 0,-1-1 0 0 0,0 0-1 0 0,0 1 1 0 0,0-1-1 0 0,0 0 1 0 0,-3 0-35 0 0,-35 12-6966 0 0,39-13 551 0 0</inkml:trace>
  <inkml:trace contextRef="#ctx0" brushRef="#br0" timeOffset="545.92">686 167 11837 0 0,'0'0'3548'0'0,"0"0"-2970"0"0,0 0-216 0 0,-5 8-10 0 0,-35 80 265 0 0,39-86-680 0 0,0 0 0 0 0,0 0 0 0 0,0 0 1 0 0,1 0-1 0 0,-1-1 0 0 0,0 1 0 0 0,1 0 0 0 0,0 0 0 0 0,0 0 0 0 0,-1 0 0 0 0,1 1 0 0 0,0-1 0 0 0,0 0 0 0 0,1 0 0 0 0,-1 0 0 0 0,0 0 0 0 0,1 0 1 0 0,-1 0-1 0 0,1-1 0 0 0,0 1 0 0 0,0 0 0 0 0,-1 0 0 0 0,1 0 0 0 0,1 0 0 0 0,-1-1 0 0 0,0 1 0 0 0,0-1 0 0 0,0 1 0 0 0,1-1 0 0 0,-1 1 0 0 0,1-1 0 0 0,-1 0 1 0 0,1 1-1 0 0,0-1 0 0 0,-1 0 0 0 0,1 0 0 0 0,0 0 0 0 0,0 0 0 0 0,0-1 0 0 0,0 1 0 0 0,0 0 0 0 0,0-1 0 0 0,0 1 0 0 0,0-1 0 0 0,0 0 0 0 0,0 0 0 0 0,0 0 1 0 0,0 0-1 0 0,0 0 0 0 0,0 0 0 0 0,0 0 0 0 0,0-1 0 0 0,0 1 0 0 0,0-1 63 0 0,5-1-3695 0 0,1-7-3454 0 0</inkml:trace>
  <inkml:trace contextRef="#ctx0" brushRef="#br0" timeOffset="811.37">873 50 1032 0 0,'0'0'9671'0'0,"0"0"-6979"0"0,4-7-2384 0 0,-2 4-398 0 0,-2 1 123 0 0,0 1 0 0 0,1-1-1 0 0,-1 0 1 0 0,1 0-1 0 0,-1 0 1 0 0,1 0-1 0 0,0 1 1 0 0,0-1 0 0 0,0 0-1 0 0,0 1 1 0 0,0-1-1 0 0,0 1 1 0 0,0-1-1 0 0,0 1 1 0 0,1-1 0 0 0,-1 1-1 0 0,1 0 1 0 0,-1 0-1 0 0,1-1 1 0 0,-1 1-1 0 0,1 0 1 0 0,0 1 0 0 0,-1-1-1 0 0,1 0 1 0 0,0 0-1 0 0,0 1 1 0 0,-1-1 0 0 0,1 1-1 0 0,0-1 1 0 0,0 1-1 0 0,0 0 1 0 0,0 0-1 0 0,0 0 1 0 0,0 0 0 0 0,0 0-1 0 0,-1 0 1 0 0,1 0-1 0 0,0 1 1 0 0,0-1-1 0 0,0 1 1 0 0,0 0 0 0 0,-1-1-1 0 0,1 1 1 0 0,0 0-1 0 0,0 0 1 0 0,-1 0-1 0 0,1 0 1 0 0,-1 0 0 0 0,1 0-1 0 0,-1 0 1 0 0,1 1-1 0 0,0 0-32 0 0,-2 0-45 0 0,1 0-1 0 0,-1 0 0 0 0,1 0 1 0 0,-1 0-1 0 0,0 0 1 0 0,0 0-1 0 0,0 0 0 0 0,0 0 1 0 0,0 0-1 0 0,0 0 0 0 0,0 0 1 0 0,-1-1-1 0 0,1 1 0 0 0,-1 0 1 0 0,1 0-1 0 0,-1 0 0 0 0,0 0 1 0 0,0-1-1 0 0,0 1 1 0 0,0 0-1 0 0,0-1 0 0 0,0 1 1 0 0,0 0-1 0 0,-1-1 0 0 0,1 0 1 0 0,0 1-1 0 0,-1-1 0 0 0,1 0 1 0 0,-1 0-1 0 0,0 0 0 0 0,1 0 1 0 0,-1 0-1 0 0,0 0 0 0 0,1 0 1 0 0,-1 0-1 0 0,0-1 1 0 0,0 1-1 0 0,0-1 0 0 0,-1 1 46 0 0,44 15-513 0 0,-36-14 692 0 0,1 0-1 0 0,-1 0 1 0 0,0 0 0 0 0,0 1-1 0 0,0 0 1 0 0,0 0 0 0 0,-1 0-1 0 0,1 0 1 0 0,-1 1 0 0 0,0-1-1 0 0,1 1 1 0 0,-2 0 0 0 0,1 1-1 0 0,0-1 1 0 0,-1 1 0 0 0,0-1-1 0 0,0 1 1 0 0,0 0 0 0 0,-1 0 0 0 0,0 1-1 0 0,0-1 1 0 0,0 0 0 0 0,0 4-179 0 0,-5-5 51 0 0,-1-1 1 0 0,0 0 0 0 0,0 0-1 0 0,0 0 1 0 0,0 0 0 0 0,-1-1-1 0 0,1 0 1 0 0,-1 0 0 0 0,1 0 0 0 0,-1 0-1 0 0,0-1 1 0 0,0 0 0 0 0,1 0-1 0 0,-1 0 1 0 0,0-1 0 0 0,0 1-1 0 0,0-1 1 0 0,0 0 0 0 0,0-1-1 0 0,0 1 1 0 0,0-1 0 0 0,0 0 0 0 0,0 0-1 0 0,0 0 1 0 0,1-1 0 0 0,-1 0-1 0 0,0 0 1 0 0,-1-1-52 0 0,-11-4-558 0 0,-2-2-1771 0 0,6 6-3811 0 0,10 3 312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4.4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49 8585 0 0,'0'0'1305'0'0,"0"0"-718"0"0,-5-6-398 0 0,3 3-134 0 0,0-1 0 0 0,-1 1 0 0 0,0 0 0 0 0,1 0 0 0 0,-1 1 0 0 0,0-1 0 0 0,-1 1 0 0 0,1-1 0 0 0,0 1 0 0 0,-1 0 0 0 0,1 0-1 0 0,-1 0 1 0 0,0 1 0 0 0,1-1 0 0 0,-1 1 0 0 0,0 0 0 0 0,0 0 0 0 0,0 0 0 0 0,0 1 0 0 0,0-1 0 0 0,0 1 0 0 0,0 0 0 0 0,0 0 0 0 0,0 0-1 0 0,0 1 1 0 0,0 0 0 0 0,0-1 0 0 0,0 1 0 0 0,1 0 0 0 0,-1 1 0 0 0,0-1 0 0 0,0 1 0 0 0,1 0 0 0 0,-3 1-55 0 0,1 2 79 0 0,0 0-1 0 0,0 1 1 0 0,0 0 0 0 0,0 0-1 0 0,1 0 1 0 0,0 0 0 0 0,0 1 0 0 0,1-1-1 0 0,0 1 1 0 0,0 0 0 0 0,0 0-1 0 0,1 0 1 0 0,0 0 0 0 0,1 1 0 0 0,-1-1-1 0 0,1 0 1 0 0,1 1 0 0 0,0-1-1 0 0,0 1 1 0 0,0-1 0 0 0,1 1 0 0 0,0-1-1 0 0,1 8-78 0 0,51 167 1371 0 0,-39-148-1098 0 0,-7-21-154 0 0,0 0 1 0 0,-1 0-1 0 0,0 1 0 0 0,-2 0 0 0 0,1 0 0 0 0,-1 0 1 0 0,-1 1-1 0 0,-1-1 0 0 0,0 1 0 0 0,-1-1 0 0 0,0 1 0 0 0,-1 0 1 0 0,-1 0-1 0 0,0-1 0 0 0,-1 1 0 0 0,-1-1 0 0 0,0 1 1 0 0,-3 4-120 0 0,3-15 37 0 0,-1 0 1 0 0,0 0 0 0 0,0-1-1 0 0,0 0 1 0 0,0 0-1 0 0,-1 0 1 0 0,1 0 0 0 0,-1-1-1 0 0,0 1 1 0 0,0-1-1 0 0,1 0 1 0 0,-2-1 0 0 0,1 1-1 0 0,0-1 1 0 0,0 0-1 0 0,0-1 1 0 0,0 1 0 0 0,-1-1-1 0 0,1 0 1 0 0,0 0 0 0 0,-1 0-1 0 0,1-1 1 0 0,0 0-1 0 0,0 0 1 0 0,0 0 0 0 0,-5-3-38 0 0,-69-45-3194 0 0,73 19-2454 0 0,6 18 398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1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30 142 836 0 0,'0'0'1143'0'0,"0"0"1472"0"0,0 0-198 0 0,0 0-1197 0 0,0 0-155 0 0,0 0 139 0 0,0 0-161 0 0,0 0-308 0 0,0 0-345 0 0,34 3 2832 0 0,45-66-1601 0 0,-78 61-1641 0 0,0 0 0 0 0,0 0 0 0 0,0 0 0 0 0,0 0 0 0 0,-1 0 0 0 0,1 0 0 0 0,0 0 0 0 0,-1 0 0 0 0,0 0 0 0 0,1 0 0 0 0,-1 0 0 0 0,0 0 0 0 0,0 0 0 0 0,0 0 0 0 0,0-1 0 0 0,-1 1 0 0 0,1 0-1 0 0,0 0 1 0 0,-1 0 0 0 0,0 0 0 0 0,1 0 0 0 0,-1 0 0 0 0,0 0 0 0 0,0 0 0 0 0,0 0 0 0 0,0 1 0 0 0,-1-1 0 0 0,1 0 0 0 0,0 1 0 0 0,-1-1 0 0 0,1 1 0 0 0,-1-1 0 0 0,1 1 0 0 0,-1 0 0 0 0,0-1 0 0 0,0 1 0 0 0,1 0 0 0 0,-1 0 0 0 0,0 0 0 0 0,0 0 0 0 0,0 1 0 0 0,0-1 0 0 0,0 1 0 0 0,0-1-1 0 0,-2 0 22 0 0,1 0-22 0 0,1 0 0 0 0,0 0 0 0 0,-1 1 0 0 0,1-1 0 0 0,-1 0 0 0 0,1 1 0 0 0,-1 0 1 0 0,1-1-1 0 0,-1 1 0 0 0,1 0 0 0 0,-1 0 0 0 0,0 0 0 0 0,1 1 0 0 0,-1-1 0 0 0,1 1 1 0 0,-1-1-1 0 0,1 1 0 0 0,0 0 0 0 0,-1 0 0 0 0,1 0 0 0 0,0 0 0 0 0,-1 0 0 0 0,1 1 1 0 0,0-1-1 0 0,0 1 0 0 0,0-1 0 0 0,0 1 0 0 0,0 0 0 0 0,1-1 0 0 0,-1 1 0 0 0,0 0 1 0 0,1 1-1 0 0,0-1 0 0 0,-1 0 0 0 0,1 0 0 0 0,0 0 0 0 0,0 1 0 0 0,0-1 0 0 0,0 1 1 0 0,1-1-1 0 0,-1 0 0 0 0,0 1 0 0 0,1-1 0 0 0,0 1 0 0 0,0 0 0 0 0,0-1 0 0 0,0 1 1 0 0,0-1-1 0 0,0 1 0 0 0,1-1 0 0 0,-1 1 0 0 0,1-1 0 0 0,0 1 0 0 0,-1-1 0 0 0,1 0 1 0 0,0 1-1 0 0,1-1 0 0 0,-1 0 0 0 0,0 0 0 0 0,1 1 0 0 0,-1-1 0 0 0,2 1 21 0 0,41 68 323 0 0,20 66 669 0 0,-64-135-958 0 0,0 0 0 0 0,0 0 1 0 0,0 0-1 0 0,-1 0 0 0 0,1 0 0 0 0,-1 0 0 0 0,1 0 0 0 0,-1-1 0 0 0,0 1 0 0 0,0 0 1 0 0,0 0-1 0 0,0 0 0 0 0,0-1 0 0 0,0 1 0 0 0,-1 0 0 0 0,1-1 0 0 0,0 1 0 0 0,-1-1 1 0 0,1 0-1 0 0,-1 1 0 0 0,0-1 0 0 0,1 0 0 0 0,-1 0 0 0 0,0 0 0 0 0,0 0 0 0 0,0 0 1 0 0,1-1-1 0 0,-1 1 0 0 0,0 0 0 0 0,0-1 0 0 0,0 0 0 0 0,0 1 0 0 0,0-1 0 0 0,0 0 1 0 0,0 0-1 0 0,0 0 0 0 0,0 0 0 0 0,-1 0 0 0 0,1-1 0 0 0,0 1 0 0 0,1-1 0 0 0,-2 1-34 0 0,-1 0 9 0 0,0-1 0 0 0,0 1 0 0 0,-1-1 0 0 0,1 1 0 0 0,0-1 0 0 0,0 0 0 0 0,0-1 0 0 0,1 1 0 0 0,-1-1 0 0 0,0 0 0 0 0,0 0 0 0 0,1 0 0 0 0,-1 0-1 0 0,1 0 1 0 0,0-1 0 0 0,0 0 0 0 0,0 1 0 0 0,0-1 0 0 0,0 0 0 0 0,0-1 0 0 0,-1-2-9 0 0,2 2-21 0 0,1-1 0 0 0,1 1 0 0 0,-1-1 0 0 0,1 0 0 0 0,-1 1 0 0 0,1-1 0 0 0,0 1 0 0 0,1-1 0 0 0,-1 0 0 0 0,1 1 0 0 0,0-1 0 0 0,0 1 0 0 0,1-1 0 0 0,-1 1 0 0 0,1 0 0 0 0,0 0 0 0 0,0-1 1 0 0,0 1-1 0 0,1 0 0 0 0,-1 1 0 0 0,1-1 0 0 0,0 0 0 0 0,0 1 0 0 0,0 0 0 0 0,1 0 0 0 0,-1 0 0 0 0,1 0 0 0 0,0 0 0 0 0,0 1 0 0 0,0-1 0 0 0,0 1 0 0 0,0 0 0 0 0,1 0 21 0 0,62-2-7093 0 0,-59 7 871 0 0</inkml:trace>
  <inkml:trace contextRef="#ctx0" brushRef="#br0" timeOffset="277.42">279 205 28 0 0,'0'0'10170'0'0,"0"0"-6745"0"0,0 0-2586 0 0,0 0-30 0 0,0 0 24 0 0,0 0-353 0 0,0 0-261 0 0,0 0-122 0 0,3-4-184 0 0,-1 2 75 0 0,-1 1-1 0 0,1-1 1 0 0,0 1 0 0 0,1-1 0 0 0,-1 1 0 0 0,0 0-1 0 0,0 0 1 0 0,1 0 0 0 0,-1 0 0 0 0,0 0 0 0 0,1 0-1 0 0,-1 1 1 0 0,1-1 0 0 0,-1 1 0 0 0,1 0 0 0 0,-1 0-1 0 0,1 0 1 0 0,-1 0 0 0 0,1 0 0 0 0,-1 0-1 0 0,1 1 1 0 0,-1-1 0 0 0,1 1 0 0 0,-1 0 0 0 0,1-1-1 0 0,-1 1 1 0 0,0 0 0 0 0,1 0 0 0 0,-1 1 0 0 0,0-1-1 0 0,0 0 1 0 0,1 2 12 0 0,0-3 25 0 0,0 0-1 0 0,-1 1 0 0 0,1-1 1 0 0,-1 1-1 0 0,0-1 1 0 0,1 1-1 0 0,-1 0 0 0 0,1 0 1 0 0,-1 0-1 0 0,0 0 0 0 0,0 0 1 0 0,1 1-1 0 0,-1-1 1 0 0,0 1-1 0 0,0-1 0 0 0,-1 1 1 0 0,1 0-1 0 0,0 0 1 0 0,0 0-1 0 0,-1 0 0 0 0,1 0 1 0 0,-1 0-1 0 0,0 0 1 0 0,1 0-1 0 0,-1 1 0 0 0,0-1 1 0 0,-1 0-1 0 0,1 1 1 0 0,0-1-1 0 0,0 1 0 0 0,-1-1 1 0 0,0 1-1 0 0,1-1 0 0 0,-1 1 1 0 0,0-1-1 0 0,0 1 1 0 0,-1-1-1 0 0,1 1 0 0 0,0-1 1 0 0,-1 1-1 0 0,0-1 1 0 0,1 1-1 0 0,-1-1 0 0 0,0 0 1 0 0,0 1-1 0 0,0-1 1 0 0,-1 0-1 0 0,1 1-24 0 0,-19 16 181 0 0,4-4-1403 0 0,9-5-2677 0 0,7-9-235 0 0,1-1-1581 0 0</inkml:trace>
  <inkml:trace contextRef="#ctx0" brushRef="#br0" timeOffset="513.62">512 189 10377 0 0,'0'0'2211'0'0,"0"0"-1368"0"0,0 0-505 0 0,0 0-54 0 0,0 0 305 0 0,0 0 290 0 0,-3 6-191 0 0,2 0-604 0 0,-1-3-68 0 0,0 0-1 0 0,0 1 0 0 0,0-1 0 0 0,1 1 0 0 0,0-1 0 0 0,-1 1 0 0 0,2 0 1 0 0,-1 0-1 0 0,0 0 0 0 0,1-1 0 0 0,-1 1 0 0 0,1 0 0 0 0,0 0 0 0 0,0 0 1 0 0,1 0-1 0 0,-1 0 0 0 0,1-1 0 0 0,0 1 0 0 0,0 0 0 0 0,0 0 0 0 0,0-1 1 0 0,1 1-1 0 0,-1-1 0 0 0,1 1 0 0 0,0-1 0 0 0,0 0 0 0 0,1 0 0 0 0,-1 1 1 0 0,0-1-1 0 0,1-1 0 0 0,0 1 0 0 0,0 0 0 0 0,0-1 0 0 0,2 2-15 0 0,33 8-1914 0 0,-9-10-5015 0 0,-6-5-1024 0 0</inkml:trace>
  <inkml:trace contextRef="#ctx0" brushRef="#br0" timeOffset="681.44">1013 284 7493 0 0,'0'0'9445'0'0,"0"0"-8625"0"0,0 0-620 0 0,0 0-16 0 0,0 0 40 0 0,-40-5-52 0 0,16 3-104 0 0,-3 0-68 0 0,-1 2-48 0 0,-2 0 36 0 0,0 0-200 0 0,5 0-504 0 0,2 0-292 0 0,4 0-513 0 0,8 0-1459 0 0,5 0-4029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0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600 56 3240 0 0,'0'0'8048'0'0,"0"0"-5701"0"0,0 0-2011 0 0,-11-1 14 0 0,-535-48 2751 0 0,514 46-2197 0 0,21 1-2475 0 0,24 1-7880 0 0,0 1 2147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0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8517 0 0,'0'0'3743'0'0,"0"0"-2647"0"0,0 0-361 0 0,0 0 319 0 0,0 0-285 0 0,0 0-553 0 0,6 1-273 0 0,2 0 135 0 0,-1 0 0 0 0,0 1 0 0 0,0 0 0 0 0,0 0 0 0 0,0 1 0 0 0,0 0 0 0 0,0 0 0 0 0,-1 1 0 0 0,0 0 0 0 0,1 0 0 0 0,-2 0 0 0 0,1 1 0 0 0,0-1 0 0 0,-1 1 0 0 0,0 1-1 0 0,0-1 1 0 0,0 1 0 0 0,-1 0 0 0 0,2 2-78 0 0,-7-6-3 0 0,0-1-1 0 0,0 1 0 0 0,1-1 1 0 0,-1 0-1 0 0,0 1 0 0 0,0-1 1 0 0,-1 0-1 0 0,1 0 0 0 0,0 1 1 0 0,0-1-1 0 0,-1 0 0 0 0,1 0 1 0 0,0 0-1 0 0,-1-1 0 0 0,1 1 1 0 0,-1 0-1 0 0,1 0 0 0 0,-1-1 1 0 0,0 1-1 0 0,1-1 0 0 0,-1 0 1 0 0,0 1-1 0 0,1-1 1 0 0,-1 0-1 0 0,0 0 0 0 0,1 0 1 0 0,-1 0-1 0 0,0 0 0 0 0,1 0 1 0 0,-1-1-1 0 0,1 1 0 0 0,-1 0 1 0 0,0-1-1 0 0,1 1 0 0 0,-1-1 1 0 0,-1 0 3 0 0,-10 0-808 0 0,29 11-134 0 0,45 38 2083 0 0,-60-47-1111 0 0,0 0 1 0 0,0 0 0 0 0,-1 0 0 0 0,1 0 0 0 0,0 0-1 0 0,0 0 1 0 0,0 0 0 0 0,-1 0 0 0 0,1 0 0 0 0,-1 1-1 0 0,1-1 1 0 0,-1 0 0 0 0,1 0 0 0 0,-1 1 0 0 0,0-1-1 0 0,0 0 1 0 0,1 1 0 0 0,-1-1 0 0 0,0 0 0 0 0,0 1-1 0 0,0-1 1 0 0,0 0 0 0 0,-1 1 0 0 0,1-1-1 0 0,0 0 1 0 0,-1 0 0 0 0,1 1 0 0 0,0-1 0 0 0,-1 0-1 0 0,0 0 1 0 0,1 1 0 0 0,-1-1 0 0 0,0 0 0 0 0,1 0-1 0 0,-1 0 1 0 0,0 0 0 0 0,0 0 0 0 0,0 0 0 0 0,0 0-1 0 0,0 0 1 0 0,0-1 0 0 0,0 1 0 0 0,0 0 0 0 0,-1 0-1 0 0,1-1 1 0 0,0 1 0 0 0,0-1 0 0 0,0 1 0 0 0,-1-1-1 0 0,1 0 1 0 0,0 1 0 0 0,-1-1 0 0 0,0 0-31 0 0,-58 1 101 0 0,44-10-2741 0 0,11-7-3811 0 0,8 4-841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2.9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6505 0 0,'0'0'7662'0'0,"0"0"-6617"0"0,0 0-1154 0 0,0 0 385 0 0,0 0 29 0 0,0 0-90 0 0,2-3-107 0 0,1 2-77 0 0,1 0-1 0 0,-1 0 0 0 0,1 0 0 0 0,-1 0 1 0 0,1 0-1 0 0,-1 1 0 0 0,1-1 0 0 0,-1 1 1 0 0,1 0-1 0 0,-1 0 0 0 0,1 1 0 0 0,0-1 1 0 0,-1 1-1 0 0,1 0 0 0 0,-1 0 0 0 0,1 0 0 0 0,-1 0 1 0 0,0 0-1 0 0,0 1 0 0 0,1-1 0 0 0,-1 1 1 0 0,0 0-1 0 0,0 0 0 0 0,0 0 0 0 0,-1 1 1 0 0,1-1-1 0 0,-1 1 0 0 0,1-1 0 0 0,-1 1 0 0 0,0 0 1 0 0,0 0-1 0 0,0 0 0 0 0,0 0 0 0 0,0 0 1 0 0,-1 0-1 0 0,1 1 0 0 0,-1-1 0 0 0,0 0 1 0 0,0 1-1 0 0,0-1 0 0 0,-1 1 0 0 0,1 0 1 0 0,-1-1-1 0 0,0 1 0 0 0,0-1 0 0 0,0 1 0 0 0,0-1 1 0 0,-1 1-1 0 0,0 0-30 0 0,-48 89 608 0 0,105-85 784 0 0,-36-8-1617 0 0,51-2 168 0 0,-33-13-6061 0 0,-32 7 458 0 0,-1-6-1769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3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1 13313 0 0,'0'0'1696'0'0,"0"0"-1273"0"0,0 0-362 0 0,0 0-45 0 0,6 0-29 0 0,-1 0 13 0 0,0 1-1 0 0,-1 0 1 0 0,1 0 0 0 0,0 0-1 0 0,-1 1 1 0 0,1-1-1 0 0,-1 1 1 0 0,1 0 0 0 0,-1 1-1 0 0,0-1 1 0 0,0 1 0 0 0,0-1-1 0 0,0 1 1 0 0,-1 1-1 0 0,1-1 1 0 0,-1 0 0 0 0,0 1-1 0 0,0 0 1 0 0,0-1 0 0 0,0 1-1 0 0,-1 0 1 0 0,1 1-1 0 0,0 1 1 0 0,-1-5 28 0 0,-1 1 1 0 0,1-1-1 0 0,0 1 0 0 0,-1 0 0 0 0,1 0 0 0 0,-1 0 0 0 0,0 0 0 0 0,0 0 0 0 0,0 0 0 0 0,1 0 0 0 0,-2 0 0 0 0,1 0 0 0 0,0 0 0 0 0,0 1 0 0 0,-1-1 0 0 0,1 0 0 0 0,-1 1 0 0 0,0-1 0 0 0,0 0 0 0 0,0 1 1 0 0,0-1-1 0 0,0 0 0 0 0,0 1 0 0 0,-1-1 0 0 0,1 0 0 0 0,-1 0 0 0 0,1 1 0 0 0,-1-1 0 0 0,0 0 0 0 0,0 0 0 0 0,0 0 0 0 0,0 0 0 0 0,-1 0 0 0 0,1 0 0 0 0,0 0 0 0 0,-1 0 0 0 0,1 0 0 0 0,-1-1 0 0 0,0 1 0 0 0,1-1 1 0 0,-1 1-1 0 0,0-1 0 0 0,0 1 0 0 0,0-1 0 0 0,0 0 0 0 0,0 0 0 0 0,0 0 0 0 0,-1 0 0 0 0,1-1 0 0 0,0 1 0 0 0,0-1 0 0 0,-1 1 0 0 0,1-1 0 0 0,-2 1-28 0 0,-17-5-623 0 0,27 11 73 0 0,67 82 1990 0 0,-72-87-1405 0 0,0 0 1 0 0,0 0-1 0 0,-1 0 1 0 0,1 0-1 0 0,-1 0 1 0 0,1 0-1 0 0,-1 1 1 0 0,0-1 0 0 0,0 0-1 0 0,0 0 1 0 0,0 0-1 0 0,0 1 1 0 0,0-1-1 0 0,0 0 1 0 0,-1 0-1 0 0,1 0 1 0 0,-1 1 0 0 0,0-1-1 0 0,0 0 1 0 0,1 0-1 0 0,-1 0 1 0 0,-1 0-1 0 0,1 0 1 0 0,0-1 0 0 0,0 1-1 0 0,-1 0 1 0 0,1 0-1 0 0,-1-1 1 0 0,1 1-1 0 0,-1-1 1 0 0,0 1-1 0 0,0-1 1 0 0,1 0 0 0 0,-1 0-1 0 0,0 0 1 0 0,0 0-1 0 0,0 0 1 0 0,0 0-1 0 0,-1 0 1 0 0,1-1 0 0 0,0 1-1 0 0,0-1 1 0 0,0 0-1 0 0,0 1 1 0 0,-1-1-1 0 0,1 0 1 0 0,0 0-1 0 0,0 0 1 0 0,-3-1-36 0 0,-65 3-1123 0 0,23-12-5921 0 0,27 1-900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0.6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290 561 9321 0 0,'0'0'7861'0'0,"0"0"-7861"0"0,0 0-420 0 0,-34-6 420 0 0,12 2 260 0 0,-3-2-112 0 0,-5 0-96 0 0,1 2-52 0 0,-1 0-8 0 0,1-1-652 0 0,2 2-97 0 0,2 1-239 0 0,8-1-512 0 0,3 0-1420 0 0,6 1-3365 0 0</inkml:trace>
  <inkml:trace contextRef="#ctx0" brushRef="#br0" timeOffset="451.51">487 472 484 0 0,'0'0'12843'0'0,"0"0"-9327"0"0,0 0-3080 0 0,0 0 49 0 0,0 0 111 0 0,0 0-322 0 0,0 0-117 0 0,4-6 14 0 0,-1 4-212 0 0,0-1 1 0 0,0 0 0 0 0,-1 0 0 0 0,1 0-1 0 0,-1 0 1 0 0,0 0 0 0 0,0 0-1 0 0,0-1 1 0 0,0 1 0 0 0,0-1 0 0 0,-1 1-1 0 0,0-1 1 0 0,1 0 0 0 0,-2 1-1 0 0,1-1 1 0 0,0 0 0 0 0,-1 0 0 0 0,1 0-1 0 0,-1 0 1 0 0,0 1 0 0 0,0-1-1 0 0,-1 0 1 0 0,1 0 0 0 0,-1 0-1 0 0,0 0 1 0 0,0 1 0 0 0,0-1 0 0 0,0 0-1 0 0,-1 1 1 0 0,0-1 0 0 0,1 1-1 0 0,-1 0 1 0 0,-1-1 0 0 0,1 1 0 0 0,0 0-1 0 0,-1 0 1 0 0,1 0 0 0 0,-1 1-1 0 0,0-1 1 0 0,0 1 0 0 0,0-1 0 0 0,-3-1 40 0 0,4 3-17 0 0,0 0 0 0 0,0-1 0 0 0,0 1 0 0 0,0 0-1 0 0,1 0 1 0 0,-2 0 0 0 0,1 1 0 0 0,0-1 0 0 0,0 0 0 0 0,0 1 0 0 0,0-1 0 0 0,0 1 0 0 0,-1 0 0 0 0,1 0 0 0 0,0 0 0 0 0,0 0 0 0 0,0 0 0 0 0,-1 0 0 0 0,1 0 0 0 0,0 1 0 0 0,0-1 0 0 0,0 1 0 0 0,0 0 0 0 0,0 0 0 0 0,0 0 0 0 0,0 0 0 0 0,0 0 0 0 0,0 0 0 0 0,0 0 0 0 0,0 0 0 0 0,1 1 0 0 0,-1-1 0 0 0,0 1 0 0 0,1-1 0 0 0,-1 1 0 0 0,1 0 0 0 0,0 0 0 0 0,0-1 0 0 0,-1 1 0 0 0,1 0 0 0 0,0 0 0 0 0,1 0 0 0 0,-1 0 0 0 0,0 0 0 0 0,1 1 0 0 0,-1-1 0 0 0,1 0 0 0 0,-1 0 0 0 0,1 0 0 0 0,0 0 0 0 0,0 1 0 0 0,0-1 0 0 0,0 0 0 0 0,0 0 0 0 0,1 0 0 0 0,-1 1 0 0 0,1-1 0 0 0,-1 0 0 0 0,1 0 0 0 0,0 0 0 0 0,1 1 16 0 0,52 123 900 0 0,-12-47-34 0 0,-41-78-848 0 0,0 1 1 0 0,-1-1-1 0 0,1 0 0 0 0,-1 1 1 0 0,0-1-1 0 0,0 1 0 0 0,1-1 1 0 0,-1 1-1 0 0,0-1 0 0 0,0 1 1 0 0,0-1-1 0 0,0 1 0 0 0,-1-1 1 0 0,1 1-1 0 0,0-1 0 0 0,-1 1 1 0 0,1-1-1 0 0,-1 0 0 0 0,1 1 1 0 0,-1-1-1 0 0,0 0 0 0 0,1 1 1 0 0,-1-1-1 0 0,0 0 0 0 0,0 0 1 0 0,0 1-1 0 0,0-1 0 0 0,0 0 1 0 0,0 0-1 0 0,0 0 0 0 0,-1 0 1 0 0,1-1-1 0 0,0 1 1 0 0,0 0-1 0 0,-1 0 0 0 0,1-1 1 0 0,-1 1-1 0 0,1-1 0 0 0,0 1 1 0 0,-1-1-1 0 0,1 0 0 0 0,-1 1 1 0 0,1-1-1 0 0,-1 0 0 0 0,1 0 1 0 0,-1 0-1 0 0,1 0 0 0 0,-1 0 1 0 0,1-1-1 0 0,-1 1 0 0 0,1 0 1 0 0,-1-1-18 0 0,-82-16 25 0 0,81 15-61 0 0,1 0 1 0 0,0 0 0 0 0,0-1 0 0 0,0 1-1 0 0,1-1 1 0 0,-1 0 0 0 0,1 1-1 0 0,-1-1 1 0 0,1 0 0 0 0,0 0-1 0 0,0 0 1 0 0,0 0 0 0 0,0 0 0 0 0,1 0-1 0 0,-1 0 1 0 0,1 0 0 0 0,0 0-1 0 0,-1 0 1 0 0,2 0 0 0 0,-1 0-1 0 0,0 0 1 0 0,1 0 0 0 0,-1 0-1 0 0,1 0 1 0 0,0 0 0 0 0,0 0 0 0 0,0 0-1 0 0,0 0 1 0 0,0 0 0 0 0,1 1-1 0 0,0-1 1 0 0,-1 0 0 0 0,1 1-1 0 0,0-1 1 0 0,0 1 0 0 0,0 0 0 0 0,0 0-1 0 0,1 0 1 0 0,-1 0 0 0 0,1 0-1 0 0,-1 0 1 0 0,1 0 0 0 0,0 1-1 0 0,-1 0 1 0 0,1-1 0 0 0,0 1 0 0 0,0 0-1 0 0,0 0 1 0 0,0 1 0 0 0,0-1-1 0 0,0 1 1 0 0,0-1 0 0 0,0 1-1 0 0,0 0 1 0 0,0 0 0 0 0,0 0 0 0 0,1 1 35 0 0,78-11-2391 0 0,-29 13-3400 0 0,-34-1 351 0 0</inkml:trace>
  <inkml:trace contextRef="#ctx0" brushRef="#br0" timeOffset="731.54">723 460 12569 0 0,'0'0'1276'0'0,"0"0"-999"0"0,0 0-208 0 0,6-5 4 0 0,-4 3-76 0 0,0 0-1 0 0,0-1 1 0 0,1 1-1 0 0,-1 1 1 0 0,1-1 0 0 0,-1 0-1 0 0,1 1 1 0 0,-1-1-1 0 0,1 1 1 0 0,0-1 0 0 0,0 1-1 0 0,0 0 1 0 0,0 1-1 0 0,0-1 1 0 0,0 0 0 0 0,0 1-1 0 0,0 0 1 0 0,0-1-1 0 0,0 1 1 0 0,0 0 0 0 0,0 1-1 0 0,0-1 1 0 0,0 0 0 0 0,0 1-1 0 0,0 0 1 0 0,0 0-1 0 0,0 0 1 0 0,0 0 0 0 0,-1 0-1 0 0,1 0 1 0 0,0 1-1 0 0,0-1 1 0 0,0 2 3 0 0,2-2 61 0 0,-1 1 0 0 0,0-1 0 0 0,0 1 1 0 0,0 0-1 0 0,0 0 0 0 0,0 0 0 0 0,-1 0 0 0 0,1 1 0 0 0,-1-1 0 0 0,1 1 1 0 0,-1 0-1 0 0,0 0 0 0 0,0 0 0 0 0,0 1 0 0 0,-1-1 0 0 0,1 1 0 0 0,-1-1 1 0 0,0 1-1 0 0,0 0 0 0 0,0 0 0 0 0,0 0 0 0 0,-1 0 0 0 0,1 0 0 0 0,-1 1 1 0 0,0-1-1 0 0,-1 0 0 0 0,1 0 0 0 0,-1 1 0 0 0,1-1 0 0 0,-1 1 0 0 0,-1-1 0 0 0,1 0 1 0 0,-1 1-1 0 0,1-1 0 0 0,-1 0 0 0 0,0 0 0 0 0,-1 0 0 0 0,1 1 0 0 0,-1-1 1 0 0,0 0-1 0 0,0-1 0 0 0,0 1 0 0 0,0 0 0 0 0,-3 3-61 0 0,-45 19-291 0 0,14-20-7176 0 0,29-8 1295 0 0</inkml:trace>
  <inkml:trace contextRef="#ctx0" brushRef="#br0" timeOffset="978.77">1022 464 7313 0 0,'0'0'5940'0'0,"-4"8"-4738"0"0,-2 4-923 0 0,3-7-205 0 0,-1 0 0 0 0,1 0 0 0 0,-1 1 0 0 0,1-1 0 0 0,1 1 0 0 0,-1-1 1 0 0,1 1-1 0 0,0 0 0 0 0,0 0 0 0 0,1 0 0 0 0,0 0 0 0 0,0 1 0 0 0,0-1 0 0 0,1 0 0 0 0,0 0 1 0 0,0 1-1 0 0,1-1 0 0 0,-1 0 0 0 0,1 0 0 0 0,1 0 0 0 0,-1 0 0 0 0,1 0 0 0 0,0 0 0 0 0,1 0 0 0 0,-1 0 1 0 0,1-1-1 0 0,0 1 0 0 0,0-1 0 0 0,1 1-74 0 0,0-4-145 0 0,34 25-247 0 0,-10-20-7601 0 0,-15-10-296 0 0</inkml:trace>
  <inkml:trace contextRef="#ctx0" brushRef="#br0" timeOffset="1880.59">1180 25 144 0 0,'0'0'1475'0'0,"0"0"-356"0"0,0 0 724 0 0,0 0-507 0 0,0 0-766 0 0,0 0-44 0 0,0 0 134 0 0,0 0 28 0 0,0 0 69 0 0,-13 5 3700 0 0,80-26-4789 0 0,96 13 3607 0 0,-150 65-2947 0 0,66 480 1400 0 0,-57-188-971 0 0,-23-346-742 0 0,0 0-1 0 0,0 1 1 0 0,0-1-1 0 0,-1 0 1 0 0,1 0-1 0 0,-1-1 1 0 0,0 1-1 0 0,0 0 1 0 0,0-1-1 0 0,0 1 1 0 0,0-1-1 0 0,-1 1 1 0 0,1-1-1 0 0,-1 0 1 0 0,0 0-1 0 0,1 0 1 0 0,-1 0-1 0 0,0-1 1 0 0,0 1-1 0 0,0-1 1 0 0,0 0-1 0 0,-1 0 1 0 0,1 0-1 0 0,0 0 1 0 0,0 0-1 0 0,-1-1 1 0 0,1 1-1 0 0,0-1 1 0 0,-1 0-1 0 0,1 0 1 0 0,0 0-1 0 0,-1-1 1 0 0,1 1-1 0 0,-3-2-14 0 0,-41 9-7320 0 0,46-7 349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5:58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6 175 5501 0 0,'0'0'4442'0'0,"0"0"-2734"0"0,0 0-940 0 0,0 0 183 0 0,0 0 62 0 0,0 0-111 0 0,0 0-172 0 0,0 0-204 0 0,-3-3-143 0 0,3 2-381 0 0,-1 1 0 0 0,1-1 0 0 0,0 0 1 0 0,0 0-1 0 0,-1 1 0 0 0,1-1 0 0 0,0 0 1 0 0,0 0-1 0 0,0 0 0 0 0,0 1 0 0 0,0-1 1 0 0,0 0-1 0 0,0 0 0 0 0,0 0 0 0 0,0 1 1 0 0,0-1-1 0 0,0 0 0 0 0,1 0 0 0 0,-1 0 1 0 0,0 1-1 0 0,0-1 0 0 0,1 0 0 0 0,-1 1 1 0 0,1-1-1 0 0,-1 0 0 0 0,1 1 1 0 0,-1-1-1 0 0,1 0 0 0 0,-1 1 0 0 0,1-1 1 0 0,-1 1-1 0 0,1-1 0 0 0,0 1 0 0 0,-1-1 1 0 0,1 1-1 0 0,0-1 0 0 0,-1 1 0 0 0,1 0 1 0 0,0-1-1 0 0,0 1 0 0 0,-1 0 0 0 0,1 0 1 0 0,0 0-1 0 0,0-1 0 0 0,0 1 0 0 0,-1 0 1 0 0,1 0-1 0 0,0 0 0 0 0,0 0 0 0 0,0 0 1 0 0,-1 1-1 0 0,1-1 0 0 0,0 0 0 0 0,0 0 1 0 0,0 0-1 0 0,-1 1 0 0 0,1-1 1 0 0,0 0-1 0 0,0 1 0 0 0,-1-1 0 0 0,1 1 1 0 0,0-1-1 0 0,-1 1 0 0 0,1-1 0 0 0,-1 1 1 0 0,1-1-1 0 0,-1 1 0 0 0,1 0 0 0 0,-1-1 1 0 0,1 1-3 0 0,3-1 21 0 0,-1-1 1 0 0,0 1 0 0 0,1 0 0 0 0,-1 0 0 0 0,0 0 0 0 0,1 0 0 0 0,-1 1-1 0 0,0-1 1 0 0,1 1 0 0 0,-1 0 0 0 0,0 0 0 0 0,0 0 0 0 0,0 0 0 0 0,0 1-1 0 0,0-1 1 0 0,0 1 0 0 0,0-1 0 0 0,0 1 0 0 0,-1 0 0 0 0,1 0-1 0 0,0 1 1 0 0,-1-1 0 0 0,0 1 0 0 0,0-1 0 0 0,0 1 0 0 0,0-1 0 0 0,0 1-1 0 0,0 0 1 0 0,-1 0 0 0 0,1 0 0 0 0,-1 0 0 0 0,0 0 0 0 0,0 1 0 0 0,0-1-1 0 0,0 0 1 0 0,0 0 0 0 0,-1 1 0 0 0,0-1 0 0 0,1 0 0 0 0,-1 1 0 0 0,0-1-1 0 0,-1 0 1 0 0,1 1 0 0 0,-1-1 0 0 0,1 0 0 0 0,-1 1 0 0 0,0-1 0 0 0,0 0-1 0 0,-1 0 1 0 0,1 0 0 0 0,0 0 0 0 0,-1 0 0 0 0,0 0 0 0 0,-1 1-22 0 0,-71 61 78 0 0,75-63-54 0 0,0 0 1 0 0,1 1-1 0 0,-1-1 0 0 0,1 0 0 0 0,0 0 0 0 0,-1 0 0 0 0,1 0 0 0 0,0 0 0 0 0,0-1 0 0 0,1 1 1 0 0,-1-1-1 0 0,0 1 0 0 0,1-1 0 0 0,-1 0 0 0 0,0 0 0 0 0,1 0 0 0 0,-1 0 0 0 0,1 0 0 0 0,0 0 1 0 0,-1-1-1 0 0,1 1 0 0 0,0-1 0 0 0,-1 0 0 0 0,1 0 0 0 0,0 0 0 0 0,-1 0 0 0 0,2 0-24 0 0,-1 0-2 0 0,88 11 2 0 0,-52-9-3443 0 0,-32-3-239 0 0,1-4-3570 0 0</inkml:trace>
  <inkml:trace contextRef="#ctx0" brushRef="#br0" timeOffset="248.14">367 209 5320 0 0,'0'0'6452'0'0,"0"0"-5207"0"0,0 0-1020 0 0,6-3 27 0 0,-2 1-201 0 0,0 0-1 0 0,1 0 1 0 0,-1 1-1 0 0,0 0 1 0 0,1 0 0 0 0,0 0-1 0 0,-1 0 1 0 0,1 0 0 0 0,-1 1-1 0 0,1 0 1 0 0,0 0 0 0 0,-1 0-1 0 0,1 1 1 0 0,0-1 0 0 0,-1 1-1 0 0,1 0 1 0 0,-1 1-1 0 0,1-1 1 0 0,-1 1 0 0 0,0 0-1 0 0,1 0 1 0 0,-1 0 0 0 0,0 0-1 0 0,2 3-50 0 0,-3-4 46 0 0,0 0 0 0 0,0 0-1 0 0,0 1 1 0 0,-1-1-1 0 0,1 1 1 0 0,0 0-1 0 0,-1 0 1 0 0,1 0 0 0 0,-1 0-1 0 0,1 0 1 0 0,-1 1-1 0 0,0-1 1 0 0,0 1 0 0 0,0 0-1 0 0,0-1 1 0 0,-1 1-1 0 0,1 0 1 0 0,-1 0-1 0 0,0 0 1 0 0,0 0 0 0 0,0 0-1 0 0,0 0 1 0 0,0 0-1 0 0,0 1 1 0 0,-1-1-1 0 0,0 0 1 0 0,1 0 0 0 0,-1 1-1 0 0,-1-1 1 0 0,1 0-1 0 0,0 0 1 0 0,-1 1 0 0 0,0-1-1 0 0,1 0 1 0 0,-1 0-1 0 0,0 0 1 0 0,-1 0-1 0 0,1 0 1 0 0,-1 0 0 0 0,1 0-1 0 0,-1 0 1 0 0,0-1-1 0 0,0 1 1 0 0,0-1 0 0 0,0 1-1 0 0,0-1 1 0 0,-1 0-1 0 0,1 0 1 0 0,-3 2-46 0 0,-32 18-497 0 0,10-17-5851 0 0,23-6-938 0 0</inkml:trace>
  <inkml:trace contextRef="#ctx0" brushRef="#br0" timeOffset="498.43">601 229 13393 0 0,'0'0'584'0'0,"0"0"-52"0"0,-3 6 162 0 0,1-4-648 0 0,0 1 0 0 0,0 0 0 0 0,0 1 0 0 0,0-1 0 0 0,0 0 0 0 0,1 0 0 0 0,0 1 0 0 0,0-1 0 0 0,0 1 0 0 0,0-1-1 0 0,0 1 1 0 0,0-1 0 0 0,1 1 0 0 0,0 0 0 0 0,0-1 0 0 0,0 1 0 0 0,0-1 0 0 0,1 1 0 0 0,-1 0 0 0 0,1-1 0 0 0,0 1 0 0 0,0-1-1 0 0,0 1 1 0 0,0-1 0 0 0,1 0 0 0 0,0 1 0 0 0,-1-1 0 0 0,1 0 0 0 0,0 0 0 0 0,0 0 0 0 0,1 0 0 0 0,-1-1 0 0 0,1 1 0 0 0,-1-1-1 0 0,1 1 1 0 0,0-1 0 0 0,0 0 0 0 0,0 0-46 0 0,2 1-224 0 0,27 8-579 0 0,-10-11-6175 0 0,-11-5-929 0 0</inkml:trace>
  <inkml:trace contextRef="#ctx0" brushRef="#br0" timeOffset="810.37">794 7 14437 0 0,'0'0'970'0'0,"0"0"-705"0"0,0 0-130 0 0,6-2-17 0 0,-4 1-132 0 0,0 0 0 0 0,0 0-1 0 0,0 1 1 0 0,0-1 0 0 0,0 1 0 0 0,0 0 0 0 0,0 0 0 0 0,0 0 0 0 0,0 0 0 0 0,0 0-1 0 0,0 0 1 0 0,0 0 0 0 0,0 0 0 0 0,0 1 0 0 0,0-1 0 0 0,0 1 0 0 0,0 0 0 0 0,0-1-1 0 0,0 1 1 0 0,0 0 0 0 0,-1 0 0 0 0,1 0 0 0 0,0 0 0 0 0,-1 1 0 0 0,1-1 0 0 0,-1 0 0 0 0,1 1-1 0 0,-1-1 1 0 0,0 1 0 0 0,1-1 0 0 0,-1 1 0 0 0,0 0 0 0 0,0-1 0 0 0,0 1 0 0 0,0 0-1 0 0,0 0 1 0 0,-1 0 0 0 0,1 0 0 0 0,-1 0 0 0 0,1 0 0 0 0,-1 0 0 0 0,1 0 0 0 0,-1 0-1 0 0,0 0 1 0 0,0 0 0 0 0,0 0 0 0 0,0 0 0 0 0,-1 0 0 0 0,1 0 0 0 0,-1 2 14 0 0,-37 23-2184 0 0,43-26 2333 0 0,1-1 0 0 0,-1 1 1 0 0,0 0-1 0 0,1 0 0 0 0,-1 1 0 0 0,0 0 1 0 0,0 0-1 0 0,0 0 0 0 0,0 0 1 0 0,0 1-1 0 0,-1 0 0 0 0,1 0 1 0 0,-1 0-1 0 0,0 0 0 0 0,0 1 1 0 0,0-1-1 0 0,0 1 0 0 0,0 0 1 0 0,-1 1-1 0 0,0-1 0 0 0,0 0 1 0 0,0 1-1 0 0,0 0 0 0 0,-1 0 1 0 0,0 0-1 0 0,0 0 0 0 0,0 0 1 0 0,-1 0-1 0 0,1 0 0 0 0,-1 0 1 0 0,0 4-150 0 0,-3-7 60 0 0,0 1 1 0 0,-1 0 0 0 0,1-1 0 0 0,-1 1 0 0 0,1-1 0 0 0,-1 0 0 0 0,0 0-1 0 0,0 0 1 0 0,0 0 0 0 0,0 0 0 0 0,0-1 0 0 0,0 1 0 0 0,-1-1 0 0 0,1 0-1 0 0,0 0 1 0 0,-1 0 0 0 0,1-1 0 0 0,-1 1 0 0 0,1-1 0 0 0,-1 1-1 0 0,1-1 1 0 0,-1 0 0 0 0,1-1 0 0 0,-1 1-61 0 0,-27-3-1844 0 0,8-5-3286 0 0,18 4-483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5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244 152 132 0 0,'0'0'10908'0'0,"0"0"-7540"0"0,0 0-2824 0 0,0 0-394 0 0,0 0 159 0 0,0 0 212 0 0,-6-2-22 0 0,-180-35-515 0 0,138 31-2422 0 0,45 6-665 0 0,2-2-2250 0 0</inkml:trace>
  <inkml:trace contextRef="#ctx0" brushRef="#br0" timeOffset="250.01">278 36 7173 0 0,'0'0'6510'0'0,"0"0"-4671"0"0,0 0-1260 0 0,-7-1 90 0 0,-71-12 323 0 0,-17-3-1110 0 0,32 11-4009 0 0,62 5-1084 0 0,5 0-2827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14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1880 0 0,'0'0'8448'0'0,"0"0"-5856"0"0,0 0-2133 0 0,0 0 205 0 0,-1 9 58 0 0,-26 187 1465 0 0,28-176-2564 0 0,9-11-6072 0 0,-4-9-309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17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1684 36 1460 0 0,'0'0'2702'0'0,"0"0"-17"0"0,0 0-1285 0 0,-7-1-243 0 0,-477-31 6112 0 0,-254 39-7087 0 0,427 0 327 0 0,230-8-395 0 0,18 1-5258 0 0,156-9-4058 0 0,-48 2 6070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6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10201 0 0,'0'0'731'0'0,"0"0"-564"0"0,0 0-14 0 0,2 7 365 0 0,41 311 5181 0 0,-28-278-5319 0 0,-22-60-931 0 0,5 14 447 0 0,-1 0 0 0 0,1 0-1 0 0,-1 1 1 0 0,0-1 0 0 0,0 1 0 0 0,-1 0-1 0 0,1 0 1 0 0,-1 0 0 0 0,0 0 0 0 0,-1 0-1 0 0,1 1 1 0 0,-1 0 0 0 0,0 0 0 0 0,0 0-1 0 0,0 1 1 0 0,0 0 0 0 0,-1 0 0 0 0,0 0-1 0 0,1 1 1 0 0,-1-1 0 0 0,-2 1 104 0 0,5 4 34 0 0,0 1 0 0 0,0 0 0 0 0,0 0 1 0 0,0 0-1 0 0,1 0 0 0 0,0 0 0 0 0,-1 0 1 0 0,1 1-1 0 0,0-1 0 0 0,1 1 0 0 0,-1 0 1 0 0,0-1-1 0 0,1 1 0 0 0,0 0 0 0 0,0 0 1 0 0,0 0-1 0 0,1 0 0 0 0,-1 0 0 0 0,1 0 1 0 0,0 0-1 0 0,0 0 0 0 0,0 1-34 0 0,0-2 19 0 0,0 0-1 0 0,0 0 1 0 0,0 1-1 0 0,0-1 1 0 0,1 0 0 0 0,-1 0-1 0 0,1 0 1 0 0,0 0-1 0 0,0 1 1 0 0,0-1 0 0 0,0 0-1 0 0,1-1 1 0 0,-1 1-1 0 0,1 0 1 0 0,-1 0 0 0 0,1 0-1 0 0,0-1 1 0 0,0 1-1 0 0,0-1 1 0 0,1 0-1 0 0,-1 1 1 0 0,1-1 0 0 0,-1 0-1 0 0,1-1 1 0 0,-1 1-1 0 0,1 0 1 0 0,0-1 0 0 0,0 1-1 0 0,0-1 1 0 0,0 0-1 0 0,0 0 1 0 0,0 0 0 0 0,0 0-1 0 0,1-1 1 0 0,-1 1-1 0 0,0-1 1 0 0,0 0 0 0 0,1 0-1 0 0,-1 0 1 0 0,0 0-1 0 0,0-1 1 0 0,0 1-1 0 0,1-1 1 0 0,-1 0 0 0 0,1 0-19 0 0,58-20-7067 0 0,-49 13 1695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15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701 104 10393 0 0,'0'0'3650'0'0,"0"0"-2876"0"0,0 0-474 0 0,0 0-124 0 0,0 0-233 0 0,6-3-137 0 0,-3 2 204 0 0,-1 0 0 0 0,1 0 0 0 0,0 0 0 0 0,-1 0 0 0 0,1 1 0 0 0,0-1 0 0 0,-1 1 0 0 0,1 0 0 0 0,0 0 0 0 0,0 0 0 0 0,-1 0 0 0 0,1 0 0 0 0,0 1 0 0 0,-1-1 0 0 0,1 1 0 0 0,0 0 0 0 0,-1 0 0 0 0,1-1 0 0 0,-1 2 0 0 0,1-1 0 0 0,-1 0 0 0 0,1 0 1 0 0,-1 1-1 0 0,0 0 0 0 0,0-1 0 0 0,0 1 0 0 0,0 0 0 0 0,0 0 0 0 0,0 0 0 0 0,0 0 0 0 0,-1 0 0 0 0,1 0 0 0 0,-1 1 0 0 0,1 1-10 0 0,1-3 26 0 0,-1 0 0 0 0,0 0 0 0 0,0 0-1 0 0,0 0 1 0 0,0 0 0 0 0,0 0 0 0 0,0 1 0 0 0,0-1 0 0 0,0 1 0 0 0,0 0 0 0 0,-1-1 0 0 0,1 1 0 0 0,-1 0 0 0 0,1 0 0 0 0,-1 0-1 0 0,0 0 1 0 0,0 0 0 0 0,0 0 0 0 0,0 1 0 0 0,0-1 0 0 0,0 0 0 0 0,-1 0 0 0 0,1 1 0 0 0,-1-1 0 0 0,1 0 0 0 0,-1 1 0 0 0,0-1 0 0 0,0 1-1 0 0,0-1 1 0 0,0 0 0 0 0,0 1 0 0 0,-1-1 0 0 0,1 0 0 0 0,-1 1 0 0 0,1-1 0 0 0,-1 0 0 0 0,0 0 0 0 0,0 1 0 0 0,0-1 0 0 0,0 0 0 0 0,-1 0-1 0 0,1 0 1 0 0,0 0 0 0 0,-1 0 0 0 0,0-1 0 0 0,1 1 0 0 0,-1 0 0 0 0,0-1 0 0 0,0 1 0 0 0,0-1 0 0 0,0 1 0 0 0,0-1 0 0 0,0 0 0 0 0,0 0-1 0 0,0 0 1 0 0,0 0 0 0 0,-1-1 0 0 0,-1 2-26 0 0,-23-3-84 0 0,37 8-990 0 0,-4-5 1137 0 0,1 0 0 0 0,-1 0-1 0 0,1 1 1 0 0,-1 0 0 0 0,0 0 0 0 0,0 1 0 0 0,-1 0-1 0 0,1 0 1 0 0,-1 0 0 0 0,0 1 0 0 0,0-1 0 0 0,0 1-1 0 0,0 1 1 0 0,-1-1 0 0 0,0 0 0 0 0,0 1 0 0 0,-1 0-1 0 0,1 0 1 0 0,-1 0 0 0 0,-1 1 0 0 0,1-1 0 0 0,-1 1-63 0 0,-5-4 60 0 0,0 0 0 0 0,0 0 0 0 0,0 0 0 0 0,0 0 1 0 0,-1 0-1 0 0,1 0 0 0 0,-1-1 0 0 0,0 0 0 0 0,0 0 1 0 0,0 0-1 0 0,0 0 0 0 0,0-1 0 0 0,0 1 0 0 0,0-1 1 0 0,-1 0-1 0 0,1 0 0 0 0,0-1 0 0 0,-1 1 1 0 0,1-1-1 0 0,0 0 0 0 0,-1 0 0 0 0,1-1 0 0 0,-1 1 1 0 0,1-1-1 0 0,-4-1-60 0 0,-3 2-165 0 0,-35-3-2407 0 0,17-5-4873 0 0,20 2-224 0 0</inkml:trace>
  <inkml:trace contextRef="#ctx0" brushRef="#br0" timeOffset="392.7">1043 148 13209 0 0,'0'0'1212'0'0,"0"0"-862"0"0,0 0-207 0 0,0 0 218 0 0,0 0-73 0 0,0 0-163 0 0,0 0-103 0 0,0 0-37 0 0,6-3-22 0 0,-3 2 50 0 0,0 1 0 0 0,1-1 0 0 0,-1 0-1 0 0,0 1 1 0 0,1 0 0 0 0,-1 0 0 0 0,1 0 0 0 0,-1 0-1 0 0,0 0 1 0 0,1 1 0 0 0,-1-1 0 0 0,1 1 0 0 0,-1 0-1 0 0,0 0 1 0 0,0 0 0 0 0,0 1 0 0 0,0-1 0 0 0,0 1-1 0 0,0 0 1 0 0,0-1 0 0 0,0 1 0 0 0,0 1 0 0 0,-1-1-1 0 0,1 0 1 0 0,-1 1 0 0 0,0-1 0 0 0,1 1 0 0 0,-1 0-1 0 0,1 1-12 0 0,-1-3 22 0 0,0 0-1 0 0,0 0 0 0 0,0 0 0 0 0,0 0 0 0 0,0 0 0 0 0,0 0 0 0 0,0 1 0 0 0,0-1 0 0 0,0 1 0 0 0,0 0 0 0 0,-1-1 0 0 0,1 1 0 0 0,-1 0 0 0 0,1 0 0 0 0,-1 0 0 0 0,0 0 0 0 0,0 0 1 0 0,0 0-1 0 0,0 0 0 0 0,0 1 0 0 0,0-1 0 0 0,0 0 0 0 0,-1 0 0 0 0,1 1 0 0 0,-1-1 0 0 0,0 1 0 0 0,0-1 0 0 0,0 0 0 0 0,0 1 0 0 0,0-1 0 0 0,0 0 0 0 0,0 1 0 0 0,-1-1 0 0 0,1 0 1 0 0,-1 1-1 0 0,0-1 0 0 0,0 0 0 0 0,0 0 0 0 0,0 0 0 0 0,0 1 0 0 0,0-1 0 0 0,-1 0 0 0 0,1-1 0 0 0,0 1 0 0 0,-1 0 0 0 0,0 0 0 0 0,1-1 0 0 0,-1 1 0 0 0,0-1 0 0 0,0 1 0 0 0,0-1 0 0 0,0 0 1 0 0,0 1-22 0 0,-61 4 720 0 0,136 14-864 0 0,-71-19 154 0 0,1-1-1 0 0,-1 1 1 0 0,0-1 0 0 0,1 1-1 0 0,-1 0 1 0 0,1 0-1 0 0,-1 0 1 0 0,0 0-1 0 0,0 0 1 0 0,1 0 0 0 0,-1 1-1 0 0,0-1 1 0 0,0 1-1 0 0,0 0 1 0 0,-1-1 0 0 0,1 1-1 0 0,0 0 1 0 0,-1 0-1 0 0,1 0 1 0 0,-1 0-1 0 0,1 0 1 0 0,-1 1 0 0 0,0-1-1 0 0,0 0 1 0 0,0 1-1 0 0,0-1 1 0 0,-1 0-1 0 0,1 1 1 0 0,-1-1 0 0 0,1 1-1 0 0,-1-1 1 0 0,0 1-1 0 0,0 0 1 0 0,0-1-1 0 0,0 1 1 0 0,0-1 0 0 0,-1 1-1 0 0,1-1 1 0 0,-1 1-1 0 0,1-1 1 0 0,-1 0-1 0 0,0 1 1 0 0,0-1 0 0 0,0 0-1 0 0,-1 1 1 0 0,1-1-1 0 0,0 0 1 0 0,-1 0 0 0 0,1 0-1 0 0,-1 0 1 0 0,0 0-1 0 0,0-1 1 0 0,0 1-1 0 0,0 0 1 0 0,-1 0-10 0 0,-133 30-1057 0 0,45-32-7137 0 0,57-3-604 0 0</inkml:trace>
  <inkml:trace contextRef="#ctx0" brushRef="#br0" timeOffset="-763.75">39 33 8265 0 0,'0'0'2215'0'0,"0"0"-1704"0"0,0 0-246 0 0,0 0 344 0 0,0 0-6 0 0,-3 6-147 0 0,-6 7-323 0 0,7-12-138 0 0,0 1 0 0 0,0 0 0 0 0,0-1 0 0 0,0 1-1 0 0,1 0 1 0 0,-1 0 0 0 0,0 0 0 0 0,1 0 0 0 0,0 0 0 0 0,-1 0 0 0 0,1 0 0 0 0,0 1 0 0 0,0-1-1 0 0,0 0 1 0 0,0 1 0 0 0,1-1 0 0 0,-1 1 0 0 0,1-1 0 0 0,-1 1 0 0 0,1-1 0 0 0,0 1 0 0 0,0-1 0 0 0,0 1-1 0 0,0-1 1 0 0,1 1 0 0 0,-1-1 0 0 0,1 1 0 0 0,-1-1 0 0 0,1 1 0 0 0,0-1 0 0 0,0 1 0 0 0,0-1-1 0 0,0 0 1 0 0,0 0 0 0 0,0 0 0 0 0,1 0 0 0 0,-1 1 0 0 0,1-2 0 0 0,0 2 5 0 0,34 14-127 0 0,-28-15 295 0 0,-1 1 0 0 0,1 0 1 0 0,-1 0-1 0 0,0 0 0 0 0,0 1 1 0 0,0 0-1 0 0,0 0 1 0 0,-1 1-1 0 0,0-1 0 0 0,0 1 1 0 0,0 1-1 0 0,-1-1 0 0 0,1 1 1 0 0,-1 0-1 0 0,-1 1 1 0 0,1-1-1 0 0,-1 1 0 0 0,0 0 1 0 0,0 0-1 0 0,2 6-168 0 0,-9-9 47 0 0,1 0 0 0 0,0-1 1 0 0,-1 1-1 0 0,0-1 0 0 0,0 1 0 0 0,0-1 0 0 0,0 0 1 0 0,0-1-1 0 0,-1 1 0 0 0,1 0 0 0 0,-1-1 0 0 0,0 0 0 0 0,1 0 1 0 0,-1 0-1 0 0,0 0 0 0 0,0-1 0 0 0,-1 1 0 0 0,1-1 0 0 0,0 0 1 0 0,0 0-1 0 0,-1-1 0 0 0,1 1 0 0 0,0-1 0 0 0,-1 0 0 0 0,1 0 1 0 0,0-1-1 0 0,-1 1 0 0 0,1-1 0 0 0,0 0 0 0 0,0 0 0 0 0,-1 0 1 0 0,1-1-48 0 0,-8-9-3042 0 0,13-1-4309 0 0,2 0 136 0 0</inkml:trace>
  <inkml:trace contextRef="#ctx0" brushRef="#br0" timeOffset="-609.31">357 43 13433 0 0,'0'0'2060'0'0,"0"0"-1580"0"0,0 0-356 0 0,0 0 221 0 0,-39-7 487 0 0,17 2-260 0 0,-3-1-364 0 0,-7 0-208 0 0,1 0-4 0 0,1 2-616 0 0,-2 0-164 0 0,9 2-461 0 0,1 0-855 0 0,10 2-2452 0 0,5 0-3581 0 0</inkml:trace>
  <inkml:trace contextRef="#ctx0" brushRef="#br0" timeOffset="-422.29">462 309 9021 0 0,'0'0'8161'0'0,"0"0"-7737"0"0,0 0-188 0 0,0 0 268 0 0,0 0 164 0 0,0 0-288 0 0,0 0-356 0 0,0 0-24 0 0,0 0-60 0 0,0 0-40 0 0,-11 5-36 0 0,10-5-328 0 0,1 0-640 0 0,-3 0-873 0 0,2 0-1867 0 0,1-1-2340 0 0</inkml:trace>
  <inkml:trace contextRef="#ctx0" brushRef="#br0" timeOffset="783.79">450 374 836 0 0,'0'0'2016'0'0,"0"0"2323"0"0,0 0-1278 0 0,0 0-1443 0 0,0 0-385 0 0,0 0-212 0 0,0 0-562 0 0,2 3-289 0 0,7 15-394 0 0,-3-8 4162 0 0,-2-31-2048 0 0,-1 9-3578 0 0,-2 22-1358 0 0,-1 2-3588 0 0,0-9-2147 0 0</inkml:trace>
  <inkml:trace contextRef="#ctx0" brushRef="#br0" timeOffset="1704.48">470 362 872 0 0,'0'0'7735'0'0,"0"0"-5488"0"0,0 0-1658 0 0,0 0 368 0 0,0 0 362 0 0,0 0-305 0 0,0 0-834 0 0,7 48 110 0 0,-6-48-231 0 0,0 1 0 0 0,0-1-1 0 0,0 1 1 0 0,0-1-1 0 0,0 1 1 0 0,0-1-1 0 0,0 1 1 0 0,1-1-1 0 0,-1 0 1 0 0,0 0 0 0 0,0 0-1 0 0,0 0 1 0 0,1 0-1 0 0,-1 0 1 0 0,0 0-1 0 0,0 0 1 0 0,0 0 0 0 0,0 0-1 0 0,1-1 1 0 0,-1 1-1 0 0,0 0 1 0 0,0-1-1 0 0,0 1 1 0 0,0-1 0 0 0,0 0-1 0 0,0 1 1 0 0,0-1-1 0 0,0 0 1 0 0,0 1-1 0 0,0-1 1 0 0,0 0 0 0 0,-1 0-1 0 0,1 0 1 0 0,0 0-1 0 0,-1 0 1 0 0,1 0-1 0 0,0 0 1 0 0,-1 0-1 0 0,1 0 1 0 0,-1 0 0 0 0,1 0-1 0 0,-1 0 1 0 0,0 0-1 0 0,1 0 1 0 0,-1 0-1 0 0,0-1 1 0 0,0 1 0 0 0,0 0-1 0 0,0 0 1 0 0,0 0-1 0 0,0-1 1 0 0,0 1-1 0 0,0 0 1 0 0,-1 0 0 0 0,1 0-1 0 0,0 0 1 0 0,-1-1-59 0 0,-14 2-2669 0 0,5 2-4615 0 0,5 0-1145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09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789 778 872 0 0,'0'0'336'0'0,"0"0"-154"0"0,7-3 5 0 0,3 0-16 0 0,0-1 0 0 0,0-1-1 0 0,-1 1 1 0 0,1-2-1 0 0,-1 1 1 0 0,0-1-1 0 0,-1-1 1 0 0,0 0 0 0 0,0 0-1 0 0,0 0 1 0 0,-1-1-1 0 0,0 0 1 0 0,0-1-1 0 0,-1 1 1 0 0,0-1-1 0 0,0-1 1 0 0,-1 1 0 0 0,-1-1-1 0 0,0 0 1 0 0,0 0-1 0 0,-1 0 1 0 0,3-9-171 0 0,-3 2 45 0 0,0 0 0 0 0,0 0 0 0 0,-2 0 0 0 0,0 0 0 0 0,-1 0 0 0 0,-1 0 0 0 0,0 0 1 0 0,-1 0-1 0 0,-1 0 0 0 0,-1 0 0 0 0,0 1 0 0 0,-1-1 0 0 0,-1 1 0 0 0,0 1 0 0 0,-1-1 0 0 0,-1 1 0 0 0,-1 0 0 0 0,0 1 0 0 0,-1-1 1 0 0,0 2-1 0 0,-1 0 0 0 0,0 0 0 0 0,-1 1 0 0 0,-4-2-45 0 0,-4-6 48 0 0,0 1 1 0 0,-1 0-1 0 0,-1 2 1 0 0,-1 1-1 0 0,0 1 1 0 0,-1 0 0 0 0,-1 2-1 0 0,0 1 1 0 0,-1 1-1 0 0,0 1 1 0 0,0 2-1 0 0,-1 0 1 0 0,-1 2-1 0 0,1 1 1 0 0,-1 1-1 0 0,0 1 1 0 0,1 1-1 0 0,-1 2 1 0 0,0 1-1 0 0,0 1 1 0 0,-5 2-49 0 0,15 4-13 0 0,1 0 1 0 0,1 1-1 0 0,-1 0 1 0 0,1 2-1 0 0,1 0 1 0 0,0 1-1 0 0,1 0 1 0 0,0 1 0 0 0,1 0-1 0 0,0 2 1 0 0,1-1-1 0 0,1 1 1 0 0,0 1-1 0 0,1 0 1 0 0,1 1-1 0 0,0 0 1 0 0,1 0-1 0 0,1 0 1 0 0,1 1-1 0 0,0 0 1 0 0,2 1 0 0 0,0-1-1 0 0,1 1 1 0 0,0 0-1 0 0,2 0 1 0 0,0 13 12 0 0,2-6 128 0 0,1 1 1 0 0,0-1 0 0 0,2 1 0 0 0,1-1-1 0 0,2-1 1 0 0,0 1 0 0 0,1-1 0 0 0,2 0 0 0 0,0-1-1 0 0,2 0 1 0 0,1-1 0 0 0,6 8-129 0 0,-11-17 165 0 0,2 0 0 0 0,0-1 0 0 0,0-1 0 0 0,2 1 0 0 0,-1-2 0 0 0,1 0 0 0 0,1 0 0 0 0,0-1 0 0 0,0 0 0 0 0,1-2 0 0 0,1 1 0 0 0,-1-2 0 0 0,1 0 0 0 0,0 0 0 0 0,1-2 0 0 0,-1 0 0 0 0,1 0 0 0 0,0-2 0 0 0,1 0 0 0 0,6 0-165 0 0,137-6 1001 0 0,-54-17-3110 0 0,-92 14-782 0 0,-4-4-2958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2:16:13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1332 0 0,'0'0'5146'0'0,"0"0"-4363"0"0,0 0-1357 0 0,0 0 264 0 0,0 0 896 0 0,5 3 283 0 0,14 8-533 0 0,1-1 1 0 0,0-2-1 0 0,0 0 0 0 0,1-1 0 0 0,0-1 0 0 0,1 0 1 0 0,-1-2-1 0 0,1-1 0 0 0,0-1 0 0 0,11 0-336 0 0,-10 1 61 0 0,84 7 856 0 0,0-5 0 0 0,0-5-1 0 0,0-5 1 0 0,0-4 0 0 0,5-5-917 0 0,-55 3 296 0 0,-56 11-919 0 0,-8-1-7248 0 0,-2-2 2410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3.6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76 9858 0 0,'0'0'8627'0'0,"-25"-12"-8500"0"0,25 12-127 0 0,-101-51 85 0 0,97 49-78 0 0,-1 0-1 0 0,1 0 1 0 0,0 1-1 0 0,0-1 1 0 0,-1 1 0 0 0,1 0-1 0 0,-1 0 1 0 0,1 1-1 0 0,-6-1 1 0 0,-7 2 40 0 0,1-1 1 0 0,-1 2 0 0 0,-19 4-1 0 0,27-3-25 0 0,0-1 1 0 0,1 1-1 0 0,-1 0 0 0 0,1 1 0 0 0,0 0 0 0 0,0 0 1 0 0,-11 8-1 0 0,17-11-11 0 0,0 1 1 0 0,1-1 0 0 0,-1 1 0 0 0,0-1-1 0 0,0 1 1 0 0,1 0 0 0 0,-1 0-1 0 0,1 0 1 0 0,0 0 0 0 0,0 0 0 0 0,0 0-1 0 0,-1 0 1 0 0,2 0 0 0 0,-1 1-1 0 0,0-1 1 0 0,0 0 0 0 0,1 0 0 0 0,-1 1-1 0 0,1-1 1 0 0,0 1 0 0 0,0-1-1 0 0,0 0 1 0 0,0 1 0 0 0,0 1 0 0 0,1 1 60 0 0,1-1 1 0 0,-1 1-1 0 0,1-1 1 0 0,-1 0 0 0 0,1 1-1 0 0,0-1 1 0 0,1 0 0 0 0,-1-1-1 0 0,1 1 1 0 0,0 0-1 0 0,4 4 1 0 0,106 96 1151 0 0,-26-28-502 0 0,-70-59-533 0 0,-1 1 1 0 0,26 35-1 0 0,-38-47-162 0 0,-1 0 1 0 0,1 0 0 0 0,-1 1-1 0 0,0-1 1 0 0,-1 1-1 0 0,0-1 1 0 0,0 1 0 0 0,0 0-1 0 0,-1 0 1 0 0,1 8-1 0 0,-2-12 5 0 0,0 1-1 0 0,0-1 1 0 0,0 1-1 0 0,0 0 0 0 0,-1-1 1 0 0,0 1-1 0 0,0-1 0 0 0,0 0 1 0 0,0 1-1 0 0,0-1 0 0 0,0 0 1 0 0,-1 1-1 0 0,0-1 1 0 0,0 0-1 0 0,0 0 0 0 0,0-1 1 0 0,0 1-1 0 0,0 0 0 0 0,-1-1 1 0 0,1 1-1 0 0,-5 2 0 0 0,0 0 46 0 0,0-1-1 0 0,-1 0 0 0 0,1 0 0 0 0,-1 0 0 0 0,0-1 0 0 0,0-1 0 0 0,0 1 0 0 0,0-1 1 0 0,-11 1-1 0 0,2-1-13 0 0,0-1 0 0 0,-1 0 1 0 0,-25-4-1 0 0,34 2-56 0 0,0-1 1 0 0,1 0-1 0 0,0 0 0 0 0,-1-1 0 0 0,1 0 0 0 0,0 0 0 0 0,-10-6 0 0 0,14 7-278 0 0,0-1 0 0 0,-1 0-1 0 0,1 0 1 0 0,0 0 0 0 0,1 0-1 0 0,-1 0 1 0 0,1-1 0 0 0,-1 0-1 0 0,1 1 1 0 0,0-1 0 0 0,0-1-1 0 0,1 1 1 0 0,-1 0 0 0 0,-1-5-1 0 0,1-2-2959 0 0,2 4-2217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5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69 15643 0 0,'0'0'4365'0'0,"-20"-6"-4225"0"0,-65-19-52 0 0,62 19-136 0 0,-35-5 1 0 0,14 3-1901 0 0,24 0-1346 0 0,9 3-2752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5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37 16972 0 0,'0'0'2736'0'0,"-130"-20"-2856"0"0,103 16-304 0 0,-1 2-464 0 0,4-2-776 0 0,0 2-1249 0 0,6 0-2120 0 0,6-1-3633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6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437 203 0 0 0,'0'0'7355'0'0,"-4"-22"-5545"0"0,-12-67-209 0 0,14 83-1218 0 0,1-1-1 0 0,-6-11 1 0 0,7 17-267 0 0,-1-1 0 0 0,1 1 0 0 0,-1 0 0 0 0,0 0 0 0 0,0 0 0 0 0,0 0 0 0 0,0 0 0 0 0,-1-2-1 0 0,-3-1 272 0 0,0 0-53 0 0,0-1-1 0 0,0 1 1 0 0,0 0 0 0 0,-1 0-1 0 0,1 1 1 0 0,-1 0-1 0 0,0 0 1 0 0,0 0 0 0 0,0 1-1 0 0,-1 0 1 0 0,1 0-1 0 0,-12-2 1 0 0,14 4-221 0 0,0-1 0 0 0,-1 1 0 0 0,1 0 0 0 0,0 0 1 0 0,-1 0-1 0 0,1 1 0 0 0,0-1 0 0 0,-1 1 0 0 0,1 0 0 0 0,0 1 0 0 0,0-1 0 0 0,0 1 0 0 0,0-1 1 0 0,0 1-1 0 0,0 0 0 0 0,0 1 0 0 0,1-1 0 0 0,-1 1 0 0 0,1 0 0 0 0,-5 4 0 0 0,1 1 28 0 0,0 1 0 0 0,1 1-1 0 0,0-1 1 0 0,0 1 0 0 0,1 0-1 0 0,0 0 1 0 0,1 1 0 0 0,0-1 0 0 0,1 1-1 0 0,-3 16 1 0 0,1 4 73 0 0,1-1-1 0 0,1 52 1 0 0,4-52-79 0 0,2 0 1 0 0,0 0-1 0 0,2-1 1 0 0,12 38 0 0 0,46 114 342 0 0,-53-152-417 0 0,17 41 119 0 0,58 175 257 0 0,-76-212-378 0 0,-1 2 1 0 0,-2-1-1 0 0,-1 1 0 0 0,-2 0 0 0 0,-2 47 1 0 0,-1-75-49 0 0,-1 0 0 0 0,0-1 1 0 0,0 1-1 0 0,-1 0 1 0 0,0-1-1 0 0,0 1 1 0 0,0-1-1 0 0,-1 1 0 0 0,0-1 1 0 0,0 0-1 0 0,-8 11 1 0 0,8-13 13 0 0,-1 0 0 0 0,0 0 0 0 0,1-1 0 0 0,-1 1 1 0 0,0-1-1 0 0,-1 0 0 0 0,1 0 0 0 0,-1 0 0 0 0,1-1 1 0 0,-1 0-1 0 0,0 0 0 0 0,0 0 0 0 0,0 0 0 0 0,0-1 1 0 0,0 1-1 0 0,-6-1 0 0 0,-1 1 8 0 0,-1-1 1 0 0,0 0-1 0 0,1-1 1 0 0,-1-1-1 0 0,1 0 0 0 0,-1-1 1 0 0,-21-5-1 0 0,26 5-31 0 0,0-1 0 0 0,0-1 0 0 0,0 1 0 0 0,0-1 0 0 0,1-1 0 0 0,-1 1 0 0 0,1-1 0 0 0,0 0 0 0 0,1-1 0 0 0,-1 0 0 0 0,1 0 0 0 0,-6-8 0 0 0,5 6-147 0 0,0-1 0 0 0,1 1 0 0 0,0-1 0 0 0,0 0 0 0 0,1-1 0 0 0,1 1 0 0 0,-7-20 0 0 0,8 18-448 0 0,-1-4-892 0 0,4 4-2483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6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10 7482 0 0,'0'0'12678'0'0,"-3"-3"-12331"0"0,2 3-321 0 0,0-1 1 0 0,1 0-1 0 0,-1 1 0 0 0,0-1 0 0 0,1 1 1 0 0,-1-1-1 0 0,0 1 0 0 0,0 0 0 0 0,0-1 1 0 0,1 1-1 0 0,-1 0 0 0 0,0-1 0 0 0,0 1 0 0 0,0 0 1 0 0,-1 0-1 0 0,1 0 5 0 0,0 1 0 0 0,1-1 0 0 0,-1 1 0 0 0,1-1 0 0 0,-1 1-1 0 0,0-1 1 0 0,1 1 0 0 0,-1 0 0 0 0,1-1 0 0 0,-1 1 0 0 0,1 0 0 0 0,0-1 0 0 0,-1 1 0 0 0,1 0 0 0 0,0 0 0 0 0,-1 0-1 0 0,1-1 1 0 0,0 1 0 0 0,0 0 0 0 0,0 0 0 0 0,0 0 0 0 0,0 1 0 0 0,-2 5 139 0 0,1 0 0 0 0,0 0 0 0 0,0 0 1 0 0,1 0-1 0 0,0 1 0 0 0,0-1 0 0 0,2 8 0 0 0,-2-13-124 0 0,1 0 0 0 0,-1 1-1 0 0,1-1 1 0 0,0 0 0 0 0,0 0 0 0 0,0 0-1 0 0,0 1 1 0 0,0-1 0 0 0,1 0 0 0 0,-1-1-1 0 0,0 1 1 0 0,1 0 0 0 0,-1 0-1 0 0,1 0 1 0 0,0-1 0 0 0,0 1 0 0 0,0-1-1 0 0,0 0 1 0 0,0 1 0 0 0,0-1 0 0 0,0 0-1 0 0,0 0 1 0 0,0 0 0 0 0,4 1-1 0 0,-1-1-13 0 0,-1 0 0 0 0,1 0 0 0 0,0-1 0 0 0,-1 1 0 0 0,1-1 0 0 0,0 0 0 0 0,-1 0 0 0 0,8-1 0 0 0,-10 0-25 0 0,1 1 0 0 0,-1-1 0 0 0,1 0 1 0 0,-1 0-1 0 0,0 0 0 0 0,1 0 0 0 0,-1 0 0 0 0,0 0 0 0 0,0-1 0 0 0,0 1 0 0 0,0-1 0 0 0,0 0 0 0 0,0 1 0 0 0,0-1 0 0 0,0 0 1 0 0,2-3-1 0 0,-2 1-31 0 0,0 0 1 0 0,0 0 0 0 0,0 0 0 0 0,0 0 0 0 0,-1 0 0 0 0,0 0 0 0 0,0 0-1 0 0,0-1 1 0 0,0 1 0 0 0,-1 0 0 0 0,1-1 0 0 0,-1 1 0 0 0,0-5 0 0 0,0 8-12 0 0,0 5 46 0 0,2 198 1293 0 0,-2-198-1300 0 0,-1-1 0 0 0,1 0-1 0 0,0 1 1 0 0,-1-1 0 0 0,0 0 0 0 0,0 1 0 0 0,0-1 0 0 0,0 0 0 0 0,0 0 0 0 0,-1 0 0 0 0,1 0-1 0 0,-1 0 1 0 0,0 0 0 0 0,0-1 0 0 0,0 1 0 0 0,0-1 0 0 0,0 1 0 0 0,0-1 0 0 0,-1 0 0 0 0,1 1-1 0 0,-1-1 1 0 0,0-1 0 0 0,0 1 0 0 0,0 0 0 0 0,0-1 0 0 0,0 1 0 0 0,0-1 0 0 0,0 0 0 0 0,0 0 0 0 0,0 0-1 0 0,-1 0 1 0 0,1-1 0 0 0,0 1 0 0 0,-1-1 0 0 0,-5 0 0 0 0,0 0-411 0 0,0 0-1 0 0,0-1 1 0 0,-13-2 0 0 0,18 2-199 0 0,0-1-1 0 0,1 1 1 0 0,-1 0 0 0 0,0-1-1 0 0,1 0 1 0 0,-5-2 0 0 0,-2-3-5069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7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19356 0 0,'0'0'4694'0'0,"0"20"-4580"0"0,-1 61-62 0 0,2-53-77 0 0,-2-26-123 0 0,0 3-298 0 0,1-3-422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7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11378 0 0,'0'0'9217'0'0,"3"19"-8868"0"0,10 61-3 0 0,-6-52-87 0 0,-2-19-17 0 0,-2-6-140 0 0,-1 0-16 0 0,1 0 0 0 0,-1 0 0 0 0,1-1 1 0 0,0 1-1 0 0,0-1 0 0 0,0 0 0 0 0,0 0 0 0 0,1 0 1 0 0,-1 0-1 0 0,0-1 0 0 0,1 1 0 0 0,0-1 1 0 0,-1 0-1 0 0,1 0 0 0 0,0 0 0 0 0,-1 0 0 0 0,1-1 1 0 0,0 0-1 0 0,7 0 0 0 0,-11 0-78 0 0,1 0-1 0 0,0 0 1 0 0,0-1-1 0 0,0 1 1 0 0,0 0-1 0 0,-1-1 1 0 0,1 1-1 0 0,0-1 1 0 0,-1 1-1 0 0,1-1 1 0 0,0 1-1 0 0,-1-1 1 0 0,1 0-1 0 0,0 1 1 0 0,-1-1-1 0 0,1 0 1 0 0,-1 1 0 0 0,1-1-1 0 0,-1 0 1 0 0,0 0-1 0 0,1 0 1 0 0,-1 1-1 0 0,0-1 1 0 0,1 0-1 0 0,-1 0 1 0 0,0 0-1 0 0,0 0 1 0 0,0-1-1 0 0,1-5-72 0 0,0 1-1 0 0,-1-12 0 0 0,0 12 28 0 0,0 3 12 0 0,-1-1 1 0 0,0 0 0 0 0,1 0-1 0 0,-1 0 1 0 0,0 0 0 0 0,-1 1-1 0 0,1-1 1 0 0,-1 0 0 0 0,0 1-1 0 0,0-1 1 0 0,0 1 0 0 0,0 0-1 0 0,-3-4 1 0 0,7 19-111 0 0,-2-12 137 0 0,26 82 378 0 0,-22-67-293 0 0,-1-1-1 0 0,-1 1 1 0 0,1 27 0 0 0,-3-36-37 0 0,0 0 0 0 0,-1 1 1 0 0,0-1-1 0 0,0 0 0 0 0,0 0 1 0 0,0 1-1 0 0,-4 5 0 0 0,4-9-34 0 0,0 0-1 0 0,-1 0 0 0 0,1-1 1 0 0,-1 1-1 0 0,0-1 0 0 0,0 1 1 0 0,0-1-1 0 0,0 0 1 0 0,0 1-1 0 0,-1-1 0 0 0,1 0 1 0 0,0-1-1 0 0,-1 1 0 0 0,0 0 1 0 0,1-1-1 0 0,-6 3 1 0 0,3-3-122 0 0,0 1 1 0 0,0-1 0 0 0,-1 1 0 0 0,1-2 0 0 0,0 1 0 0 0,-8 0-1 0 0,-6-1-4255 0 0,12 0 1232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6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12105 0 0,'0'0'1153'0'0,"-1"6"-787"0"0,-19 133 1928 0 0,23-136-2276 0 0,-1 0 0 0 0,1 0 0 0 0,0 0 1 0 0,0-1-1 0 0,0 1 0 0 0,1-1 0 0 0,-1 0 0 0 0,1 0 0 0 0,-1 0 0 0 0,1 0 0 0 0,0-1 0 0 0,-1 1 0 0 0,1-1 1 0 0,0 0-1 0 0,0 0 0 0 0,0-1 0 0 0,0 1 0 0 0,0-1 0 0 0,0 0 0 0 0,0 0 0 0 0,0 0 0 0 0,0 0 0 0 0,0-1 1 0 0,0 1-1 0 0,0-1 0 0 0,0 0 0 0 0,-1 0 0 0 0,1-1 0 0 0,0 1 0 0 0,0-1 0 0 0,-1 0 0 0 0,1 0 1 0 0,0-1-19 0 0,0 0-19 0 0,0 1 0 0 0,0-1 0 0 0,0 0 0 0 0,-1-1 0 0 0,1 1 0 0 0,-1-1 0 0 0,0 1 0 0 0,0-1 0 0 0,0 0 0 0 0,-1 0 0 0 0,1-1 0 0 0,-1 1 0 0 0,0 0 0 0 0,0-1 0 0 0,-1 1 0 0 0,1-1 1 0 0,-1 0-1 0 0,0 1 0 0 0,0-1 0 0 0,-1 0 0 0 0,1 0 0 0 0,-1 0 19 0 0,-3 37-98 0 0,1 60 1411 0 0,28-43-5349 0 0,-18-45 67 0 0,1-3-1728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7.9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40 18852 0 0,'0'0'1574'0'0,"-6"-5"-1556"0"0,-18-18 6 0 0,19 15-11 0 0,5 8-13 0 0,0-1-1 0 0,0 1 0 0 0,0 0 0 0 0,0 0 1 0 0,0 0-1 0 0,0 0 0 0 0,0 0 0 0 0,0-1 0 0 0,0 1 1 0 0,0 0-1 0 0,0 0 0 0 0,0 0 0 0 0,0 0 0 0 0,1 0 1 0 0,-1 0-1 0 0,0-1 0 0 0,0 1 0 0 0,0 0 0 0 0,0 0 1 0 0,0 0-1 0 0,0 0 0 0 0,1 0 0 0 0,-1 0 0 0 0,0 0 1 0 0,0 0-1 0 0,0 0 0 0 0,0 0 0 0 0,0 0 0 0 0,1 0 1 0 0,10-1-56 0 0,-11 1 56 0 0,4 1 15 0 0,0-1 0 0 0,-1 1 1 0 0,1 0-1 0 0,0 0 1 0 0,0 0-1 0 0,-1 0 0 0 0,1 0 1 0 0,-1 1-1 0 0,1 0 0 0 0,-1 0 1 0 0,0 0-1 0 0,5 3 1 0 0,-3-1 72 0 0,1 1 1 0 0,-1 0-1 0 0,0 0 1 0 0,-1 0-1 0 0,9 11 1 0 0,-12-13-52 0 0,1-1 1 0 0,-1 1-1 0 0,0-1 1 0 0,0 1-1 0 0,0 0 1 0 0,0 0-1 0 0,0-1 1 0 0,0 1-1 0 0,-1 0 1 0 0,1 0-1 0 0,-1 0 1 0 0,0 0-1 0 0,0 0 1 0 0,0 0-1 0 0,0-1 1 0 0,-1 1-1 0 0,1 0 1 0 0,-2 4-1 0 0,1-3 39 0 0,-1 1 0 0 0,0-1 0 0 0,0 0-1 0 0,0-1 1 0 0,0 1 0 0 0,-1 0-1 0 0,0-1 1 0 0,1 1 0 0 0,-1-1 0 0 0,0 0-1 0 0,-6 4 1 0 0,-10 8 81 0 0,12-11-100 0 0,1 0 0 0 0,0 1 1 0 0,-7 7-1 0 0,13-12-45 0 0,-1 1 0 0 0,1-1 0 0 0,0 0 0 0 0,0 0 0 0 0,0 0 1 0 0,0 0-1 0 0,0 0 0 0 0,0 1 0 0 0,0-1 0 0 0,-1 0 0 0 0,1 0 0 0 0,0 0 1 0 0,0 0-1 0 0,0 1 0 0 0,0-1 0 0 0,0 0 0 0 0,0 0 0 0 0,0 0 0 0 0,0 0 1 0 0,0 1-1 0 0,0-1 0 0 0,0 0 0 0 0,0 0 0 0 0,0 0 0 0 0,0 1 1 0 0,0-1-1 0 0,0 0 0 0 0,0 0 0 0 0,0 0 0 0 0,0 0 0 0 0,0 1 0 0 0,1-1 1 0 0,-1 0-1 0 0,0 0 0 0 0,7 4 310 0 0,15 0 25 0 0,-19-4-320 0 0,126 9 435 0 0,-81-7-1267 0 0,-34 0-1005 0 0,-5 1-4581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9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15459 0 0,'0'0'6059'0'0,"3"23"-5114"0"0,8 76-206 0 0,-5-48-212 0 0,3 65 580 0 0,-8-52-394 0 0,-11 83 0 0 0,8-121-547 0 0,1-13-157 0 0,-1 0 1 0 0,-4 19-1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0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27 6641 0 0,'0'0'11105'0'0,"-2"-5"-10925"0"0,-7-12-81 0 0,9 17-98 0 0,0 0 1 0 0,0 0-1 0 0,0 0 0 0 0,0-1 0 0 0,0 1 0 0 0,0 0 1 0 0,0 0-1 0 0,0 0 0 0 0,0 0 0 0 0,0 0 0 0 0,0 0 1 0 0,0-1-1 0 0,0 1 0 0 0,0 0 0 0 0,0 0 0 0 0,0 0 1 0 0,0 0-1 0 0,0 0 0 0 0,0 0 0 0 0,1 0 0 0 0,-1-1 1 0 0,0 1-1 0 0,0 0 0 0 0,0 0 0 0 0,0 0 0 0 0,0 0 1 0 0,0 0-1 0 0,0 0 0 0 0,1 0 0 0 0,-1 0 0 0 0,0 0 1 0 0,0 0-1 0 0,0 0 0 0 0,0 0 0 0 0,0 0 0 0 0,0 0 1 0 0,1 0-1 0 0,8-1 33 0 0,10 2 86 0 0,-12 1 21 0 0,1 0-1 0 0,-1 1 0 0 0,0 0 1 0 0,0 0-1 0 0,0 0 0 0 0,10 8 1 0 0,-1 1 423 0 0,20 18 0 0 0,-32-27-486 0 0,-1 1 0 0 0,0 0-1 0 0,1 0 1 0 0,-1 0 0 0 0,0 0 0 0 0,-1 0-1 0 0,1 0 1 0 0,-1 1 0 0 0,3 8-1 0 0,-4-11-40 0 0,0 0-1 0 0,-1 0 1 0 0,1 0-1 0 0,-1 0 1 0 0,0 0-1 0 0,0 0 1 0 0,0 0-1 0 0,0 0 0 0 0,0 0 1 0 0,0 0-1 0 0,0 0 1 0 0,-1 0-1 0 0,1 0 1 0 0,-1-1-1 0 0,1 1 1 0 0,-1 0-1 0 0,0 0 1 0 0,0 0-1 0 0,0 0 0 0 0,0-1 1 0 0,0 1-1 0 0,0-1 1 0 0,0 1-1 0 0,0-1 1 0 0,-1 1-1 0 0,1-1 1 0 0,-3 3-1 0 0,-2 0 64 0 0,0-1 0 0 0,0 0 0 0 0,0 0 0 0 0,0 0 0 0 0,0 0 0 0 0,0-1 0 0 0,-1 0 0 0 0,-12 2 0 0 0,-19 0-2058 0 0,2-3-6283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0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14587 0 0,'0'0'7106'0'0,"-12"18"-6929"0"0,-37 54 2 0 0,36-49-7 0 0,12-23-165 0 0,1 0 0 0 0,0 0 0 0 0,0 0 0 0 0,0 1 0 0 0,0-1 0 0 0,0 0 0 0 0,0 0 0 0 0,0 0 0 0 0,0 1-1 0 0,0-1 1 0 0,0 0 0 0 0,0 0 0 0 0,0 1 0 0 0,0-1 0 0 0,0 0 0 0 0,0 0 0 0 0,0 1 0 0 0,0-1 0 0 0,0 0 0 0 0,0 0-1 0 0,0 0 1 0 0,0 1 0 0 0,0-1 0 0 0,0 0 0 0 0,0 0 0 0 0,1 1 0 0 0,0 2 98 0 0,0-2-65 0 0,-1 1 1 0 0,1-1 0 0 0,0 0-1 0 0,-1 1 1 0 0,1-1 0 0 0,0 0-1 0 0,0 1 1 0 0,0-1 0 0 0,0 0-1 0 0,0 0 1 0 0,1 0 0 0 0,-1 0-1 0 0,0 0 1 0 0,0 0 0 0 0,1 0-1 0 0,1 0 1 0 0,26 13 107 0 0,-23-12-146 0 0,46 18-921 0 0,-16-11-4330 0 0,-27-8 403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1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23 17700 0 0,'0'0'4810'0'0,"-2"18"-4799"0"0,-3 56-83 0 0,5-70-193 0 0,0 0 0 0 0,0 0-1 0 0,-1 0 1 0 0,0 0 0 0 0,0 0 0 0 0,0-1 0 0 0,-2 8 0 0 0,1-7-3581 0 0</inkml:trace>
  <inkml:trace contextRef="#ctx0" brushRef="#br0" timeOffset="1">398 29 19932 0 0,'0'0'424'0'0,"-119"-19"-1400"0"0,98 16-328 0 0,-2-1-937 0 0,8 2-1551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1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 19196 0 0,'0'0'-155'0'0,"16"-2"-409"0"0,51-7 680 0 0,-65 9-97 0 0,0 0 0 0 0,1-1 0 0 0,-1 1 0 0 0,0 0-1 0 0,0 1 1 0 0,0-1 0 0 0,0 0 0 0 0,1 1 0 0 0,-1-1 0 0 0,0 1-1 0 0,0-1 1 0 0,0 1 0 0 0,0 0 0 0 0,0 0 0 0 0,0 0-1 0 0,0 0 1 0 0,0 0 0 0 0,1 2 0 0 0,4 2 95 0 0,4 2 135 0 0,0 1-1 0 0,0 0 0 0 0,14 15 1 0 0,-22-20-212 0 0,0 1 1 0 0,0-1 0 0 0,0 1 0 0 0,0 0-1 0 0,0 0 1 0 0,-1 0 0 0 0,0 0 0 0 0,0 1-1 0 0,0-1 1 0 0,0 1 0 0 0,-1-1 0 0 0,0 1-1 0 0,1 6 1 0 0,-2-9-29 0 0,0 0 0 0 0,0 0 0 0 0,0 0 0 0 0,-1 0-1 0 0,1 0 1 0 0,-1 0 0 0 0,1 0 0 0 0,-1 0 0 0 0,0 0 0 0 0,0-1 0 0 0,0 1 0 0 0,0 0 0 0 0,0 0-1 0 0,0-1 1 0 0,0 1 0 0 0,0-1 0 0 0,-1 1 0 0 0,1-1 0 0 0,-1 1 0 0 0,1-1 0 0 0,-1 0 0 0 0,0 0-1 0 0,1 0 1 0 0,-1 0 0 0 0,0 0 0 0 0,-2 1 0 0 0,-3 1-48 0 0,-1 0 0 0 0,1 0 0 0 0,-1-1 0 0 0,1 0 1 0 0,-12 2-1 0 0,-18-2-1262 0 0,13-2-3295 0 0,14 0 372 0 0</inkml:trace>
  <inkml:trace contextRef="#ctx0" brushRef="#br0" timeOffset="1">349 39 15131 0 0,'0'0'5731'0'0,"-9"21"-5589"0"0,-28 65-7 0 0,27-59-23 0 0,10-26-107 0 0,0-1 0 0 0,0 0-1 0 0,0 0 1 0 0,0 1-1 0 0,0-1 1 0 0,0 0-1 0 0,0 1 1 0 0,0-1-1 0 0,0 0 1 0 0,0 0 0 0 0,0 1-1 0 0,0-1 1 0 0,0 0-1 0 0,0 0 1 0 0,0 1-1 0 0,1-1 1 0 0,-1 0 0 0 0,0 0-1 0 0,0 1 1 0 0,0-1-1 0 0,0 0 1 0 0,0 0-1 0 0,1 0 1 0 0,-1 1-1 0 0,0-1 1 0 0,0 0 0 0 0,0 0-1 0 0,1 0 1 0 0,2 3 68 0 0,0 1-9 0 0,0-1 1 0 0,0 1-1 0 0,1-1 0 0 0,-1 0 1 0 0,1 0-1 0 0,0 0 1 0 0,0 0-1 0 0,0-1 1 0 0,6 3-1 0 0,7 2-2943 0 0,0-1-4632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1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6 19564 0 0,'0'0'2913'0'0,"2"-1"-2936"0"0,1 0 18 0 0,0 0 0 0 0,0 0-1 0 0,1 1 1 0 0,-1-1 0 0 0,0 1 0 0 0,1-1-1 0 0,-1 1 1 0 0,0 0 0 0 0,1 1-1 0 0,-1-1 1 0 0,0 0 0 0 0,5 2 0 0 0,-7-2 13 0 0,1 1 0 0 0,-1-1 0 0 0,1 1 0 0 0,-1-1 0 0 0,1 1 0 0 0,-1 0 0 0 0,0 0 0 0 0,1 0 0 0 0,-1-1 0 0 0,0 1 0 0 0,0 0 0 0 0,0 0 0 0 0,0 1 1 0 0,0-1-1 0 0,0 0 0 0 0,0 0 0 0 0,0 1 0 0 0,0-1 0 0 0,0 0 0 0 0,-1 1 0 0 0,1-1 0 0 0,0 0 0 0 0,-1 1 0 0 0,1-1 0 0 0,-1 1 0 0 0,0-1 0 0 0,1 1 0 0 0,-1 0 0 0 0,0 2 0 0 0,0 0 14 0 0,0 0 0 0 0,-1 0 0 0 0,1 0-1 0 0,-1 0 1 0 0,0 0 0 0 0,0 0 0 0 0,0 0-1 0 0,-1 0 1 0 0,1-1 0 0 0,-1 1 0 0 0,0 0-1 0 0,0-1 1 0 0,0 1 0 0 0,0-1-1 0 0,-1 0 1 0 0,-3 3 0 0 0,-14 17 137 0 0,14-18-136 0 0,1 1 0 0 0,0 0 0 0 0,0 0 0 0 0,1 0 0 0 0,-7 12 0 0 0,10-18-12 0 0,1 1 0 0 0,0 0 0 0 0,-1 0-1 0 0,1 0 1 0 0,0-1 0 0 0,0 1 0 0 0,-1 0-1 0 0,1 0 1 0 0,0 0 0 0 0,0 0 0 0 0,0 0-1 0 0,0-1 1 0 0,0 1 0 0 0,1 0 0 0 0,-1 0-1 0 0,0 0 1 0 0,0 0 0 0 0,0-1 0 0 0,1 1-1 0 0,-1 0 1 0 0,0 0 0 0 0,1 0 0 0 0,-1-1-1 0 0,1 1 1 0 0,-1 0 0 0 0,1-1 0 0 0,-1 1-1 0 0,1 0 1 0 0,0-1 0 0 0,-1 1-1 0 0,1-1 1 0 0,0 1 0 0 0,-1-1 0 0 0,1 1-1 0 0,0-1 1 0 0,-1 1 0 0 0,1-1 0 0 0,2 1-1 0 0,2 1 54 0 0,1 0 0 0 0,-1 0 0 0 0,1-1 0 0 0,8 1-1 0 0,-10-1-73 0 0,15 2-248 0 0,-1-2-1 0 0,1 1 0 0 0,28-4 1 0 0,-44 2-59 0 0,0 0 1 0 0,0-1 0 0 0,0 0-1 0 0,-1 0 1 0 0,1 0 0 0 0,0 0-1 0 0,3-2 1 0 0,2-2-3305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2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19084 0 0,'0'0'1644'0'0,"3"22"-813"0"0,9 69-71 0 0,-9-65-247 0 0,-1 0 0 0 0,-2 30-1 0 0,-1-20-154 0 0,-1 8 67 0 0,-14 74 0 0 0,9-75-998 0 0,-3 76 1 0 0,10-105-475 0 0,0 9-1918 0 0,1-8-5415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2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0 15979 0 0,'0'0'5198'0'0,"0"24"-4685"0"0,4 79-162 0 0,4-15 74 0 0,-4-55-245 0 0,-3-23-125 0 0,2 25 244 0 0,2 0 1 0 0,12 45 0 0 0,-17-79-295 0 0,0 0 0 0 0,1 0 1 0 0,-1 0-1 0 0,1 0 0 0 0,-1 0 1 0 0,1 0-1 0 0,-1 0 0 0 0,1 0 1 0 0,-1 0-1 0 0,1 0 0 0 0,1 0 1 0 0,0 2 28 0 0,-2-3-8 0 0,0-5-123 0 0,-1 1 0 0 0,0-1 0 0 0,0 1 1 0 0,-1 0-1 0 0,1-1 0 0 0,-1 1 0 0 0,0 0 0 0 0,0 0 1 0 0,0 0-1 0 0,-6-7 0 0 0,2 1-9 0 0,1 3 55 0 0,0 0 1 0 0,0 1 0 0 0,0 0-1 0 0,0 0 1 0 0,-1 0 0 0 0,0 1-1 0 0,0-1 1 0 0,-10-4 0 0 0,13 8 47 0 0,0 0 1 0 0,0 0-1 0 0,0 0 1 0 0,0 1 0 0 0,0-1-1 0 0,-1 1 1 0 0,1 0 0 0 0,-1 0-1 0 0,1 0 1 0 0,-1 1-1 0 0,1-1 1 0 0,-1 1 0 0 0,1 0-1 0 0,-1 0 1 0 0,1 0 0 0 0,-1 0-1 0 0,0 1 1 0 0,1-1-1 0 0,-1 1 1 0 0,1 0 0 0 0,-4 1-1 0 0,3 0 26 0 0,1 1 0 0 0,-1-1-1 0 0,1 0 1 0 0,0 1 0 0 0,0 0-1 0 0,0 0 1 0 0,0 0 0 0 0,1 0-1 0 0,-1 0 1 0 0,1 0 0 0 0,0 1-1 0 0,0-1 1 0 0,-3 7-1 0 0,3-4 52 0 0,-1 0 0 0 0,1 0-1 0 0,0 1 1 0 0,1-1-1 0 0,-1 1 1 0 0,1-1-1 0 0,0 11 1 0 0,1-15-35 0 0,0-1 1 0 0,0 1 0 0 0,1 0-1 0 0,-1 0 1 0 0,1 0-1 0 0,-1-1 1 0 0,1 1-1 0 0,-1 0 1 0 0,1-1-1 0 0,0 1 1 0 0,0 0-1 0 0,0-1 1 0 0,0 1-1 0 0,1 1 1 0 0,1 0 16 0 0,-1-1 0 0 0,1 1 0 0 0,0-1 0 0 0,0 0 0 0 0,0 0 0 0 0,6 3 0 0 0,2 1 32 0 0,1-2 0 0 0,0 0 0 0 0,14 3-1 0 0,-24-6-80 0 0,21 4-79 0 0,0 0 1 0 0,28 1 0 0 0,-38-6-679 0 0,0 1 1 0 0,1-2 0 0 0,-1 0-1 0 0,1 0 1 0 0,16-5 0 0 0,-18 2-3014 0 0,20-9 1 0 0,-21 8-292 0 0,-2 0-3953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2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 12307 0 0,'0'0'9959'0'0,"-7"21"-9662"0"0,-17 68-94 0 0,16-59-56 0 0,8-23 30 0 0,1 0 2 0 0,-1-7-150 0 0,0 1 0 0 0,0 0-1 0 0,0-1 1 0 0,1 1 0 0 0,-1 0 0 0 0,0-1-1 0 0,1 1 1 0 0,-1 0 0 0 0,0-1 0 0 0,1 1-1 0 0,-1 0 1 0 0,1-1 0 0 0,-1 1 0 0 0,1-1-1 0 0,-1 1 1 0 0,1-1 0 0 0,0 1 0 0 0,-1-1-1 0 0,1 0 1 0 0,0 1 0 0 0,-1-1 0 0 0,1 0-1 0 0,0 1 1 0 0,-1-1 0 0 0,1 0 0 0 0,0 0 0 0 0,-1 0-1 0 0,1 0 1 0 0,0 0 0 0 0,0 1 0 0 0,0-2-1 0 0,30 2 103 0 0,-25-1-84 0 0,-2 0-54 0 0,0 0 0 0 0,1-1 1 0 0,-1 0-1 0 0,0 0 0 0 0,0 0 1 0 0,-1 0-1 0 0,1-1 0 0 0,0 1 1 0 0,0-1-1 0 0,-1 0 1 0 0,1 0-1 0 0,-1-1 0 0 0,1 1 1 0 0,-1-1-1 0 0,0 1 0 0 0,0-1 1 0 0,3-4-1 0 0,4-5-111 0 0,-1 0-1 0 0,0-1 1 0 0,8-16-1 0 0,-17 29 115 0 0,0 0 1 0 0,0 0-1 0 0,1-1 1 0 0,-1 1-1 0 0,0 0 1 0 0,0 0-1 0 0,0 0 0 0 0,0-1 1 0 0,0 1-1 0 0,0 0 1 0 0,0 0-1 0 0,0 0 0 0 0,0 0 1 0 0,1 0-1 0 0,-1-1 1 0 0,0 1-1 0 0,0 0 0 0 0,0 0 1 0 0,0 0-1 0 0,1 0 1 0 0,-1 0-1 0 0,0 0 0 0 0,0 0 1 0 0,0-1-1 0 0,0 1 1 0 0,1 0-1 0 0,-1 0 0 0 0,0 0 1 0 0,0 0-1 0 0,0 0 1 0 0,1 0-1 0 0,-1 0 0 0 0,0 0 1 0 0,0 0-1 0 0,0 0 1 0 0,1 0-1 0 0,-1 0 1 0 0,0 0-1 0 0,0 0 0 0 0,0 0 1 0 0,1 1-1 0 0,4 8-77 0 0,1 21 91 0 0,-5-26 19 0 0,9 58 564 0 0,-2 1 0 0 0,0 114 0 0 0,-8-168-555 0 0,-1 0 0 0 0,0-1 0 0 0,0 1 0 0 0,-1-1 0 0 0,-5 15 0 0 0,6-20-28 0 0,0 0-1 0 0,-1-1 0 0 0,1 1 1 0 0,0-1-1 0 0,-1 0 1 0 0,1 1-1 0 0,-1-1 0 0 0,0 0 1 0 0,1 0-1 0 0,-1 0 0 0 0,0 0 1 0 0,-1-1-1 0 0,1 1 1 0 0,0 0-1 0 0,0-1 0 0 0,-1 1 1 0 0,1-1-1 0 0,-1 0 0 0 0,1 0 1 0 0,-1 0-1 0 0,1 0 0 0 0,-5 1 1 0 0,0-2-10 0 0,0 1 1 0 0,0-1-1 0 0,-1-1 0 0 0,1 1 1 0 0,0-1-1 0 0,0 0 0 0 0,0-1 1 0 0,0 1-1 0 0,0-1 1 0 0,-7-4-1 0 0,-3-1-277 0 0,1-1 1 0 0,-28-19-1 0 0,33 20-70 0 0,2-1-1 0 0,-1 0 1 0 0,1-1 0 0 0,1 0-1 0 0,-10-12 1 0 0,-8-15-3207 0 0,3-1-5735 0 0,15 24-761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5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4 174 7281 0 0,'0'0'1353'0'0,"0"0"-880"0"0,0 0-482 0 0,0 8 610 0 0,-1-1-455 0 0,0-1 0 0 0,0 1 0 0 0,1-1 0 0 0,-1 1 0 0 0,1-1 0 0 0,1 1 0 0 0,-1-1 0 0 0,1 1 0 0 0,1-1 0 0 0,-1 1 0 0 0,1-1 0 0 0,0 0 0 0 0,0 0 0 0 0,1 0 0 0 0,-1 0 0 0 0,2 0 0 0 0,-1 0 0 0 0,0-1 0 0 0,1 1 0 0 0,0-1 0 0 0,1 0 0 0 0,-1 0 0 0 0,1-1 0 0 0,0 1 0 0 0,0-1 0 0 0,0 0 0 0 0,0-1 0 0 0,1 1 0 0 0,0-1-146 0 0,-1-2 30 0 0,-1-1 1 0 0,1 0 0 0 0,-1 0 0 0 0,1-1 0 0 0,0 1 0 0 0,-1-1 0 0 0,1 0-1 0 0,-1 0 1 0 0,0 0 0 0 0,1-1 0 0 0,-1 0 0 0 0,0 0 0 0 0,0 0-1 0 0,0 0 1 0 0,0 0 0 0 0,0-1 0 0 0,0 0 0 0 0,-1 0 0 0 0,1 0-1 0 0,-1 0 1 0 0,0-1 0 0 0,0 1 0 0 0,0-1 0 0 0,0 1 0 0 0,-1-1 0 0 0,0 0-1 0 0,1 0 1 0 0,-1-1 0 0 0,-1 1 0 0 0,1 0 0 0 0,-1-1 0 0 0,1 1-1 0 0,-1 0 1 0 0,-1-1 0 0 0,1 0 0 0 0,-1 1 0 0 0,1-1 0 0 0,-1 1 0 0 0,0-1-1 0 0,-1 0 1 0 0,1 1 0 0 0,-2-4-31 0 0,23 169 2031 0 0,-4-131-2968 0 0,-11-27-8204 0 0,-2-13 2552 0 0</inkml:trace>
  <inkml:trace contextRef="#ctx0" brushRef="#br0" timeOffset="375.44">312 1 8705 0 0,'0'0'907'0'0,"0"0"-943"0"0,0 0 13 0 0,0 0-194 0 0,0 0 72 0 0,8 0 37 0 0,-7 0 114 0 0,4 0 64 0 0,0-1 0 0 0,0 1 0 0 0,1 1 0 0 0,-1-1 1 0 0,0 1-1 0 0,0-1 0 0 0,0 1 0 0 0,0 1 0 0 0,0-1 0 0 0,0 1 1 0 0,-1 0-1 0 0,1 0 0 0 0,0 0 0 0 0,-1 1 0 0 0,1-1 0 0 0,-1 1 0 0 0,0 0 1 0 0,2 3-71 0 0,-6-3 112 0 0,0-1 1 0 0,-1 1 0 0 0,1 0 0 0 0,-1 0 0 0 0,0 0 0 0 0,0 0 0 0 0,0-1-1 0 0,0 1 1 0 0,0-1 0 0 0,-1 1 0 0 0,1-1 0 0 0,-1 1 0 0 0,0-1-1 0 0,1 0 1 0 0,-1 1 0 0 0,0-1 0 0 0,0 0 0 0 0,-1 0 0 0 0,1-1 0 0 0,0 1-1 0 0,-1 0 1 0 0,1-1 0 0 0,-1 1 0 0 0,1-1 0 0 0,-1 0 0 0 0,0 0-1 0 0,1 0 1 0 0,-1 0 0 0 0,0 0 0 0 0,-1-1-113 0 0,-14 10 55 0 0,19-10-52 0 0,0 0 0 0 0,-1 1 0 0 0,1-1-1 0 0,0 0 1 0 0,-1 1 0 0 0,1-1 0 0 0,0 0 0 0 0,-1 1 0 0 0,1-1 0 0 0,0 1 0 0 0,-1-1 0 0 0,1 1-1 0 0,-1-1 1 0 0,1 1 0 0 0,-1-1 0 0 0,1 1 0 0 0,-1-1 0 0 0,1 1 0 0 0,-1 0 0 0 0,1-1-1 0 0,-1 1 1 0 0,0 0 0 0 0,0 0 0 0 0,1-1 0 0 0,-1 1 0 0 0,0 0 0 0 0,0 0 0 0 0,0-1 0 0 0,0 1-1 0 0,0 0 1 0 0,0 0 0 0 0,0-1 0 0 0,0 1 0 0 0,0 0 0 0 0,0 0 0 0 0,0-1 0 0 0,0 1-1 0 0,0 0 1 0 0,-1 0 0 0 0,1-1 0 0 0,0 1 0 0 0,-1 0 0 0 0,1-1 0 0 0,0 1 0 0 0,-1 0-1 0 0,1-1 1 0 0,-1 1 0 0 0,1-1 0 0 0,-1 1 0 0 0,1 0 0 0 0,-1-1 0 0 0,0 0 0 0 0,1 1 0 0 0,-1-1-1 0 0,0 1 1 0 0,1-1 0 0 0,-1 0 0 0 0,0 1 0 0 0,1-1 0 0 0,-1 0 0 0 0,0 0 0 0 0,0 1-1 0 0,1-1 1 0 0,-1 0 0 0 0,0 0-3 0 0,73 3 136 0 0,-60-4-702 0 0,-1 2-608 0 0,11-2-4734 0 0,-10-1 505 0 0</inkml:trace>
  <inkml:trace contextRef="#ctx0" brushRef="#br0" timeOffset="686.81">607 171 9217 0 0,'0'0'1111'0'0,"0"0"-791"0"0,0 0 0 0 0,0 0 161 0 0,0 0 156 0 0,0 0-56 0 0,0 0-299 0 0,26-8 295 0 0,-24 8-594 0 0,-1-1-1 0 0,1 0 1 0 0,0 1 0 0 0,-1-1 0 0 0,1 0-1 0 0,-1 0 1 0 0,1 0 0 0 0,-1-1 0 0 0,0 1-1 0 0,1 0 1 0 0,-1 0 0 0 0,0-1-1 0 0,0 1 1 0 0,0-1 0 0 0,0 1 0 0 0,0-1-1 0 0,0 1 1 0 0,0-1 0 0 0,-1 1 0 0 0,1-1-1 0 0,0 0 1 0 0,-1 0 0 0 0,1 1 0 0 0,-1-1-1 0 0,0 0 1 0 0,0 0 0 0 0,0 1-1 0 0,0-1 1 0 0,0 0 0 0 0,0 0 0 0 0,0 0-1 0 0,0 1 1 0 0,-1-1 0 0 0,1 0 0 0 0,-1 0-1 0 0,1 1 1 0 0,-1-1 0 0 0,0 0 0 0 0,1 1-1 0 0,-1-1 1 0 0,0 1 0 0 0,0-1-1 0 0,0 1 1 0 0,0-1 0 0 0,-1 1 0 0 0,1 0-1 0 0,0-1 1 0 0,-1 1 0 0 0,1 0 0 0 0,0 0-1 0 0,-1 0 1 0 0,1 0 0 0 0,-1 0 0 0 0,0 1-1 0 0,1-1 1 0 0,-1 0 0 0 0,0 1-1 0 0,1-1 1 0 0,-1 1 0 0 0,0-1 0 0 0,0 1-1 0 0,0 0 1 0 0,1 0 0 0 0,-1 0 0 0 0,0 0-1 0 0,0 0 1 0 0,0 0 0 0 0,-1 1 17 0 0,0 0 28 0 0,0 1 0 0 0,0 0 0 0 0,0-1 1 0 0,0 1-1 0 0,0 1 0 0 0,0-1 0 0 0,1 0 1 0 0,-1 1-1 0 0,1-1 0 0 0,0 1 0 0 0,-1 0 1 0 0,1-1-1 0 0,1 1 0 0 0,-1 0 0 0 0,0 1 1 0 0,1-1-1 0 0,-1 0 0 0 0,1 0 0 0 0,0 1 0 0 0,0-1 1 0 0,0 0-1 0 0,1 1 0 0 0,-1-1 0 0 0,1 1 1 0 0,0-1-1 0 0,0 1 0 0 0,0-1 0 0 0,0 1 1 0 0,1-1-29 0 0,48 19 59 0 0,-12-24-6955 0 0,-21-4 1014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3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1686 169 7994 0 0,'0'0'8550'0'0,"-2"7"-8049"0"0,-9 25-45 0 0,10-30-388 0 0,-1 0 0 0 0,1 0 1 0 0,0 0-1 0 0,-1 0 0 0 0,0 0 0 0 0,1 0 0 0 0,-1 0 1 0 0,0 0-1 0 0,0-1 0 0 0,0 1 0 0 0,0-1 0 0 0,-1 1 0 0 0,1-1 1 0 0,0 0-1 0 0,-1 0 0 0 0,1 0 0 0 0,0 0 0 0 0,-1 0 1 0 0,1-1-1 0 0,-1 1 0 0 0,1-1 0 0 0,-1 1 0 0 0,-3-1 0 0 0,-4 1-57 0 0,-1-1 1 0 0,0 0-1 0 0,1-1 0 0 0,-1 0 0 0 0,1 0 0 0 0,-1-1 0 0 0,1-1 0 0 0,-11-3 0 0 0,-12-6-353 0 0,-34-19 0 0 0,26 12 245 0 0,27 12 107 0 0,-1 1 1 0 0,0 1-1 0 0,0 0 0 0 0,0 1 1 0 0,-1 0-1 0 0,1 1 1 0 0,-1 1-1 0 0,-24 0 0 0 0,38 2 7 0 0,0 0 0 0 0,1 0-1 0 0,-1 0 1 0 0,0 1 0 0 0,1-1-1 0 0,-1 1 1 0 0,1-1-1 0 0,-1 1 1 0 0,1 0 0 0 0,-1-1-1 0 0,1 1 1 0 0,-1 0 0 0 0,1 0-1 0 0,0 0 1 0 0,-1 0 0 0 0,1 0-1 0 0,0 0 1 0 0,0 1 0 0 0,0-1-1 0 0,0 0 1 0 0,0 1 0 0 0,0-1-1 0 0,0 0 1 0 0,0 1-1 0 0,1-1 1 0 0,-1 1 0 0 0,1 0-1 0 0,-1-1 1 0 0,0 4 0 0 0,0 3 127 0 0,-1 0-1 0 0,2 0 1 0 0,-1 0 0 0 0,2 13 0 0 0,-1-20-138 0 0,0 1 68 0 0,1 1 0 0 0,-1 0 0 0 0,1-1 0 0 0,0 1 0 0 0,0-1 0 0 0,0 1 1 0 0,0-1-1 0 0,1 1 0 0 0,-1-1 0 0 0,1 0 0 0 0,-1 0 0 0 0,1 0 0 0 0,0 0 0 0 0,0 0 1 0 0,0 0-1 0 0,0 0 0 0 0,0 0 0 0 0,0-1 0 0 0,0 1 0 0 0,1-1 0 0 0,3 2 327 0 0,-8-5-309 0 0,-12-11-84 0 0,-2 1 0 0 0,0 0 0 0 0,-1 2 0 0 0,0-1 0 0 0,0 2 0 0 0,-1 0 0 0 0,0 2 0 0 0,0-1-1 0 0,-1 2 1 0 0,0 1 0 0 0,0 0 0 0 0,-1 1 0 0 0,-30-1 0 0 0,-171 0 1259 0 0,132 5-1066 0 0,-91-10-1 0 0,1-19-53 0 0,144 20-258 0 0,1 0 1 0 0,0-2-1 0 0,-34-17 0 0 0,38 15-265 0 0,14 7-1411 0 0,-24-14 0 0 0,37 18-400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6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128 425 2633 0 0,'0'0'15221'0'0,"-3"-3"-14802"0"0,0-1-322 0 0,1 1 0 0 0,0-1-1 0 0,-1 0 1 0 0,1 0 0 0 0,0 0-1 0 0,1 0 1 0 0,-1 0 0 0 0,1 0-1 0 0,0-1 1 0 0,0 1 0 0 0,-1-6-1 0 0,-18-191 167 0 0,20 197-252 0 0,-1-5 41 0 0,0-1 0 0 0,0 1 0 0 0,1 0 0 0 0,2-11 0 0 0,-2 19-45 0 0,0 0 0 0 0,0 1 0 0 0,1-1 0 0 0,-1 1-1 0 0,0-1 1 0 0,1 1 0 0 0,-1-1 0 0 0,0 1 0 0 0,1 0 0 0 0,-1-1 0 0 0,1 1 0 0 0,-1-1 0 0 0,1 1 0 0 0,-1 0 0 0 0,1-1-1 0 0,-1 1 1 0 0,1 0 0 0 0,-1-1 0 0 0,1 1 0 0 0,-1 0 0 0 0,1 0 0 0 0,0 0 0 0 0,-1 0 0 0 0,1-1 0 0 0,-1 1 0 0 0,2 0-1 0 0,18 0 72 0 0,-16 0-62 0 0,1 0 9 0 0,1 1 0 0 0,-1-1-1 0 0,0 1 1 0 0,0 1 0 0 0,0-1 0 0 0,10 4 0 0 0,29 18 105 0 0,-15-8-2 0 0,-22-11-29 0 0,-4-3 20 0 0,-1 1 0 0 0,1-1-1 0 0,0 0 1 0 0,-1 0 0 0 0,1 0 0 0 0,0 0 0 0 0,0 0 0 0 0,5 0-1 0 0,-14-10-284 0 0,-46-55-336 0 0,12 14 530 0 0,13 20 42 0 0,27 30-59 0 0,0 0-1 0 0,-1-1 1 0 0,1 1 0 0 0,0 0 0 0 0,0-1 0 0 0,0 1 0 0 0,-1 0 0 0 0,1 0 0 0 0,0-1 0 0 0,0 1 0 0 0,-1 0 0 0 0,1 0 0 0 0,0 0 0 0 0,0 0 0 0 0,-1-1 0 0 0,1 1 0 0 0,0 0 0 0 0,0 0 0 0 0,-1 0 0 0 0,1 0 0 0 0,0 0 0 0 0,-1 0 0 0 0,1 0 0 0 0,0 0 0 0 0,-1 0 0 0 0,1 0-1 0 0,0 0 1 0 0,-1 0 0 0 0,0 8 171 0 0,1 1-176 0 0,-1-6 13 0 0,0 0 0 0 0,0 0 0 0 0,0 1 0 0 0,0-1 0 0 0,-1 0 0 0 0,1 0 0 0 0,-1 0 0 0 0,0 0 0 0 0,0-1 0 0 0,0 1 0 0 0,0 0 0 0 0,0-1 0 0 0,-1 0 0 0 0,-4 5 0 0 0,0-2-51 0 0,0 0-1 0 0,0-1 1 0 0,0 1-1 0 0,-15 5 1 0 0,-14 3-1176 0 0,11-8-5006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6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13771 0 0,'0'0'2202'0'0,"9"1"-2120"0"0,-2-1-15 0 0,-4-1-28 0 0,1 1 0 0 0,-1 0 0 0 0,0 0 0 0 0,0 1 0 0 0,0-1 1 0 0,0 0-1 0 0,0 1 0 0 0,1 0 0 0 0,-1 0 0 0 0,0 0 0 0 0,-1 0 0 0 0,1 1 0 0 0,0-1 0 0 0,0 1 0 0 0,2 1 1 0 0,3 3 298 0 0,-1 1 1 0 0,0 0 0 0 0,0 0-1 0 0,0 0 1 0 0,10 16 0 0 0,-15-19-256 0 0,1 0 1 0 0,-1 0 0 0 0,0 0-1 0 0,0 1 1 0 0,-1-1-1 0 0,1 1 1 0 0,-1-1 0 0 0,0 1-1 0 0,0-1 1 0 0,-1 1-1 0 0,1 0 1 0 0,-1-1-1 0 0,0 1 1 0 0,-1 6 0 0 0,1-8-50 0 0,-1 0 0 0 0,0 0 1 0 0,-1 0-1 0 0,1 0 1 0 0,0 0-1 0 0,-1 0 0 0 0,1-1 1 0 0,-1 1-1 0 0,0 0 1 0 0,0-1-1 0 0,0 1 0 0 0,-1-1 1 0 0,1 0-1 0 0,0 0 1 0 0,-1 0-1 0 0,1 0 0 0 0,-1 0 1 0 0,0-1-1 0 0,-4 3 0 0 0,-1 0-189 0 0,0-1-1 0 0,-1 1 0 0 0,1-2 0 0 0,-1 1 1 0 0,-15 1-1 0 0,-1-2-1791 0 0,8-2-2698 0 0,7 0-1335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6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0 8762 0 0,'0'0'12230'0'0,"-9"20"-12131"0"0,-31 61-47 0 0,30-55-11 0 0,10-18 9 0 0,1-4-23 0 0,-1-2-21 0 0,1 0 1 0 0,0 0 0 0 0,0 0 0 0 0,0 0 0 0 0,0 0 0 0 0,0 0 0 0 0,0-1 0 0 0,1 1 0 0 0,-1-1 0 0 0,0 1 0 0 0,1-1 0 0 0,-1 1 0 0 0,1-1-1 0 0,2 2 1 0 0,27 16-852 0 0,-28-17 585 0 0,-2-2 88 0 0,19 10-2339 0 0,-12-7-1325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7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19 267 15867 0 0,'0'0'5714'0'0,"-3"18"-6045"0"0,-9 56-235 0 0,12-69 494 0 0,-4 12-991 0 0</inkml:trace>
  <inkml:trace contextRef="#ctx0" brushRef="#br0" timeOffset="1">252 0 16860 0 0,'0'0'5478'0'0,"-10"23"-5238"0"0,-27 69-62 0 0,34-87-156 0 0,1 0 0 0 0,0 0 0 0 0,0 1 1 0 0,1-1-1 0 0,0 1 0 0 0,-1 8 0 0 0,1-4 7 0 0,-1 0 168 0 0,1-1 0 0 0,1 1 0 0 0,0-1 1 0 0,0 1-1 0 0,3 15 0 0 0,-2-21-575 0 0,0 0-1 0 0,0 0 0 0 0,1 0 0 0 0,-1 0 1 0 0,1 0-1 0 0,3 5 0 0 0,6 4-4789 0 0,4-3-3716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7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0 11803 0 0,'0'0'8713'0'0,"1"16"-8581"0"0,5 50-16 0 0,-6-63-102 0 0,0-1-1 0 0,1 0 0 0 0,-1 1 0 0 0,1-1 0 0 0,-1 1 1 0 0,2 2-1 0 0,-2-5-11 0 0,1 0 1 0 0,-1 0 0 0 0,0 1 0 0 0,0-1-1 0 0,0 0 1 0 0,0 0 0 0 0,1 0 0 0 0,-1 1 0 0 0,0-1-1 0 0,0 0 1 0 0,0 0 0 0 0,1 0 0 0 0,-1 0-1 0 0,0 0 1 0 0,0 1 0 0 0,1-1 0 0 0,-1 0-1 0 0,0 0 1 0 0,0 0 0 0 0,1 0 0 0 0,-1 0-1 0 0,0 0 1 0 0,0 0 0 0 0,1 0 0 0 0,2 1 22 0 0,0 0-47 0 0,0 0 0 0 0,0 0 0 0 0,0 0 1 0 0,0 0-1 0 0,0-1 0 0 0,0 1 0 0 0,0-1 0 0 0,0 0 0 0 0,1 0 0 0 0,4-1 0 0 0,-6 1-14 0 0,-1 0 0 0 0,1 0 0 0 0,-1-1 0 0 0,0 1 0 0 0,1-1 0 0 0,-1 1 0 0 0,0-1 0 0 0,0 1 0 0 0,1-1 0 0 0,-1 0 0 0 0,0 0 0 0 0,0 1 0 0 0,0-1 0 0 0,0 0 0 0 0,0 0 0 0 0,0 0 0 0 0,0 0 0 0 0,0 0 0 0 0,0-1 0 0 0,-1 1 0 0 0,1 0 0 0 0,0 0 0 0 0,-1 0 0 0 0,1-1 0 0 0,-1 1 0 0 0,1-2 0 0 0,5-16-665 0 0,-6 19 701 0 0,0 0-1 0 0,0 0 1 0 0,0 0-1 0 0,1 0 1 0 0,-1 0-1 0 0,0 1 1 0 0,0-1 0 0 0,0 0-1 0 0,0 0 1 0 0,1 0-1 0 0,-1 0 1 0 0,0 0-1 0 0,0 0 1 0 0,0 0-1 0 0,0 0 1 0 0,0 0-1 0 0,1 0 1 0 0,-1 0-1 0 0,0 1 1 0 0,0-1-1 0 0,0 0 1 0 0,0 0-1 0 0,0 0 1 0 0,0 0-1 0 0,0 0 1 0 0,1 1-1 0 0,-1-1 1 0 0,0 0-1 0 0,0 0 1 0 0,0 0-1 0 0,0 0 1 0 0,0 1-1 0 0,0-1 1 0 0,0 0-1 0 0,0 0 1 0 0,0 0-1 0 0,0 0 1 0 0,0 1 0 0 0,3 6 132 0 0,2 11 253 0 0,1 1-7 0 0,-1 0 0 0 0,-1 1-1 0 0,0-1 1 0 0,0 27 0 0 0,-4-45-360 0 0,0 1 1 0 0,0-1-1 0 0,0 0 0 0 0,0 1 1 0 0,0-1-1 0 0,-1 0 1 0 0,1 0-1 0 0,0 1 1 0 0,-1-1-1 0 0,1 0 1 0 0,-1 0-1 0 0,0 0 1 0 0,1 0-1 0 0,-1 0 1 0 0,0 0-1 0 0,0 0 1 0 0,1 0-1 0 0,-1 0 1 0 0,0 0-1 0 0,0 0 1 0 0,0 0-1 0 0,0-1 0 0 0,0 1 1 0 0,0 0-1 0 0,0-1 1 0 0,-1 1-1 0 0,1 0 1 0 0,0-1-1 0 0,0 0 1 0 0,-3 1-1 0 0,-2 1-95 0 0,-1-1 1 0 0,0-1-1 0 0,1 1 0 0 0,-13-1 0 0 0,9-1-310 0 0,-26 0-2454 0 0,12-2-4434 0 0,10 2-3163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8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14987 0 0,'0'0'7166'0'0,"12"21"-6810"0"0,37 67-91 0 0,-47-83-233 0 0,1 0-1 0 0,-1 1 1 0 0,1 0-1 0 0,0 5 1 0 0,-3-9-21 0 0,0-1 1 0 0,1 0-1 0 0,-1 1 1 0 0,0-1 0 0 0,-1 0-1 0 0,1 1 1 0 0,0-1-1 0 0,0 0 1 0 0,-1 3 0 0 0,-1 2 25 0 0,1 1-2 0 0,-1 0 0 0 0,-1-1 0 0 0,1 1 0 0 0,-1-1 0 0 0,0 1 0 0 0,-1-1-1 0 0,1 0 1 0 0,-1 0 0 0 0,0-1 0 0 0,-1 1 0 0 0,0-1 0 0 0,-7 7 0 0 0,0-2-973 0 0,-16 12 0 0 0,-13 6-6574 0 0,37-26 6374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8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4 353 5017 0 0,'0'0'14959'0'0,"0"-6"-14904"0"0,-2-1-60 0 0,1 0 0 0 0,1-1 0 0 0,0 1 1 0 0,0-1-1 0 0,0 1 0 0 0,1 0 0 0 0,2-11 0 0 0,38-115-542 0 0,-40 129 515 0 0,1-3 6 0 0,-1 1 0 0 0,1 0 0 0 0,0 0 0 0 0,1 0 0 0 0,-1 0 0 0 0,1 0 0 0 0,0 0 0 0 0,1 1 0 0 0,6-9 0 0 0,-8 13 29 0 0,-1-1 0 0 0,1 1 0 0 0,-1 1 0 0 0,1-1 0 0 0,-1 0 0 0 0,1 0 0 0 0,0 0 0 0 0,-1 1 0 0 0,1-1 0 0 0,0 1 0 0 0,0 0 0 0 0,-1-1 0 0 0,1 1 0 0 0,0 0 0 0 0,0 0 0 0 0,-1 0 0 0 0,1 0 0 0 0,0 0 0 0 0,0 0 0 0 0,-1 1 0 0 0,1-1 0 0 0,0 1 0 0 0,2 0 0 0 0,2 2 75 0 0,1-1-1 0 0,-1 1 1 0 0,0 0 0 0 0,10 7 0 0 0,-1 2 270 0 0,-1 1 0 0 0,0 0 0 0 0,14 17 0 0 0,-49-56-734 0 0,2 0 0 0 0,1-1 1 0 0,-24-49-1 0 0,42 79 1735 0 0,-1 24-512 0 0,0-25-804 0 0,1 1-1 0 0,-1 0 1 0 0,1 0 0 0 0,-1-1 0 0 0,0 1 0 0 0,0-1-1 0 0,0 1 1 0 0,0-1 0 0 0,-4 5 0 0 0,2-2 77 0 0,-1-1 0 0 0,0 0 1 0 0,-1 0-1 0 0,1 0 0 0 0,-9 5 1 0 0,-6-1-2679 0 0,-4-5-8101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8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63 0 0 0,'0'0'8539'0'0,"-1"-8"-7503"0"0,-1-2-577 0 0,0-5 19 0 0,-1-1 7971 0 0,8 15-6824 0 0,5-3-1480 0 0,-4 1-36 0 0,-6 2-115 0 0,1 1 0 0 0,-1-1 1 0 0,1 1-1 0 0,-1-1 0 0 0,1 1 0 0 0,-1 0 1 0 0,1 0-1 0 0,-1-1 0 0 0,1 1 0 0 0,0 0 1 0 0,-1 0-1 0 0,1-1 0 0 0,-1 1 0 0 0,1 0 1 0 0,0 0-1 0 0,-1 0 0 0 0,1 0 0 0 0,0 0 1 0 0,-1 0-1 0 0,1 0 0 0 0,-1 0 0 0 0,1 0 1 0 0,0 0-1 0 0,-1 0 0 0 0,1 0 0 0 0,-1 1 1 0 0,1-1-1 0 0,0 0 0 0 0,-1 0 0 0 0,1 1 1 0 0,-1-1-1 0 0,1 0 0 0 0,-1 1 0 0 0,1-1 1 0 0,-1 0-1 0 0,1 1 0 0 0,5 5 45 0 0,-1 0 0 0 0,0 0 0 0 0,0 0 0 0 0,0 1 0 0 0,-1-1 0 0 0,0 1 0 0 0,0 0 0 0 0,4 13 0 0 0,-4-8 58 0 0,0 1 1 0 0,-1 0-1 0 0,0 1 0 0 0,1 16 1 0 0,-4-26-62 0 0,0-1 1 0 0,0 1-1 0 0,-1 0 1 0 0,1 0 0 0 0,-1 0-1 0 0,0-1 1 0 0,0 1-1 0 0,0 0 1 0 0,-1-1-1 0 0,1 1 1 0 0,-1-1 0 0 0,0 1-1 0 0,0-1 1 0 0,0 0-1 0 0,0 0 1 0 0,0 0 0 0 0,-1 0-1 0 0,1 0 1 0 0,-1 0-1 0 0,-5 3 1 0 0,3-2-493 0 0,0 0 1 0 0,-1-1 0 0 0,1 1-1 0 0,-12 4 1 0 0,11-6-1635 0 0,0 0 1 0 0,0-1 0 0 0,0 1-1 0 0,-11 1 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9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14875 0 0,'0'0'3976'0'0,"-14"21"-3912"0"0,-41 63-40 0 0,41-59-20 0 0,14-25-5 0 0,0 0 0 0 0,0 0 0 0 0,-1 1 0 0 0,1-1 0 0 0,0 0 0 0 0,0 0 0 0 0,0 1 0 0 0,0-1 0 0 0,0 0 0 0 0,0 0 0 0 0,0 1 0 0 0,0-1 0 0 0,0 0 0 0 0,0 0 0 0 0,0 1 0 0 0,0-1 0 0 0,0 0 0 0 0,0 0 0 0 0,0 1 0 0 0,0-1 0 0 0,0 0 0 0 0,0 0 0 0 0,0 1 0 0 0,1-1 0 0 0,0 3-36 0 0,-1-1-60 0 0,1-1-1 0 0,0 0 0 0 0,-1 1 1 0 0,1-1-1 0 0,0 0 0 0 0,-1 1 1 0 0,1-1-1 0 0,0 0 0 0 0,0 0 1 0 0,0 0-1 0 0,0 0 0 0 0,0 0 1 0 0,3 2-1 0 0,6 3-2608 0 0,0 0-3529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4:54.68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84 1200 0 0,'0'0'799'0'0,"0"0"-176"0"0,0 0-167 0 0,0 0-121 0 0,0 0 147 0 0,0 0 687 0 0,0 0 448 0 0,0 0-720 0 0,-34 1 2844 0 0,30 1-3667 0 0,-1 0 1 0 0,1 0-1 0 0,0 0 1 0 0,0 1-1 0 0,0 0 1 0 0,0-1-1 0 0,0 2 1 0 0,1-1-1 0 0,0 0 1 0 0,-1 1-1 0 0,1-1 0 0 0,0 1 1 0 0,1 0-1 0 0,-1 0 1 0 0,1 0-1 0 0,-1 1 1 0 0,1-1-1 0 0,0 0 1 0 0,1 1-1 0 0,-1 0 1 0 0,1-1-1 0 0,0 1 0 0 0,0 0 1 0 0,1-1-1 0 0,-1 1 1 0 0,1 0-1 0 0,0 0 1 0 0,0 0-1 0 0,1-1 1 0 0,-1 1-1 0 0,1 0 0 0 0,0 0 1 0 0,0-1-1 0 0,1 1 1 0 0,-1-1-1 0 0,2 3-74 0 0,17 47 529 0 0,-17-50-493 0 0,0 0 1 0 0,0 1-1 0 0,0-1 0 0 0,0 1 0 0 0,-1-1 1 0 0,1 1-1 0 0,-1 0 0 0 0,0 0 0 0 0,-1 0 0 0 0,1 0 1 0 0,-1 1-1 0 0,0-1 0 0 0,-1 0 0 0 0,1 0 1 0 0,-1 1-1 0 0,0-1 0 0 0,0 0 0 0 0,0 1 1 0 0,-1-1-1 0 0,0 0 0 0 0,0 0 0 0 0,0 1 1 0 0,-1-1-1 0 0,0 0 0 0 0,0 0 0 0 0,0 0 1 0 0,-1-1-1 0 0,1 1 0 0 0,-1-1 0 0 0,0 1 1 0 0,0-1-1 0 0,-1 0 0 0 0,1 0 0 0 0,-1 0 1 0 0,0-1-1 0 0,0 1 0 0 0,0-1 0 0 0,-1 0 0 0 0,0 1-36 0 0,-145 39 812 0 0,149-43-584 0 0,25 13-241 0 0,-11 15 41 0 0,-2 0 0 0 0,-1 2 1 0 0,-1-1-1 0 0,-1 1 0 0 0,-1 0 1 0 0,-2 1-1 0 0,-2 0 0 0 0,0-1 1 0 0,-2 1-1 0 0,-1 0 0 0 0,-4 20-28 0 0,4-16 210 0 0,-27 229 670 0 0,27-257-1304 0 0,-2 29 1549 0 0,9-23-6586 0 0,-3-16-1718 0 0,-15-11 749 0 0</inkml:trace>
  <inkml:trace contextRef="#ctx0" brushRef="#br1" timeOffset="3722.1">346 150 416 0 0,'0'0'576'0'0,"0"0"-357"0"0,0 0-49 0 0,0 0-3 0 0,0 0 7 0 0,3-6 368 0 0,39-54 6143 0 0,-38 40-3023 0 0,-46 16-3071 0 0,-24 157 774 0 0,62-143-1299 0 0,0-1 0 0 0,1 1-1 0 0,1 0 1 0 0,0 0 0 0 0,0 0 0 0 0,1 0-1 0 0,0 0 1 0 0,1 0 0 0 0,0 0-1 0 0,0 1 1 0 0,1-1 0 0 0,1 0-1 0 0,0 0 1 0 0,0 0 0 0 0,1-1-1 0 0,0 1 1 0 0,0 0 0 0 0,3 4-66 0 0,19 83 1127 0 0,-27-94-1111 0 0,-1-1 0 0 0,1 1 1 0 0,0 0-1 0 0,-1-1 0 0 0,1 1 0 0 0,-1-1 0 0 0,0 0 1 0 0,0 0-1 0 0,0 0 0 0 0,0 0 0 0 0,0 0 1 0 0,0-1-1 0 0,0 1 0 0 0,-1-1 0 0 0,1 0 1 0 0,0 0-1 0 0,-1 0 0 0 0,1-1 0 0 0,-1 1 0 0 0,1-1 1 0 0,-1 0-1 0 0,1 0 0 0 0,-1 0 0 0 0,0 0 1 0 0,1-1-1 0 0,-1 1 0 0 0,1-1 0 0 0,0 0 1 0 0,-1 0-1 0 0,1 0 0 0 0,0 0 0 0 0,-1-1 0 0 0,1 1 1 0 0,0-1-1 0 0,-1-1-16 0 0,-23-16 284 0 0,40 37-208 0 0,-4 0-33 0 0,-1 0 0 0 0,0 0 0 0 0,-2 1 1 0 0,0 0-1 0 0,-1 1 0 0 0,-1-1 0 0 0,-1 1 0 0 0,0 0 0 0 0,-2 0 0 0 0,0 0 1 0 0,-1 0-1 0 0,-1-1 0 0 0,-1 1 0 0 0,-1 0 0 0 0,-2 6-43 0 0,-3 93 267 0 0,-5 40 654 0 0,24-127-1115 0 0,-5-21-7233 0 0,-2-6 1021 0 0</inkml:trace>
  <inkml:trace contextRef="#ctx0" brushRef="#br1" timeOffset="23812.04">603 1292 1540 0 0,'0'0'-252'0'0,"9"-4"-139"0"0,7-4 434 0 0,0-1 0 0 0,0 0 1 0 0,-1-1-1 0 0,0-1 0 0 0,-1-1 1 0 0,0 0-1 0 0,0 0 0 0 0,-2-2 0 0 0,0 1 1 0 0,0-2-1 0 0,-1 0 0 0 0,-1 0 1 0 0,0-1-1 0 0,-1 0 0 0 0,-1 0 0 0 0,1-6-43 0 0,7-20 455 0 0,-2-1 0 0 0,-1-1-1 0 0,-3 0 1 0 0,-1-1-1 0 0,-3 0 1 0 0,-1 0 0 0 0,-3 0-1 0 0,-1-1 1 0 0,-2 1-1 0 0,-3 0 1 0 0,-3-11-455 0 0,3 25 67 0 0,-2 1 0 0 0,-1 0 1 0 0,-1 0-1 0 0,-2 1 0 0 0,0 0 0 0 0,-2 1 0 0 0,-2 0 0 0 0,0 1 1 0 0,-2 1-1 0 0,-1 0 0 0 0,-1 1 0 0 0,0 1 0 0 0,-3 0 1 0 0,0 2-1 0 0,0 0 0 0 0,-2 2 0 0 0,-1 0-67 0 0,17 15-32 0 0,0-1 0 0 0,0 2 0 0 0,-1-1 0 0 0,1 1 0 0 0,-1 0 0 0 0,0 1 0 0 0,0-1 0 0 0,0 2 0 0 0,0-1 0 0 0,-1 1 0 0 0,1 0 0 0 0,-1 1 0 0 0,1 0 0 0 0,-1 0 0 0 0,0 1 0 0 0,1 0 0 0 0,-1 1 0 0 0,0 0 0 0 0,1 0 0 0 0,-1 1 0 0 0,1 0 1 0 0,0 0-1 0 0,-1 1 0 0 0,1 0 0 0 0,0 0 0 0 0,1 1 0 0 0,-1 0 0 0 0,-7 5 32 0 0,-18 10-511 0 0,0 1 1 0 0,2 2 0 0 0,0 1-1 0 0,1 2 1 0 0,1 0 0 0 0,2 2-1 0 0,1 1 1 0 0,-20 28 510 0 0,34-39 88 0 0,0 0-1 0 0,2 1 1 0 0,0 0-1 0 0,1 1 1 0 0,1 0-1 0 0,0 0 1 0 0,2 0-1 0 0,0 1 1 0 0,1 0 0 0 0,1 1-1 0 0,1-1 1 0 0,1 1-1 0 0,1-1 1 0 0,1 1-1 0 0,0-1 1 0 0,2 1-1 0 0,1 5-87 0 0,7 34 29 0 0,3 0 0 0 0,2-1 0 0 0,3-1 0 0 0,2 0 0 0 0,3-1 0 0 0,3-2 0 0 0,1 0 0 0 0,4-2 0 0 0,13 18-29 0 0,-35-58-124 0 0,0 0 1 0 0,1-1-1 0 0,0 0 0 0 0,1 0 1 0 0,1-1-1 0 0,-1-1 0 0 0,2 1 0 0 0,-1-2 1 0 0,1 0-1 0 0,1-1 0 0 0,10 6 124 0 0,-9-9-1534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7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3 7705 0 0,'0'0'1564'0'0,"0"0"-1120"0"0,0 0-305 0 0,0 0 161 0 0,0 0 222 0 0,0 0 189 0 0,-6 1 130 0 0,-101 13 830 0 0,34-19-4214 0 0,65 1-230 0 0,2-5-2288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9.6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22 244 16275 0 0,'0'0'3315'0'0,"1"0"-3313"0"0,-1 0 1 0 0,1 0 0 0 0,-1 0 0 0 0,1 0 0 0 0,-1 0 0 0 0,1 0 0 0 0,-1 0 0 0 0,1 0 0 0 0,-1 1 0 0 0,0-1 0 0 0,1 0 0 0 0,-1 0-1 0 0,1 0 1 0 0,-1 1 0 0 0,1-1 0 0 0,0 2 37 0 0,0-1 0 0 0,0 1-1 0 0,-1-1 1 0 0,1 1 0 0 0,-1-1 0 0 0,1 1-1 0 0,-1-1 1 0 0,0 1 0 0 0,1 0-1 0 0,-1-1 1 0 0,0 1 0 0 0,0 0 0 0 0,0-1-1 0 0,0 1 1 0 0,0-1 0 0 0,-1 1 0 0 0,1 0-1 0 0,0-1 1 0 0,-2 3 0 0 0,-1 3 148 0 0,1-1 0 0 0,-2 0 0 0 0,-5 9 0 0 0,-3 4 47 0 0,12-19-212 0 0,-1 1 1 0 0,1 0-1 0 0,0 0 0 0 0,-1-1 1 0 0,1 1-1 0 0,0 0 0 0 0,0 0 1 0 0,-1 0-1 0 0,1-1 0 0 0,0 1 0 0 0,0 0 1 0 0,0 0-1 0 0,0 0 0 0 0,0 0 1 0 0,0 0-1 0 0,0-1 0 0 0,0 1 1 0 0,1 0-1 0 0,-1 0 0 0 0,0 0 1 0 0,0-1-1 0 0,1 1 0 0 0,-1 0 1 0 0,0 0-1 0 0,1-1 0 0 0,-1 1 1 0 0,1 0-1 0 0,-1 0 0 0 0,1-1 1 0 0,-1 1-1 0 0,1-1 0 0 0,0 1 1 0 0,-1 0-1 0 0,2 0 0 0 0,1 1 70 0 0,1 0-1 0 0,0 0 0 0 0,0-1 1 0 0,0 1-1 0 0,7 1 0 0 0,-7-1-166 0 0,20 1-55 0 0,-12-4-2430 0 0</inkml:trace>
  <inkml:trace contextRef="#ctx0" brushRef="#br0" timeOffset="1">231 0 17260 0 0,'0'0'3724'0'0,"-8"23"-3622"0"0,-22 68-42 0 0,21-59-26 0 0,8-21-4 0 0,2-3-10 0 0,-1-3-17 0 0,0 0 1 0 0,0-1-1 0 0,1 1 1 0 0,0-1-1 0 0,0 1 0 0 0,0-1 1 0 0,0 1-1 0 0,1-1 1 0 0,0 0-1 0 0,2 5 0 0 0,1 0-1262 0 0,0-1 0 0 0,1 0 0 0 0,11 12 0 0 0,-13-16-303 0 0,3 5-6436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49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14203 0 0,'0'0'4688'0'0,"4"21"-4518"0"0,12 65-43 0 0,-9-57 54 0 0,-6-26-79 0 0,0-2-62 0 0,-1 0 0 0 0,1-1 0 0 0,-1 1-1 0 0,1 0 1 0 0,-1-1 0 0 0,1 1 0 0 0,0-1 0 0 0,0 1 0 0 0,-1-1 0 0 0,1 1 0 0 0,0-1 0 0 0,0 1-1 0 0,-1-1 1 0 0,1 1 0 0 0,0-1 0 0 0,0 0 0 0 0,0 0 0 0 0,-1 1 0 0 0,1-1 0 0 0,0 0 0 0 0,0 0 0 0 0,0 0-1 0 0,0 0 1 0 0,0 0 0 0 0,1 0 0 0 0,-1 0-43 0 0,1 0-1 0 0,-1 0 0 0 0,0 0 1 0 0,1-1-1 0 0,-1 1 0 0 0,1 0 1 0 0,-1 0-1 0 0,0-1 0 0 0,1 1 1 0 0,-1-1-1 0 0,0 0 0 0 0,0 1 1 0 0,1-1-1 0 0,-1 0 0 0 0,1-1 1 0 0,3-4-178 0 0,-1 0 0 0 0,-1 0 0 0 0,1 0 0 0 0,2-7 1 0 0,-6 12 174 0 0,0 1 0 0 0,0 0 1 0 0,0 0-1 0 0,0 0 1 0 0,0 0-1 0 0,0-1 0 0 0,0 1 1 0 0,1 0-1 0 0,-1 0 1 0 0,0 0-1 0 0,0 0 1 0 0,0 0-1 0 0,0-1 0 0 0,0 1 1 0 0,0 0-1 0 0,1 0 1 0 0,-1 0-1 0 0,0 0 0 0 0,0 0 1 0 0,0 0-1 0 0,0 0 1 0 0,1 0-1 0 0,-1 0 0 0 0,0-1 1 0 0,0 1-1 0 0,0 0 1 0 0,0 0-1 0 0,1 0 1 0 0,-1 0-1 0 0,0 0 0 0 0,0 0 1 0 0,0 0-1 0 0,1 0 1 0 0,-1 0-1 0 0,0 1 0 0 0,0-1 1 0 0,0 0-1 0 0,0 0 1 0 0,1 0-1 0 0,-1 0 1 0 0,0 0-1 0 0,0 0 0 0 0,0 0 1 0 0,0 0-1 0 0,1 0 1 0 0,-1 0-1 0 0,0 1 0 0 0,0-1 1 0 0,0 0-1 0 0,0 0 1 0 0,0 0-1 0 0,0 0 1 0 0,0 0-1 0 0,1 1 0 0 0,-1-1 1 0 0,0 0-1 0 0,0 0 1 0 0,0 0-1 0 0,0 0 0 0 0,0 1 1 0 0,0-1-1 0 0,6 12-6 0 0,-6-12 29 0 0,8 17 580 0 0,8 35 0 0 0,-14-46-480 0 0,-1 0 0 0 0,0 0 0 0 0,0 0 0 0 0,-1 0 0 0 0,0 0-1 0 0,0 0 1 0 0,0 1 0 0 0,-1-1 0 0 0,-2 10 0 0 0,2-13-47 0 0,0 0-1 0 0,0 0 0 0 0,0-1 1 0 0,0 1-1 0 0,-1 0 1 0 0,1-1-1 0 0,-1 1 1 0 0,0-1-1 0 0,0 1 0 0 0,0-1 1 0 0,0 0-1 0 0,0 0 1 0 0,-1 0-1 0 0,-2 3 0 0 0,0-3-28 0 0,1 1 0 0 0,-1-1-1 0 0,1 0 1 0 0,-1 0 0 0 0,0-1-1 0 0,1 1 1 0 0,-1-1 0 0 0,-6 1-1 0 0,0-1-759 0 0,-1-1 0 0 0,1 1 0 0 0,-1-2 0 0 0,1 0-1 0 0,-1 0 1 0 0,-18-5 0 0 0,11 1-4740 0 0,6 1-4894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0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19996 0 0,'0'0'1151'0'0,"13"20"-457"0"0,43 67 28 0 0,-35-48-182 0 0,-16-17-112 0 0,-3-14-318 0 0,-1 1-28 0 0,1-1 0 0 0,-2 1 0 0 0,1 0-1 0 0,-1 0 1 0 0,0 0 0 0 0,-2 9 0 0 0,1-13-79 0 0,0 1 0 0 0,-1-1 0 0 0,0 0 0 0 0,0 0 0 0 0,0 0 0 0 0,0 0 0 0 0,-1 0 0 0 0,0 0 0 0 0,0 0 0 0 0,-6 7 0 0 0,2-5-266 0 0,0 0 0 0 0,0 0 1 0 0,-1-1-1 0 0,0 0 0 0 0,0 0 1 0 0,-16 7-1 0 0,7-5-4372 0 0,-19 6 1 0 0,16-7-6393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8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05.2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1054 55 0 0 0,'0'0'7124'0'0,"-1"-2"-6401"0"0,1 1-591 0 0,-1 0-1 0 0,1 0 1 0 0,0 1 0 0 0,-1-1-1 0 0,1 1 1 0 0,-1-1 0 0 0,1 0-1 0 0,-1 1 1 0 0,1-1 0 0 0,-1 1-1 0 0,0-1 1 0 0,1 1 0 0 0,-1-1-1 0 0,1 1 1 0 0,-1-1 0 0 0,0 1-1 0 0,0-1 1 0 0,-18 0 2991 0 0,-49-4 601 0 0,15 0-2184 0 0,1 3-603 0 0,-73-5 548 0 0,-18-1-482 0 0,62 5-631 0 0,-100-1 148 0 0,49 2-32 0 0,-37-1-89 0 0,149 2-1295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05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1101 64 0 0 0,'0'0'16550'0'0,"-6"-2"-15978"0"0,-3-1-282 0 0,1 0-1 0 0,-1 1 1 0 0,1 0-1 0 0,-1 1 0 0 0,-11-1 1 0 0,-213-1 2790 0 0,-13-10-2488 0 0,0 1-91 0 0,90 1-145 0 0,85 4-300 0 0,64 7-192 0 0,-5-1-435 0 0,0 0 1 0 0,0 1-1 0 0,-18 2 1 0 0,29-2 328 0 0,1 0-1 0 0,0 0 1 0 0,-1 0 0 0 0,1 0 0 0 0,0 0-1 0 0,-1 0 1 0 0,1 1 0 0 0,0-1 0 0 0,-1 0 0 0 0,1 0-1 0 0,0 0 1 0 0,-1 1 0 0 0,1 0-485 0 0,-1-1 485 0 0,1 0 0 0 0,0 1 0 0 0,0-1-1 0 0,0 0 1 0 0,-1 1 0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06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4025 0 0,'0'0'14072'0'0,"-2"18"-13516"0"0,-7 56-74 0 0,-1 17 1592 0 0,3-42-1065 0 0,0 96 1 0 0,5-142-530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06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0 3265 0 0,'0'0'16166'0'0,"-4"15"-15529"0"0,-1 0-435 0 0,-2 10 457 0 0,-8 42 1 0 0,2-9 745 0 0,5-22-735 0 0,-3 34-77 0 0,10-55-5091 0 0,1 0-4867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1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2040 0 0,'0'0'8340'0'0,"10"7"-7622"0"0,31 23-40 0 0,-31-22-303 0 0,0 1 0 0 0,-1 0 0 0 0,10 11 0 0 0,-2-2-4 0 0,0 1-56 0 0,-11-12-243 0 0,0 0 1 0 0,1 0-1 0 0,0 0 0 0 0,0-1 0 0 0,1 0 0 0 0,-1-1 0 0 0,12 7 0 0 0,-40-33-11830 0 0,15 15 8977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1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8642 0 0,'0'0'3142'0'0,"14"21"-2270"0"0,48 66 108 0 0,-2 0 1743 0 0,-5 11-1003 0 0,-55-97-1793 0 0,0-1 0 0 0,1 0 1 0 0,-1 0-1 0 0,0 0 0 0 0,0 1 1 0 0,0-1-1 0 0,0 0 0 0 0,1 1 1 0 0,-1-1-1 0 0,0 0 0 0 0,0 0 1 0 0,0 1-1 0 0,0-1 1 0 0,0 0-1 0 0,0 1 0 0 0,0-1 1 0 0,0 0-1 0 0,0 0 0 0 0,0 1 1 0 0,0-1-1 0 0,0 0 0 0 0,0 1 1 0 0,0-1-1 0 0,-1 1 1 0 0,-4-2-1411 0 0,-9-8-956 0 0,14 9 2431 0 0,-20-15-6602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7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9 10965 0 0,'0'0'2360'0'0,"0"0"-2056"0"0,0 0-88 0 0,0 0-216 0 0,0 0 128 0 0,0 0 52 0 0,-39-4 96 0 0,16 2-184 0 0,1 2-92 0 0,-1 0-556 0 0,-5 0-1076 0 0,9 0-1292 0 0,-9-3-2933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1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2 11362 0 0,'0'0'2088'0'0,"15"22"-1179"0"0,47 69-5 0 0,43 60 2845 0 0,-95-137-3532 0 0,-8-12-208 0 0,1 1-1 0 0,-1 0 1 0 0,0 0 0 0 0,0 0 0 0 0,0 0-1 0 0,0 1 1 0 0,1 3 0 0 0,-3-7-49 0 0,0 0-1 0 0,0 1 1 0 0,0-1 0 0 0,0 0 0 0 0,0 0 0 0 0,0 0-1 0 0,-1 0 1 0 0,1 0 0 0 0,0 0 0 0 0,0 0 0 0 0,0 0-1 0 0,0 0 1 0 0,0 0 0 0 0,0 1 0 0 0,0-1 0 0 0,0 0 0 0 0,-1 0-1 0 0,1 0 1 0 0,0 0 0 0 0,0 0 0 0 0,0 0 0 0 0,0 0-1 0 0,0 0 1 0 0,0 0 0 0 0,0 0 0 0 0,-1 0 0 0 0,1 0-1 0 0,0 0 1 0 0,0 0 0 0 0,0 0 0 0 0,0 0 0 0 0,0 0-1 0 0,0 0 1 0 0,-1 0 0 0 0,1 0 0 0 0,0-1 0 0 0,0 1-1 0 0,0 0 1 0 0,0 0 0 0 0,0 0 0 0 0,0 0 0 0 0,0 0 0 0 0,0 0-1 0 0,0 0 1 0 0,-1 0 0 0 0,1 0 0 0 0,0 0 0 0 0,0 0-1 0 0,0-1 1 0 0,0 1 0 0 0,0 0 0 0 0,-7-4-798 0 0,-5-6-883 0 0,-14-10-2394 0 0,9 5-1359 0 0,6 6 413 0 0</inkml:trace>
  <inkml:trace contextRef="#ctx0" brushRef="#br0" timeOffset="1">1 1 13547 0 0,'0'0'3189'0'0,"13"20"-2208"0"0,40 67-161 0 0,-1 2 873 0 0,-14-27-1076 0 0,-30-48-581 0 0,-4-4-432 0 0,-4-10 346 0 0,0 0-1 0 0,0 0 1 0 0,0 0 0 0 0,0 0-1 0 0,0 1 1 0 0,0-1-1 0 0,0 0 1 0 0,0 0-1 0 0,0 0 1 0 0,0 0 0 0 0,0 0-1 0 0,-1 0 1 0 0,1 0-1 0 0,0 0 1 0 0,0 1 0 0 0,0-1-1 0 0,0 0 1 0 0,0 0-1 0 0,0 0 1 0 0,0 0-1 0 0,0 0 1 0 0,0 0 0 0 0,0 0-1 0 0,0 0 1 0 0,-1 0-1 0 0,1 0 1 0 0,0 0 0 0 0,0 0-1 0 0,0 0 1 0 0,0 0-1 0 0,0 0 1 0 0,0 0 0 0 0,0 0-1 0 0,0 0 1 0 0,-1 0-1 0 0,1 0 1 0 0,0 0-1 0 0,0 0 1 0 0,0 0 0 0 0,0 0-1 0 0,0 0 1 0 0,-2 0-243 0 0,1 0 0 0 0,0-1 1 0 0,-1 1-1 0 0,1-1 0 0 0,0 0 1 0 0,0 1-1 0 0,0-1 0 0 0,0 0 1 0 0,0 0-1 0 0,0 0 0 0 0,-1-1 1 0 0,-31-34-11040 0 0,25 27 7806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2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45 14155 0 0,'0'0'3126'0'0,"16"22"-2174"0"0,51 71-180 0 0,-13-21 629 0 0,-46-62-1319 0 0,-1 0 0 0 0,12 22 0 0 0,-20-31-136 0 0,1-1 0 0 0,0 0 0 0 0,0 0-1 0 0,0 0 1 0 0,0 0 0 0 0,0 0-1 0 0,-1 0 1 0 0,1 0 0 0 0,0 1-1 0 0,0-1 1 0 0,0 0 0 0 0,-1 0-1 0 0,1 0 1 0 0,0 0 0 0 0,0 0 0 0 0,0 0-1 0 0,-1 0 1 0 0,1 0 0 0 0,0 0-1 0 0,0 0 1 0 0,0 0 0 0 0,-1 0-1 0 0,1 0 1 0 0,0 0 0 0 0,0 0 0 0 0,0-1-1 0 0,-1 1 1 0 0,1 0 0 0 0,0 0-1 0 0,0 0 1 0 0,0 0 0 0 0,0 0-1 0 0,-1 0 1 0 0,1 0 0 0 0,0-1 0 0 0,0 1-1 0 0,-10-4-627 0 0,-4-7-2024 0 0,-14-14 0 0 0,-10-14-6486 0 0,33 34 7758 0 0,-5-5-489 0 0</inkml:trace>
  <inkml:trace contextRef="#ctx0" brushRef="#br0" timeOffset="1">1 0 7346 0 0,'0'0'6558'0'0,"14"22"-5051"0"0,43 68-189 0 0,45 70 3460 0 0,-99-156-4740 0 0,-1-1-25 0 0,1 1 0 0 0,0 0 0 0 0,-1 0 1 0 0,0 0-1 0 0,0 0 0 0 0,0 0 0 0 0,0 1 0 0 0,-1-1 1 0 0,0 1-1 0 0,0-1 0 0 0,1 6 0 0 0,-15-11-1166 0 0,7-2 761 0 0,0 0 0 0 0,0 0 1 0 0,0-1-1 0 0,1 0 1 0 0,-8-6-1 0 0,-25-25-3635 0 0,36 33 3681 0 0,-34-33-7710 0 0,25 23 2285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2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0 5889 0 0,'0'0'10060'0'0,"17"24"-9084"0"0,54 74-155 0 0,-26-30 588 0 0,-35-53-1095 0 0,-7-9-212 0 0,16 25 449 0 0,-18-27-582 0 0,1-1 0 0 0,-1 0 0 0 0,0 0 0 0 0,0 1 0 0 0,0-1 0 0 0,0 1 0 0 0,-1-1 0 0 0,1 4 0 0 0,-1-7-11 0 0,-1 1-1 0 0,1-1 1 0 0,0 0 0 0 0,0 0-1 0 0,-1 0 1 0 0,1 0 0 0 0,0 1-1 0 0,0-1 1 0 0,-1 0 0 0 0,1 0-1 0 0,0 0 1 0 0,0 0 0 0 0,-1 0 0 0 0,1 0-1 0 0,0 0 1 0 0,0 0 0 0 0,-1 0-1 0 0,1 0 1 0 0,0 0 0 0 0,-1 0-1 0 0,1 0 1 0 0,0 0 0 0 0,0 0-1 0 0,-1 0 1 0 0,1 0 0 0 0,0 0-1 0 0,0 0 1 0 0,-1 0 0 0 0,1 0-1 0 0,-11-3-603 0 0,1-3-893 0 0,0 0 1 0 0,0-1 0 0 0,0 0-1 0 0,-12-12 1 0 0,1 1-4425 0 0,6 6 1691 0 0</inkml:trace>
  <inkml:trace contextRef="#ctx0" brushRef="#br0" timeOffset="1">19 52 12219 0 0,'0'0'2812'0'0,"12"20"-1484"0"0,40 65-25 0 0,-21-38 61 0 0,-22-32-614 0 0,1-1 0 0 0,11 29 1 0 0,-21-42-753 0 0,1-1 1 0 0,-1 1 0 0 0,0-1 0 0 0,0 1-1 0 0,1-1 1 0 0,-1 1 0 0 0,0-1 0 0 0,0 0-1 0 0,0 1 1 0 0,0-1 0 0 0,0 1 0 0 0,0-1-1 0 0,0 1 1 0 0,0-1 0 0 0,0 1 0 0 0,0-1-1 0 0,0 1 1 0 0,0-1 0 0 0,0 1 0 0 0,0-1 0 0 0,0 1-1 0 0,0-1 1 0 0,-1 1 0 0 0,1 0-20 0 0,-1-1 1 0 0,1 0 0 0 0,0 0-1 0 0,-1 0 1 0 0,1 0 0 0 0,-1 1-1 0 0,1-1 1 0 0,0 0 0 0 0,-1 0-1 0 0,1 0 1 0 0,-1 0 0 0 0,1 0-1 0 0,-1 0 1 0 0,1 0-1 0 0,0 0 1 0 0,-1 0 0 0 0,1-1-1 0 0,-1 1 1 0 0,1 0 0 0 0,-1 0-1 0 0,-3-2-171 0 0,0 0-1 0 0,0 1 0 0 0,-7-6 0 0 0,-7-6-1598 0 0,1 0-1 0 0,-19-20 1 0 0,-5-10-7354 0 0,30 30 3616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52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3 4313 0 0,'0'0'10538'0'0,"12"21"-9455"0"0,38 69-271 0 0,-34-59-346 0 0,-12-18-63 0 0,-2-6-226 0 0,-1-3-83 0 0,0 1 0 0 0,0-1 1 0 0,-1 0-1 0 0,1 0 0 0 0,-1 8 0 0 0,0-12-101 0 0,0 1 0 0 0,0-1 0 0 0,0 1 0 0 0,0-1 0 0 0,0 1 0 0 0,-1 0 0 0 0,1-1 0 0 0,0 1 0 0 0,0-1 0 0 0,0 1 0 0 0,-1-1 0 0 0,1 1 0 0 0,0-1 0 0 0,-1 0 0 0 0,1 1 0 0 0,0-1 0 0 0,-1 1 0 0 0,1-1 0 0 0,-1 0 0 0 0,0 1 0 0 0,0-1-23 0 0,0 1 0 0 0,0-1-1 0 0,0 0 1 0 0,0 0 0 0 0,0 0 0 0 0,0 0 0 0 0,1 0 0 0 0,-1 0 0 0 0,0 0 0 0 0,0 0 0 0 0,0 0 0 0 0,0 0 0 0 0,0-1 0 0 0,0 1 0 0 0,0 0 0 0 0,-1-1-1 0 0,-5-2-522 0 0,1-1 0 0 0,0 1 0 0 0,0-1 0 0 0,0 0-1 0 0,-7-6 1 0 0,-25-26-5722 0 0,7 1-1165 0 0,21 23 6776 0 0</inkml:trace>
  <inkml:trace contextRef="#ctx0" brushRef="#br0" timeOffset="1">0 0 2369 0 0,'0'0'13434'0'0,"65"128"-12577"0"0,-56-106-289 0 0,-4-2-208 0 0,-1-2-200 0 0,-2-2-200 0 0,-1-2-288 0 0,-1-1-608 0 0,0-2-1353 0 0,0-4-2992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43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1918 21 1952 0 0,'0'0'4889'0'0,"17"11"-4971"0"0,55 38 222 0 0,-64-43-80 0 0,0 0 0 0 0,-1 1 0 0 0,13 13 1 0 0,-8-8 58 0 0,52 56 1076 0 0,-80-72-1502 0 0,-107-73-771 0 0,-20-11-1569 0 0,127 78 2450 0 0,13 8 49 0 0,-1-1-1 0 0,0 1 0 0 0,0-1 0 0 0,0 1 0 0 0,-1 0 0 0 0,1 1 0 0 0,0-1 0 0 0,-1 1 0 0 0,-8-2 1 0 0,13 11 598 0 0,1-5-164 0 0,1 1 0 0 0,-1 0 0 0 0,1-1-1 0 0,-1 1 1 0 0,1-1 0 0 0,0 0 0 0 0,4 5-1 0 0,20 21 873 0 0,-10-11-605 0 0,26 24 571 0 0,-29-30-413 0 0,23 29-1 0 0,-35-40-726 0 0,0-1 0 0 0,-1 1 0 0 0,1-1 0 0 0,-1 1 0 0 0,0 0 0 0 0,1-1 0 0 0,-1 1 0 0 0,0 0 0 0 0,1-1 1 0 0,-1 1-1 0 0,0 0 0 0 0,0-1 0 0 0,1 1 0 0 0,-1 0 0 0 0,0 0 0 0 0,0-1 0 0 0,0 1 0 0 0,0 0 0 0 0,0 0 0 0 0,0 1 0 0 0,-1-2 7 0 0,1 1 0 0 0,0-1 0 0 0,-1 0 0 0 0,1 1 0 0 0,0-1-1 0 0,-1 1 1 0 0,1-1 0 0 0,-1 0 0 0 0,1 0 0 0 0,-1 1-1 0 0,1-1 1 0 0,-1 0 0 0 0,1 0 0 0 0,-1 1 0 0 0,1-1-1 0 0,-1 0 1 0 0,1 0 0 0 0,-1 0 0 0 0,1 0 0 0 0,-1 0-1 0 0,0 0 1 0 0,-4 0 69 0 0,0 0-1 0 0,-1-1 0 0 0,1 1 0 0 0,-9-4 1 0 0,-144-55-391 0 0,20 6-1113 0 0,133 51 1390 0 0,-48-12-503 0 0,47 12 399 0 0,-1 1-1 0 0,0 0 1 0 0,0 1-1 0 0,1 0 1 0 0,-14 0-1 0 0,19 1 143 0 0,0-1 0 0 0,0 0 0 0 0,0 0 0 0 0,0 1 0 0 0,0-1 0 0 0,0 0 0 0 0,0 1 0 0 0,0-1 0 0 0,0 1 0 0 0,0-1 0 0 0,1 1 0 0 0,-1 0 0 0 0,0-1 0 0 0,0 1 0 0 0,0 0 0 0 0,1-1 0 0 0,-1 1 0 0 0,0 0 0 0 0,0 1 0 0 0,0 0 50 0 0,0 0 0 0 0,0 0 1 0 0,1 0-1 0 0,-1 0 0 0 0,1 0 1 0 0,-1 0-1 0 0,1 0 0 0 0,0 0 1 0 0,-1 3-1 0 0,2 2 157 0 0,-1-1 0 0 0,1 0 0 0 0,0 1-1 0 0,1-1 1 0 0,3 10 0 0 0,9 18 374 0 0,3-1 0 0 0,0 0 0 0 0,33 42 0 0 0,3 8 935 0 0,-42-60-1218 0 0,-9-10-323 0 0,-2-12 37 0 0,0-1 0 0 0,0 0-1 0 0,0 1 1 0 0,0-1-1 0 0,0 0 1 0 0,0 0-1 0 0,-1 1 1 0 0,1-1-1 0 0,0 0 1 0 0,0 1-1 0 0,0-1 1 0 0,0 0-1 0 0,-1 0 1 0 0,1 1-1 0 0,0-1 1 0 0,0 0-1 0 0,0 0 1 0 0,-1 1-1 0 0,1-1 1 0 0,0 0 0 0 0,0 0-1 0 0,-1 0 1 0 0,1 1-1 0 0,0-1 1 0 0,-1 0-1 0 0,1 0 1 0 0,0 0-1 0 0,-1 0 1 0 0,-4 1 74 0 0,0 0 1 0 0,0-1-1 0 0,0 0 0 0 0,0 0 1 0 0,0 0-1 0 0,0-1 1 0 0,0 0-1 0 0,-6-1 1 0 0,-41-15 169 0 0,37 12-233 0 0,-66-25-256 0 0,-56-19-1048 0 0,97 37 346 0 0,-61-11 1 0 0,97 23 895 0 0,-6-2-139 0 0,1 1 0 0 0,-1 0-1 0 0,0 0 1 0 0,-11 2 0 0 0,19-1 169 0 0,1 0 0 0 0,-1 0 0 0 0,0 0 0 0 0,0 1 0 0 0,1-1 0 0 0,-1 1 0 0 0,0-1 0 0 0,1 1 1 0 0,-1 0-1 0 0,0-1 0 0 0,1 1 0 0 0,-1 0 0 0 0,1 0 0 0 0,-1 0 0 0 0,1 0 0 0 0,0 0 0 0 0,-1 1 0 0 0,1-1 0 0 0,0 0 0 0 0,0 1 0 0 0,0-1 1 0 0,0 1-1 0 0,0-1 0 0 0,0 1 0 0 0,0-1 0 0 0,0 1 0 0 0,1 0 0 0 0,-1-1 0 0 0,0 4 0 0 0,1 0 93 0 0,-1 0-1 0 0,1 0 0 0 0,0 0 1 0 0,1 0-1 0 0,-1 0 1 0 0,1-1-1 0 0,0 1 0 0 0,0 0 1 0 0,0 0-1 0 0,1 0 1 0 0,0-1-1 0 0,0 1 0 0 0,3 6 1 0 0,6 6 353 0 0,23 31 1 0 0,-30-43-375 0 0,32 41 419 0 0,6 7 847 0 0,39 65-1 0 0,-79-115-1324 0 0,-1 0 0 0 0,0 0 0 0 0,1 0 1 0 0,-1-1-1 0 0,0 1 0 0 0,1 4 0 0 0,-2-7 5 0 0,0 1-1 0 0,0 0 1 0 0,0-1-1 0 0,0 1 1 0 0,0-1 0 0 0,0 1-1 0 0,0 0 1 0 0,0-1 0 0 0,0 1-1 0 0,0-1 1 0 0,0 1 0 0 0,0 0-1 0 0,-1-1 1 0 0,1 1 0 0 0,0-1-1 0 0,0 1 1 0 0,-1-1 0 0 0,1 1-1 0 0,0-1 1 0 0,-1 1-1 0 0,1-1 1 0 0,0 1 0 0 0,-1-1-1 0 0,1 1 1 0 0,-1-1 0 0 0,1 0-1 0 0,-1 1 1 0 0,1-1 0 0 0,-1 0-1 0 0,1 1 1 0 0,-1-1 0 0 0,1 0-1 0 0,-1 0 1 0 0,1 1 0 0 0,-1-1-1 0 0,1 0 1 0 0,-1 0-1 0 0,0 0 1 0 0,0 0 0 0 0,-10 2 86 0 0,0-2 1 0 0,-1 1-1 0 0,1-1 0 0 0,0-1 1 0 0,-18-3-1 0 0,-57-16 13 0 0,61 13-100 0 0,-160-50-333 0 0,38 10-5 0 0,132 42 205 0 0,0 1 0 0 0,0 1 1 0 0,0 1-1 0 0,-27-1 0 0 0,41 2 121 0 0,-1 1 0 0 0,1 0 0 0 0,-1 1 0 0 0,1-1 0 0 0,-1 0 0 0 0,1 0 0 0 0,-1 1-1 0 0,1-1 1 0 0,-1 1 0 0 0,1-1 0 0 0,-1 1 0 0 0,1-1 0 0 0,0 1 0 0 0,-1 0 0 0 0,1 0 0 0 0,0 0 0 0 0,0 0 0 0 0,0 0 0 0 0,-2 1 0 0 0,3-1 47 0 0,-1 0 1 0 0,0 1-1 0 0,1-1 1 0 0,-1 0-1 0 0,1 1 0 0 0,-1-1 1 0 0,1 1-1 0 0,-1-1 1 0 0,1 1-1 0 0,0-1 0 0 0,0 1 1 0 0,0-1-1 0 0,0 1 1 0 0,0-1-1 0 0,0 1 1 0 0,0-1-1 0 0,1 1 0 0 0,-1-1 1 0 0,0 0-1 0 0,1 3 1 0 0,2 3 163 0 0,0 0 0 0 0,1 0 1 0 0,-1 0-1 0 0,1-1 0 0 0,0 1 1 0 0,8 8-1 0 0,33 34 669 0 0,10 2 10 0 0,9 8 83 0 0,-56-51-920 0 0,-1 1-1 0 0,1 1 1 0 0,-1-1 0 0 0,-1 1-1 0 0,6 12 1 0 0,-11-20-98 0 0,0 0-1 0 0,0-1 1 0 0,0 1 0 0 0,0 0 0 0 0,-1 0-1 0 0,1 0 1 0 0,-1 0 0 0 0,1 0 0 0 0,-1 0 0 0 0,0 0-1 0 0,0 1 1 0 0,0-1 0 0 0,0 0 0 0 0,-1 4-1 0 0,1-5 19 0 0,-1 0 0 0 0,1 0-1 0 0,-1 0 1 0 0,0 0 0 0 0,0 1-1 0 0,0-1 1 0 0,1 0 0 0 0,-1 0-1 0 0,0-1 1 0 0,0 1-1 0 0,0 0 1 0 0,-1 0 0 0 0,1 0-1 0 0,0-1 1 0 0,0 1 0 0 0,0 0-1 0 0,0-1 1 0 0,-1 1 0 0 0,1-1-1 0 0,0 0 1 0 0,-1 1-1 0 0,1-1 1 0 0,-2 0 0 0 0,-9 2-161 0 0,0-1 1 0 0,0 0 0 0 0,0 0 0 0 0,0-2-1 0 0,0 0 1 0 0,-22-4 0 0 0,-71-23-1398 0 0,78 19 1143 0 0,-274-88-3058 0 0,293 94 3497 0 0,-4-2-34 0 0,1 1-1 0 0,-1 1 1 0 0,-1 0-1 0 0,1 1 1 0 0,-15-1-1 0 0,27 2 74 0 0,-1 1-1 0 0,1 0 1 0 0,0 0-1 0 0,0 0 1 0 0,0 0 0 0 0,-1 0-1 0 0,1 0 1 0 0,0 0-1 0 0,0 0 1 0 0,0 0-1 0 0,-1 0 1 0 0,1 0-1 0 0,0 0 1 0 0,0 0 0 0 0,0 0-1 0 0,-1 0 1 0 0,1 1-1 0 0,0-1 1 0 0,0 0-1 0 0,0 0 1 0 0,0 0 0 0 0,-1 0-1 0 0,1 0 1 0 0,0 0-1 0 0,0 0 1 0 0,0 0-1 0 0,0 1 1 0 0,-1-1-1 0 0,1 0 1 0 0,0 0 0 0 0,0 0-1 0 0,0 0 1 0 0,0 1-1 0 0,0-1 1 0 0,0 0-1 0 0,0 0 1 0 0,0 0 0 0 0,0 1-1 0 0,0-1 1 0 0,-1 0-1 0 0,1 0 1 0 0,0 0-1 0 0,0 0 1 0 0,0 1-1 0 0,0-1 1 0 0,0 0 0 0 0,0 0-1 0 0,0 0 1 0 0,1 1-1 0 0,-1-1 1 0 0,0 0-1 0 0,0 0 1 0 0,0 0-1 0 0,0 1 1 0 0,0-1 0 0 0,0 0-1 0 0,0 0 1 0 0,0 0-1 0 0,0 0 1 0 0,0 1-1 0 0,1-1 1 0 0,-1 0 0 0 0,0 0-1 0 0,0 0 1 0 0,0 0-1 0 0,11 12 983 0 0,18 12 857 0 0,45 30 1 0 0,38 14 82 0 0,-41-25-510 0 0,-33-21-738 0 0,-14-8-135 0 0,0 1 1 0 0,25 21 0 0 0,-47-35-589 0 0,-1 1 0 0 0,0-1 1 0 0,1 0-1 0 0,-1 1 1 0 0,0-1-1 0 0,0 1 0 0 0,1 1 1 0 0,-2-2 15 0 0,0-1 0 0 0,0 0-1 0 0,1 0 1 0 0,-1 1 0 0 0,0-1 0 0 0,0 0 0 0 0,0 1 0 0 0,0-1-1 0 0,0 0 1 0 0,0 1 0 0 0,0-1 0 0 0,0 0 0 0 0,0 0 0 0 0,0 1-1 0 0,0-1 1 0 0,0 0 0 0 0,0 1 0 0 0,0-1 0 0 0,0 0 0 0 0,0 1-1 0 0,0-1 1 0 0,-1 0 0 0 0,1 0 0 0 0,0 1 0 0 0,0-1 0 0 0,0 0-1 0 0,0 0 1 0 0,-1 1 0 0 0,1-1 0 0 0,0 0 0 0 0,0 0 0 0 0,0 0 0 0 0,-1 1-1 0 0,1-1 1 0 0,0 0 0 0 0,0 0 0 0 0,-1 0 0 0 0,1 0 0 0 0,0 1-1 0 0,-1-1 1 0 0,1 0 0 0 0,0 0 0 0 0,0 0 0 0 0,-1 0 0 0 0,1 0-1 0 0,0 0 1 0 0,-1 0 0 0 0,1 0 0 0 0,-1 0 0 0 0,-6 1-43 0 0,0-1 0 0 0,0 1 0 0 0,0-1 0 0 0,0-1-1 0 0,0 1 1 0 0,-10-3 0 0 0,-42-14-162 0 0,39 11 18 0 0,-100-33-1713 0 0,49 14 37 0 0,-118-23 1 0 0,178 46 1817 0 0,2 0-26 0 0,0 0 0 0 0,0 1 0 0 0,0 0 0 0 0,0 1 0 0 0,0 0-1 0 0,-11 1 1 0 0,19-1 71 0 0,0 0 0 0 0,0 1 0 0 0,0-1-1 0 0,0 0 1 0 0,0 0 0 0 0,0 1 0 0 0,0-1-1 0 0,1 1 1 0 0,-1-1 0 0 0,0 1 0 0 0,0-1 0 0 0,0 1-1 0 0,0 0 1 0 0,0-1 0 0 0,1 1 0 0 0,-1 0-1 0 0,0-1 1 0 0,1 1 0 0 0,-1 0 0 0 0,1 0 0 0 0,-1 0-1 0 0,0 1 1 0 0,0 0 18 0 0,1-1 1 0 0,0 1-1 0 0,0-1 0 0 0,0 1 0 0 0,0-1 1 0 0,0 1-1 0 0,0-1 0 0 0,0 1 0 0 0,0-1 1 0 0,0 1-1 0 0,1-1 0 0 0,-1 1 0 0 0,2 1 1 0 0,0 3 92 0 0,1 0 0 0 0,0 0 1 0 0,0-1-1 0 0,1 0 1 0 0,7 10-1 0 0,11 7 354 0 0,0-1 1 0 0,28 21-1 0 0,55 32 892 0 0,-66-47-708 0 0,-9-7-110 0 0,-3-2 102 0 0,36 31 0 0 0,-62-48-669 0 0,0 0-1 0 0,0 0 1 0 0,0 1 0 0 0,0-1 0 0 0,0 0 0 0 0,0 0 0 0 0,0 0 0 0 0,0 1 0 0 0,-1-1 0 0 0,1 0-1 0 0,-1 1 1 0 0,1-1 0 0 0,0 4 0 0 0,-1-5 17 0 0,0 1-1 0 0,0-1 0 0 0,0 1 1 0 0,0-1-1 0 0,0 1 1 0 0,-1-1-1 0 0,1 1 0 0 0,0-1 1 0 0,0 1-1 0 0,0-1 1 0 0,-1 1-1 0 0,1-1 0 0 0,0 1 1 0 0,0-1-1 0 0,-1 1 0 0 0,1-1 1 0 0,0 0-1 0 0,-1 1 1 0 0,1-1-1 0 0,-1 1 0 0 0,1-1 1 0 0,0 0-1 0 0,-1 1 1 0 0,1-1-1 0 0,-1 0 0 0 0,1 0 1 0 0,-1 0-1 0 0,1 1 1 0 0,-1-1-1 0 0,1 0 0 0 0,-1 0 1 0 0,1 0-1 0 0,-1 0 1 0 0,0 0-1 0 0,1 0 0 0 0,-1 0 1 0 0,1 0-1 0 0,-1 0 1 0 0,-8 1 2 0 0,0-1 1 0 0,1-1-1 0 0,-1 0 0 0 0,1 0 1 0 0,0 0-1 0 0,-10-3 1 0 0,-48-20-534 0 0,36 12 78 0 0,11 5 196 0 0,2 0-15 0 0,-1 1 0 0 0,0 0 0 0 0,-32-5 0 0 0,49 11 302 0 0,1 0-1 0 0,-1 0 1 0 0,1 0-1 0 0,0 0 0 0 0,-1 0 1 0 0,1 0-1 0 0,-1 0 1 0 0,1 0-1 0 0,-1 0 1 0 0,1 0-1 0 0,0 0 1 0 0,-1 0-1 0 0,1 0 0 0 0,-1 0 1 0 0,1 0-1 0 0,0 1 1 0 0,-1-1-1 0 0,1 0 1 0 0,0 0-1 0 0,-1 1 0 0 0,1-1 25 0 0,0 0 0 0 0,0 0-1 0 0,0 1 1 0 0,-1-1-1 0 0,1 0 1 0 0,0 0-1 0 0,0 1 1 0 0,0-1 0 0 0,0 0-1 0 0,0 1 1 0 0,0-1-1 0 0,0 0 1 0 0,0 0-1 0 0,1 1 1 0 0,-1-1 0 0 0,0 0-1 0 0,0 0 1 0 0,0 0-1 0 0,0 1 1 0 0,0-1 0 0 0,0 0-1 0 0,0 0 1 0 0,1 1-1 0 0,11 13 1165 0 0,37 23 944 0 0,92 56 0 0 0,-60-43-3464 0 0,-4 3-4132 0 0,-66-44-3251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2.6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4706 192 7930 0 0,'0'0'997'0'0,"-23"-1"-251"0"0,-74-3-46 0 0,-23-5 1084 0 0,96 7-1402 0 0,-387-32 3689 0 0,106 11-2562 0 0,-113-6-131 0 0,231 17-919 0 0,-795-27 1648 0 0,258 18-1620 0 0,199 4 24 0 0,2 20 430 0 0,414-1-823 0 0,-120 8-61 0 0,224-10-139 0 0,3 0 12 0 0,1 0 0 0 0,-1 0 0 0 0,1 0 1 0 0,-1 0-1 0 0,1 1 0 0 0,0-1 0 0 0,-1 0 0 0 0,1 1 1 0 0,-1-1-1 0 0,1 1 0 0 0,0-1 0 0 0,-1 1 0 0 0,1 0 0 0 0,-2 1 1 0 0,3-2-58 0 0,0 1 1 0 0,0-1-1 0 0,0 1 1 0 0,1-1-1 0 0,-1 0 1 0 0,0 1-1 0 0,0-1 1 0 0,0 0-1 0 0,1 1 1 0 0,-1-1-1 0 0,0 1 1 0 0,0-1-1 0 0,1 0 1 0 0,-1 0-1 0 0,0 1 1 0 0,1-1-1 0 0,-1 0 1 0 0,1 1-1 0 0,-1-1 1 0 0,0 0-1 0 0,1 0 1 0 0,-1 0-1 0 0,1 0 1 0 0,0 1-1 0 0,10 4-6210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1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179 107 0 0 0,'0'0'8491'0'0,"2"-5"-8051"0"0,7-16 10 0 0,-9 19-361 0 0,1 1 0 0 0,-1-1 0 0 0,1 0-1 0 0,-1 0 1 0 0,0 0 0 0 0,0 1 0 0 0,0-1 0 0 0,0 0 0 0 0,0 0 0 0 0,0 0 0 0 0,0 0 0 0 0,0 1 0 0 0,-1-1 0 0 0,1 0 0 0 0,-1 0 0 0 0,1 0 0 0 0,-1 1 0 0 0,0-1 0 0 0,0 0 0 0 0,0 1 0 0 0,0-1 0 0 0,0 1 0 0 0,0-1 0 0 0,0 1 0 0 0,0 0 0 0 0,0-1 0 0 0,-3-1-1 0 0,0 0-130 0 0,-1 0 0 0 0,1 0 0 0 0,-1 0-1 0 0,0 0 1 0 0,0 1 0 0 0,0 0-1 0 0,-7-2 1 0 0,6 2 28 0 0,-1 0 0 0 0,0 1-1 0 0,0 0 1 0 0,0 0 0 0 0,0 0-1 0 0,-9 1 1 0 0,14 0 22 0 0,-1 0-1 0 0,1 1 1 0 0,-1-1 0 0 0,1 1-1 0 0,-1-1 1 0 0,1 1-1 0 0,0 0 1 0 0,-1 0 0 0 0,1 0-1 0 0,0 1 1 0 0,0-1 0 0 0,-1 0-1 0 0,1 1 1 0 0,0-1-1 0 0,0 1 1 0 0,1 0 0 0 0,-1 0-1 0 0,0-1 1 0 0,1 1 0 0 0,-3 3-1 0 0,0 2 10 0 0,1 0 1 0 0,-1 1-1 0 0,1-1 0 0 0,0 1 0 0 0,1 0 1 0 0,0-1-1 0 0,0 1 0 0 0,1 0 0 0 0,0 0 0 0 0,0 1 1 0 0,1 12-1 0 0,0-20 18 0 0,0 0 1 0 0,0 0 0 0 0,1 1-1 0 0,-1-1 1 0 0,0 0-1 0 0,1 0 1 0 0,-1 0 0 0 0,1 0-1 0 0,-1 0 1 0 0,1 1-1 0 0,-1-1 1 0 0,1 0-1 0 0,0 0 1 0 0,0 0 0 0 0,-1 0-1 0 0,1-1 1 0 0,0 1-1 0 0,0 0 1 0 0,0 0 0 0 0,0 0-1 0 0,0-1 1 0 0,0 1-1 0 0,0-1 1 0 0,0 1 0 0 0,1-1-1 0 0,-1 1 1 0 0,0-1-1 0 0,0 1 1 0 0,0-1-1 0 0,1 0 1 0 0,-1 0 0 0 0,2 1-1 0 0,2-1 102 0 0,0 1-1 0 0,1-1 1 0 0,-1 0-1 0 0,0 0 1 0 0,0-1-1 0 0,9-1 1 0 0,-10 1-171 0 0,0 0 0 0 0,1-1 1 0 0,-1 0-1 0 0,0 0 0 0 0,0 0 0 0 0,0 0 1 0 0,0 0-1 0 0,-1-1 0 0 0,1 1 1 0 0,-1-1-1 0 0,1 0 0 0 0,-1-1 0 0 0,0 1 1 0 0,3-5-1 0 0,-4 5-526 0 0,0 0 1 0 0,0 0-1 0 0,0-1 0 0 0,2-3 1 0 0,-3 3-477 0 0,0 1 0 0 0,-1 0 1 0 0,1-1-1 0 0,0 1 0 0 0,-1-4 1 0 0,1-2-3377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8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 0 0 0,'0'0'18440'0'0,"1"3"-18089"0"0,5 35 804 0 0,-1 1 0 0 0,0 44 1 0 0,-4-15-274 0 0,-10 80 1 0 0,-19 67-245 0 0,19-152-451 0 0,-1 31 19 0 0,3 117 1 0 0,10-145-106 0 0,3-1-1 0 0,16 70 1 0 0,-9-71-65 0 0,-4 1 1 0 0,1 71-1 0 0,-11-61-1970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9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24 18060 0 0,'0'0'4982'0'0,"-17"-1"-4868"0"0,-53-5-16 0 0,13 3 20 0 0,37 2-517 0 0,1-1 1 0 0,-27-5 0 0 0,46 7 246 0 0,0 0 1 0 0,-1 0 0 0 0,1 0 0 0 0,0 0 0 0 0,-1 0-1 0 0,1 0 1 0 0,0 0 0 0 0,-1 0 0 0 0,1 0-1 0 0,0-1 1 0 0,0 1 0 0 0,-1 0 0 0 0,1 0-1 0 0,0 0 1 0 0,0-1 0 0 0,-1 1 0 0 0,1 0-1 0 0,0 0 1 0 0,0 0 0 0 0,0-1 0 0 0,-1 1-1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9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17964 0 0,'0'0'4964'0'0,"8"21"-4479"0"0,23 67-102 0 0,-21-56-135 0 0,-10-18-28 0 0,0-6-116 0 0,-1 1-100 0 0,0-1-1 0 0,0 1 1 0 0,-1 0 0 0 0,0-1-1 0 0,-1 0 1 0 0,-6 15 0 0 0,-3 11-6990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9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10 4504 0 0,'0'0'822'0'0,"0"0"-321"0"0,0 0 258 0 0,0 0 160 0 0,0 0 114 0 0,0 0 79 0 0,0 0-70 0 0,0 0-248 0 0,-7-9-1005 0 0,28 130 2045 0 0,-20-117-1733 0 0,0 0 0 0 0,0 0 0 0 0,0 0 0 0 0,1 0 0 0 0,0-1 0 0 0,0 1 0 0 0,0 0 0 0 0,0-1 0 0 0,0 0 0 0 0,0 1 0 0 0,1-1 0 0 0,0 0 0 0 0,0 0 0 0 0,0 0 0 0 0,0-1 0 0 0,0 1 1 0 0,0-1-1 0 0,1 0 0 0 0,-1 0 0 0 0,1 0 0 0 0,-1 0 0 0 0,1 0 0 0 0,0-1 0 0 0,0 0 0 0 0,0 1 0 0 0,0-2 0 0 0,0 1 0 0 0,1 0-101 0 0,0-4 26 0 0,-1 1 1 0 0,-1-1-1 0 0,1 0 0 0 0,0 0 0 0 0,-1 0 0 0 0,1-1 1 0 0,-1 0-1 0 0,0 1 0 0 0,0-1 0 0 0,-1 0 0 0 0,1 0 1 0 0,-1 0-1 0 0,0-1 0 0 0,0 1 0 0 0,0-1 0 0 0,0 1 1 0 0,-1-1-1 0 0,0 1 0 0 0,0-1 0 0 0,0 0 0 0 0,-1 0 1 0 0,1 1-1 0 0,-1-1 0 0 0,0 0 0 0 0,-1 0 1 0 0,1 0-1 0 0,-1 1 0 0 0,0-1 0 0 0,0 0-26 0 0,1 2-5 0 0,25 107-250 0 0,-25-93-311 0 0,8 41 1598 0 0,-1-42-3968 0 0,4-9-3771 0 0,-2-6-514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0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0 15339 0 0,'0'0'5675'0'0,"1"22"-5020"0"0,4 73-81 0 0,-2 124 1603 0 0,-3-155-1796 0 0,-6 96 210 0 0,1-53-411 0 0,-4 77 27 0 0,1-40-46 0 0,8-123-142 0 0,-2 177 96 0 0,3-185-222 0 0,0-1 1 0 0,1 1-1 0 0,1 0 1 0 0,0-1-1 0 0,8 23 1 0 0,-11-35 57 0 0,0 0 0 0 0,0 1 0 0 0,0-1 1 0 0,0 0-1 0 0,0 0 0 0 0,0 0 0 0 0,0 0 1 0 0,0 0-1 0 0,0 0 0 0 0,0 0 0 0 0,0 0 1 0 0,0 0-1 0 0,0 1 0 0 0,0-1 0 0 0,1 0 1 0 0,-1 0-1 0 0,0 0 0 0 0,0 0 0 0 0,0 0 0 0 0,0 0 1 0 0,0 0-1 0 0,0 0 0 0 0,0 0 0 0 0,0 0 1 0 0,0 0-1 0 0,0 0 0 0 0,0 1 0 0 0,0-1 1 0 0,0 0-1 0 0,0 0 0 0 0,1 0 0 0 0,-1 0 0 0 0,0 0 1 0 0,0 0-1 0 0,0 0 0 0 0,0 0 0 0 0,0 0 1 0 0,0 0-1 0 0,0 0 0 0 0,0 0 0 0 0,0 0 1 0 0,1 0-1 0 0,-1 0 0 0 0,0 0 0 0 0,0 0 1 0 0,0 0-1 0 0,0 0 0 0 0,0 0 0 0 0,0 0 0 0 0,0 0 1 0 0,0 0-1 0 0,0 0 0 0 0,1 0 0 0 0,-1 0 1 0 0,0 0-1 0 0,0 0 0 0 0,0-1 0 0 0,0 1 1 0 0,0 0-1 0 0,0 0 0 0 0,0 0 0 0 0,0 0 1 0 0,0 0-1 0 0,0 0 0 0 0,0 0 0 0 0,0 0 0 0 0,0 0 1 0 0,0 0-1 0 0,0-1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0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38 11723 0 0,'0'0'7552'0'0,"-21"-3"-7219"0"0,-66-11-111 0 0,51 9-136 0 0,-32-7-805 0 0,59 8-1394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1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8674 0 0,'0'0'7468'0'0,"4"23"-6201"0"0,12 70-175 0 0,-14-87-842 0 0,-1 0 0 0 0,0 0-1 0 0,-1 0 1 0 0,1 0-1 0 0,-2 12 1 0 0,1-12-7 0 0,-1-1-130 0 0,-1 0 1 0 0,1 0 0 0 0,-1 0 0 0 0,0 0 0 0 0,-1 0-1 0 0,1 0 1 0 0,-1 0 0 0 0,0-1 0 0 0,0 1-1 0 0,0-1 1 0 0,-1 0 0 0 0,-5 6 0 0 0,8-10-306 0 0,1 1 1 0 0,-1 0 0 0 0,0-1 0 0 0,0 1-1 0 0,0-1 1 0 0,1 1 0 0 0,-1-1-1 0 0,0 1 1 0 0,0-1 0 0 0,0 0 0 0 0,-1 1-1 0 0,-2 0-3324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1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 17084 0 0,'0'0'4237'0'0,"3"0"-4312"0"0,-2 0 86 0 0,1 0-1 0 0,-1 1 1 0 0,0-1 0 0 0,0 0 0 0 0,0 1 0 0 0,0-1-1 0 0,0 1 1 0 0,0-1 0 0 0,0 1 0 0 0,0-1 0 0 0,0 1-1 0 0,0-1 1 0 0,0 1 0 0 0,1 1 0 0 0,-1 0 6 0 0,0 0 0 0 0,0-1 0 0 0,0 1 0 0 0,0 0 0 0 0,-1 0 0 0 0,1-1 0 0 0,0 1 0 0 0,-1 0 0 0 0,0 0 0 0 0,1 3 0 0 0,0 0 4 0 0,0 0 0 0 0,-1 0 0 0 0,1-1 1 0 0,-1 1-1 0 0,0 0 0 0 0,-1 0 0 0 0,1 0 0 0 0,-1 0 0 0 0,0-1 0 0 0,0 1 0 0 0,0 0 0 0 0,-1-1 0 0 0,0 1 0 0 0,1-1 0 0 0,-2 1 0 0 0,1-1 0 0 0,0 0 0 0 0,-5 5 0 0 0,-1 0 64 0 0,-16 11-1 0 0,15-13 21 0 0,-13 14-1 0 0,23-21-44 0 0,-1 0 0 0 0,0 0 0 0 0,1 1-1 0 0,-1-1 1 0 0,1 0 0 0 0,-1 0 0 0 0,0 1 0 0 0,1-1 0 0 0,-1 0 0 0 0,1 0 0 0 0,-1 0 0 0 0,0 0 0 0 0,1 0 0 0 0,-1 0-1 0 0,1 0 1 0 0,-1 0 0 0 0,1 0 0 0 0,-1 0 0 0 0,1 0 0 0 0,-1 0 0 0 0,1 0 0 0 0,15 0 119 0 0,37-4 197 0 0,2-1-173 0 0,-45 5-216 0 0,14-1 100 0 0,-22 1-135 0 0,-1 1 1 0 0,0-1-1 0 0,0 0 0 0 0,0 0 0 0 0,0 0 0 0 0,0 1 0 0 0,0-1 0 0 0,0 0 0 0 0,0 1 0 0 0,0-1 0 0 0,0 1 0 0 0,0-1 1 0 0,0 1-1 0 0,0 0 0 0 0,0-1 0 0 0,-1 1 0 0 0,2 1 0 0 0,-1-1-470 0 0,-1 0 1 0 0,0 0-1 0 0,1-1 1 0 0,-1 1-1 0 0,0 0 0 0 0,0 0 1 0 0,0 0-1 0 0,0 0 0 0 0,0 0 1 0 0,0-1-1 0 0,0 3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2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136 232 4057 0 0,'0'0'13039'0'0,"0"0"-12999"0"0,1 1 1 0 0,0 0 0 0 0,-1-1 0 0 0,1 1-1 0 0,0-1 1 0 0,-1 1 0 0 0,1-1 0 0 0,0 0-1 0 0,-1 1 1 0 0,3 0 0 0 0,6 0 100 0 0,1 1 1 0 0,0-1 0 0 0,0-1-1 0 0,0 0 1 0 0,0 0-1 0 0,10-2 1 0 0,-16 1-17 0 0,0 0 0 0 0,0 0 1 0 0,0 0-1 0 0,-1 0 0 0 0,1-1 0 0 0,-1 0 0 0 0,1 1 1 0 0,-1-1-1 0 0,1-1 0 0 0,-1 1 0 0 0,0 0 0 0 0,0-1 1 0 0,0 0-1 0 0,0 1 0 0 0,-1-1 0 0 0,1 0 0 0 0,-1 0 1 0 0,3-4-1 0 0,-3 3-90 0 0,0 0-1 0 0,0-1 1 0 0,0 1 0 0 0,0 0-1 0 0,-1-1 1 0 0,0 1 0 0 0,0-1 0 0 0,0 1-1 0 0,0-1 1 0 0,0 1 0 0 0,-1-1-1 0 0,0 0 1 0 0,0 1 0 0 0,-1-1 0 0 0,1 0-1 0 0,-1 1 1 0 0,0-1 0 0 0,0 1-1 0 0,0-1 1 0 0,-1 1 0 0 0,0 0 0 0 0,1-1-1 0 0,-1 1 1 0 0,-1 0 0 0 0,1 0-1 0 0,-1 0 1 0 0,0 1 0 0 0,1-1 0 0 0,-8-6-1 0 0,3 3-1 0 0,-1 0 0 0 0,0 0 0 0 0,-1 1 1 0 0,1 0-1 0 0,-1 1 0 0 0,0 0 0 0 0,-14-6 0 0 0,20 9-12 0 0,-1 1 0 0 0,1 0 1 0 0,0 0-1 0 0,-1 1 1 0 0,1-1-1 0 0,-1 1 0 0 0,1 0 1 0 0,0-1-1 0 0,-1 1 0 0 0,1 1 1 0 0,-1-1-1 0 0,1 0 1 0 0,0 1-1 0 0,-1 0 0 0 0,1 0 1 0 0,0 0-1 0 0,-1 0 0 0 0,1 0 1 0 0,0 1-1 0 0,0 0 1 0 0,0-1-1 0 0,0 1 0 0 0,0 0 1 0 0,1 0-1 0 0,-5 5 1 0 0,-6 6 15 0 0,1 1 0 0 0,1 1 0 0 0,0-1 0 0 0,1 2 0 0 0,1 0 0 0 0,1 0 0 0 0,-14 34 0 0 0,21-48-19 0 0,1 0 1 0 0,-1 0 0 0 0,0 1 0 0 0,1-1 0 0 0,0 0 0 0 0,-1 0 0 0 0,1 1-1 0 0,0-1 1 0 0,0 0 0 0 0,0 0 0 0 0,1 1 0 0 0,-1-1 0 0 0,0 0-1 0 0,2 3 1 0 0,-1-3 16 0 0,0-1-1 0 0,0 1 1 0 0,0 0-1 0 0,0-1 1 0 0,0 1-1 0 0,1-1 1 0 0,-1 1-1 0 0,1-1 1 0 0,-1 0-1 0 0,1 0 1 0 0,-1 1 0 0 0,1-1-1 0 0,0 0 1 0 0,-1 0-1 0 0,1-1 1 0 0,3 2-1 0 0,6 2 124 0 0,1 0-1 0 0,0-1 1 0 0,0-1-1 0 0,15 2 1 0 0,13-1-1681 0 0,-3-2-5633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3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147 210 4873 0 0,'0'0'9601'0'0,"2"1"-9101"0"0,4 0 722 0 0,-1 0 0 0 0,0-1 0 0 0,11 1 0 0 0,-9-2-1046 0 0,1 0-1 0 0,-1 0 1 0 0,1-1 0 0 0,-1 0 0 0 0,0 0 0 0 0,0 0 0 0 0,0-1 0 0 0,9-5 0 0 0,-14 7-100 0 0,0 0 0 0 0,0 0 0 0 0,0-1 1 0 0,0 1-1 0 0,0-1 0 0 0,0 0 0 0 0,0 0 1 0 0,-1 0-1 0 0,1 1 0 0 0,-1-1 0 0 0,0-1 1 0 0,1 1-1 0 0,-1 0 0 0 0,0 0 0 0 0,0 0 1 0 0,0-1-1 0 0,1-3 0 0 0,-1 0-12 0 0,0 0 0 0 0,0 0-1 0 0,-1 0 1 0 0,0 0 0 0 0,-1-12 0 0 0,1 14-64 0 0,-1-1 1 0 0,0 1-1 0 0,-1 0 1 0 0,1 0-1 0 0,-1-1 1 0 0,0 1-1 0 0,0 0 1 0 0,0 1-1 0 0,-3-5 1 0 0,1 2 0 0 0,0 1 0 0 0,-1-1 1 0 0,1 1-1 0 0,-1 0 1 0 0,-6-5-1 0 0,7 7 8 0 0,0 0 0 0 0,0 1 0 0 0,1-1 0 0 0,-2 1 0 0 0,1 0 0 0 0,0 0 0 0 0,0 1 0 0 0,-1-1 0 0 0,1 1 0 0 0,-1 0 0 0 0,1 0 0 0 0,-1 0 0 0 0,0 1 0 0 0,1-1 0 0 0,-1 1 0 0 0,0 0 0 0 0,1 1 0 0 0,-1-1 0 0 0,0 1 0 0 0,1 0 0 0 0,-1 0 0 0 0,1 0 0 0 0,0 1 0 0 0,-1-1 0 0 0,1 1 0 0 0,0 0 0 0 0,0 1 0 0 0,0-1 0 0 0,0 1 0 0 0,-5 4 0 0 0,-4 4 1 0 0,1 1-1 0 0,0 1 1 0 0,-13 17 0 0 0,21-24-4 0 0,0 0 0 0 0,0 0 0 0 0,0 1 0 0 0,1 0 1 0 0,0-1-1 0 0,0 1 0 0 0,1 0 0 0 0,0 0 0 0 0,0 0 0 0 0,-1 10 0 0 0,4-15 24 0 0,-1 1-1 0 0,0-1 1 0 0,1 0-1 0 0,-1 1 0 0 0,1-1 1 0 0,-1 1-1 0 0,1-1 1 0 0,0 0-1 0 0,0 0 1 0 0,0 1-1 0 0,1-1 0 0 0,-1 0 1 0 0,0 0-1 0 0,1 0 1 0 0,-1 0-1 0 0,1 0 0 0 0,0-1 1 0 0,0 1-1 0 0,0 0 1 0 0,-1-1-1 0 0,2 0 0 0 0,2 3 1 0 0,6 2 34 0 0,0 0 1 0 0,0-1-1 0 0,12 5 1 0 0,-22-10-67 0 0,10 5-562 0 0,13 3 326 0 0,-7-5-8756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6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511 11 12267 0 0,'0'0'11107'0'0,"-25"1"-10591"0"0,-85 2-115 0 0,-52-10 398 0 0,82 1-578 0 0,-48 4-1358 0 0,123 4-1906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7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553 94 8554 0 0,'0'0'13215'0'0,"-13"-4"-12854"0"0,-45-10-25 0 0,36 9-68 0 0,-31-2-1 0 0,26 4-126 0 0,-70-7 93 0 0,39 5-529 0 0,0-2 1 0 0,-69-19 0 0 0,117 24-864 0 0,-11-3-1 0 0,13-1-3012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8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6561 0 0,'0'0'12194'0'0,"3"23"-11227"0"0,7 72-211 0 0,-8-84-542 0 0,-1-1 1 0 0,-1 0-1 0 0,0 1 1 0 0,0-1 0 0 0,-1 0-1 0 0,0 1 1 0 0,-4 13-1 0 0,-1 4 73 0 0,-1 11-35 0 0,-1 5-1024 0 0,4-15-10347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8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418 17 13811 0 0,'0'0'7550'0'0,"-13"0"-7150"0"0,-82 1 201 0 0,-122-8-219 0 0,125-4-9582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0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615 33 9689 0 0,'0'0'1345'0'0,"0"0"-1033"0"0,-8-1-70 0 0,-546-16 4325 0 0,502 7-4535 0 0,51 6-8456 0 0,17 3 2201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9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12843 0 0,'0'0'4161'0'0,"7"21"-2974"0"0,20 66-133 0 0,-18-49-134 0 0,-9-20-168 0 0,-1-4-334 0 0,0 1-355 0 0,0 0-1 0 0,-1-1 0 0 0,0 1 1 0 0,-9 26-1 0 0,7-18-2958 0 0,4-9-4397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0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2135 85 12891 0 0,'0'0'6260'0'0,"-13"17"-5829"0"0,-43 51 14 0 0,53-65-397 0 0,1-1 0 0 0,0 1 0 0 0,-1-1 0 0 0,1 0 0 0 0,-1 0 0 0 0,0 0 0 0 0,-5 2 0 0 0,7-3-15 0 0,0-1 1 0 0,-1 0-1 0 0,1 1 0 0 0,0-1 1 0 0,-1 0-1 0 0,1 0 1 0 0,0 0-1 0 0,-1 0 0 0 0,1 0 1 0 0,-2 0-1 0 0,-5-1 133 0 0,-12 1 83 0 0,-1-1 0 0 0,1-1 0 0 0,0-1 0 0 0,-22-5 0 0 0,-78-29 37 0 0,4 2-374 0 0,95 30 109 0 0,0 0-1 0 0,0 2 0 0 0,-35-1 1 0 0,51 4-28 0 0,0 0 1 0 0,0 0-1 0 0,-1 0 1 0 0,1 1-1 0 0,0-1 1 0 0,0 1-1 0 0,0 1 1 0 0,0-1 0 0 0,0 1-1 0 0,0-1 1 0 0,0 2-1 0 0,0-1 1 0 0,-4 3-1 0 0,3-1-4 0 0,1 1 0 0 0,-1-1 0 0 0,1 1-1 0 0,0 0 1 0 0,1 0 0 0 0,-5 6 0 0 0,8-9 17 0 0,-1 0 1 0 0,1 0 0 0 0,0 1-1 0 0,-1-1 1 0 0,1 0-1 0 0,0 1 1 0 0,0-1 0 0 0,1 1-1 0 0,-1-1 1 0 0,0 1-1 0 0,1-1 1 0 0,0 1-1 0 0,-1 0 1 0 0,1-1 0 0 0,0 1-1 0 0,0-1 1 0 0,1 1-1 0 0,-1 0 1 0 0,1 2-1 0 0,0-3 37 0 0,0-1-1 0 0,0 0 0 0 0,0 1 1 0 0,0-1-1 0 0,0 0 0 0 0,0 1 1 0 0,0-1-1 0 0,0 0 0 0 0,1 0 1 0 0,-1 0-1 0 0,0 0 0 0 0,1 0 1 0 0,-1 0-1 0 0,1 0 0 0 0,-1-1 1 0 0,1 1-1 0 0,-1-1 0 0 0,1 1 0 0 0,0-1 1 0 0,-1 1-1 0 0,1-1 0 0 0,0 0 1 0 0,-1 0-1 0 0,1 0 0 0 0,3 0 1 0 0,-5 0-28 0 0,1-1 1 0 0,-1 1-1 0 0,1-1 0 0 0,-1 1 1 0 0,0-1-1 0 0,0 0 1 0 0,1 1-1 0 0,-1-1 1 0 0,0 1-1 0 0,0-1 1 0 0,0 0-1 0 0,0 1 0 0 0,0-1 1 0 0,1 0-1 0 0,-1 1 1 0 0,0-1-1 0 0,0 1 1 0 0,-1-1-1 0 0,1-1 1 0 0,-1-13-80 0 0,-1 11 46 0 0,0 1 0 0 0,0-1-1 0 0,0 1 1 0 0,-1-1 0 0 0,1 1 0 0 0,-1 0 0 0 0,0 0 0 0 0,0 0-1 0 0,0 0 1 0 0,-6-4 0 0 0,-5-3 0 0 0,-18-9-1 0 0,30 18 20 0 0,-9-4 40 0 0,0-1-1 0 0,-1 2 1 0 0,0 0-1 0 0,0 0 1 0 0,0 1-1 0 0,-25-3 1 0 0,-77 2 633 0 0,96 4-580 0 0,-192 13 671 0 0,29-1-430 0 0,101-11-122 0 0,-131-15-1 0 0,-202-68 322 0 0,406 80-540 0 0,4 1-10 0 0,0 1 0 0 0,0-1 0 0 0,0 0 0 0 0,0 0 0 0 0,0 0 1 0 0,1 0-1 0 0,-1-1 0 0 0,-3-1 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4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28 4305 0 0,'0'0'12449'0'0,"5"-5"-12341"0"0,16-13-68 0 0,-20 18-32 0 0,0-1 0 0 0,0 0-1 0 0,0 1 1 0 0,0-1 0 0 0,0 1 0 0 0,0 0-1 0 0,0-1 1 0 0,0 1 0 0 0,0 0 0 0 0,1-1-1 0 0,-1 1 1 0 0,0 0 0 0 0,0 0 0 0 0,0 0-1 0 0,1 0 1 0 0,-1 0 0 0 0,0 0 0 0 0,0 1-1 0 0,2-1 1 0 0,0 1 40 0 0,0 1-1 0 0,0-1 1 0 0,0 0-1 0 0,0 1 1 0 0,2 2-1 0 0,-2-2 32 0 0,7 4 162 0 0,0 1 1 0 0,-1 1-1 0 0,0-1 0 0 0,-1 1 1 0 0,11 14-1 0 0,-16-19-153 0 0,0 0 1 0 0,0 1-1 0 0,-1 0 1 0 0,0-1-1 0 0,0 1 0 0 0,0 0 1 0 0,0 0-1 0 0,-1 0 1 0 0,1 0-1 0 0,-1 1 0 0 0,0-1 1 0 0,0 0-1 0 0,-1 0 1 0 0,1 1-1 0 0,-1-1 1 0 0,0 1-1 0 0,-1 7 0 0 0,0-9-20 0 0,0-1-1 0 0,0 1 0 0 0,0-1 0 0 0,0 1 1 0 0,0-1-1 0 0,-1 0 0 0 0,0 1 0 0 0,1-1 1 0 0,-1 0-1 0 0,0 0 0 0 0,0 0 0 0 0,0 0 1 0 0,0 0-1 0 0,0-1 0 0 0,-1 1 0 0 0,1-1 1 0 0,0 1-1 0 0,-1-1 0 0 0,-3 2 0 0 0,-5 1-14 0 0,-1 1-1 0 0,1-2 1 0 0,-13 3-1 0 0,-27 2-1474 0 0,34-6-1617 0 0,0-2-3642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4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11578 0 0,'0'0'10451'0'0,"-12"21"-10045"0"0,-38 69-103 0 0,45-81-267 0 0,3-6 2 0 0,0 1 0 0 0,0-1 0 0 0,0 1 0 0 0,1-1 1 0 0,-1 1-1 0 0,-1 5 0 0 0,2-4 11 0 0,0-3-38 0 0,1 0 1 0 0,0 0-1 0 0,-1 0 0 0 0,1 0 0 0 0,0 0 0 0 0,0 0 1 0 0,0 0-1 0 0,0 0 0 0 0,0 0 0 0 0,1 0 0 0 0,-1 0 1 0 0,1 0-1 0 0,-1 0 0 0 0,1 0 0 0 0,0 0 0 0 0,-1-1 1 0 0,1 1-1 0 0,2 2 0 0 0,-2-2-123 0 0,1-1-1 0 0,-1 1 1 0 0,1-1-1 0 0,-1 0 1 0 0,1 1-1 0 0,0-1 1 0 0,0 0 0 0 0,0 0-1 0 0,0 0 1 0 0,0 0-1 0 0,0-1 1 0 0,0 1-1 0 0,0 0 1 0 0,0-1 0 0 0,0 1-1 0 0,0-1 1 0 0,2 0-1 0 0,14 1-3203 0 0,-7 0-4473 0 0</inkml:trace>
  <inkml:trace contextRef="#ctx0" brushRef="#br0" timeOffset="1">283 217 16339 0 0,'0'0'7126'0'0,"0"17"-7095"0"0,-1 81-505 0 0,0-87-1728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5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133 226 19524 0 0,'0'0'1240'0'0,"-124"-24"-8761"0"0,116 23 1504 0 0</inkml:trace>
  <inkml:trace contextRef="#ctx0" brushRef="#br0" timeOffset="1">355 32 18548 0 0,'0'0'301'0'0,"12"-6"-1644"0"0,40-18 1469 0 0,-51 24-105 0 0,1-1 0 0 0,-1 1 0 0 0,1 0 0 0 0,-1-1-1 0 0,1 1 1 0 0,-1 0 0 0 0,1 0 0 0 0,-1 0 0 0 0,1 0 0 0 0,-1 0 0 0 0,1 1 0 0 0,-1-1 0 0 0,1 0 0 0 0,-1 1 0 0 0,1-1 0 0 0,-1 1 0 0 0,0-1 0 0 0,1 1 0 0 0,-1 0 0 0 0,0-1 0 0 0,1 1 0 0 0,-1 0-1 0 0,0 0 1 0 0,0 0 0 0 0,2 2 0 0 0,2 1 114 0 0,3 2 34 0 0,0 0 0 0 0,-1 1 0 0 0,0-1 0 0 0,0 2 0 0 0,-1-1 0 0 0,0 1 0 0 0,7 11 0 0 0,-10-15-136 0 0,0 1 0 0 0,-1-1 0 0 0,0 1 0 0 0,0 0 0 0 0,0 0 0 0 0,0 0 0 0 0,-1 0 0 0 0,0 0 1 0 0,0 0-1 0 0,0 0 0 0 0,-1 0 0 0 0,0 0 0 0 0,0 1 0 0 0,0-1 0 0 0,-2 8 0 0 0,1-10 8 0 0,0 0-1 0 0,0 0 0 0 0,-1 0 0 0 0,1 0 0 0 0,-1 0 0 0 0,0 0 1 0 0,0 0-1 0 0,0-1 0 0 0,0 1 0 0 0,0-1 0 0 0,-1 0 1 0 0,1 1-1 0 0,-1-1 0 0 0,1 0 0 0 0,-1 0 0 0 0,-5 2 1 0 0,2-1-737 0 0,0 0 1 0 0,-12 4 0 0 0,-11 0-8629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5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0 16115 0 0,'0'0'5722'0'0,"-6"20"-5585"0"0,-18 61-48 0 0,17-53-24 0 0,6-21-11 0 0,2 1-43 0 0,-1-7-98 0 0,0 0 1 0 0,0 1-1 0 0,1-1 1 0 0,-1 0-1 0 0,0 0 1 0 0,0 0-1 0 0,1 0 1 0 0,-1 1 0 0 0,1-1-1 0 0,-1 0 1 0 0,1 0-1 0 0,-1 0 1 0 0,2 1-1 0 0,2 2-3282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55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15339 0 0,'0'0'5107'0'0,"16"2"-5013"0"0,52 6 30 0 0,-64-7-95 0 0,0-1-1 0 0,0 1 0 0 0,0 0 0 0 0,6 3 0 0 0,-9-4-16 0 0,-1 0 0 0 0,1 1 0 0 0,0-1 0 0 0,-1 1 0 0 0,1-1 0 0 0,-1 1 0 0 0,1-1 0 0 0,-1 1 0 0 0,1-1 0 0 0,-1 1 0 0 0,1 0 0 0 0,0 0-1 0 0,3 5 116 0 0,-1-4-76 0 0,-1 1-1 0 0,1-1 1 0 0,-1 1-1 0 0,0 0 0 0 0,0 0 1 0 0,0 0-1 0 0,0 0 1 0 0,0 0-1 0 0,-1 0 1 0 0,1 0-1 0 0,-1 0 1 0 0,0 1-1 0 0,0-1 0 0 0,0 1 1 0 0,-1-1-1 0 0,1 0 1 0 0,-1 1-1 0 0,0-1 1 0 0,0 1-1 0 0,0-1 1 0 0,0 1-1 0 0,-1 3 0 0 0,0-5-21 0 0,0 1 0 0 0,0-1 0 0 0,0 1-1 0 0,0-1 1 0 0,0 0 0 0 0,-1 0 0 0 0,1 1-1 0 0,-1-1 1 0 0,0 0 0 0 0,1-1-1 0 0,-1 1 1 0 0,0 0 0 0 0,-4 2 0 0 0,-4 4 114 0 0,-16 8 1 0 0,19-12-107 0 0,-45 27-86 0 0,50-27 242 0 0,7-2-66 0 0,11-1 13 0 0,-11 0-99 0 0,73-1 624 0 0,-20-1-2250 0 0,-20 4-5428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8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0 0 0,'0'0'11780'0'0,"6"4"-11171"0"0,-2-1-492 0 0,-1-1-6 0 0,1 0 0 0 0,-1 1 1 0 0,1-1-1 0 0,-1 1 1 0 0,0 0-1 0 0,0 0 0 0 0,0 0 1 0 0,-1 1-1 0 0,1-1 1 0 0,2 6-1 0 0,13 25 1487 0 0,27 72 0 0 0,-40-91-1416 0 0,-1-1 1 0 0,0 1-1 0 0,-1 0 1 0 0,-1 0-1 0 0,-1 0 1 0 0,0 0-1 0 0,-1 0 1 0 0,-1 18-1 0 0,-1-25-103 0 0,0 0 0 0 0,0-1-1 0 0,-1 1 1 0 0,0 0 0 0 0,0-1-1 0 0,-1 0 1 0 0,0 0 0 0 0,0 0 0 0 0,-6 8-1 0 0,-3 1-179 0 0,-1 0-1 0 0,-21 19 1 0 0,2-8-1723 0 0,10-11-2877 0 0,11-7-4345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09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7746 0 0,'0'0'7551'0'0,"3"20"-6735"0"0,7 63-21 0 0,-9-76-640 0 0,-1-1 1 0 0,0 0-1 0 0,0 0 1 0 0,0 0 0 0 0,-1 1-1 0 0,-2 9 1 0 0,-1 0 252 0 0,0 20 134 0 0,1-1 0 0 0,2 1 0 0 0,1-1 0 0 0,1 1 0 0 0,3-1 0 0 0,10 50 0 0 0,-13-80-480 0 0,1 1 0 0 0,-1-1 0 0 0,1 0 0 0 0,1 0 0 0 0,-1-1 0 0 0,1 1 0 0 0,-1 0 0 0 0,1-1-1 0 0,1 1 1 0 0,4 4 0 0 0,-2-3-258 0 0,1 0 0 0 0,0 0 0 0 0,0-1 0 0 0,0 0-1 0 0,12 5 1 0 0,14 10-5760 0 0,-27-16 2602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5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0 0 0,'0'0'1280'0'0,"5"-4"-1328"0"0,-5 3-184 0 0,1 1-264 0 0,0 0-8 0 0,1 0 504 0 0,0 0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2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2 9533 0 0,'0'0'1861'0'0,"0"0"-1343"0"0,-7-1-217 0 0,4 0-259 0 0,-1 1 0 0 0,1 0 0 0 0,0 0 0 0 0,-1 0 0 0 0,1 1 0 0 0,0-1 0 0 0,0 1 0 0 0,-1 0 0 0 0,1-1 0 0 0,0 2 0 0 0,0-1 0 0 0,0 0 0 0 0,0 0 0 0 0,0 1 0 0 0,0 0-1 0 0,0 0 1 0 0,1 0 0 0 0,-1 0 0 0 0,1 0 0 0 0,-1 0 0 0 0,1 0 0 0 0,0 1 0 0 0,0-1 0 0 0,0 1 0 0 0,0 0 0 0 0,0 0 0 0 0,0 0 0 0 0,1 0 0 0 0,0 0 0 0 0,-1 1-42 0 0,0-2 64 0 0,0 0 0 0 0,-1 1 0 0 0,1-1 0 0 0,1 1 0 0 0,-1 0 0 0 0,0-1 0 0 0,1 1 0 0 0,-1 0 0 0 0,1 0 0 0 0,0 0 0 0 0,0 0 1 0 0,0 0-1 0 0,0 1 0 0 0,1-1 0 0 0,-1 0 0 0 0,1 0 0 0 0,0 0 0 0 0,0 1 0 0 0,0-1 0 0 0,0 0 0 0 0,1 0 0 0 0,-1 0 0 0 0,1 1 0 0 0,0-1 0 0 0,0 0 0 0 0,0 0 0 0 0,0 0 0 0 0,0 0 0 0 0,1 0 1 0 0,-1 0-1 0 0,1-1 0 0 0,0 1 0 0 0,0 0 0 0 0,0-1 0 0 0,0 0 0 0 0,0 1 0 0 0,1-1 0 0 0,-1 0 0 0 0,1 0 0 0 0,-1 0 0 0 0,1 0 0 0 0,2 0-64 0 0,6 2 56 0 0,-1-2 0 0 0,1 1 0 0 0,-1-2 0 0 0,1 1 0 0 0,0-2 0 0 0,0 1 0 0 0,-1-1 0 0 0,1-1 0 0 0,0 0 0 0 0,0 0 0 0 0,-1-1 0 0 0,1-1 0 0 0,6-2-56 0 0,-10 1-2597 0 0,-3-1-2867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5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6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1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32 0 0 0,'0'0'13979'0'0,"0"-3"-13320"0"0,0 0-630 0 0,0 1 213 0 0,0 0-1 0 0,0 1 0 0 0,0-1 0 0 0,0 0 0 0 0,0 1 0 0 0,0-1 1 0 0,1-2-1 0 0,0 4-190 0 0,-1-1 0 0 0,0 0 1 0 0,1 1-1 0 0,-1-1 0 0 0,0 1 0 0 0,1-1 0 0 0,-1 1 1 0 0,1-1-1 0 0,-1 1 0 0 0,1-1 0 0 0,-1 1 1 0 0,1 0-1 0 0,-1-1 0 0 0,1 1 0 0 0,0-1 1 0 0,-1 1-1 0 0,1 0 0 0 0,-1 0 0 0 0,1 0 1 0 0,0-1-1 0 0,-1 1 0 0 0,1 0 0 0 0,0 0 1 0 0,-1 0-1 0 0,2 0 0 0 0,5 0 98 0 0,0 0 0 0 0,0 0 0 0 0,0 1 0 0 0,0-1 0 0 0,0 2 0 0 0,0-1 0 0 0,0 1 0 0 0,0 0 0 0 0,-1 1 0 0 0,1-1 0 0 0,8 6 0 0 0,-6-3-16 0 0,0 1 0 0 0,-1 0-1 0 0,1 1 1 0 0,-1 0 0 0 0,0 0 0 0 0,-1 1-1 0 0,7 8 1 0 0,-13-14-93 0 0,0-1 1 0 0,1 1-1 0 0,-1-1 0 0 0,0 1 0 0 0,0 0 0 0 0,0 0 0 0 0,0 0 1 0 0,-1 0-1 0 0,1-1 0 0 0,0 1 0 0 0,-1 0 0 0 0,0 0 1 0 0,1 0-1 0 0,-1 0 0 0 0,0 0 0 0 0,0 0 0 0 0,0 0 1 0 0,-1 4-1 0 0,1-3 11 0 0,-1-1 1 0 0,0 0-1 0 0,0 0 0 0 0,0 0 1 0 0,0 0-1 0 0,0 0 0 0 0,0-1 1 0 0,-1 1-1 0 0,1 0 1 0 0,-1 0-1 0 0,1-1 0 0 0,-1 1 1 0 0,0-1-1 0 0,0 1 0 0 0,1-1 1 0 0,-1 0-1 0 0,-2 1 0 0 0,-9 5-46 0 0,0-1 0 0 0,0-1 0 0 0,-1-1-1 0 0,1 1 1 0 0,-1-2 0 0 0,-26 4 0 0 0,-13-4-10007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2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5945 0 0,'0'0'14897'0'0,"-8"10"-14425"0"0,-26 31-60 0 0,30-36-313 0 0,0-1 0 0 0,1 1 1 0 0,0 0-1 0 0,0 0 0 0 0,0 0 0 0 0,0 0 0 0 0,1 1 1 0 0,0-1-1 0 0,0 1 0 0 0,0-1 0 0 0,1 1 0 0 0,-1 6 1 0 0,1-9-73 0 0,1 0 0 0 0,-1 0 0 0 0,1 0 0 0 0,0-1 0 0 0,0 1 0 0 0,0 0 0 0 0,0 0 0 0 0,1 0 0 0 0,-1 0 1 0 0,1 0-1 0 0,1 3 0 0 0,-1-4-8 0 0,0 0-1 0 0,0 0 1 0 0,0-1 0 0 0,0 1 0 0 0,0 0-1 0 0,1-1 1 0 0,-1 1 0 0 0,1-1 0 0 0,-1 0-1 0 0,1 1 1 0 0,0-1 0 0 0,-1 0 0 0 0,1 0-1 0 0,0 0 1 0 0,0 0 0 0 0,2 1 0 0 0,4 1-251 0 0,0 0 1 0 0,1-1-1 0 0,8 2 1 0 0,-8-2-4020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2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11923 0 0,'0'0'11291'0'0,"-4"21"-11044"0"0,-9 60-46 0 0,1-13-773 0 0,12-60-3942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3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21 12611 0 0,'0'0'8986'0'0,"-22"-1"-8896"0"0,-71-4-94 0 0,43 3-481 0 0,-4-1-2053 0 0,19-4-4949 0 0,27 5 1963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3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13 10826 0 0,'0'0'7018'0'0,"-142"-9"-6898"0"0,118 9-232 0 0,0-1-496 0 0,0 1-865 0 0,3-1-1367 0 0,7-1-2169 0 0,4 2-2913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6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1 2521 0 0,'0'0'14303'0'0,"-2"3"-13522"0"0,0 0-696 0 0,1-1 0 0 0,0 1 0 0 0,0 0 0 0 0,-1 0 0 0 0,2-1 0 0 0,-1 1 0 0 0,0 0 0 0 0,0 0 0 0 0,1 0 0 0 0,0 0 0 0 0,-1 0 0 0 0,1-1 0 0 0,0 1 0 0 0,1 0 0 0 0,-1 0 0 0 0,0 0 0 0 0,1 0 0 0 0,1 4 0 0 0,-1-2 9 0 0,1 0 0 0 0,0 0 0 0 0,0 0 0 0 0,1 0 0 0 0,-1 0 0 0 0,1 0 0 0 0,5 6 0 0 0,-7-9-60 0 0,1 0 1 0 0,1 0-1 0 0,-1-1 1 0 0,0 1-1 0 0,0 0 1 0 0,1-1-1 0 0,-1 1 1 0 0,1-1 0 0 0,-1 0-1 0 0,1 0 1 0 0,0 0-1 0 0,-1 0 1 0 0,1 0-1 0 0,0 0 1 0 0,0-1 0 0 0,2 1-1 0 0,0-1-18 0 0,0 1 0 0 0,0-1 0 0 0,0 0 1 0 0,0-1-1 0 0,0 1 0 0 0,-1-1 0 0 0,6-1 0 0 0,-8 2-15 0 0,0-1 0 0 0,0 0 0 0 0,0 0 0 0 0,0 0-1 0 0,0 0 1 0 0,0 0 0 0 0,0 0 0 0 0,-1 0 0 0 0,1-1 0 0 0,0 1 0 0 0,-1-1-1 0 0,1 1 1 0 0,-1-1 0 0 0,0 0 0 0 0,0 1 0 0 0,1-1 0 0 0,-1 0 0 0 0,1-3-1 0 0,0 0-8 0 0,0 0 0 0 0,-1 0-1 0 0,0 0 1 0 0,0 0-1 0 0,0-1 1 0 0,0 1 0 0 0,-1 0-1 0 0,0-1 1 0 0,-1-8-1 0 0,1 12 16 0 0,-1-1 0 0 0,0 1 0 0 0,1-1 0 0 0,-1 1 0 0 0,-1-1 0 0 0,1 1 0 0 0,0 0 0 0 0,0-1 0 0 0,-1 1 0 0 0,1 0 0 0 0,-1 0 0 0 0,-3-3 0 0 0,5 4 80 0 0,0 13 378 0 0,1-1 0 0 0,6 22 0 0 0,-2-9-125 0 0,-4-14-236 0 0,1 1 0 0 0,-2 0-1 0 0,1 0 1 0 0,-1-1 0 0 0,-1 1 0 0 0,0 0 0 0 0,-1 0 0 0 0,0-1 0 0 0,0 1 0 0 0,-1-1 0 0 0,0 0 0 0 0,-1 0-1 0 0,0 0 1 0 0,-1 0 0 0 0,0 0 0 0 0,-1-1 0 0 0,0 0 0 0 0,0 0 0 0 0,-1-1 0 0 0,-10 11 0 0 0,9-10-16 0 0,-2 0 0 0 0,1-1 1 0 0,-1 0-1 0 0,-20 11 0 0 0,24-15-425 0 0,-1-1 0 0 0,0 0 0 0 0,1 0 1 0 0,-1-1-1 0 0,0 0 0 0 0,0 0 0 0 0,-1-1 0 0 0,1 0 0 0 0,-13 0 0 0 0,17-1-570 0 0,-1 1-880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6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13 12747 0 0,'0'0'3655'0'0,"7"-2"-3340"0"0,20-7 48 0 0,-27 8-339 0 0,1 1 1 0 0,-1 0-1 0 0,1 0 1 0 0,0 0-1 0 0,-1 0 1 0 0,1 0-1 0 0,0 0 1 0 0,-1 0-1 0 0,1 0 1 0 0,0 0-1 0 0,-1 0 1 0 0,1 0-1 0 0,0 0 1 0 0,-1 0-1 0 0,1 1 1 0 0,0-1-1 0 0,-1 0 1 0 0,1 1-1 0 0,-1-1 1 0 0,1 0-1 0 0,-1 1 1 0 0,1-1-1 0 0,-1 0 1 0 0,1 1-1 0 0,-1-1 1 0 0,2 2-1 0 0,0 0 113 0 0,1 0-28 0 0,0 1 0 0 0,-1-1-1 0 0,1 1 1 0 0,-1 0-1 0 0,0-1 1 0 0,1 1 0 0 0,-1 0-1 0 0,0 1 1 0 0,-1-1-1 0 0,1 0 1 0 0,-1 0-1 0 0,1 1 1 0 0,-1-1 0 0 0,0 1-1 0 0,1 4 1 0 0,-2-5-40 0 0,1 0 0 0 0,-1 0 0 0 0,0 0 0 0 0,0 0 1 0 0,-1 0-1 0 0,1 0 0 0 0,0 0 0 0 0,-1 0 0 0 0,0-1 0 0 0,0 1 1 0 0,1 0-1 0 0,-2 0 0 0 0,1-1 0 0 0,0 1 0 0 0,-1 0 0 0 0,1-1 1 0 0,-1 0-1 0 0,1 1 0 0 0,-5 3 0 0 0,-6 5 130 0 0,2-1-148 0 0,0 0 1 0 0,0 1-1 0 0,1 0 0 0 0,0 0 1 0 0,-8 15-1 0 0,17-25-48 0 0,0-1 1 0 0,-1 0-1 0 0,1 1 0 0 0,0-1 0 0 0,0 1 1 0 0,0-1-1 0 0,0 1 0 0 0,0-1 1 0 0,-1 1-1 0 0,1-1 0 0 0,0 1 0 0 0,0-1 1 0 0,0 1-1 0 0,0-1 0 0 0,0 1 1 0 0,1-1-1 0 0,-1 1 0 0 0,0-1 0 0 0,0 1 1 0 0,0-1-1 0 0,0 1 0 0 0,1-1 1 0 0,-1 1-1 0 0,0-1 0 0 0,0 1 1 0 0,1-1-1 0 0,-1 0 0 0 0,0 1 0 0 0,0-1 1 0 0,1 0-1 0 0,-1 1 0 0 0,1-1 1 0 0,-1 0-1 0 0,0 1 0 0 0,1-1 0 0 0,-1 0 1 0 0,1 1-1 0 0,-1-1 0 0 0,1 0 1 0 0,-1 0-1 0 0,1 0 0 0 0,-1 0 1 0 0,1 1-1 0 0,-1-1 0 0 0,1 0 0 0 0,-1 0 1 0 0,1 0-1 0 0,5 1 40 0 0,0-1 1 0 0,-1 1-1 0 0,9-1 0 0 0,-7 0-33 0 0,33-1-84 0 0,-9 0 1050 0 0,-10 2-3132 0 0,-5 1-2829 0 0,0 2-3974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7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45 6369 0 0,'0'0'15654'0'0,"0"-7"-15512"0"0,2-22-54 0 0,-2 29-86 0 0,0-1 1 0 0,1 0-1 0 0,-1 1 1 0 0,0-1 0 0 0,1 1-1 0 0,-1-1 1 0 0,1 1-1 0 0,-1-1 1 0 0,1 1-1 0 0,-1 0 1 0 0,1-1-1 0 0,-1 1 1 0 0,1-1-1 0 0,-1 1 1 0 0,1 0 0 0 0,0 0-1 0 0,-1-1 1 0 0,1 1-1 0 0,0 0 1 0 0,-1 0-1 0 0,1 0 1 0 0,-1 0-1 0 0,1-1 1 0 0,0 1 0 0 0,-1 0-1 0 0,1 0 1 0 0,0 0-1 0 0,-1 1 1 0 0,1-1-1 0 0,0 0 1 0 0,-1 0-1 0 0,1 0 1 0 0,0 1 0 0 0,4-1 18 0 0,5 0 58 0 0,-1 1 1 0 0,1 0-1 0 0,0 1 1 0 0,-1 0-1 0 0,1 0 1 0 0,-1 1-1 0 0,16 7 1 0 0,-19-7-20 0 0,-1 0 0 0 0,1 0-1 0 0,0 0 1 0 0,-1 1 0 0 0,0 0 0 0 0,0 0 0 0 0,0 0-1 0 0,0 1 1 0 0,0 0 0 0 0,-1 0 0 0 0,0 0 0 0 0,5 9-1 0 0,-7-12-48 0 0,-1 0 0 0 0,0 0 0 0 0,0 1 0 0 0,-1-1 0 0 0,1 0 0 0 0,0 0-1 0 0,-1 1 1 0 0,0-1 0 0 0,1 0 0 0 0,-1 1 0 0 0,0-1 0 0 0,0 1 0 0 0,0-1-1 0 0,0 0 1 0 0,-1 1 0 0 0,1-1 0 0 0,-1 0 0 0 0,1 1 0 0 0,-3 3 0 0 0,1-2 5 0 0,0 0 1 0 0,-1 0-1 0 0,0 0 1 0 0,1 0 0 0 0,-2-1-1 0 0,1 1 1 0 0,0-1 0 0 0,-8 6-1 0 0,2-3 53 0 0,0 1-1 0 0,0-2 0 0 0,-14 7 1 0 0,-6-1-2607 0 0,25-10-66 0 0,-1 0 0 0 0,1-1 0 0 0,-10 2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1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88 3572 0 0,'0'0'7633'0'0,"0"0"-6925"0"0,0 0-464 0 0,0 0-244 0 0,-38 3 588 0 0,21-3-88 0 0,-5-3 72 0 0,2 2-152 0 0,-2-1-268 0 0,2-1-152 0 0,1 2 8 0 0,3-2-8 0 0,0 0-76 0 0,3 1-408 0 0,0-2-356 0 0,5 0-312 0 0,3 1-976 0 0,2 0-2265 0 0</inkml:trace>
  <inkml:trace contextRef="#ctx0" brushRef="#br0" timeOffset="266.67">135 1 5032 0 0,'0'0'4674'0'0,"0"0"-3324"0"0,3 5-1068 0 0,3 7 81 0 0,-1-1 1 0 0,0 0-1 0 0,-1 1 1 0 0,0 0-1 0 0,-1 0 1 0 0,0 0-1 0 0,-1 0 1 0 0,-1 1-1 0 0,0-1 1 0 0,0 1-1 0 0,-1-1 1 0 0,-1 0-1 0 0,0 1 1 0 0,-1-1-1 0 0,-1 5-363 0 0,3-11-914 0 0,0-5-7994 0 0,4-4 1940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7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0 9786 0 0,'0'0'10598'0'0,"-5"18"-10314"0"0,-14 57-52 0 0,13-50-82 0 0,8-16-19 0 0,-1-5-77 0 0,0-1-27 0 0,1 0 0 0 0,-1-1 0 0 0,1 1 0 0 0,-1-1 0 0 0,1 1-1 0 0,0-1 1 0 0,0 0 0 0 0,0 0 0 0 0,0 1 0 0 0,0-1 0 0 0,1-1 0 0 0,-1 1-1 0 0,1 0 1 0 0,-1-1 0 0 0,1 1 0 0 0,0-1 0 0 0,-1 0 0 0 0,6 2 0 0 0,6 2-422 0 0,0-1-1 0 0,19 3 1 0 0,-30-7 237 0 0,14 5-3008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8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9 7106 0 0,'0'0'8921'0'0,"-6"-1"-8582"0"0,3 0-330 0 0,-17-3 341 0 0,19 3-167 0 0,3 0 46 0 0,16 1 383 0 0,-14 0-437 0 0,1 0 0 0 0,-1 0-1 0 0,0 1 1 0 0,1 0 0 0 0,-1 0-1 0 0,0 0 1 0 0,0 1 0 0 0,6 2 0 0 0,-8-4-123 0 0,-1 1 0 0 0,1 0 1 0 0,-1 0-1 0 0,1 0 1 0 0,-1 0-1 0 0,1 0 1 0 0,-1 0-1 0 0,0 1 1 0 0,1-1-1 0 0,-1 0 1 0 0,0 1-1 0 0,0-1 1 0 0,0 1-1 0 0,0-1 1 0 0,0 1-1 0 0,0 0 1 0 0,-1-1-1 0 0,1 1 1 0 0,-1 0-1 0 0,1-1 0 0 0,-1 1 1 0 0,1 3-1 0 0,-1 0 21 0 0,0 0-1 0 0,-1-1 0 0 0,0 1 0 0 0,1-1 1 0 0,-2 1-1 0 0,1-1 0 0 0,0 1 0 0 0,-1-1 1 0 0,0 0-1 0 0,0 0 0 0 0,0 1 0 0 0,-5 5 1 0 0,1 1 66 0 0,3-6-83 0 0,1-1 0 0 0,0 1 0 0 0,0 0 0 0 0,0 0 0 0 0,1-1 0 0 0,0 1 0 0 0,0 0 0 0 0,0 1 0 0 0,0-1 0 0 0,1 9 0 0 0,0-13-35 0 0,0 0-1 0 0,1 0 1 0 0,-1 0-1 0 0,0 0 1 0 0,1 0-1 0 0,-1 0 1 0 0,0 0-1 0 0,1 0 1 0 0,-1 0-1 0 0,1 0 0 0 0,-1-1 1 0 0,1 1-1 0 0,0 0 1 0 0,-1 0-1 0 0,1-1 1 0 0,0 1-1 0 0,0 0 1 0 0,-1-1-1 0 0,1 1 1 0 0,0-1-1 0 0,0 1 0 0 0,0-1 1 0 0,0 1-1 0 0,0-1 1 0 0,0 0-1 0 0,0 1 1 0 0,0-1-1 0 0,-1 0 1 0 0,1 0-1 0 0,0 0 1 0 0,2 1-1 0 0,4 0 33 0 0,1-1 1 0 0,-1 1-1 0 0,9-1 1 0 0,-10 0-96 0 0,4 0-601 0 0,8 0-538 0 0,-12-1-3029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8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247 174 14795 0 0,'0'0'6730'0'0,"-126"-6"-6586"0"0,104 4-144 0 0,2-2-96 0 0,-1 2-280 0 0,4-2-425 0 0,3 1-615 0 0,-2-2-1016 0 0,6 3-2209 0 0</inkml:trace>
  <inkml:trace contextRef="#ctx0" brushRef="#br0" timeOffset="1">243 17 13635 0 0,'0'0'5297'0'0,"-132"-11"-5201"0"0,110 10-424 0 0,-1 0-688 0 0,3 1-1065 0 0,0-1-1703 0 0,4 0-2194 0 0,6 0 137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9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32 6209 0 0,'0'0'8098'0'0,"4"-5"-8206"0"0,16-15 133 0 0,-19 19 4 0 0,1 0 0 0 0,-1 0-1 0 0,1 1 1 0 0,0-1 0 0 0,-1 1-1 0 0,1-1 1 0 0,0 1 0 0 0,0-1-1 0 0,-1 1 1 0 0,1 0 0 0 0,0 0 0 0 0,0 0-1 0 0,-1 0 1 0 0,1 0 0 0 0,0 0-1 0 0,0 1 1 0 0,0-1 0 0 0,-1 1-1 0 0,1-1 1 0 0,0 1 0 0 0,1 1-1 0 0,1-1 115 0 0,7 2 354 0 0,0 1 0 0 0,-1 0 0 0 0,0 1 0 0 0,0 0 0 0 0,13 8 0 0 0,-21-11-370 0 0,0 0 0 0 0,0-1 0 0 0,0 1 0 0 0,0 0 0 0 0,0 0 0 0 0,0 1 0 0 0,0-1 0 0 0,-1 0 0 0 0,1 1 1 0 0,-1-1-1 0 0,3 5 0 0 0,-4-5-64 0 0,1 0 0 0 0,-1 0 0 0 0,0-1 0 0 0,0 1 0 0 0,0 0 0 0 0,0 0 0 0 0,0 0 0 0 0,0 0 1 0 0,0 0-1 0 0,0-1 0 0 0,-1 1 0 0 0,1 0 0 0 0,-1 0 0 0 0,1-1 0 0 0,-1 1 0 0 0,0 0 0 0 0,0 0 0 0 0,0-1 1 0 0,0 1-1 0 0,-1 1 0 0 0,-5 4 108 0 0,0 1-1 0 0,0-1 1 0 0,-1 0 0 0 0,0-1 0 0 0,0 0 0 0 0,-16 9-1 0 0,-1 1-8 0 0,6-3-51 0 0,-16 11 42 0 0,32-22-142 0 0,0 1-1 0 0,0-1 0 0 0,0 1 0 0 0,1 0 0 0 0,-1 0 0 0 0,1 0 0 0 0,0 0 0 0 0,-2 6 0 0 0,3-9 2 0 0,1 1-1 0 0,0-1 1 0 0,0 1 0 0 0,-1-1-1 0 0,1 1 1 0 0,0-1-1 0 0,0 1 1 0 0,0-1-1 0 0,0 1 1 0 0,0-1 0 0 0,0 1-1 0 0,0-1 1 0 0,0 1-1 0 0,0 0 1 0 0,0-1 0 0 0,0 1-1 0 0,0-1 1 0 0,0 1-1 0 0,0-1 1 0 0,1 1 0 0 0,-1-1-1 0 0,0 1 1 0 0,0-1-1 0 0,1 1 1 0 0,0 0 6 0 0,0 0-1 0 0,-1-1 1 0 0,1 1-1 0 0,0 0 1 0 0,0-1 0 0 0,0 1-1 0 0,0-1 1 0 0,-1 1 0 0 0,1-1-1 0 0,0 0 1 0 0,0 1 0 0 0,2-1-1 0 0,3 2 45 0 0,0-1-1 0 0,1-1 0 0 0,9 1 0 0 0,-11-1-50 0 0,107-2-1064 0 0,-87 0-3490 0 0,-1 1-4133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29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62 13075 0 0,'0'0'6113'0'0,"-125"-20"-6841"0"0,103 17-408 0 0,0 0-929 0 0,5-2-1616 0 0,5 2-2456 0 0,3-1 696 0 0</inkml:trace>
  <inkml:trace contextRef="#ctx0" brushRef="#br0" timeOffset="1">147 1 16235 0 0,'0'0'5066'0'0,"-2"20"-4474"0"0,-8 62-152 0 0,5-55-184 0 0,5-26-243 0 0,0-1 0 0 0,0 1 0 0 0,-1 0 0 0 0,1-1 0 0 0,0 1 0 0 0,-1-1 0 0 0,1 1 0 0 0,0-1-1 0 0,-1 1 1 0 0,1-1 0 0 0,0 0 0 0 0,-1 1 0 0 0,0 0 0 0 0,-3 2 50 0 0,3-2-177 0 0,-13 12 628 0 0,13-12-781 0 0,0-1 0 0 0,0 1 0 0 0,1-1 0 0 0,-1 1 1 0 0,0-1-1 0 0,0 0 0 0 0,0 1 0 0 0,0-1 1 0 0,0 0-1 0 0,0 1 0 0 0,0-1 0 0 0,0 0 0 0 0,0 0 1 0 0,0 0-1 0 0,0 0 0 0 0,-2 0 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0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20436 0 0,'0'0'3281'0'0,"-1"21"-3194"0"0,1 62-19 0 0,0-71-53 0 0,0 1 19 0 0,1-11 5 0 0,1-2-9 0 0,0 1-14 0 0,0 0 0 0 0,0-1 0 0 0,0 1 0 0 0,0-1-1 0 0,0 1 1 0 0,0-1 0 0 0,0 0 0 0 0,0 0-1 0 0,0 0 1 0 0,0 0 0 0 0,0 0 0 0 0,2 0-1 0 0,0-1-24 0 0,-1 1 1 0 0,0-1-1 0 0,1 0 0 0 0,-1 0 0 0 0,1 0 0 0 0,2-2 0 0 0,0-1-22 0 0,-1 1 0 0 0,1-1 0 0 0,-1 0 0 0 0,0 0 0 0 0,0-1 0 0 0,0 1 0 0 0,-1-1 0 0 0,0 0 1 0 0,0 0-1 0 0,0-1 0 0 0,0 1 0 0 0,-1-1 0 0 0,4-9 0 0 0,-6 14 25 0 0,-1-1 0 0 0,1 1 0 0 0,-1 0 0 0 0,1 0 0 0 0,0 0 0 0 0,-1-1 0 0 0,1 1 0 0 0,0 0 0 0 0,0 0 0 0 0,0 0 0 0 0,0 0 0 0 0,2-1 1 0 0,-2 2 6 0 0,-1 0 0 0 0,1-1 1 0 0,-1 1-1 0 0,1 0 1 0 0,-1 0-1 0 0,1 0 1 0 0,0 0-1 0 0,-1 0 1 0 0,1 0-1 0 0,-1 0 1 0 0,1 0-1 0 0,-1 1 1 0 0,1-1-1 0 0,-1 0 1 0 0,1 0-1 0 0,-1 0 1 0 0,1 0-1 0 0,-1 1 1 0 0,1-1-1 0 0,-1 0 1 0 0,1 1-1 0 0,-1-1 1 0 0,1 0-1 0 0,-1 1 0 0 0,0-1 1 0 0,1 0-1 0 0,-1 1 1 0 0,0-1-1 0 0,1 1 1 0 0,-1-1-1 0 0,0 1 1 0 0,1-1-1 0 0,-1 1 1 0 0,0-1-1 0 0,1 1 1 0 0,4 8 156 0 0,-1 1 0 0 0,1-1 0 0 0,-2 1 0 0 0,1-1 0 0 0,-1 1 0 0 0,-1 0 0 0 0,2 12 1 0 0,-1-4 147 0 0,-2 1 0 0 0,0-1 0 0 0,-2 22 1 0 0,-2-20-186 0 0,0 1 1 0 0,-1 0-1 0 0,-2-1 1 0 0,0 0-1 0 0,-9 21 1 0 0,12-34-129 0 0,1-1 0 0 0,-2 1 0 0 0,1-1 0 0 0,-1 0 0 0 0,0 0 0 0 0,0 0 0 0 0,-1-1 0 0 0,1 0 0 0 0,-1 0 0 0 0,0 0 0 0 0,-1 0 0 0 0,1-1 0 0 0,-1 1 0 0 0,0-1 0 0 0,0-1 0 0 0,-1 1 0 0 0,1-1 0 0 0,-1 0 0 0 0,1-1 0 0 0,-1 0 0 0 0,0 0 0 0 0,0 0 0 0 0,0-1 0 0 0,0 0 0 0 0,0 0 0 0 0,-9 0 0 0 0,-11-1-1158 0 0,-53-5 0 0 0,10-9-8236 0 0,47 8-2013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2:30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0 17132 0 0,'0'0'8023'0'0,"-1"24"-7782"0"0,-4 77-49 0 0,1-41 46 0 0,2-52-175 0 0,0 0-1 0 0,-4 12 1 0 0,3-13-38 0 0,-4 11-8 0 0,-1-1 0 0 0,-1 0-1 0 0,0-1 1 0 0,-1 0 0 0 0,-1 0 0 0 0,0-1 0 0 0,-15 14 0 0 0,20-23-111 0 0,0 0 0 0 0,-1 0-1 0 0,0 0 1 0 0,0-1 0 0 0,-1 0 0 0 0,1-1 0 0 0,-15 7 0 0 0,16-9-33 0 0,0 1 0 0 0,-1-1 0 0 0,1-1-1 0 0,0 1 1 0 0,-1-1 0 0 0,1 0 0 0 0,-1-1-1 0 0,1 0 1 0 0,-1 0 0 0 0,0 0 0 0 0,-7-2-1 0 0,12 2 114 0 0,0-1 0 0 0,-1 1 0 0 0,1-1 0 0 0,0 0 0 0 0,0 0 0 0 0,0 0 0 0 0,-1 0 0 0 0,1 0 0 0 0,-3-4 0 0 0,5 5 74 0 0,8 8 135 0 0,4 6-94 0 0,0 0-1 0 0,-1 1 1 0 0,-1 0 0 0 0,0 1-1 0 0,-1 1 1 0 0,-1-1-1 0 0,0 1 1 0 0,-1 1-1 0 0,-1-1 1 0 0,-1 1 0 0 0,0 0-1 0 0,-1 0 1 0 0,1 21-1 0 0,-3 19 34 0 0,-2-1-1 0 0,-9 65 1 0 0,3-58-631 0 0,5 96 0 0 0,3-146-1109 0 0,0-4-5899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06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 10042 0 0,'0'0'7512'0'0,"4"-6"-8236"0"0,17-19 560 0 0,-20 24 165 0 0,0 1-1 0 0,0-1 1 0 0,0 0-1 0 0,0 1 1 0 0,0-1-1 0 0,0 1 0 0 0,0-1 1 0 0,0 1-1 0 0,0 0 1 0 0,0-1-1 0 0,0 1 1 0 0,1 0-1 0 0,-1 0 1 0 0,0-1-1 0 0,0 1 1 0 0,0 0-1 0 0,0 0 0 0 0,0 0 1 0 0,1 1-1 0 0,-1-1 1 0 0,0 0-1 0 0,0 0 1 0 0,0 1-1 0 0,1 0 1 0 0,3 0 34 0 0,4 1 159 0 0,1 1 0 0 0,-1 0 1 0 0,0 0-1 0 0,0 1 0 0 0,0 1 1 0 0,0-1-1 0 0,9 8 0 0 0,-11-7-19 0 0,-1 0-1 0 0,1 0 1 0 0,-1 1 0 0 0,-1-1-1 0 0,1 1 1 0 0,-1 1 0 0 0,0-1-1 0 0,0 1 1 0 0,3 7 0 0 0,-6-12-138 0 0,-1 0 1 0 0,0 1 0 0 0,0-1-1 0 0,0 0 1 0 0,-1 1 0 0 0,1-1 0 0 0,-1 0-1 0 0,1 1 1 0 0,-1-1 0 0 0,0 1-1 0 0,0-1 1 0 0,0 1 0 0 0,0-1 0 0 0,0 1-1 0 0,0-1 1 0 0,-2 4 0 0 0,1-3-11 0 0,0 0 0 0 0,-1 0 0 0 0,1 0 0 0 0,-1 0 0 0 0,0-1 0 0 0,0 1 0 0 0,0 0 0 0 0,0-1 0 0 0,-1 0 0 0 0,1 1 0 0 0,-4 2 0 0 0,-3 1-133 0 0,0 0-1 0 0,0-1 1 0 0,0 1 0 0 0,-1-2 0 0 0,-16 7-1 0 0,-1-4-3808 0 0,2-2-5544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06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9906 0 0,'0'0'10608'0'0,"-4"18"-10172"0"0,-14 57-53 0 0,17-67-317 0 0,-11 49 462 0 0,11-47-462 0 0,0 0 0 0 0,1 13 0 0 0,0-20-45 0 0,0-1 1 0 0,1 1 0 0 0,-1-1 0 0 0,1 1-1 0 0,-1-1 1 0 0,1 1 0 0 0,0-1-1 0 0,0 0 1 0 0,0 1 0 0 0,0-1 0 0 0,0 0-1 0 0,0 0 1 0 0,1 0 0 0 0,-1 0-1 0 0,1 0 1 0 0,-1 0 0 0 0,1 0 0 0 0,0 0-1 0 0,0-1 1 0 0,0 1 0 0 0,0-1-1 0 0,0 1 1 0 0,4 1 0 0 0,-2-1-566 0 0,1 0 1 0 0,-1 0-1 0 0,1-1 0 0 0,7 2 1 0 0,20 0-11206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07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16484 0 0,'0'0'7133'0'0,"0"21"-6978"0"0,0 62-59 0 0,-1-58-63 0 0,-2-17-40 0 0,0-3-37 0 0,-1 6-580 0 0,-2 5-1840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0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10665 0 0,'0'0'1547'0'0,"0"0"-908"0"0,0 0-44 0 0,0 0-63 0 0,0 0-255 0 0,0 0-110 0 0,0 0 48 0 0,0 0-99 0 0,30-5-1464 0 0,-28 4 1378 0 0,0 1 0 0 0,0-1 0 0 0,1 1 0 0 0,-1 0 0 0 0,1 0 0 0 0,-1-1 1 0 0,0 1-1 0 0,1 1 0 0 0,-1-1 0 0 0,0 0 0 0 0,1 1 0 0 0,-1-1 0 0 0,0 1 1 0 0,1-1-1 0 0,-1 1 0 0 0,0 0 0 0 0,0 0 0 0 0,0 0 0 0 0,0 1 0 0 0,0-1 0 0 0,0 0 1 0 0,0 1-1 0 0,0-1 0 0 0,0 1 0 0 0,-1 0 0 0 0,1-1 0 0 0,0 1 0 0 0,-1 0 1 0 0,0 0-1 0 0,1 0 0 0 0,-1 0 0 0 0,0 0 0 0 0,0 0 0 0 0,0 1 0 0 0,0-1 1 0 0,-1 0-1 0 0,1 0 0 0 0,-1 1 0 0 0,1-1 0 0 0,-1 1 0 0 0,0-1 0 0 0,0 0 1 0 0,0 1-1 0 0,0-1 0 0 0,0 0 0 0 0,0 1 0 0 0,-1-1 0 0 0,1 0 0 0 0,-1 1 0 0 0,0-1 1 0 0,0 0-1 0 0,1 0 0 0 0,-1 1 0 0 0,-1-1 0 0 0,1 0 0 0 0,0 0 0 0 0,0 0 1 0 0,-1 0-1 0 0,0 0-30 0 0,-66 60 345 0 0,134-42 500 0 0,-54-19-1337 0 0,48 1 1425 0 0,-30-12-7753 0 0,-28 6 1130 0 0</inkml:trace>
  <inkml:trace contextRef="#ctx0" brushRef="#br0" timeOffset="251.84">299 55 11057 0 0,'0'0'1932'0'0,"0"0"-1341"0"0,0 0-78 0 0,2 6 337 0 0,1 108 1890 0 0,-4-70-6744 0 0,2-43-1734 0 0,0-3-2203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0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 26 12339 0 0,'0'0'8367'0'0,"-20"-4"-8149"0"0,-66-13-41 0 0,75 15-130 0 0,0 1 1 0 0,0 0 0 0 0,0 0 0 0 0,-13 2 0 0 0,4-1-15 0 0,0 1-2117 0 0,0 1 0 0 0,-27 6 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0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7626 0 0,'0'0'8772'0'0,"18"1"-8164"0"0,56 6 58 0 0,-69-6-562 0 0,-1 0 1 0 0,0 0 0 0 0,1 0-1 0 0,5 3 1 0 0,3 5 376 0 0,-7-4-242 0 0,-2-2-122 0 0,0 0-1 0 0,-1 0 1 0 0,1 0 0 0 0,-1 1 0 0 0,0-1 0 0 0,0 1-1 0 0,0 0 1 0 0,0 0 0 0 0,-1 0 0 0 0,1 0 0 0 0,-1 0-1 0 0,0 0 1 0 0,-1 1 0 0 0,1-1 0 0 0,-1 1 0 0 0,1-1-1 0 0,-1 1 1 0 0,-1 0 0 0 0,1-1 0 0 0,-1 1 0 0 0,1 0-1 0 0,-1 0 1 0 0,-1 4 0 0 0,0-6-91 0 0,0 0 0 0 0,0 0 1 0 0,0-1-1 0 0,0 1 0 0 0,-1 0 0 0 0,1-1 0 0 0,-1 1 1 0 0,0-1-1 0 0,0 0 0 0 0,0 0 0 0 0,0 1 1 0 0,0-1-1 0 0,0 0 0 0 0,-4 2 0 0 0,-2 2-127 0 0,0-1-1 0 0,0 0 0 0 0,-11 5 1 0 0,7-6-1154 0 0,-23 8-1 0 0,4-6-7572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1.0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10810 0 0,'0'0'9754'0'0,"-12"22"-9623"0"0,-36 70-72 0 0,35-61-58 0 0,12-30-5 0 0,1 0 1 0 0,0 0-1 0 0,0 0 1 0 0,0 0-1 0 0,0-1 1 0 0,0 1 0 0 0,0 0-1 0 0,0 0 1 0 0,0 0-1 0 0,0 0 1 0 0,0 1 0 0 0,1 3-33 0 0,0-3 8 0 0,-1-1 1 0 0,0 1-1 0 0,1-1 1 0 0,-1 1-1 0 0,1-1 0 0 0,-1 0 1 0 0,1 1-1 0 0,0-1 1 0 0,-1 0-1 0 0,1 1 1 0 0,0-1-1 0 0,0 0 1 0 0,0 0-1 0 0,0 0 0 0 0,2 2 1 0 0,-1-1-47 0 0,1-1 1 0 0,-1 1-1 0 0,1 0 0 0 0,0-1 1 0 0,0 0-1 0 0,0 0 0 0 0,3 1 1 0 0,5 1-540 0 0,1-1 1 0 0,-1 0-1 0 0,13-1 1 0 0,-18 0 136 0 0,20 0-2778 0 0,-9-1-3419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1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21 7826 0 0,'0'0'12970'0'0,"2"-3"-12943"0"0,-2 2-30 0 0,0-1 0 0 0,1 1 0 0 0,-1 1 0 0 0,1-1 0 0 0,0 0 0 0 0,-1 0 0 0 0,1 0 0 0 0,0 0 0 0 0,-1 0 0 0 0,1 0 0 0 0,0 1 0 0 0,0-1 0 0 0,0 0 0 0 0,0 1 0 0 0,0-1 0 0 0,0 1 0 0 0,1-1 0 0 0,-1 0 7 0 0,1 1-1 0 0,0-1 0 0 0,0 1 1 0 0,-1 0-1 0 0,1 0 1 0 0,0 0-1 0 0,0 0 1 0 0,-1 0-1 0 0,1 0 1 0 0,0 1-1 0 0,-1-1 1 0 0,1 0-1 0 0,2 2 1 0 0,3 0 114 0 0,0 1 0 0 0,-1 0-1 0 0,1 0 1 0 0,-1 1 0 0 0,0 0 0 0 0,0 0 0 0 0,6 6 0 0 0,-10-8-71 0 0,1 0 1 0 0,-1 0-1 0 0,-1 0 1 0 0,1 0 0 0 0,0 0-1 0 0,0 0 1 0 0,-1 0-1 0 0,1 0 1 0 0,-1 1-1 0 0,0-1 1 0 0,0 1-1 0 0,0-1 1 0 0,0 1-1 0 0,0-1 1 0 0,0 1-1 0 0,-1 0 1 0 0,1-1 0 0 0,-1 1-1 0 0,0 0 1 0 0,0 0-1 0 0,0-1 1 0 0,0 4-1 0 0,-1-4-26 0 0,1 0 1 0 0,-1-1-1 0 0,0 1 0 0 0,0 0 0 0 0,0 0 0 0 0,0-1 1 0 0,0 1-1 0 0,0-1 0 0 0,-1 1 0 0 0,1-1 0 0 0,0 1 1 0 0,-1-1-1 0 0,1 0 0 0 0,-1 1 0 0 0,-1 0 0 0 0,-5 3 31 0 0,0-1 0 0 0,-8 4 0 0 0,8-5-29 0 0,-22 10-151 0 0,-1-2 0 0 0,-33 8 0 0 0,43-14-95 0 0,20-5 294 0 0,44 0 157 0 0,27 0 268 0 0,89 10 0 0 0,-150-9-529 0 0,21 4 143 0 0,-28-4-172 0 0,0-1 1 0 0,0 1-1 0 0,0-1 1 0 0,0 1-1 0 0,0 0 1 0 0,0 0-1 0 0,0 0 0 0 0,-1 0 1 0 0,1 1-1 0 0,3 2 1 0 0,-2 4-2065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1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25 13443 0 0,'0'0'8632'0'0,"-17"0"-8758"0"0,-55-1-126 0 0,8-2-1474 0 0,52 2-235 0 0,0-1 1 0 0,-13-4 0 0 0,2-3-7064 0 0,18 7 3958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2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4 10218 0 0,'0'0'9890'0'0,"-135"-3"-10930"0"0,108 3-496 0 0,0 0-1369 0 0,9 0-2488 0 0,5 0-3841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4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9002 0 0,'0'0'10229'0'0,"7"21"-9890"0"0,24 67-69 0 0,-11-25 147 0 0,-17-50-249 0 0,1 0-1 0 0,9 18 1 0 0,-12-29-145 0 0,0 0-1 0 0,0 1 0 0 0,0-1 0 0 0,1 0 0 0 0,-1 0 0 0 0,1 0 0 0 0,-1 0 0 0 0,1-1 0 0 0,0 1 0 0 0,0 0 0 0 0,0-1 1 0 0,0 1-1 0 0,4 2 0 0 0,-3-3-14 0 0,0 0 1 0 0,0 0-1 0 0,0 0 0 0 0,0-1 1 0 0,1 1-1 0 0,-1-1 1 0 0,0 1-1 0 0,0-1 0 0 0,6-1 1 0 0,-7 1-13 0 0,0 0 1 0 0,-1 0 0 0 0,1-1-1 0 0,-1 1 1 0 0,1 0-1 0 0,-1-1 1 0 0,1 1 0 0 0,-1-1-1 0 0,1 0 1 0 0,-1 0-1 0 0,1 1 1 0 0,-1-1 0 0 0,0 0-1 0 0,1 0 1 0 0,-1 0-1 0 0,1-2 1 0 0,0 1-2 0 0,0-1 0 0 0,0 1-1 0 0,-1-1 1 0 0,1 1 0 0 0,-1-1-1 0 0,0 1 1 0 0,0-1 0 0 0,1-4 0 0 0,1-2 25 0 0,-2-1 0 0 0,1 1 0 0 0,-1-1 1 0 0,-1-12-1 0 0,1 18 48 0 0,-1-1 1 0 0,0 1-1 0 0,-1 0 1 0 0,1 0-1 0 0,-1-1 0 0 0,1 1 1 0 0,-1 0-1 0 0,0 0 1 0 0,-1 0-1 0 0,1 0 1 0 0,-1 0-1 0 0,0 0 0 0 0,0 0 1 0 0,0 0-1 0 0,-4-4 214 0 0,8 24 506 0 0,16 41 180 0 0,8 32-194 0 0,-22-72-708 0 0,-1 0-1 0 0,-1 0 1 0 0,1 24 0 0 0,-3-33-54 0 0,0 1 1 0 0,0 0-1 0 0,-1-1 1 0 0,0 1 0 0 0,-1-1-1 0 0,-2 11 1 0 0,-1-7 2 0 0,1-1 0 0 0,-1 0 1 0 0,-1 1-1 0 0,0-2 0 0 0,-8 12 0 0 0,11-18-16 0 0,0 0-1 0 0,-1-1 0 0 0,1 1 1 0 0,-1-1-1 0 0,0 0 0 0 0,1 0 0 0 0,-1 0 1 0 0,-1 0-1 0 0,1-1 0 0 0,0 0 0 0 0,-1 0 1 0 0,1 0-1 0 0,-1 0 0 0 0,0-1 0 0 0,-8 2 1 0 0,6-1-113 0 0,-1-2 0 0 0,1 1-1 0 0,0-1 1 0 0,-1 0 0 0 0,1 0 0 0 0,-10-3 0 0 0,13 2-417 0 0,1 0 0 0 0,-1 0 0 0 0,1 0 1 0 0,-1 0-1 0 0,-5-4 0 0 0,6 3-707 0 0,1 0-1 0 0,-1 0 1 0 0,1 0-1 0 0,0 0 1 0 0,0 0 0 0 0,0 0-1 0 0,-4-6 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4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19724 0 0,'0'0'3128'0'0,"14"4"-3719"0"0,44 14 615 0 0,-54-17-10 0 0,0 0 0 0 0,0 0 0 0 0,-1 1 0 0 0,1 0 0 0 0,-1 0 0 0 0,1 0 0 0 0,-1 0 0 0 0,0 0 0 0 0,0 0 0 0 0,4 4 0 0 0,-5-4 17 0 0,-1 0 0 0 0,0 0 1 0 0,0 0-1 0 0,0 0 0 0 0,0 0 0 0 0,0 0 0 0 0,0 0 0 0 0,0 0 0 0 0,-1 0 0 0 0,1 0 0 0 0,-1 0 0 0 0,1 0 0 0 0,-1 5 0 0 0,0-5 5 0 0,0 0-1 0 0,-1 1 1 0 0,1-1 0 0 0,-1 0-1 0 0,1 1 1 0 0,-1-1-1 0 0,0 0 1 0 0,0 1-1 0 0,0-1 1 0 0,0 0 0 0 0,0 0-1 0 0,-3 3 1 0 0,-21 24 251 0 0,21-25-258 0 0,0 0 10 0 0,-3 4 2 0 0,-1 0 0 0 0,-6 11-1 0 0,13-17-36 0 0,-1 0-1 0 0,1 0 1 0 0,0 0-1 0 0,0 0 0 0 0,0 0 1 0 0,0 0-1 0 0,0 0 1 0 0,1 1-1 0 0,-1-1 1 0 0,1 0-1 0 0,-1 1 1 0 0,1-1-1 0 0,0 0 1 0 0,0 1-1 0 0,0-1 1 0 0,0 3-1 0 0,1-4 7 0 0,-1 1 0 0 0,1-1 0 0 0,0 0 0 0 0,-1 0 1 0 0,1 0-1 0 0,0 0 0 0 0,0 0 0 0 0,0 0 0 0 0,0 0 0 0 0,0 0 0 0 0,0 0 0 0 0,0 0 0 0 0,0-1 0 0 0,0 1 0 0 0,0 0 0 0 0,0-1 1 0 0,0 1-1 0 0,3 0 0 0 0,24 8 150 0 0,-25-9-137 0 0,32 8-72 0 0,53 5-1 0 0,-62-12-3845 0 0,0 0-3894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4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321 33 18724 0 0,'0'0'3842'0'0,"-20"-3"-3648"0"0,-66-11-77 0 0,62 10-156 0 0,-43-1 1 0 0,36 5-393 0 0,9-1-467 0 0,-21-2-1484 0 0,15 1-6890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5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16812 0 0,'0'0'7373'0'0,"-9"20"-6987"0"0,-28 68-66 0 0,22-51 17 0 0,-18 71 0 0 0,25-77-283 0 0,4-15-92 0 0,1 1 1 0 0,0-1-1 0 0,2 1 1 0 0,0 0-1 0 0,1 21 0 0 0,1-35-51 0 0,-1 0-1 0 0,1 0 0 0 0,0 0 0 0 0,-1 1 0 0 0,1-1 0 0 0,1 0 0 0 0,-1 0 0 0 0,0 0 0 0 0,1 0 0 0 0,-1-1 0 0 0,1 1 0 0 0,0 0 1 0 0,0-1-1 0 0,0 1 0 0 0,3 2 0 0 0,-1-2-722 0 0,-1 0 1 0 0,0-1-1 0 0,1 1 0 0 0,5 3 1 0 0,-5-4-1470 0 0,0-1 0 0 0,0 1-1 0 0,0-1 1 0 0,6 2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09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9337 0 0,'0'0'2094'0'0,"0"0"-1337"0"0,0 0-588 0 0,0 0-106 0 0,0 0-27 0 0,0 0 19 0 0,0 0-194 0 0,3 2-83 0 0,0 0 276 0 0,0-1-1 0 0,0 1 1 0 0,-1 0 0 0 0,1 0 0 0 0,0 0 0 0 0,-1 0 0 0 0,1 0-1 0 0,-1 1 1 0 0,0-1 0 0 0,0 1 0 0 0,0-1 0 0 0,0 1-1 0 0,0 0 1 0 0,-1 0 0 0 0,1 0 0 0 0,-1 0 0 0 0,0 0 0 0 0,0 0-1 0 0,0 0 1 0 0,0 0 0 0 0,-1 1 0 0 0,1-1 0 0 0,-1 0 0 0 0,1 0-1 0 0,-1 1 1 0 0,0-1 0 0 0,-1 0 0 0 0,1 1 0 0 0,-1-1-1 0 0,1 0 1 0 0,-1 0 0 0 0,0 1 0 0 0,0-1 0 0 0,0 0 0 0 0,-1 0-1 0 0,1 0 1 0 0,-1 0 0 0 0,1-1 0 0 0,-1 1 0 0 0,0 0 0 0 0,0-1-1 0 0,0 1 1 0 0,-1-1 0 0 0,0 1-54 0 0,2-2 10 0 0,0 0-1 0 0,0 0 1 0 0,0 0 0 0 0,1 0-1 0 0,-1 0 1 0 0,0 0 0 0 0,0 1-1 0 0,1-1 1 0 0,-1 0 0 0 0,0 0-1 0 0,1 1 1 0 0,-1-1 0 0 0,1 1-1 0 0,0-1 1 0 0,-1 0 0 0 0,1 1-1 0 0,0-1 1 0 0,0 1 0 0 0,0-1-1 0 0,0 0 1 0 0,0 1 0 0 0,0-1-1 0 0,0 1 1 0 0,1-1 0 0 0,-1 0-1 0 0,0 1 1 0 0,1-1 0 0 0,-1 0-1 0 0,1 1 1 0 0,0-1 0 0 0,-1 0-1 0 0,1 0 1 0 0,0 1-1 0 0,0-1 1 0 0,0 0 0 0 0,0 0-1 0 0,0 0 1 0 0,0 0 0 0 0,0 0-1 0 0,0 0 1 0 0,0-1 0 0 0,0 1-1 0 0,0 0 1 0 0,1 0 0 0 0,-1-1-1 0 0,0 1 1 0 0,0-1 0 0 0,1 1-1 0 0,-1-1 1 0 0,0 1 0 0 0,1-1-1 0 0,-1 0 1 0 0,1 0 0 0 0,-1 0-1 0 0,1 0 1 0 0,-1 0-10 0 0,88 5 154 0 0,-87-15-4259 0 0,-5 7-1158 0 0</inkml:trace>
  <inkml:trace contextRef="#ctx0" brushRef="#br0" timeOffset="248.76">230 49 1292 0 0,'0'0'8358'0'0,"0"0"-6266"0"0,0 0-1840 0 0,0 0 252 0 0,3 7 181 0 0,19 141 3292 0 0,-15-104-4134 0 0,1-30-6635 0 0,-4-13 673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5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 11875 0 0,'0'0'10631'0'0,"3"16"-10503"0"0,11 52-26 0 0,-13-60-68 0 0,1 1 1 0 0,0 0-1 0 0,1-1 1 0 0,0 1-1 0 0,7 14 1 0 0,-9-22-32 0 0,0 1 7 0 0,0 0 0 0 0,0-1 0 0 0,0 1-1 0 0,0-1 1 0 0,0 0 0 0 0,1 1 0 0 0,-1-1-1 0 0,1 0 1 0 0,-1 0 0 0 0,1 0 0 0 0,-1 0-1 0 0,4 2 1 0 0,-5-3-10 0 0,1 0 0 0 0,0 0-1 0 0,-1 1 1 0 0,1-1 0 0 0,-1 0-1 0 0,1 0 1 0 0,-1 0 0 0 0,1 0 0 0 0,-1 0-1 0 0,1 0 1 0 0,0 0 0 0 0,-1 0 0 0 0,1 0-1 0 0,-1 0 1 0 0,1 0 0 0 0,-1 0-1 0 0,1 0 1 0 0,0 0 0 0 0,-1 0 0 0 0,1-1-1 0 0,-1 1 1 0 0,1 0 0 0 0,-1 0-1 0 0,1-1 1 0 0,-1 1 0 0 0,1 0 0 0 0,-1-1-1 0 0,1 1 1 0 0,-1 0 0 0 0,0-1 0 0 0,1 1-1 0 0,-1-1 1 0 0,0 1 0 0 0,1-1-1 0 0,-1 1 1 0 0,0-1 0 0 0,1 1 0 0 0,-1-1-1 0 0,0 1 1 0 0,0-1 0 0 0,0 1-1 0 0,0-1 1 0 0,1 0 0 0 0,0-3-11 0 0,-1 1 1 0 0,1-1-1 0 0,-1 1 0 0 0,0-1 0 0 0,0 1 1 0 0,0-1-1 0 0,0 1 0 0 0,0-1 1 0 0,-1 1-1 0 0,-1-7 0 0 0,-1 0 18 0 0,-1 1 0 0 0,-7-13-1 0 0,1 2 16 0 0,15 41 605 0 0,5 1-292 0 0,-1 1 0 0 0,-1 0 0 0 0,7 33 0 0 0,-14-48-294 0 0,0 0 0 0 0,0 0-1 0 0,-1 0 1 0 0,0-1 0 0 0,-1 1 0 0 0,-1 11 0 0 0,1-15-26 0 0,0 1-1 0 0,-1 0 1 0 0,1-1-1 0 0,-1 1 1 0 0,0-1 0 0 0,0 0-1 0 0,-1 1 1 0 0,1-1 0 0 0,-1 0-1 0 0,0 0 1 0 0,-5 4-1 0 0,3-2-41 0 0,-1-1-1 0 0,1 0 0 0 0,-2-1 0 0 0,1 1 1 0 0,0-1-1 0 0,-1-1 0 0 0,0 1 0 0 0,0-1 1 0 0,0 0-1 0 0,0 0 0 0 0,-8 1 0 0 0,6-2-624 0 0,1-1 0 0 0,0 0-1 0 0,-1 0 1 0 0,1-1-1 0 0,-17-1 1 0 0,10-3-2819 0 0,7 1-1919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6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97 22237 0 0,'0'0'2216'0'0,"-123"0"-2696"0"0,95-2-184 0 0,0-1-320 0 0,2 1-297 0 0,0-3-423 0 0,4 0-616 0 0,3-1-953 0 0,4 0-1600 0 0</inkml:trace>
  <inkml:trace contextRef="#ctx0" brushRef="#br0" timeOffset="1">119 1 8610 0 0,'0'0'11432'0'0,"13"22"-10530"0"0,40 69-165 0 0,-38-61-297 0 0,-15-29-406 0 0,0 0 0 0 0,1 0 0 0 0,-1 0 0 0 0,0 0-1 0 0,0 0 1 0 0,0 0 0 0 0,0 0 0 0 0,0 0-1 0 0,0 0 1 0 0,-1 2 0 0 0,1 4 151 0 0,0 0-122 0 0,-1-1-1 0 0,1 0 1 0 0,-1 0 0 0 0,0 1-1 0 0,-1-1 1 0 0,1 0 0 0 0,-4 8-1 0 0,3-11-723 0 0,0 0 0 0 0,1 0 0 0 0,-1 0 0 0 0,0 0 0 0 0,-3 2 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6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13899 0 0,'0'0'7744'0'0,"17"10"-7352"0"0,49 35-14 0 0,-65-45-364 0 0,0 1 0 0 0,0-1 0 0 0,0 1 0 0 0,0 0 0 0 0,-1-1 0 0 0,1 1 0 0 0,0 0 0 0 0,0-1 0 0 0,-1 1 0 0 0,1 0 1 0 0,-1 0-1 0 0,1 0 0 0 0,-1-1 0 0 0,1 1 0 0 0,-1 0 0 0 0,1 0 0 0 0,-1 0 0 0 0,0 0 0 0 0,0 0 0 0 0,1 1 0 0 0,-1-1 1 0 0,0-1 1 0 0,-1 1-1 0 0,1-1 0 0 0,0 1 0 0 0,-1-1 1 0 0,1 1-1 0 0,0-1 0 0 0,-1 1 0 0 0,1-1 1 0 0,0 1-1 0 0,-1-1 0 0 0,1 1 0 0 0,-1-1 1 0 0,1 0-1 0 0,-1 1 0 0 0,1-1 0 0 0,-1 1 1 0 0,-2 1 90 0 0,-7 6 205 0 0,0 0 1 0 0,-16 10-1 0 0,19-14-264 0 0,0 0 1 0 0,0 1-1 0 0,1 0 1 0 0,-1 1 0 0 0,1-1-1 0 0,0 1 1 0 0,1 0-1 0 0,-6 7 1 0 0,11-12-44 0 0,-1 0 0 0 0,0 0 0 0 0,1-1 0 0 0,-1 1 1 0 0,1 0-1 0 0,-1 0 0 0 0,1 0 0 0 0,0 0 0 0 0,-1 0 1 0 0,1 0-1 0 0,0 0 0 0 0,0 0 0 0 0,0 0 1 0 0,-1-1-1 0 0,1 1 0 0 0,0 0 0 0 0,0 0 0 0 0,0 0 1 0 0,0 0-1 0 0,1 0 0 0 0,-1 0 0 0 0,0 0 0 0 0,0 0 1 0 0,1 0-1 0 0,-1 0 0 0 0,0 0 0 0 0,1 0 1 0 0,-1 0-1 0 0,1-1 0 0 0,-1 1 0 0 0,1 0 0 0 0,-1 0 1 0 0,1-1-1 0 0,0 1 0 0 0,-1 0 0 0 0,1 0 0 0 0,0-1 1 0 0,0 1-1 0 0,-1-1 0 0 0,1 1 0 0 0,0-1 0 0 0,0 1 1 0 0,0-1-1 0 0,2 1 0 0 0,2 1 43 0 0,1 0-1 0 0,0-1 1 0 0,0 1 0 0 0,0-1-1 0 0,11 0 1 0 0,80-1-2 0 0,-94 0-50 0 0,0 0 0 0 0,0-1-1 0 0,1 1 1 0 0,-1-1-1 0 0,0 0 1 0 0,0 0-1 0 0,0 0 1 0 0,0 0 0 0 0,3-2-1 0 0,-5 2-290 0 0,0 0-1 0 0,0 0 0 0 0,0 0 1 0 0,0 0-1 0 0,0 0 0 0 0,0 0 1 0 0,0 0-1 0 0,0 0 0 0 0,1-2 1 0 0,-2 2-807 0 0,1 0 1 0 0,0-1-1 0 0,-1 1 0 0 0,1-1 1 0 0,-1 1-1 0 0,0-1 0 0 0,0 1 1 0 0,1-1-1 0 0,-1-2 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6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 15251 0 0,'0'0'8079'0'0,"16"21"-7615"0"0,49 68-67 0 0,-59-81-304 0 0,-1 1 0 0 0,6 10 0 0 0,-10-16-52 0 0,0-1 1 0 0,0 1 0 0 0,-1 0-1 0 0,1-1 1 0 0,0 5 0 0 0,0 3 69 0 0,1 1 4 0 0,0-1 0 0 0,-1 0 0 0 0,-1 0 0 0 0,0 1 0 0 0,-2 19 0 0 0,1-22-101 0 0,-1-1 1 0 0,0 0 0 0 0,0 0 0 0 0,-1 0-1 0 0,1 0 1 0 0,-1 0 0 0 0,-1-1 0 0 0,0 0-1 0 0,-4 7 1 0 0,-1-1-228 0 0,-1-1 0 0 0,0-1 0 0 0,-1 1 0 0 0,-14 9 0 0 0,1-1-3921 0 0,0-3-5553 0 0</inkml:trace>
  <inkml:trace contextRef="#ctx0" brushRef="#br0" timeOffset="1">749 412 21861 0 0,'0'0'1816'0'0,"-136"-34"-2624"0"0,108 30-120 0 0,1 1-393 0 0,1-1-551 0 0,4-1-777 0 0,1 1-1359 0 0,6-1-2450 0 0,6 2 825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7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54 7394 0 0,'0'0'14973'0'0,"-12"-4"-14854"0"0,-2 0-96 0 0,-3-2-1 0 0,0 2 0 0 0,-25-4 0 0 0,12 4-597 0 0,-44-8-851 0 0,26 1-9319 0 0</inkml:trace>
  <inkml:trace contextRef="#ctx0" brushRef="#br0" timeOffset="0.05">648 112 22709 0 0,'0'0'1608'0'0,"-3"22"-1581"0"0,-9 68-22 0 0,7-49 23 0 0,5-40-22 0 0,0-1-1 0 0,0 1 0 0 0,0-1 1 0 0,0 1-1 0 0,1-1 0 0 0,-1 1 1 0 0,0-1-1 0 0,0 1 0 0 0,0-1 1 0 0,1 1-1 0 0,-1-1 1 0 0,0 1-1 0 0,1-1 0 0 0,-1 1 1 0 0,1-1-1 0 0,-1 1 0 0 0,0-1 1 0 0,1 0-1 0 0,-1 1 0 0 0,1-1 1 0 0,-1 0-1 0 0,1 1 1 0 0,-1-1-1 0 0,1 0 0 0 0,-1 0 1 0 0,1 0-1 0 0,-1 1 0 0 0,1-1 1 0 0,-1 0-1 0 0,1 0 0 0 0,0 0 1 0 0,21 2 149 0 0,-19-3-130 0 0,5 2 16 0 0,-1-2 0 0 0,1 1 0 0 0,-1-1 0 0 0,1 0 0 0 0,-1-1 0 0 0,0 0 0 0 0,1 0 0 0 0,-1 0 0 0 0,0-1 0 0 0,-1 0 0 0 0,1-1 0 0 0,0 1 0 0 0,-1-1 0 0 0,0-1 0 0 0,0 1 0 0 0,0-1 0 0 0,0 0 0 0 0,7-8 0 0 0,-12 11-37 0 0,1 0-1 0 0,-1 0 1 0 0,0 0-1 0 0,0 0 1 0 0,0 0-1 0 0,0 0 1 0 0,0 0-1 0 0,0 0 1 0 0,0-1 0 0 0,-1 1-1 0 0,1 0 1 0 0,-1 0-1 0 0,0-1 1 0 0,1 1-1 0 0,-1 0 1 0 0,0-1-1 0 0,0 1 1 0 0,-1 0-1 0 0,1 0 1 0 0,-1-4 0 0 0,0 4-28 0 0,0-1 0 0 0,0 1 1 0 0,0-1-1 0 0,-1 1 1 0 0,1-1-1 0 0,-1 1 0 0 0,1 0 1 0 0,-1 0-1 0 0,0-1 1 0 0,0 1-1 0 0,0 1 0 0 0,0-1 1 0 0,0 0-1 0 0,0 0 1 0 0,-1 1-1 0 0,-2-2 0 0 0,-2-1-156 0 0,0 1-1 0 0,-1 0 0 0 0,1 1 1 0 0,0 0-1 0 0,-1 0 1 0 0,-10-1-1 0 0,-46 0-7228 0 0,45 3-2202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7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365 26 18732 0 0,'0'0'3755'0'0,"-25"-3"-3719"0"0,-77-10-22 0 0,80 10-55 0 0,-41 1 0 0 0,35 3-63 0 0,-2-2-170 0 0,-52-2-3391 0 0,81 3 3190 0 0,-10-2-1995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8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440 29 11610 0 0,'0'0'6546'0'0,"-23"-3"-5939"0"0,-73-10-219 0 0,74 10-174 0 0,-41 1 1 0 0,35 2-121 0 0,-27 0-215 0 0,-32-2-1110 0 0,29-2-6401 0 0,51 3 2573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18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11082 0 0,'0'0'9637'0'0,"22"21"-9340"0"0,69 68-36 0 0,-39-40 85 0 0,-47-44-308 0 0,11 7 73 0 0,-1 0 0 0 0,20 9 0 0 0,-26-15-80 0 0,1-1 0 0 0,0-1 1 0 0,1 0-1 0 0,-1 0 1 0 0,13 2-1 0 0,-31-7-242 0 0,0 1 0 0 0,-15 0 0 0 0,18 0 347 0 0,0 1-1 0 0,-1 0 1 0 0,1 0-1 0 0,-1 0 1 0 0,1 0-1 0 0,0 1 0 0 0,-7 3 1 0 0,3 0 101 0 0,0 1-1 0 0,1 0 1 0 0,-1 1 0 0 0,-9 10 0 0 0,-28 34 233 0 0,20-20-388 0 0,1-4-375 0 0,-10 12-1580 0 0,13-13-7064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4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22 7274 0 0,'0'0'13137'0'0,"-3"-5"-12813"0"0,0 2-235 0 0,-7-9 159 0 0,10 12-241 0 0,0 0 1 0 0,0 0-1 0 0,0 0 0 0 0,0-1 1 0 0,0 1-1 0 0,-1 0 0 0 0,1 0 1 0 0,0 0-1 0 0,0 0 0 0 0,0 0 1 0 0,0 0-1 0 0,0 0 0 0 0,-1 0 0 0 0,1 0 1 0 0,0 0-1 0 0,0 0 0 0 0,0 0 1 0 0,0 0-1 0 0,0 0 0 0 0,-1 0 1 0 0,1 0-1 0 0,0 0 0 0 0,0 0 1 0 0,0 0-1 0 0,0 0 0 0 0,0 0 1 0 0,0 0-1 0 0,-1 0 0 0 0,1 0 1 0 0,0 0-1 0 0,0 0 0 0 0,-2 8 397 0 0,6 44 749 0 0,0-19-794 0 0,-4-21-267 0 0,1 0 0 0 0,1 0 0 0 0,0-1-1 0 0,1 1 1 0 0,7 17 0 0 0,-9-26-68 0 0,0 0 1 0 0,1 0 0 0 0,-1 0-1 0 0,1 0 1 0 0,0 0 0 0 0,-1 0-1 0 0,2-1 1 0 0,-1 1-1 0 0,0-1 1 0 0,0 0 0 0 0,1 0-1 0 0,-1 0 1 0 0,1 0 0 0 0,0 0-1 0 0,-1 0 1 0 0,1 0 0 0 0,0-1-1 0 0,0 0 1 0 0,0 1-1 0 0,0-1 1 0 0,0 0 0 0 0,1-1-1 0 0,-1 1 1 0 0,0 0 0 0 0,4-1-1 0 0,-5 0-11 0 0,0 0-1 0 0,1 0 0 0 0,-1 0 1 0 0,0 0-1 0 0,0 0 1 0 0,1-1-1 0 0,-1 1 0 0 0,0-1 1 0 0,0 1-1 0 0,0-1 0 0 0,0 0 1 0 0,0 0-1 0 0,0 0 1 0 0,0 0-1 0 0,0 0 0 0 0,0-1 1 0 0,0 1-1 0 0,-1 0 1 0 0,1-1-1 0 0,0 0 0 0 0,-1 1 1 0 0,1-1-1 0 0,-1 0 1 0 0,0 0-1 0 0,0 0 0 0 0,1 1 1 0 0,-1-1-1 0 0,0 0 1 0 0,-1-1-1 0 0,2-2 0 0 0,1-4 21 0 0,0-1-1 0 0,-1-1 1 0 0,0 1-1 0 0,-1 0 1 0 0,0 0-1 0 0,-1-1 1 0 0,-1-12-1 0 0,1 7 110 0 0,4 24-5 0 0,-1-4-84 0 0,11 26 182 0 0,-1 0-1 0 0,12 39 0 0 0,-22-55-211 0 0,1 0-1 0 0,-2-1 1 0 0,0 1-1 0 0,0 1 1 0 0,-1-1-1 0 0,-1 0 1 0 0,-3 26-1 0 0,2-34-17 0 0,0-1 0 0 0,0 0 0 0 0,-1 0 0 0 0,0 0-1 0 0,0 0 1 0 0,0 0 0 0 0,-1-1 0 0 0,1 1 0 0 0,-1-1 0 0 0,0 1 0 0 0,0-1-1 0 0,-1 0 1 0 0,1 0 0 0 0,-1 0 0 0 0,0-1 0 0 0,0 1 0 0 0,0-1-1 0 0,-1 0 1 0 0,1 0 0 0 0,-1-1 0 0 0,0 1 0 0 0,-8 2 0 0 0,1-1-399 0 0,-1 0 1 0 0,0-1-1 0 0,0 0 1 0 0,0-1-1 0 0,-1-1 1 0 0,1 0-1 0 0,-25-1 1 0 0,34-1-229 0 0,1 1 0 0 0,-1 0 0 0 0,1-1 0 0 0,-1 0 0 0 0,-4-2 0 0 0,-7-5-8417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5.2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19388 0 0,'0'0'2650'0'0,"8"4"-3542"0"0,-5-2 897 0 0,13 6 90 0 0,29 20 1 0 0,-39-23 3 0 0,0-1 1 0 0,-1 1-1 0 0,0 0 1 0 0,0 0-1 0 0,8 11 1 0 0,-12-14-61 0 0,0-1-1 0 0,0 1 1 0 0,0 0-1 0 0,0 0 1 0 0,0 0-1 0 0,-1 0 1 0 0,1 0 0 0 0,0 0-1 0 0,-1 0 1 0 0,0 0-1 0 0,1 0 1 0 0,-1 1 0 0 0,0-1-1 0 0,0 0 1 0 0,0 0-1 0 0,-1 0 1 0 0,1 0-1 0 0,0 0 1 0 0,-1 0 0 0 0,1 0-1 0 0,-1 0 1 0 0,0 0-1 0 0,0 0 1 0 0,-1 3 0 0 0,-6 8 249 0 0,-15 19 0 0 0,16-25-265 0 0,1 1-1 0 0,1 1 0 0 0,-1-1 1 0 0,1 1-1 0 0,1 0 1 0 0,-5 10-1 0 0,9-17-11 0 0,-1-1 0 0 0,1 0 0 0 0,0 0-1 0 0,0 0 1 0 0,0 0 0 0 0,0 0 0 0 0,0 0 0 0 0,0 0 0 0 0,0 0 0 0 0,0 1-1 0 0,0-1 1 0 0,0 0 0 0 0,1 0 0 0 0,-1 0 0 0 0,0 0 0 0 0,1 0-1 0 0,-1 0 1 0 0,1 0 0 0 0,-1 0 0 0 0,1 0 0 0 0,0 0 0 0 0,-1 0 0 0 0,1-1-1 0 0,0 1 1 0 0,0 0 0 0 0,-1 0 0 0 0,1 0 0 0 0,0-1 0 0 0,0 1 0 0 0,0-1-1 0 0,0 1 1 0 0,0 0 0 0 0,0-1 0 0 0,0 0 0 0 0,0 1 0 0 0,2 0-1 0 0,4 1 37 0 0,0 0-1 0 0,0-1 1 0 0,0 1-1 0 0,11 0 1 0 0,-9-2-239 0 0,29 2 553 0 0,-36-1-613 0 0,1-2 0 0 0,-1 1-1 0 0,0 0 1 0 0,1 0 0 0 0,-1-1 0 0 0,0 1-1 0 0,0-1 1 0 0,0 0 0 0 0,1 0 0 0 0,-1 0-1 0 0,0 0 1 0 0,0 0 0 0 0,2-1-1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3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15 5268 0 0,'0'0'795'0'0,"0"0"-79"0"0,0 0 594 0 0,0 0-90 0 0,0 0-46 0 0,0 0 60 0 0,-7 2-146 0 0,-12 4-992 0 0,0-2 1 0 0,0 0 0 0 0,-1-1-1 0 0,1-1 1 0 0,-1 0 0 0 0,1-2-1 0 0,-1 0 1 0 0,1-2 0 0 0,-1 0-1 0 0,-6-2-96 0 0,6-5-2242 0 0,11-1-3382 0 0,8 0-281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5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44 18124 0 0,'0'0'5289'0'0,"-24"-5"-5190"0"0,-80-15-67 0 0,82 16-369 0 0,-42-2 0 0 0,42 5-275 0 0,-4-1-719 0 0,-14 0-2159 0 0,14-2-6012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5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 12987 0 0,'0'0'8436'0'0,"3"20"-8410"0"0,8 61-20 0 0,-5-53 4 0 0,-6-28-8 0 0,0 1-1 0 0,1 0 0 0 0,-1-1 1 0 0,0 1-1 0 0,0 0 0 0 0,1-1 1 0 0,-1 1-1 0 0,1-1 0 0 0,-1 1 1 0 0,1-1-1 0 0,-1 1 0 0 0,2 0 1 0 0,1 2 8 0 0,0-1 11 0 0,-1 0 0 0 0,1 0 0 0 0,1 0 0 0 0,-1 0 0 0 0,0 0 0 0 0,0 0 1 0 0,1-1-1 0 0,-1 0 0 0 0,1 0 0 0 0,-1 0 0 0 0,5 1 0 0 0,-1-1 15 0 0,-1 0 0 0 0,0-1-1 0 0,1 0 1 0 0,-1 0 0 0 0,11-2 0 0 0,-14 2-14 0 0,0-1 1 0 0,0 0-1 0 0,0 0 1 0 0,-1 0 0 0 0,1 0-1 0 0,0 0 1 0 0,-1-1-1 0 0,1 1 1 0 0,-1-1 0 0 0,1 0-1 0 0,-1 0 1 0 0,0 0-1 0 0,0 0 1 0 0,0 0-1 0 0,0 0 1 0 0,0 0 0 0 0,0-1-1 0 0,0 1 1 0 0,-1-1-1 0 0,1 1 1 0 0,-1-1 0 0 0,0 0-1 0 0,0 1 1 0 0,0-1-1 0 0,0 0 1 0 0,-1 0-1 0 0,1 0 1 0 0,-1 0 0 0 0,1 0-1 0 0,-1-5 1 0 0,0 4 5 0 0,0 0 1 0 0,-1 0-1 0 0,1 1 1 0 0,-1-1-1 0 0,0 0 1 0 0,-1-5-1 0 0,1 8-7 0 0,1 0 0 0 0,-1 0 1 0 0,1 0-1 0 0,-1 0 0 0 0,1 0 0 0 0,-1 0 0 0 0,1 0 0 0 0,-1 0 0 0 0,0 0 0 0 0,1 1 1 0 0,-1-1-1 0 0,0 0 0 0 0,0 0 0 0 0,0 1 0 0 0,0-1 0 0 0,0 0 0 0 0,0 1 0 0 0,0-1 0 0 0,0 1 1 0 0,0-1-1 0 0,0 1 0 0 0,0 0 0 0 0,0-1 0 0 0,0 1 0 0 0,0 0 0 0 0,-2 0 0 0 0,2 1 39 0 0,1 0-1 0 0,-1 0 1 0 0,1 0-1 0 0,-1 1 1 0 0,1-1-1 0 0,0 0 1 0 0,0 1-1 0 0,-1-1 1 0 0,1 0-1 0 0,0 1 1 0 0,1 1-1 0 0,-2-2 0 0 0,2 25 360 0 0,0 0 0 0 0,2-1 1 0 0,6 29-1 0 0,-3-25-241 0 0,-2 0 0 0 0,1 33 0 0 0,-5-54-156 0 0,-1 1 1 0 0,1 0-1 0 0,-2-1 1 0 0,1 1-1 0 0,-1-1 1 0 0,0 1-1 0 0,-4 8 1 0 0,4-12-16 0 0,-1 0 0 0 0,0 0-1 0 0,1 0 1 0 0,-1-1 0 0 0,-1 1 0 0 0,1-1 0 0 0,-1 0 0 0 0,0 0 0 0 0,0 0 0 0 0,0 0 0 0 0,0-1 0 0 0,-6 4 0 0 0,4-3-41 0 0,0-1 0 0 0,-1-1 0 0 0,1 1 0 0 0,-1-1 0 0 0,1 0-1 0 0,-1-1 1 0 0,-13 2 0 0 0,7-1-773 0 0,0-2 0 0 0,-1 0 0 0 0,-15-2 1 0 0,27 2 326 0 0,0-1 1 0 0,0 1-1 0 0,0-1 0 0 0,0 1 1 0 0,-1-1-1 0 0,1 0 1 0 0,-3-2-1 0 0,-6-5-8046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6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31 9418 0 0,'0'0'14392'0'0,"-22"-1"-14134"0"0,-74-7-66 0 0,62 6-95 0 0,-94-12-568 0 0,118 11 244 0 0,6 0-2494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7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59 19612 0 0,'0'0'3036'0'0,"-2"0"-2960"0"0,2 0-71 0 0,-1 0 0 0 0,1 0 1 0 0,0 0-1 0 0,0 0 0 0 0,-1 0 1 0 0,1 0-1 0 0,0 0 0 0 0,0 0 1 0 0,0 0-1 0 0,-1 0 1 0 0,1 0-1 0 0,0 0 0 0 0,0 0 1 0 0,0 0-1 0 0,-1 0 0 0 0,1 0 1 0 0,0 0-1 0 0,0 0 0 0 0,0 0 1 0 0,-1 0-1 0 0,1 0 1 0 0,0-1-1 0 0,0 1 0 0 0,0 0 1 0 0,-1 0-1 0 0,1 0 0 0 0,0 0 1 0 0,0 0-1 0 0,0-1 0 0 0,-1 1 1 0 0,6-5 235 0 0,6-7-82 0 0,-6 0-45 0 0,4-7 285 0 0,-9 18-396 0 0,1 1 0 0 0,-1-1-1 0 0,1 0 1 0 0,-1 1 0 0 0,1-1-1 0 0,0 1 1 0 0,-1-1 0 0 0,1 1-1 0 0,0-1 1 0 0,-1 1 0 0 0,1-1 0 0 0,0 1-1 0 0,0 0 1 0 0,0-1 0 0 0,-1 1-1 0 0,1 0 1 0 0,0 0 0 0 0,0-1-1 0 0,0 1 1 0 0,1 0 0 0 0,2 1-10 0 0,0-1-1 0 0,1 1 1 0 0,-1 0 0 0 0,0 0 0 0 0,0 1 0 0 0,0-1 0 0 0,-1 1 0 0 0,1 0 0 0 0,0 0-1 0 0,-1 0 1 0 0,1 0 0 0 0,-1 1 0 0 0,1-1 0 0 0,-1 1 0 0 0,4 4 0 0 0,0 1 57 0 0,0 0 1 0 0,0 0 0 0 0,-1 0 0 0 0,0 1 0 0 0,5 11-1 0 0,-8-13-6 0 0,0 0 0 0 0,0 0 0 0 0,-1 1-1 0 0,0 0 1 0 0,0-1 0 0 0,0 1 0 0 0,0 13-1 0 0,-2-15-4 0 0,0-1 0 0 0,0 1-1 0 0,-1-1 1 0 0,1 0 0 0 0,-1 1-1 0 0,-1-1 1 0 0,1 0-1 0 0,-1 0 1 0 0,0 1 0 0 0,0-1-1 0 0,0-1 1 0 0,-3 6 0 0 0,-3 1 40 0 0,0 0 0 0 0,-1-1 0 0 0,-19 17 0 0 0,-34 23-40 0 0,56-45-45 0 0,-8 5-112 0 0,-17 9 0 0 0,31-19 103 0 0,0-4-11 0 0,0 1 0 0 0,1 0 0 0 0,-1-1 0 0 0,1 1 0 0 0,0 0 0 0 0,0-1 0 0 0,0 1 0 0 0,0 0 0 0 0,1 0 0 0 0,-1 0 0 0 0,1 0 0 0 0,0 0 0 0 0,0 0 0 0 0,0 0 1 0 0,0 1-1 0 0,0-1 0 0 0,1 1 0 0 0,-1 0 0 0 0,1-1 0 0 0,0 1 0 0 0,0 0 0 0 0,-1 0 0 0 0,1 1 0 0 0,0-1 0 0 0,1 1 0 0 0,-1-1 0 0 0,0 1 0 0 0,0 0 0 0 0,1 0 0 0 0,-1 1 0 0 0,0-1 0 0 0,1 1 0 0 0,-1-1 0 0 0,1 1 0 0 0,-1 0 0 0 0,0 0 0 0 0,1 1 0 0 0,-1-1 0 0 0,1 1 0 0 0,-1-1 0 0 0,0 1 0 0 0,5 2 0 0 0,11 6 122 0 0,0 0 0 0 0,27 20 0 0 0,0-1-198 0 0,-44-26-383 0 0,0-1 0 0 0,0-1 0 0 0,1 1 0 0 0,-1 0 0 0 0,0 0 0 0 0,3 0 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7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261 194 20980 0 0,'0'0'977'0'0,"-128"-31"-2866"0"0,102 24 153 0 0,0-2-897 0 0,1 1-1279 0 0,10 1-1474 0 0,3 2-1015 0 0</inkml:trace>
  <inkml:trace contextRef="#ctx0" brushRef="#br0" timeOffset="1">249 82 12179 0 0,'0'0'10914'0'0,"-24"-8"-10919"0"0,-75-25-165 0 0,30 12-846 0 0,22 6-4028 0 0,38 11 1745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28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11 17292 0 0,'0'0'5877'0'0,"-4"23"-5850"0"0,-12 66-14 0 0,14-82-11 0 0,1 0 0 0 0,-6 12 0 0 0,7-18 11 0 0,0-1 1 0 0,0 1-1 0 0,0 0 0 0 0,-1-1 0 0 0,1 1 0 0 0,0 0 0 0 0,0-1 0 0 0,0 1 0 0 0,0 0 1 0 0,0-1-1 0 0,0 1 0 0 0,0 0 0 0 0,0-1 0 0 0,0 1 0 0 0,0 0 0 0 0,1 0 0 0 0,-1 0 12 0 0,1 0 0 0 0,-1 0 0 0 0,1 0 0 0 0,0-1 0 0 0,-1 1 0 0 0,1 0 0 0 0,-1-1 0 0 0,1 1 0 0 0,0 0 0 0 0,0-1 0 0 0,-1 1 0 0 0,1-1 0 0 0,0 1-1 0 0,0-1 1 0 0,0 0 0 0 0,0 1 0 0 0,0-1 0 0 0,-1 0 0 0 0,1 0 0 0 0,0 1 0 0 0,0-1 0 0 0,0 0 0 0 0,1 0 0 0 0,26 2 247 0 0,-26-2-254 0 0,12 1 96 0 0,1-1 1 0 0,-1-1-1 0 0,1-1 1 0 0,22-4-1 0 0,-34 5-93 0 0,1 0 1 0 0,0 0-1 0 0,0 0 0 0 0,-1-1 1 0 0,1 1-1 0 0,0-1 0 0 0,-1 0 1 0 0,0 0-1 0 0,1 0 0 0 0,-1-1 1 0 0,0 1-1 0 0,0-1 0 0 0,0 0 1 0 0,0 0-1 0 0,-1 0 0 0 0,1 0 0 0 0,-1 0 1 0 0,0 0-1 0 0,0-1 0 0 0,0 1 1 0 0,3-8-1 0 0,-5 9-55 0 0,1-1 0 0 0,0 0 0 0 0,-1 1 0 0 0,1-1-1 0 0,-1 0 1 0 0,0 0 0 0 0,0 0 0 0 0,0 1 0 0 0,0-1 0 0 0,0 0 0 0 0,0 0 0 0 0,-1 1-1 0 0,0-1 1 0 0,1 0 0 0 0,-1 0 0 0 0,0 1 0 0 0,-2-4 0 0 0,1 2 15 0 0,-1 1 1 0 0,1 0-1 0 0,-1 0 1 0 0,0 0-1 0 0,0 0 1 0 0,0 0-1 0 0,0 1 1 0 0,0-1-1 0 0,0 1 1 0 0,-7-4 0 0 0,1 2-782 0 0,0 0 1 0 0,0 1 0 0 0,-18-5 0 0 0,13 5-3999 0 0,-23-2 1 0 0,23 5-5738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0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580 380 0 0 0,'6'-109'147'0'0,"-6"79"8"0"0,-3 19-10 0 0,1 4-88 0 0,-4-7-3 0 0,0 0-1 0 0,0 0 1 0 0,-10-14-1 0 0,-27-38-128 0 0,37 57 79 0 0,1 3 202 0 0,1 0 0 0 0,-1 0 0 0 0,0 1-1 0 0,0-1 1 0 0,-1 1 0 0 0,0 0 0 0 0,0 1 0 0 0,0-1 0 0 0,0 1 0 0 0,-1 0 0 0 0,1 1 0 0 0,-1 0 0 0 0,0 0 0 0 0,0 0 0 0 0,-1 1 0 0 0,1 0-1 0 0,0 0 1 0 0,-1 1 0 0 0,1 0 0 0 0,-1 0 0 0 0,-10 1 0 0 0,5-1 66 0 0,0 1 1 0 0,0 1-1 0 0,-1 0 0 0 0,1 1 0 0 0,1 0 0 0 0,-1 1 1 0 0,-15 5-1 0 0,10-1-127 0 0,1 1 0 0 0,0 1 1 0 0,1 0-1 0 0,0 1 0 0 0,-26 23 0 0 0,31-23-169 0 0,0 0 0 0 0,1 1-1 0 0,0 1 1 0 0,1 0 0 0 0,0 0 0 0 0,1 0 0 0 0,-12 26-1 0 0,18-31 0 0 0,-1-1 0 0 0,1 1 0 0 0,0 0 0 0 0,1 0 0 0 0,-1 10 0 0 0,0 37-21 0 0,2-42 68 0 0,1-1-21 0 0,0-1 0 0 0,0 0 1 0 0,1 0-1 0 0,0 0 1 0 0,5 14-1 0 0,23 48-136 0 0,-21-51 60 0 0,-3-6 30 0 0,16 26-1 0 0,-19-37 56 0 0,0 1 0 0 0,0-1 0 0 0,1 0 0 0 0,-1-1 0 0 0,1 1 1 0 0,-1 0-1 0 0,1-1 0 0 0,0 0 0 0 0,9 5 0 0 0,2-1 109 0 0,0-1 0 0 0,0-1 0 0 0,1 0 1 0 0,0-1-1 0 0,-1-1 0 0 0,1 0 0 0 0,0-1 0 0 0,1-1 1 0 0,20 0-1 0 0,-22-2 89 0 0,1 0 0 0 0,-1 0 0 0 0,0-1 0 0 0,1-1 0 0 0,-1-1 0 0 0,24-9 0 0 0,-27 9-391 0 0,-1-2 0 0 0,-1 1 1 0 0,15-11-1 0 0,-16 9-685 0 0,0 0 0 0 0,-1 0 0 0 0,0-1 1 0 0,7-9-1 0 0,-5 6-2798 0 0,-3 2 2088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1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156 474 3177 0 0,'0'0'7244'0'0,"-1"-10"-6980"0"0,-4-65 960 0 0,4 32 46 0 0,-5-73 353 0 0,3 91-1513 0 0,0 0-1 0 0,-12-38 1 0 0,-11-29 584 0 0,25 88-423 0 0,0 0 0 0 0,0 0 0 0 0,1 0 1 0 0,0-5 380 0 0,7 11-604 0 0,1 5-61 0 0,1 0 0 0 0,-1 1-1 0 0,10 11 1 0 0,-5-4 26 0 0,0-2 19 0 0,-7-5 43 0 0,1-1 0 0 0,0 0 1 0 0,0 0-1 0 0,1-1 0 0 0,11 8 0 0 0,-37-33-63 0 0,6 6-98 0 0,0 0-1 0 0,-11-16 1 0 0,-7-8 105 0 0,19 86 692 0 0,8-44-678 0 0,0 0 0 0 0,0 1 0 0 0,0-1 0 0 0,0 0 1 0 0,-1-1-1 0 0,0 1 0 0 0,0-1 0 0 0,0 1 0 0 0,-6 3 0 0 0,-8 6-1440 0 0,-20 12 0 0 0,19-13-2713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2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43 5961 0 0,'0'0'10521'0'0,"-20"-7"-10211"0"0,-62-21-20 0 0,52 20-69 0 0,17 9-14 0 0,7 0-125 0 0,1-1-31 0 0,0 1 0 0 0,0 0-1 0 0,0 1 1 0 0,0-1 0 0 0,0 1 0 0 0,0 0 0 0 0,1 0 0 0 0,-1 0 0 0 0,1 1 0 0 0,-6 4 0 0 0,8-6-44 0 0,1 0 0 0 0,0 0 0 0 0,0 0 0 0 0,0 0 0 0 0,0 0 0 0 0,0 0 0 0 0,0 0 1 0 0,0 1-1 0 0,1-1 0 0 0,-1 0 0 0 0,0 1 0 0 0,1-1 0 0 0,-1 1 0 0 0,1-1 0 0 0,-1 1 0 0 0,1-1 0 0 0,0 1 0 0 0,-1-1 1 0 0,1 1-1 0 0,0-1 0 0 0,0 1 0 0 0,0-1 0 0 0,0 1 0 0 0,0-1 0 0 0,1 1 0 0 0,-1-1 0 0 0,0 1 0 0 0,1-1 0 0 0,-1 1 1 0 0,1-1-1 0 0,0 0 0 0 0,-1 1 0 0 0,1-1 0 0 0,0 0 0 0 0,0 1 0 0 0,0-1 0 0 0,2 2 0 0 0,10 12 58 0 0,0-1 1 0 0,2-1-1 0 0,0 0 0 0 0,24 16 0 0 0,-21-16-19 0 0,15 11 62 0 0,-11-10 86 0 0,22 21-1 0 0,-38-30-117 0 0,-1 0 0 0 0,0 0 1 0 0,-1 0-1 0 0,1 1 0 0 0,-1-1 0 0 0,0 1 0 0 0,0 1 0 0 0,-1-1 0 0 0,3 7 1 0 0,-5-11-38 0 0,0 0 1 0 0,-1 0 0 0 0,1 0 0 0 0,-1 0 0 0 0,1 0 0 0 0,-1 0-1 0 0,0 0 1 0 0,0 0 0 0 0,0 0 0 0 0,0 0 0 0 0,0 0 0 0 0,0 0 0 0 0,-1 0-1 0 0,1 0 1 0 0,-1 0 0 0 0,1 0 0 0 0,-1-1 0 0 0,0 1 0 0 0,1 0-1 0 0,-3 3 1 0 0,1-3 27 0 0,0 1 1 0 0,0-1-1 0 0,0 0 0 0 0,-1 0 0 0 0,1 0 1 0 0,-1 0-1 0 0,1-1 0 0 0,-1 1 0 0 0,1-1 0 0 0,-1 1 1 0 0,0-1-1 0 0,0 0 0 0 0,-3 1 0 0 0,-9 2 89 0 0,0-2 0 0 0,-1 1 0 0 0,1-2 0 0 0,-1 0 0 0 0,0-1-1 0 0,-19-2 1 0 0,31 2-129 0 0,0-1 0 0 0,0 1 0 0 0,0-1-1 0 0,0 0 1 0 0,0-1 0 0 0,0 1 0 0 0,1-1-1 0 0,-1 1 1 0 0,0-1 0 0 0,1-1 0 0 0,-1 1-1 0 0,1 0 1 0 0,-6-6 0 0 0,7 6-141 0 0,0 0 1 0 0,0 0-1 0 0,0 0 0 0 0,0-1 1 0 0,1 1-1 0 0,-1-1 0 0 0,1 1 1 0 0,0-1-1 0 0,-1 0 0 0 0,1 1 1 0 0,0-1-1 0 0,1 0 0 0 0,-1 0 1 0 0,0 0-1 0 0,1 0 0 0 0,0 1 0 0 0,-1-1 1 0 0,1 0-1 0 0,0 0 0 0 0,1-4 1 0 0,-1 7-77 0 0,0-1 0 0 0,1 0 0 0 0,-1 0 0 0 0,0 1 0 0 0,0-1 1 0 0,1 1-1 0 0,-1-1 0 0 0,0 0 0 0 0,1 1 0 0 0,-1-1 0 0 0,1 1 0 0 0,-1-1 1 0 0,1 0-1 0 0,-1 1 0 0 0,1 0 0 0 0,-1-1 0 0 0,1 1 0 0 0,0-1 0 0 0,-1 1 1 0 0,2-1-1 0 0,9-3-8431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3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56 13451 0 0,'0'0'4578'0'0,"-21"-5"-4436"0"0,-68-13-62 0 0,-10-1-675 0 0,99 19 580 0 0,-19-6-1453 0 0,8-1-5290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3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10 10473 0 0,'0'0'2248'0'0,"0"0"-1864"0"0,0 0-68 0 0,0 0 40 0 0,0 0-12 0 0,0 0 276 0 0,0 0 64 0 0,-44 0-332 0 0,20-1-352 0 0,-3-1-252 0 0,-1 0-1036 0 0,2 0-1124 0 0,6 0-3236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3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24 11186 0 0,'0'0'4049'0'0,"-119"-7"-3945"0"0,100 5-128 0 0,2 1-192 0 0,3-1-296 0 0,0-1-368 0 0,2 2-448 0 0,1-1-545 0 0,2 0-1071 0 0,4-1-1625 0 0,0 2 1576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4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217 125 9082 0 0,'0'0'10770'0'0,"-10"0"-10196"0"0,-4 1-386 0 0,0 0 39 0 0,0 0-1 0 0,-15-2 1 0 0,-12 0 236 0 0,26 2-445 0 0,0-2 0 0 0,0 1-1 0 0,0-2 1 0 0,-16-3 0 0 0,31 5-52 0 0,0 0-1 0 0,0 0 1 0 0,0 0 0 0 0,0 0-1 0 0,-1 0 1 0 0,1 0 0 0 0,0 0 0 0 0,0 0-1 0 0,0-1 1 0 0,0 1 0 0 0,0 0-1 0 0,-1 0 1 0 0,1 0 0 0 0,0 0-1 0 0,0 0 1 0 0,0 0 0 0 0,0 0 0 0 0,0 0-1 0 0,0 0 1 0 0,-1 0 0 0 0,1-1-1 0 0,0 1 1 0 0,0 0 0 0 0,0 0-1 0 0,0 0 1 0 0,0 0 0 0 0,0 0 0 0 0,0 0-1 0 0,0-1 1 0 0,0 1 0 0 0,0 0-1 0 0,0 0 1 0 0,0 0 0 0 0,0 0-1 0 0,3-4-1988 0 0,8-1-3050 0 0</inkml:trace>
  <inkml:trace contextRef="#ctx0" brushRef="#br0" timeOffset="1">367 0 10186 0 0,'0'0'12846'0'0,"1"22"-12525"0"0,1 65-65 0 0,-2-83-221 0 0,0 0 0 0 0,0 0 1 0 0,0 0-1 0 0,0 1 0 0 0,-1-1 0 0 0,-1 7 0 0 0,0-4 35 0 0,2-5-311 0 0,-4 36 1425 0 0,6-20-3456 0 0,5-1-8216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4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14043 0 0,'0'0'7224'0'0,"-23"21"-7205"0"0,-70 62-122 0 0,62-57-119 0 0,18-19-190 0 0,4-2-19 0 0,-6 3-912 0 0,2-1-1958 0 0,4-1-2466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5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11867 0 0,'0'0'8076'0'0,"2"20"-7451"0"0,4 66-158 0 0,-3 35 577 0 0,-4-74-1313 0 0,1-47 171 0 0,0 0-1 0 0,0 1 1 0 0,0-1-1 0 0,0 0 1 0 0,0 1-1 0 0,0-1 1 0 0,0 0 0 0 0,0 0-1 0 0,1 1 1 0 0,-1-1-1 0 0,0 0 1 0 0,0 1-1 0 0,0-1 1 0 0,0 0 0 0 0,1 0-1 0 0,-1 1 1 0 0,0-1-1 0 0,0 0 1 0 0,0 0-1 0 0,1 1 1 0 0,-1-1-1 0 0,1 0 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5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12267 0 0,'0'0'6157'0'0,"20"9"-5896"0"0,62 32-45 0 0,-58-26-81 0 0,-24-14-128 0 0,1-1 1 0 0,-1 0 0 0 0,0 1 0 0 0,1-1 0 0 0,-1 0 0 0 0,0 1-1 0 0,0-1 1 0 0,1 1 0 0 0,-1-1 0 0 0,0 1 0 0 0,0-1 0 0 0,0 1-1 0 0,0-1 1 0 0,1 0 0 0 0,-1 1 0 0 0,0-1 0 0 0,0 1 0 0 0,0 0 0 0 0,0 3 62 0 0,1-2-42 0 0,0 0 1 0 0,-1 1 0 0 0,0-1-1 0 0,0 0 1 0 0,1 1-1 0 0,-1-1 1 0 0,-1 1-1 0 0,1-1 1 0 0,0 0 0 0 0,0 1-1 0 0,-1-1 1 0 0,0 0-1 0 0,1 0 1 0 0,-1 1-1 0 0,0-1 1 0 0,0 0 0 0 0,0 0-1 0 0,0 0 1 0 0,-1 0-1 0 0,1 0 1 0 0,0 0 0 0 0,-1 0-1 0 0,-1 1 1 0 0,-1 0-76 0 0,1 0 1 0 0,-1-1 0 0 0,1 1-1 0 0,-1-1 1 0 0,0 0-1 0 0,0 0 1 0 0,0-1-1 0 0,0 1 1 0 0,0-1 0 0 0,0 0-1 0 0,-1 0 1 0 0,-3 0-1 0 0,-29 1-3164 0 0,12-2-6098 0 0,17-1 2492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5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205 185 18236 0 0,'0'0'1760'0'0,"-21"-6"-1937"0"0,-65-16-54 0 0,84 21 209 0 0,-51-14-943 0 0,48 13 120 0 0,0-1-1 0 0,1 1 1 0 0,0-1-1 0 0,-8-6 1 0 0,0-2-7326 0 0</inkml:trace>
  <inkml:trace contextRef="#ctx0" brushRef="#br0" timeOffset="1">213 45 13075 0 0,'0'0'6161'0'0,"-136"-30"-7009"0"0,118 26-224 0 0,1 1-777 0 0,0-1-1183 0 0,7 1-1905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6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812 763 0 0 0,'0'0'3370'0'0,"18"-20"-4712"0"0,53-61 806 0 0,-65 73 274 0 0,1 1 1 0 0,8-14-1 0 0,-10 14 26 0 0,4-8 88 0 0,0 0 0 0 0,13-32 1 0 0,-18 37 411 0 0,-1-1-1 0 0,0 1 1 0 0,0-1 0 0 0,-2 0 0 0 0,2-20 0 0 0,-3 18-188 0 0,0 0 0 0 0,-1 0-1 0 0,-1 0 1 0 0,0 1 0 0 0,-1-1 0 0 0,-6-15 0 0 0,3 10-253 0 0,-2 0 0 0 0,0 1 0 0 0,-18-26 0 0 0,9 17 53 0 0,-2 1-1 0 0,0 0 1 0 0,-29-27 0 0 0,35 40 133 0 0,-1 1 0 0 0,0-1-1 0 0,0 2 1 0 0,-1 0 0 0 0,-1 1-1 0 0,0 1 1 0 0,-19-8 0 0 0,11 8 205 0 0,0 0 0 0 0,0 2 0 0 0,-43-5 0 0 0,-75 4 1037 0 0,126 8-1238 0 0,-1 0 0 0 0,1 1 0 0 0,-1 1 0 0 0,1 1 0 0 0,0 0 1 0 0,0 1-1 0 0,1 0 0 0 0,-1 2 0 0 0,1 0 0 0 0,0 0 0 0 0,1 2 0 0 0,0 0 0 0 0,-21 17 0 0 0,19-12-296 0 0,0 0-1 0 0,2 1 1 0 0,0 1 0 0 0,0 0-1 0 0,2 1 1 0 0,0 0 0 0 0,1 1-1 0 0,0 0 1 0 0,2 0-1 0 0,-11 29 1 0 0,16-34 264 0 0,0 1 0 0 0,1 0 1 0 0,1 0-1 0 0,0 0 0 0 0,0 1 0 0 0,2-1 1 0 0,0 0-1 0 0,3 28 0 0 0,0-23 17 0 0,1-1 1 0 0,1 0-1 0 0,0 0 1 0 0,2 0-1 0 0,0-1 1 0 0,12 23-1 0 0,-12-28 142 0 0,1 0 0 0 0,0-1 0 0 0,1 0-1 0 0,0 0 1 0 0,0-1 0 0 0,1 0 0 0 0,0 0 0 0 0,1-1 0 0 0,0-1 0 0 0,1 1-1 0 0,0-2 1 0 0,0 0 0 0 0,0 0 0 0 0,1-1 0 0 0,18 6 0 0 0,-3-3 1066 0 0,1-1 1 0 0,56 7-1 0 0,-63-12-1167 0 0,28-2 0 0 0,-31-2-2178 0 0,34-6-1 0 0,-41 5 484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6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52 10666 0 0,'0'0'859'0'0,"-21"-7"-1107"0"0,-67-22-185 0 0,42 16-2269 0 0,35 10-671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7.2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23 17252 0 0,'0'0'1664'0'0,"-15"-4"-1805"0"0,-43-11 141 0 0,47 11 397 0 0,20 6-421 0 0,-7-2 52 0 0,7 4 19 0 0,-1 0 1 0 0,1 1-1 0 0,-1 0 0 0 0,0 0 0 0 0,-1 1 1 0 0,1-1-1 0 0,7 10 0 0 0,-11-11 32 0 0,0 0 0 0 0,0 1-1 0 0,0-1 1 0 0,-1 1 0 0 0,0 0 0 0 0,0-1-1 0 0,0 2 1 0 0,-1-1 0 0 0,1 0-1 0 0,-1 0 1 0 0,0 1 0 0 0,-1-1 0 0 0,2 7-1 0 0,-3-9 34 0 0,0 0-1 0 0,0 0 0 0 0,0 1 1 0 0,-1-1-1 0 0,1 0 0 0 0,-1 0 1 0 0,-1 6-1 0 0,-1 2 211 0 0,2-10-286 0 0,1 0 0 0 0,0 0 1 0 0,-1 0-1 0 0,1 0 1 0 0,0 0-1 0 0,0 0 0 0 0,0 0 1 0 0,0 0-1 0 0,0 1 0 0 0,0-1 1 0 0,0 0-1 0 0,0 0 1 0 0,1 0-1 0 0,-1 0 0 0 0,0 0 1 0 0,0 0-1 0 0,1 0 0 0 0,-1 0 1 0 0,1 0-1 0 0,-1 0 1 0 0,1 0-1 0 0,-1 0 0 0 0,1 0 1 0 0,0-1-1 0 0,0 2 1 0 0,2 0 19 0 0,0-1 1 0 0,0 1 0 0 0,0-1 0 0 0,-1 0 0 0 0,2 0 0 0 0,-1 0 0 0 0,4 1 0 0 0,-6-2-59 0 0,25 5 118 0 0,39 3 1 0 0,5 1-4131 0 0,-63-8-572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8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11 0 0 0,'0'0'20112'0'0,"4"-1"-19521"0"0,-1 0-466 0 0,6-2 243 0 0,-9 2-113 0 0,-7 0 101 0 0,-299 1 1299 0 0,305 0-1838 0 0,0 0 0 0 0,0 0 0 0 0,0 0-1 0 0,0 0 1 0 0,0-1 0 0 0,0 1 0 0 0,0 0-1 0 0,0-1 1 0 0,0 1 0 0 0,-1-1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5:3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720 263 4548 0 0,'0'0'3719'0'0,"0"0"-2604"0"0,0 0-767 0 0,0 0 336 0 0,-6 1 384 0 0,-217-32 3233 0 0,-69 9-3676 0 0,165 21-5647 0 0,125 1 301 0 0,12-2-1944 0 0</inkml:trace>
  <inkml:trace contextRef="#ctx0" brushRef="#br0" timeOffset="248.89">839 474 6537 0 0,'-7'1'4940'0'0,"-21"1"-4509"0"0,1-1-1 0 0,-1-2 0 0 0,0-1 1 0 0,1-1-1 0 0,-1-1 1 0 0,1-1-1 0 0,-3-3-430 0 0,-35-4 720 0 0,-297-35 1060 0 0,208 30-3304 0 0,130 11-831 0 0,21 3-2856 0 0,8 1 967 0 0</inkml:trace>
  <inkml:trace contextRef="#ctx0" brushRef="#br0" timeOffset="514.3">459 93 10289 0 0,'0'0'1805'0'0,"-6"8"-1271"0"0,-159 321 3460 0 0,149-304-4092 0 0,-39 81-2394 0 0,62-96-1852 0 0,-1-9 529 0 0</inkml:trace>
  <inkml:trace contextRef="#ctx0" brushRef="#br0" timeOffset="872.38">1073 1 9353 0 0,'0'0'3887'0'0,"-1"8"-3553"0"0,-2 56 83 0 0,3 0-1 0 0,3 0 1 0 0,3-1 0 0 0,7 27-417 0 0,-3-55 163 0 0,-27-47 97 0 0,12 4-273 0 0,-1 1-1 0 0,1 0 1 0 0,-1 0-1 0 0,0 0 1 0 0,-1 1-1 0 0,0 0 1 0 0,0 0 0 0 0,0 1-1 0 0,0 0 1 0 0,-1 0-1 0 0,0 1 1 0 0,0 0-1 0 0,0 0 1 0 0,-1 1 0 0 0,1 0-1 0 0,-1 0 1 0 0,0 1-1 0 0,0 0 1 0 0,1 1-1 0 0,-10-1 14 0 0,16 3 24 0 0,0 0 0 0 0,0 0 0 0 0,0 0 0 0 0,-1 0 0 0 0,1 0 0 0 0,1 1 0 0 0,-1-1 0 0 0,0 1-1 0 0,0-1 1 0 0,0 1 0 0 0,1 0 0 0 0,-1-1 0 0 0,1 1 0 0 0,-1 0 0 0 0,1 0 0 0 0,0 0 0 0 0,0 0 0 0 0,0 1-1 0 0,0-1 1 0 0,0 0 0 0 0,0 0 0 0 0,1 1 0 0 0,-1-1 0 0 0,1 0 0 0 0,-1 1 0 0 0,1-1 0 0 0,0 0-1 0 0,0 1 1 0 0,0-1 0 0 0,0 0 0 0 0,1 1 0 0 0,-1-1 0 0 0,0 0 0 0 0,1 1 0 0 0,0-1 0 0 0,0 0 0 0 0,-1 0-1 0 0,1 1 1 0 0,1-1 0 0 0,-1 0 0 0 0,0 0 0 0 0,0 0 0 0 0,1 0 0 0 0,-1 0 0 0 0,1-1 0 0 0,0 1-1 0 0,-1 0 1 0 0,1-1 0 0 0,0 1 0 0 0,0-1 0 0 0,0 0 0 0 0,0 0 0 0 0,0 1 0 0 0,0-1 0 0 0,0-1 0 0 0,1 2-24 0 0,94 21-663 0 0,-32-24-6247 0 0,-44-2 1665 0 0</inkml:trace>
  <inkml:trace contextRef="#ctx0" brushRef="#br0" timeOffset="1179.04">1343 277 6961 0 0,'0'0'4738'0'0,"0"8"-3704"0"0,0 158 1016 0 0,1-165-2051 0 0,0 1 0 0 0,0-1 0 0 0,0 1-1 0 0,1-1 1 0 0,-1 0 0 0 0,0 0 0 0 0,1 1 0 0 0,-1-1-1 0 0,1 0 1 0 0,-1 0 0 0 0,1-1 0 0 0,0 1 0 0 0,-1 0-1 0 0,1 0 1 0 0,0-1 0 0 0,-1 1 0 0 0,1-1-1 0 0,0 1 1 0 0,0-1 0 0 0,0 0 0 0 0,0 0 0 0 0,-1 0-1 0 0,1 0 1 0 0,0 0 0 0 0,0 0 0 0 0,0 0 0 0 0,-1-1-1 0 0,1 1 1 0 0,0-1 0 0 0,0 1 0 0 0,-1-1-1 0 0,1 0 1 0 0,0 0 0 0 0,-1 0 0 0 0,1 1 0 0 0,-1-2-1 0 0,1 1 1 0 0,-1 0 0 0 0,1 0 0 0 0,-1 0 0 0 0,0-1-1 0 0,1 1 1 0 0,-1 0 0 0 0,1-2 1 0 0,55-63-429 0 0,-57 65 464 0 0,0 0-1 0 0,1 0 1 0 0,-1 0-1 0 0,1 0 1 0 0,-1 0-1 0 0,1 0 1 0 0,-1 0-1 0 0,1 0 0 0 0,-1 0 1 0 0,1 0-1 0 0,0 0 1 0 0,-1 1-1 0 0,1-1 1 0 0,0 0-1 0 0,0 1 1 0 0,0-1-1 0 0,0 0 1 0 0,-1 1-1 0 0,1-1 0 0 0,0 1 1 0 0,0-1-1 0 0,0 1 1 0 0,0 0-1 0 0,0-1 1 0 0,0 1-1 0 0,0 0 1 0 0,1 0-1 0 0,-1-1 1 0 0,0 1-1 0 0,0 0 1 0 0,0 0-1 0 0,0 0 0 0 0,0 0 1 0 0,0 1-1 0 0,0-1 1 0 0,0 0-1 0 0,0 0 1 0 0,0 1-1 0 0,0-1 1 0 0,0 0-1 0 0,0 1 1 0 0,0-1-1 0 0,0 1 0 0 0,0 0 1 0 0,0-1-1 0 0,0 1 1 0 0,-1 0-1 0 0,1-1 1 0 0,0 1-1 0 0,0 0 1 0 0,-1 0-1 0 0,1 0 1 0 0,0-1-1 0 0,-1 1 1 0 0,1 0-1 0 0,-1 0 0 0 0,1 0 1 0 0,-1 0-1 0 0,0 0 1 0 0,1 1-35 0 0,26 73 595 0 0,-23-62-323 0 0,-1-6-224 0 0,-1 0 1 0 0,0 0-1 0 0,0 0 0 0 0,-1 0 0 0 0,0 0 1 0 0,0 1-1 0 0,0-1 0 0 0,-1 1 0 0 0,0-1 1 0 0,-1 0-1 0 0,1 1 0 0 0,-1-1 0 0 0,-1 0 1 0 0,0 0-1 0 0,0 0 0 0 0,0 0 0 0 0,-1 0 0 0 0,0 0 1 0 0,0 0-1 0 0,0-1 0 0 0,-1 0 0 0 0,0 0 1 0 0,0 0-1 0 0,-1 0 0 0 0,0 0 0 0 0,0-1 1 0 0,0 0-1 0 0,-1 0 0 0 0,0 0 0 0 0,1-1 0 0 0,-2 0 1 0 0,1 0-1 0 0,0 0 0 0 0,-1-1 0 0 0,-3 1-48 0 0,-6 2-51 0 0,1-1 0 0 0,-1-1 0 0 0,0 0 0 0 0,-1-1 0 0 0,1-1-1 0 0,0 0 1 0 0,-1-1 0 0 0,1-1 0 0 0,-1-1 0 0 0,1 0 0 0 0,-1-1-1 0 0,-4-2 52 0 0,-69-27-6990 0 0,48 6-3894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6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11685 0 0,'0'0'1550'0'0,"1"7"-1116"0"0,-10 171 2452 0 0,9-150-3286 0 0,5-26-9486 0 0,2-11 3617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8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0 12859 0 0,'0'0'6707'0'0,"-22"1"-6293"0"0,-71 1-48 0 0,76-2-151 0 0,-1 1 1 0 0,-17 4-1 0 0,13-1-20 0 0,1-1-180 0 0,-9 2-1213 0 0,-36 0-1 0 0,61-7-2168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8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13307 0 0,'0'0'6592'0'0,"21"16"-5803"0"0,65 51-136 0 0,-23-15 519 0 0,-53-45-975 0 0,20 11 0 0 0,-26-16-162 0 0,0 0 0 0 0,1 0 0 0 0,-1 0-1 0 0,0-1 1 0 0,1 0 0 0 0,-1 0-1 0 0,0 0 1 0 0,7 0 0 0 0,-11-1 71 0 0,-15-1-98 0 0,9 1 0 0 0,3 0 13 0 0,1 0 0 0 0,0 0 0 0 0,-1 0 0 0 0,1 1 0 0 0,0-1 0 0 0,-1 1 0 0 0,1-1 0 0 0,0 1 0 0 0,0 0 0 0 0,0 0 0 0 0,0 0 0 0 0,-1 0 0 0 0,1 0 0 0 0,0 0 0 0 0,1 1 0 0 0,-1-1 0 0 0,0 1 0 0 0,-3 2 0 0 0,-1 4 76 0 0,0 0 0 0 0,1 0 0 0 0,-8 12 0 0 0,-5 9 57 0 0,-35 37-269 0 0,30-39-3207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9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16412 0 0,'0'0'6858'0'0,"-5"22"-6072"0"0,-16 70-138 0 0,-10 27 785 0 0,5-20-732 0 0,22-78-611 0 0,1 0 0 0 0,-1 38 0 0 0,4-55-119 0 0,0-1-1 0 0,0 0 1 0 0,1 0-1 0 0,-1 0 0 0 0,1 0 1 0 0,0 0-1 0 0,0 0 1 0 0,0 0-1 0 0,0 0 0 0 0,0 0 1 0 0,1 0-1 0 0,-1-1 1 0 0,1 1-1 0 0,0 0 0 0 0,0-1 1 0 0,0 0-1 0 0,0 1 1 0 0,0-1-1 0 0,0 0 0 0 0,1 0 1 0 0,-1 0-1 0 0,1 0 1 0 0,0 0-1 0 0,-1-1 0 0 0,1 1 1 0 0,0-1-1 0 0,0 0 0 0 0,0 0 1 0 0,5 1-1 0 0,-2 0-824 0 0,1 0-1 0 0,0-1 0 0 0,8 1 0 0 0,-3-1-3098 0 0,-1-1-3571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9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 14363 0 0,'0'0'8882'0'0,"0"22"-8554"0"0,1 70-63 0 0,-1-83-189 0 0,0 0 0 0 0,0 0 0 0 0,3 15 0 0 0,0-10 1 0 0,-3-13-58 0 0,0 1 0 0 0,1-1 0 0 0,-1 1 0 0 0,1-1 1 0 0,-1 1-1 0 0,1-1 0 0 0,-1 1 0 0 0,1-1 0 0 0,0 1 1 0 0,0-1-1 0 0,0 1 0 0 0,0-1 0 0 0,0 0 1 0 0,0 0-1 0 0,2 2 0 0 0,-3-3-7 0 0,1 1 0 0 0,0-1 0 0 0,0 1 0 0 0,0-1 1 0 0,0 1-1 0 0,-1-1 0 0 0,1 0 0 0 0,0 0 0 0 0,0 1 0 0 0,0-1 0 0 0,0 0 0 0 0,0 0 0 0 0,0 0 1 0 0,0 0-1 0 0,0 0 0 0 0,-1 0 0 0 0,1 0 0 0 0,0 0 0 0 0,0-1 0 0 0,0 1 0 0 0,0 0 1 0 0,0-1-1 0 0,0 1 0 0 0,0 0 0 0 0,-1-1 0 0 0,1 1 0 0 0,0-1 0 0 0,1 0 0 0 0,2-3-12 0 0,0 1 0 0 0,0-1 0 0 0,-1 1 0 0 0,1-1 0 0 0,-1 0 0 0 0,0 0 0 0 0,0-1 0 0 0,4-8 0 0 0,-3 5-23 0 0,0-1 1 0 0,-1 1-1 0 0,0-1 0 0 0,2-12 1 0 0,-5 21 23 0 0,0-1 0 0 0,1 0 0 0 0,-1 0 0 0 0,0 1 0 0 0,0-1 0 0 0,0 0 0 0 0,1 0 0 0 0,-1 1-1 0 0,0-1 1 0 0,1 0 0 0 0,-1 1 0 0 0,1-1 0 0 0,-1 0 0 0 0,1 1 0 0 0,-1-1 0 0 0,1 1 0 0 0,-1-1 0 0 0,1 1 0 0 0,0-1 0 0 0,0 1 2 0 0,-1 0 0 0 0,0 0-1 0 0,1 0 1 0 0,-1 0 0 0 0,1 0 0 0 0,-1 0 0 0 0,0 0 0 0 0,1 0-1 0 0,-1 0 1 0 0,1 0 0 0 0,-1 1 0 0 0,0-1 0 0 0,1 0 0 0 0,-1 0 0 0 0,0 0-1 0 0,1 1 1 0 0,-1-1 0 0 0,0 0 0 0 0,1 0 0 0 0,-1 1 0 0 0,0-1-1 0 0,1 0 1 0 0,-1 1 0 0 0,0-1 0 0 0,0 0 0 0 0,0 1 0 0 0,1-1 0 0 0,-1 0-1 0 0,0 1 1 0 0,0-1 0 0 0,0 1 0 0 0,0-1 0 0 0,0 0 0 0 0,0 1-1 0 0,1 0 1 0 0,3 13 165 0 0,0 0-1 0 0,0 0 1 0 0,-1 1-1 0 0,-1-1 1 0 0,-1 1-1 0 0,0 22 1 0 0,0-22 3 0 0,-2 0 1 0 0,0-1 0 0 0,-6 29 0 0 0,5-37-150 0 0,1-1 0 0 0,-1 1-1 0 0,-1-1 1 0 0,1 1 0 0 0,-1-1 0 0 0,0 0 0 0 0,0 0-1 0 0,-1 0 1 0 0,1 0 0 0 0,-1-1 0 0 0,0 0 0 0 0,-8 7-1 0 0,6-6-32 0 0,-2 0 0 0 0,1 0-1 0 0,0-1 1 0 0,-1 0-1 0 0,0-1 1 0 0,0 0 0 0 0,0 0-1 0 0,0-1 1 0 0,-14 3-1 0 0,4-2-1438 0 0,0-2-1 0 0,0 0 0 0 0,-26-1 0 0 0,27-2-5030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49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14723 0 0,'0'0'8029'0'0,"16"21"-7281"0"0,48 70-72 0 0,-59-83-512 0 0,0 0 0 0 0,7 16 0 0 0,-11-20-69 0 0,1 0-1 0 0,-1 0 0 0 0,-1 0 0 0 0,1 5 1 0 0,1 3 121 0 0,0-1-102 0 0,-1 0 1 0 0,0 0-1 0 0,0-1 0 0 0,-1 1 1 0 0,0 0-1 0 0,-1 0 0 0 0,-1 0 1 0 0,0-1-1 0 0,0 1 0 0 0,-1-1 1 0 0,0 1-1 0 0,0-1 0 0 0,-2 0 1 0 0,-4 9-1 0 0,-7 6-341 0 0,0 0 0 0 0,-34 35 0 0 0,23-27-2374 0 0,16-21-1911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0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 18932 0 0,'0'0'6177'0'0,"-13"21"-5622"0"0,-39 69-125 0 0,44-76-272 0 0,1 0 1 0 0,-11 30 0 0 0,13-31-98 0 0,-29 96 215 0 0,30-91-248 0 0,1 0-1 0 0,1 0 1 0 0,0 0-1 0 0,1 22 0 0 0,2-34-2 0 0,0-1 0 0 0,0 1 0 0 0,0-1 0 0 0,0 0 0 0 0,1 0 0 0 0,0 1 0 0 0,0-1 0 0 0,0 0 0 0 0,1-1 0 0 0,0 1-1 0 0,0 0 1 0 0,0-1 0 0 0,0 1 0 0 0,1-1 0 0 0,0 0 0 0 0,-1 0 0 0 0,2-1 0 0 0,5 6 0 0 0,-3-5-545 0 0,-1 1 1 0 0,1-1-1 0 0,0-1 1 0 0,0 1-1 0 0,10 2 0 0 0,10 1-4481 0 0,0-4-3288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0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21301 0 0,'0'0'1869'0'0,"-2"21"-1650"0"0,-5 66-96 0 0,7-77-103 0 0,-1 2 57 0 0,0 21 1 0 0,1-28-56 0 0,0-3-11 0 0,0-1 0 0 0,1 0 0 0 0,-1 0 0 0 0,0 1 0 0 0,1-1 0 0 0,-1 0-1 0 0,0 0 1 0 0,1 0 0 0 0,-1 0 0 0 0,1 0 0 0 0,0 0 0 0 0,-1 0 0 0 0,1 0 0 0 0,0 0 0 0 0,0 0 0 0 0,0 0 0 0 0,-1 0-1 0 0,1 0 1 0 0,0-1 0 0 0,0 1 0 0 0,0 0 0 0 0,0 0 0 0 0,1-1 0 0 0,-1 1 0 0 0,0-1 0 0 0,0 1 0 0 0,0-1 0 0 0,0 0-1 0 0,0 1 1 0 0,1-1 0 0 0,-1 0 0 0 0,0 0 0 0 0,2 0 0 0 0,1 0-2 0 0,-1 0 0 0 0,0 0 0 0 0,1 0 0 0 0,-1 0 0 0 0,0-1 0 0 0,1 1 0 0 0,-1-1 0 0 0,0 0 0 0 0,0 0 0 0 0,1 0 0 0 0,3-3 0 0 0,-1 1-16 0 0,-1-1 0 0 0,1-1 1 0 0,-1 1-1 0 0,1-1 0 0 0,-1 0 0 0 0,-1 0 1 0 0,1 0-1 0 0,-1-1 0 0 0,0 1 0 0 0,0-1 1 0 0,0 0-1 0 0,-1 0 0 0 0,0-1 0 0 0,0 1 1 0 0,2-9-1 0 0,-5 14 8 0 0,0 0 1 0 0,0 0-1 0 0,0 0 1 0 0,1 0-1 0 0,-1 0 1 0 0,0 0-1 0 0,1 0 0 0 0,-1 1 1 0 0,1-1-1 0 0,-1 0 1 0 0,2-1-1 0 0,-2 2 2 0 0,0 0 1 0 0,0 0-1 0 0,1 0 0 0 0,-1 0 0 0 0,0 0 0 0 0,0 0 0 0 0,0 0 1 0 0,0 0-1 0 0,1 0 0 0 0,-1 0 0 0 0,0 0 0 0 0,0 0 1 0 0,0 0-1 0 0,0 0 0 0 0,1 0 0 0 0,-1 0 0 0 0,0 1 0 0 0,0-1 1 0 0,0 0-1 0 0,0 0 0 0 0,0 0 0 0 0,0 0 0 0 0,1 0 1 0 0,-1 0-1 0 0,0 1 0 0 0,0-1 0 0 0,0 0 0 0 0,0 0 0 0 0,0 0 1 0 0,0 0-1 0 0,0 0 0 0 0,0 1 0 0 0,0-1 0 0 0,0 0 1 0 0,0 0-1 0 0,0 0 0 0 0,0 1 0 0 0,7 26 385 0 0,-7-23-317 0 0,3 13 308 0 0,0 1-1 0 0,-2-1 0 0 0,0 1 1 0 0,-3 33-1 0 0,1-41-300 0 0,-1-1 0 0 0,0 0 0 0 0,0 0 0 0 0,-1 1-1 0 0,0-1 1 0 0,-1-1 0 0 0,0 1 0 0 0,0 0 0 0 0,-1-1 0 0 0,-10 14 0 0 0,10-16 30 0 0,0 0 1 0 0,0-1-1 0 0,-1 0 0 0 0,1 0 1 0 0,-1 0-1 0 0,-10 6 0 0 0,12-9-537 0 0,-1 1 0 0 0,0-1 0 0 0,1 0 0 0 0,-6 1 0 0 0,4-2-1709 0 0,1 0 0 0 0,-1 0 0 0 0,1-1 1 0 0,-6 1-1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1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14859 0 0,'0'0'8917'0'0,"11"21"-8224"0"0,35 66-90 0 0,-41-77-437 0 0,0 0 0 0 0,-1 1 0 0 0,0-1 0 0 0,4 17-1 0 0,-5-14 1 0 0,3 9 189 0 0,-2 1 0 0 0,4 38 0 0 0,-8-51-311 0 0,0 1-1 0 0,0-1 0 0 0,-1 0 1 0 0,0 1-1 0 0,-1-1 1 0 0,0 0-1 0 0,-1 0 1 0 0,-5 14-1 0 0,4-15-92 0 0,-1 1-1 0 0,-1-1 0 0 0,1 0 1 0 0,-1-1-1 0 0,-1 1 1 0 0,0-1-1 0 0,0 0 0 0 0,0-1 1 0 0,-1 1-1 0 0,0-2 0 0 0,-1 1 1 0 0,1-1-1 0 0,-18 9 1 0 0,16-10-1783 0 0,0-1 0 0 0,0 0 1 0 0,-1-1-1 0 0,-16 4 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1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341 251 22517 0 0,'0'0'1928'0'0,"-137"-54"-2008"0"0,109 48-176 0 0,-2 1-232 0 0,2 2-216 0 0,1-1-240 0 0,1 0-353 0 0,6-1-623 0 0,2 0-1193 0 0,8 2-2248 0 0</inkml:trace>
  <inkml:trace contextRef="#ctx0" brushRef="#br0" timeOffset="1">301 81 14475 0 0,'0'0'10018'0'0,"-20"-8"-9890"0"0,-65-26-101 0 0,73 30-141 0 0,0 0 1 0 0,0 0-1 0 0,-1 2 0 0 0,-19-3 1 0 0,6 2-543 0 0,-28-7-2224 0 0,20 3-5667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1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15259 0 0,'0'0'5433'0'0,"0"21"-4847"0"0,0 63-111 0 0,-1-35 51 0 0,0-41-289 0 0,1 0 0 0 0,0 0 0 0 0,2 12 1 0 0,-2-18-163 0 0,1 0 0 0 0,-1 0 0 0 0,1 0 0 0 0,0 0 0 0 0,0 0 0 0 0,0 0 0 0 0,0 0 0 0 0,0 0 0 0 0,0 0 0 0 0,0 0 0 0 0,1-1 0 0 0,-1 1 0 0 0,1 0 0 0 0,-1-1 1 0 0,1 1-1 0 0,0-1 0 0 0,0 0 0 0 0,-1 0 0 0 0,1 0 0 0 0,0 1 0 0 0,0-2 0 0 0,0 1 0 0 0,0 0 0 0 0,0 0 0 0 0,1-1 0 0 0,3 2 0 0 0,-2-2 13 0 0,0 1 0 0 0,0 0 0 0 0,0-1-1 0 0,0 0 1 0 0,0 0 0 0 0,1 0 0 0 0,-1-1-1 0 0,0 1 1 0 0,0-1 0 0 0,0 0 0 0 0,0 0-1 0 0,0 0 1 0 0,5-3 0 0 0,-4 1-35 0 0,-1 1 1 0 0,0-1-1 0 0,0-1 1 0 0,0 1-1 0 0,0 0 0 0 0,0-1 1 0 0,-1 0-1 0 0,0 0 1 0 0,0 0-1 0 0,6-8 0 0 0,-8 9-43 0 0,1 0-1 0 0,-1-1 1 0 0,0 1-1 0 0,1 0 1 0 0,-1 0-1 0 0,-1-1 1 0 0,1 1-1 0 0,0 0 0 0 0,-1-1 1 0 0,0 1-1 0 0,0-1 1 0 0,0 1-1 0 0,0 0 1 0 0,0-1-1 0 0,-1 1 1 0 0,1-1-1 0 0,-2-4 0 0 0,0 5-36 0 0,0 1-1 0 0,1-1 0 0 0,-1 0 0 0 0,0 1 0 0 0,0-1 0 0 0,0 1 1 0 0,-1-1-1 0 0,1 1 0 0 0,0 0 0 0 0,-1 0 0 0 0,0 0 0 0 0,1 0 1 0 0,-1 1-1 0 0,0-1 0 0 0,0 1 0 0 0,0-1 0 0 0,-4 0 0 0 0,-5-2-822 0 0,0 0-1 0 0,-23-3 1 0 0,10 4-3842 0 0,6 0-6666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8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1604 52 5156 0 0,'-9'-1'4822'0'0,"-515"-33"126"0"0,-285 18-2996 0 0,592 15-2122 0 0,172 2-3760 0 0,60-1-1971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3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633 350 0 0 0,'-70'-110'0'0'0,"62"97"0"0"0,-1 0 0 0 0,-12-13 0 0 0,12 16 0 0 0,-9-10 56 0 0,0 1 0 0 0,-1 0-1 0 0,-2 2 1 0 0,-23-17 0 0 0,30 24 46 0 0,-1 1-1 0 0,0 1 1 0 0,-1 0 0 0 0,1 1-1 0 0,-2 1 1 0 0,1 0 0 0 0,-24-4-1 0 0,31 8 282 0 0,0 1 1 0 0,-1 0-1 0 0,1 0 0 0 0,-1 1 0 0 0,1 0 0 0 0,0 1 0 0 0,-16 3 0 0 0,20-3-389 0 0,0 1-1 0 0,0-1 1 0 0,1 1-1 0 0,-1 0 1 0 0,1 0-1 0 0,-1 1 1 0 0,1-1-1 0 0,0 1 1 0 0,0 0-1 0 0,0 0 0 0 0,0 0 1 0 0,0 1-1 0 0,1-1 1 0 0,0 1-1 0 0,0 0 1 0 0,-3 4-1 0 0,-3 7-168 0 0,2-1-1 0 0,0 1 0 0 0,0 0 1 0 0,-7 29-1 0 0,-8 66-944 0 0,14-63 835 0 0,2 1-1 0 0,0 84 0 0 0,7-118 256 0 0,1-1-1 0 0,1 1 1 0 0,0-1 0 0 0,0 1-1 0 0,1-1 1 0 0,9 18 0 0 0,-3-9-80 0 0,1-1 1 0 0,27 37 0 0 0,-31-48 111 0 0,0-1 1 0 0,1 0-1 0 0,1 0 0 0 0,0 0 1 0 0,0-1-1 0 0,19 12 0 0 0,-21-15 133 0 0,1-1 0 0 0,0 0 0 0 0,0-1 0 0 0,0 0 0 0 0,0 0 0 0 0,1-1 0 0 0,-1 0-1 0 0,1 0 1 0 0,0-1 0 0 0,11 0 0 0 0,-1 0 190 0 0,0-2 0 0 0,0-1 0 0 0,-1 0 0 0 0,1-1 0 0 0,-1-1 0 0 0,27-9 1 0 0,-32 8-364 0 0,-2 0 1 0 0,1 0 0 0 0,0-1 0 0 0,-1-1-1 0 0,0 0 1 0 0,-1 0 0 0 0,0-1 0 0 0,0 0-1 0 0,0-1 1 0 0,11-14 0 0 0,-13 13-1750 0 0,-1 2-443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6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473 786 0 0 0,'104'-3'0'0'0,"-77"1"0"0"0,-19-1 0 0 0,-3 0 0 0 0,9-4 0 0 0,-1 1 0 0 0,0-2 0 0 0,0 0 0 0 0,-1 0 0 0 0,0-1 0 0 0,0 0 0 0 0,-1-1 0 0 0,-1-1 0 0 0,18-21 0 0 0,-20 19 25 0 0,0 1 1 0 0,-1-1-1 0 0,-1 0 0 0 0,0-1 0 0 0,-1 0 0 0 0,-1 0 1 0 0,0 0-1 0 0,0 0 0 0 0,-2 0 0 0 0,0-1 1 0 0,0 0-1 0 0,-1 1 0 0 0,-1-1 0 0 0,-3-19 1 0 0,0 14 59 0 0,-1 0 1 0 0,-1 0 0 0 0,0 1 0 0 0,-2 0-1 0 0,0 0 1 0 0,-13-22 0 0 0,5 15-294 0 0,0 0 0 0 0,-2 1 0 0 0,-29-32 0 0 0,35 45 193 0 0,-1 0 1 0 0,-1 1-1 0 0,1 0 1 0 0,-2 1 0 0 0,0 0-1 0 0,0 1 1 0 0,-21-10-1 0 0,13 9 9 0 0,0 1 0 0 0,-1 1 0 0 0,0 1-1 0 0,-37-6 1 0 0,43 10 6 0 0,1 1 0 0 0,-1 1 0 0 0,-26 2 0 0 0,33-1 0 0 0,0 2 0 0 0,0 0 0 0 0,0 0 0 0 0,1 1 0 0 0,-1 0 0 0 0,0 0 0 0 0,-10 6 0 0 0,7-1 0 0 0,-1 0 0 0 0,2 1 0 0 0,-1 1 0 0 0,1-1 0 0 0,0 2 0 0 0,1 0 0 0 0,1 0 0 0 0,-1 1 0 0 0,-12 20 0 0 0,10-11 0 0 0,0 1 0 0 0,2 1 0 0 0,0 0 0 0 0,2 0 0 0 0,-7 26 0 0 0,11-29 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6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0,'0'0'0'0'0,"137"24"0"0"0,-108-22 0 0 0,-4 1 0 0 0,2-2 0 0 0,-9-1 0 0 0,-6 0 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7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55 0 0 0,'0'0'11318'0'0,"1"-2"-10264"0"0,-1 2-1012 0 0,0 0-1 0 0,1 0 1 0 0,-1 0 0 0 0,0-1 0 0 0,0 1-1 0 0,0 0 1 0 0,0 0 0 0 0,0 0 0 0 0,0-1-1 0 0,0 1 1 0 0,1 0 0 0 0,-1 0 0 0 0,0 0-1 0 0,0-1 1 0 0,0 1 0 0 0,0 0 0 0 0,0 0-1 0 0,0-1 1 0 0,0 1 0 0 0,0 0 0 0 0,0 0-1 0 0,0 0 1 0 0,0-1 0 0 0,-1 1 0 0 0,1 0-1 0 0,0 0 1 0 0,0-1 0 0 0,0 1 0 0 0,0 0-1 0 0,0 0 1 0 0,0 0 0 0 0,0 0-1 0 0,0-1 1 0 0,-1 1 0 0 0,1 0 0 0 0,0 0-1 0 0,0 0 1 0 0,0 0 0 0 0,0-1 0 0 0,-1 1-1 0 0,1 0 1 0 0,0 0 0 0 0,-1 0 0 0 0,-12-1 2046 0 0,3 2-1515 0 0,-7-1-325 0 0,0-1 0 0 0,0-1-1 0 0,0 0 1 0 0,0-1 0 0 0,0 0 0 0 0,1-2-1 0 0,-21-8 1 0 0,36 13-206 0 0,0 0-1 0 0,0-1 0 0 0,0 1 1 0 0,0-1-1 0 0,0 1 1 0 0,0-1-1 0 0,0 1 1 0 0,0-1-1 0 0,0 0 1 0 0,0 0-1 0 0,0 1 1 0 0,0-1-1 0 0,1 0 1 0 0,-1 0-1 0 0,0 0 1 0 0,1 0-1 0 0,-1 0 1 0 0,0 0-1 0 0,0-2 1 0 0,15 3 107 0 0,-4 1-139 0 0,0 0 1 0 0,-1 1-1 0 0,0 0 1 0 0,14 4-1 0 0,-10-2 207 0 0,18 3-1 0 0,-31-7-184 0 0,0 0-1 0 0,0 0 0 0 0,0 0 1 0 0,0 0-1 0 0,0 0 0 0 0,1 0 1 0 0,-1 0-1 0 0,0 0 0 0 0,0 0 1 0 0,0 0-1 0 0,0 0 0 0 0,0 0 1 0 0,1 0-1 0 0,-1 0 0 0 0,0 0 1 0 0,0 0-1 0 0,0 0 0 0 0,0 0 1 0 0,0 0-1 0 0,1 0 0 0 0,-1 0 1 0 0,0 0-1 0 0,0 0 0 0 0,0 0 1 0 0,0 0-1 0 0,0-1 0 0 0,0 1 1 0 0,1 0-1 0 0,-1 0 0 0 0,0 0 1 0 0,0 0-1 0 0,0 0 0 0 0,0 0 1 0 0,0 0-1 0 0,0-1 0 0 0,0 1 1 0 0,0 0-1 0 0,0 0 0 0 0,-2-6 155 0 0,-11-6-1164 0 0,11 11 283 0 0,0 1 0 0 0,1-1 0 0 0,-1 1 0 0 0,0-1 0 0 0,0 1 0 0 0,0 0 0 0 0,0 0 0 0 0,-3 0 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8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78 10298 0 0,'0'0'7715'0'0,"-12"-3"-7669"0"0,-57-15 18 0 0,68 18-60 0 0,0 0 0 0 0,-1-1 1 0 0,1 1-1 0 0,0-1 1 0 0,-1 0-1 0 0,1 1 1 0 0,0-1-1 0 0,0 0 1 0 0,0 0-1 0 0,-1 0 0 0 0,1 0 1 0 0,0 0-1 0 0,0 0 1 0 0,0 0-1 0 0,1 0 1 0 0,-1 0-1 0 0,0 0 0 0 0,0 0 1 0 0,1-1-1 0 0,-1 1 1 0 0,0 0-1 0 0,1-1 1 0 0,-1 1-1 0 0,1 0 1 0 0,0-1-1 0 0,-1 1 0 0 0,1 0 1 0 0,0-3-1 0 0,0 3 10 0 0,0 0 0 0 0,0 0 0 0 0,1-1 0 0 0,-1 1 0 0 0,0 0 0 0 0,0 0 0 0 0,1 0-1 0 0,-1 0 1 0 0,1 0 0 0 0,-1 0 0 0 0,1 0 0 0 0,-1 0 0 0 0,1 0 0 0 0,0 0 0 0 0,-1 1 0 0 0,1-1-1 0 0,0 0 1 0 0,0 0 0 0 0,0 0 0 0 0,0 1 0 0 0,-1-1 0 0 0,1 1 0 0 0,0-1 0 0 0,0 0 0 0 0,0 1 0 0 0,0 0-1 0 0,0-1 1 0 0,1 1 0 0 0,-1 0 0 0 0,0-1 0 0 0,0 1 0 0 0,0 0 0 0 0,0 0 0 0 0,0 0 0 0 0,0 0-1 0 0,2 0 1 0 0,1 0 96 0 0,0 0 0 0 0,-1 1 0 0 0,1-1 0 0 0,0 1 0 0 0,0 0 0 0 0,-1 0 0 0 0,1 1 0 0 0,-1-1-1 0 0,1 0 1 0 0,-1 1 0 0 0,1 0 0 0 0,-1 0 0 0 0,0 0 0 0 0,0 0 0 0 0,0 1 0 0 0,4 3 0 0 0,-1 0 50 0 0,0 0 0 0 0,-1 0 0 0 0,0 0 0 0 0,0 0 0 0 0,0 1 0 0 0,-1 0 0 0 0,0 0 0 0 0,0 0 0 0 0,-1 0 0 0 0,0 1 1 0 0,0-1-1 0 0,0 1 0 0 0,-1 0 0 0 0,1 8 0 0 0,-2-9-92 0 0,0 1-1 0 0,-1-1 1 0 0,0 0 0 0 0,0 1 0 0 0,-1-1 0 0 0,0 0-1 0 0,0 0 1 0 0,-1 1 0 0 0,1-1 0 0 0,-2 0 0 0 0,1 0 0 0 0,-1-1-1 0 0,0 1 1 0 0,0 0 0 0 0,-8 10 0 0 0,5-9-25 0 0,0 0 0 0 0,0-1 0 0 0,-1 0 0 0 0,0 0-1 0 0,-1-1 1 0 0,1 0 0 0 0,-12 7 0 0 0,13-10-41 0 0,0 1-1 0 0,-1-1 0 0 0,0 0 1 0 0,1-1-1 0 0,-1 0 1 0 0,0 0-1 0 0,0 0 0 0 0,0-1 1 0 0,-1 0-1 0 0,-9 0 1 0 0,12-1-18 0 0,0 0 0 0 0,1 0 0 0 0,-1-1 1 0 0,1 1-1 0 0,-1-1 0 0 0,1 0 1 0 0,-1-1-1 0 0,-4-1 0 0 0,8 2 10 0 0,-1 0 0 0 0,0 0 0 0 0,0 0 0 0 0,1 0 0 0 0,-1 0 0 0 0,1-1 0 0 0,-1 1 0 0 0,1-1-1 0 0,-1 1 1 0 0,1-1 0 0 0,0 1 0 0 0,0-1 0 0 0,0 0 0 0 0,0 0 0 0 0,0 0 0 0 0,0 1 0 0 0,0-1 0 0 0,1 0-1 0 0,-1 0 1 0 0,0-4 0 0 0,1 4 3 0 0,-1 0-1 0 0,1 0 0 0 0,0 0 1 0 0,0 0-1 0 0,0 0 1 0 0,0-1-1 0 0,0 1 0 0 0,0 0 1 0 0,1-3-1 0 0,0 4 6 0 0,-1 0 0 0 0,0 1 0 0 0,1-1-1 0 0,-1 0 1 0 0,1 0 0 0 0,-1 1 0 0 0,1-1-1 0 0,-1 0 1 0 0,1 0 0 0 0,0 1 0 0 0,-1-1-1 0 0,1 1 1 0 0,0-1 0 0 0,-1 1 0 0 0,1-1-1 0 0,0 1 1 0 0,0-1 0 0 0,0 1 0 0 0,-1 0-1 0 0,1-1 1 0 0,0 1 0 0 0,0 0 0 0 0,0 0-1 0 0,1-1 1 0 0,8 0 37 0 0,0 0-1 0 0,0 1 1 0 0,0 0 0 0 0,0 1-1 0 0,0 0 1 0 0,-1 0 0 0 0,1 1-1 0 0,14 4 1 0 0,9 5 331 0 0,35 17 0 0 0,-20-7 101 0 0,-42-19-912 0 0,29 11 1618 0 0,-11-10-7846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3:58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7738 0 0,'0'0'17982'0'0,"-1"13"-17412"0"0,0-1-439 0 0,-6 80 925 0 0,5-73-797 0 0,-1-1 1 0 0,0 1 0 0 0,-1 0 0 0 0,-8 21 0 0 0,0 0-50 0 0,10-31-178 0 0,-2 19-1 0 0,1-28-378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0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27 3873 0 0,'0'0'16825'0'0,"-5"1"-15241"0"0,-18 0-658 0 0,0-1 0 0 0,0-2 1 0 0,-43-7-1 0 0,13 1-653 0 0,-55-1-137 0 0,126 9-1109 0 0,-3 0-234 0 0,23 2 0 0 0,-24 0 25 0 0,4 1-1112 0 0,-5 0-3044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1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40 10626 0 0,'0'0'14059'0'0,"-22"-4"-13735"0"0,-72-14-72 0 0,82 15-176 0 0,1 2-1 0 0,-1 0 0 0 0,-15 0 0 0 0,10 1 12 0 0,-28-1 73 0 0,-81-6-270 0 0,126 7 47 0 0,0 0 1 0 0,0 0-1 0 0,-1 0 1 0 0,1 0-1 0 0,0 0 1 0 0,0 0-1 0 0,0 0 1 0 0,-1 0-1 0 0,1 0 1 0 0,0 0-1 0 0,0 0 0 0 0,0 0 1 0 0,0 0-1 0 0,-1 0 1 0 0,1 0-1 0 0,0 0 1 0 0,0 0-1 0 0,0 0 1 0 0,-1 0-1 0 0,1 0 1 0 0,0 0-1 0 0,0-1 1 0 0,0 1-1 0 0,0 0 1 0 0,0 0-1 0 0,-1 0 0 0 0,1 0 1 0 0,0 0-1 0 0,0-1 1 0 0,0 1-1 0 0,0 0 1 0 0,0 0-1 0 0,0 0 1 0 0,0 0-1 0 0,0-1 1 0 0,-1 1-1 0 0,1 0 1 0 0,0 0-1 0 0,0 0 1 0 0,0-1-1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2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13307 0 0,'0'0'10382'0'0,"8"22"-9670"0"0,23 72-114 0 0,-22-59-171 0 0,-9-33-376 0 0,0 0-1 0 0,0-1 0 0 0,0 1 0 0 0,0-1 1 0 0,-1 1-1 0 0,1 0 0 0 0,-1 2 1 0 0,0 1 52 0 0,-3 4 174 0 0,1 1 1 0 0,-1-1-1 0 0,0 0 0 0 0,-7 9 0 0 0,5-7-306 0 0,-9 20 0 0 0,9-9-4696 0 0,6-18 2740 0 0,0 0 1 0 0,-1-1 0 0 0,1 1 0 0 0,1 5-1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3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380 142 10242 0 0,'0'0'14194'0'0,"-15"-6"-14039"0"0,-47-20-71 0 0,54 23-70 0 0,0 1-1 0 0,0-1 1 0 0,0 1 0 0 0,0 0 0 0 0,-1 1 0 0 0,-13 0 0 0 0,2-1 7 0 0,-54-4 52 0 0,-38-4-2686 0 0,112 10 2463 0 0,-1 0 1 0 0,1 0 0 0 0,0 0 0 0 0,0 0-1 0 0,-1 0 1 0 0,1 0 0 0 0,0 0-1 0 0,0 0 1 0 0,-1 0 0 0 0,1 0-1 0 0,0 0 1 0 0,-1 0 0 0 0,1 0-1 0 0,0 0 1 0 0,0 0 0 0 0,-1-1 0 0 0,1 1-1 0 0,0 0 1 0 0,0 0 0 0 0,-1 0-1 0 0,1 0 1 0 0,0 0 0 0 0,0-1-1 0 0,0 1 1 0 0,0 0 0 0 0,-1 0 0 0 0,1-1-1 0 0,0 1 1 0 0,0 0 0 0 0,0-1-1 0 0,7-3-3455 0 0,14-2-1379 0 0,31-2-1735 0 0,1 3 3409 0 0,16-3 4656 0 0,-47 5 2869 0 0,24-7 0 0 0,-46 10-3942 0 0,1 0 0 0 0,-1 0 0 0 0,1 0-1 0 0,-1-1 1 0 0,1 1 0 0 0,-1 0 0 0 0,1 0 0 0 0,-1-1 0 0 0,1 1 0 0 0,-1 0 0 0 0,1 0 0 0 0,-1-1-1 0 0,0 1 1 0 0,1 0 0 0 0,-1-1 0 0 0,1 1 0 0 0,-1-1 0 0 0,0 1 0 0 0,1-1 0 0 0,-1 0-161 0 0,0 1 0 0 0,0 0 0 0 0,0 0 0 0 0,0-1 0 0 0,-1 1 0 0 0,1 0 0 0 0,0-1 0 0 0,0 1 0 0 0,0 0 0 0 0,0 0 0 0 0,-1-1 0 0 0,1 1 0 0 0,0 0 0 0 0,0 0 0 0 0,-1-1 0 0 0,1 1 0 0 0,0 0 0 0 0,0 0 1 0 0,-1 0-1 0 0,1 0 0 0 0,0 0 0 0 0,-1-1 0 0 0,1 1 0 0 0,0 0 0 0 0,-1 0 0 0 0,1 0 0 0 0,0 0 0 0 0,0 0 0 0 0,-1 0 0 0 0,1 0 0 0 0,0 0 0 0 0,-1 0 0 0 0,1 0 0 0 0,-51-7 1690 0 0,-79 0 0 0 0,104 6-1766 0 0,-2 1-514 0 0,-6 1-1952 0 0,13-4-5930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8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12357 0 0,'0'0'3170'0'0,"0"0"-2775"0"0,0 0-663 0 0,0 0-5 0 0,0 0-142 0 0,0 0 243 0 0,30-3-475 0 0,-27 4 679 0 0,1 0 1 0 0,0 0-1 0 0,-1 0 1 0 0,1 1-1 0 0,-1-1 1 0 0,1 1-1 0 0,-1 0 1 0 0,0 0-1 0 0,0 0 1 0 0,0 0-1 0 0,0 0 1 0 0,0 1 0 0 0,0 0-1 0 0,-1-1 1 0 0,1 1-1 0 0,-1 0 1 0 0,0 0-1 0 0,0 0 1 0 0,0 0-1 0 0,0 1 1 0 0,0-1-1 0 0,-1 1 1 0 0,1-1-1 0 0,-1 1 1 0 0,0-1-1 0 0,0 1 1 0 0,0 0 0 0 0,-1-1-1 0 0,0 1 1 0 0,1 0-1 0 0,-1 0 1 0 0,0-1-1 0 0,-1 1 1 0 0,1 0-1 0 0,-1 0 1 0 0,1-1-1 0 0,-1 1 1 0 0,0 0-1 0 0,-1-1 1 0 0,1 1-1 0 0,0-1 1 0 0,-1 0 0 0 0,0 1-1 0 0,0-1 1 0 0,0 0-1 0 0,0 0 1 0 0,-1 0-1 0 0,1 0 1 0 0,-2 0-33 0 0,-52 37 492 0 0,94-32 1445 0 0,0-2-1789 0 0,12 1-176 0 0,-20-8-3747 0 0,-23 0 362 0 0,-3-2-2605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3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15459 0 0,'0'0'4928'0'0,"17"20"-4132"0"0,53 63-162 0 0,-48-51-204 0 0,-21-31-381 0 0,0 1-1 0 0,-1-1 0 0 0,1 1 1 0 0,0-1-1 0 0,-1 1 0 0 0,0 0 1 0 0,1 2-1 0 0,0 3 100 0 0,0-2-35 0 0,0 0 1 0 0,-1 1-1 0 0,1-1 0 0 0,-1 0 1 0 0,-1 0-1 0 0,1 0 0 0 0,-1 0 1 0 0,0 1-1 0 0,0-1 0 0 0,0 0 1 0 0,-1 0-1 0 0,1 0 0 0 0,-1-1 0 0 0,-1 1 1 0 0,1 0-1 0 0,-1-1 0 0 0,-4 7 1 0 0,2-4-330 0 0,0-1 1 0 0,-1 1-1 0 0,-12 9 1 0 0,8-7-2718 0 0,-22 12 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4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 18876 0 0,'0'0'3237'0'0,"-12"20"-2936"0"0,-36 69 6 0 0,46-85-276 0 0,0 0-1 0 0,0 0 1 0 0,1 0 0 0 0,-1 0-1 0 0,1 0 1 0 0,0 0 0 0 0,0 1-1 0 0,0-1 1 0 0,1 0 0 0 0,0 1-1 0 0,-1-1 1 0 0,1 1 0 0 0,1 4 0 0 0,0 5 72 0 0,4 58 340 0 0,0 8-38 0 0,-5-73-377 0 0,0 16 74 0 0,-5 41 0 0 0,4-57-125 0 0,-1 1 0 0 0,0 0 0 0 0,0-1 0 0 0,0 0 0 0 0,-1 1 0 0 0,-1-1 0 0 0,1 0 0 0 0,-1 0 0 0 0,-5 6 0 0 0,8-11-2 0 0,0-1 2 0 0,1 0 0 0 0,-1 0 0 0 0,0 0 0 0 0,1 0 0 0 0,-1 0 0 0 0,0 0 1 0 0,0 0-1 0 0,0 0 0 0 0,0 0 0 0 0,0 0 0 0 0,0 0 0 0 0,0-1 1 0 0,0 1-1 0 0,0 0 0 0 0,0-1 0 0 0,-1 1 0 0 0,1-1 0 0 0,0 1 0 0 0,0-1 1 0 0,-1 0-1 0 0,1 1 0 0 0,-2-1 0 0 0,2 0 47 0 0,5 8 95 0 0,18 35 264 0 0,-1 1 0 0 0,-3 0 0 0 0,-1 1 0 0 0,-2 1 0 0 0,-3 1 0 0 0,-1 0 0 0 0,5 58 0 0 0,-5-11-225 0 0,9 116-382 0 0,-20-199-479 0 0,1 10-683 0 0,-2-9-9047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4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15315 0 0,'0'0'7216'0'0,"2"21"-6807"0"0,8 66-109 0 0,-9-80-246 0 0,0 1 1 0 0,1-1 0 0 0,0 1-1 0 0,0-1 1 0 0,3 8 0 0 0,0-4 42 0 0,-2-3-11 0 0,0 1 1 0 0,1-1-1 0 0,0 0 0 0 0,0-1 0 0 0,1 1 0 0 0,0-1 1 0 0,6 7-1 0 0,-8-10-51 0 0,0-1 0 0 0,1-1 1 0 0,-1 1-1 0 0,0 0 0 0 0,1-1 1 0 0,-1 0-1 0 0,1 0 0 0 0,0 0 0 0 0,0 0 1 0 0,0 0-1 0 0,0-1 0 0 0,0 0 1 0 0,0 0-1 0 0,0 0 0 0 0,1 0 0 0 0,5 0 1 0 0,-7-1-26 0 0,0 0 1 0 0,0 0-1 0 0,0 0 0 0 0,-1 0 1 0 0,1 0-1 0 0,0-1 1 0 0,0 1-1 0 0,-1-1 1 0 0,1 0-1 0 0,0 0 0 0 0,-1 0 1 0 0,1 0-1 0 0,2-2 1 0 0,-3 1-12 0 0,0 1 0 0 0,0-1 1 0 0,-1 0-1 0 0,1 0 1 0 0,-1 0-1 0 0,1 1 0 0 0,-1-1 1 0 0,0-1-1 0 0,0 1 0 0 0,0 0 1 0 0,0 0-1 0 0,0 0 1 0 0,0-1-1 0 0,-1 1 0 0 0,2-5 1 0 0,-1 2-18 0 0,-1 0 0 0 0,1 0 0 0 0,-1 0 0 0 0,0 0 0 0 0,0-1 0 0 0,-1 1 0 0 0,0 0 0 0 0,0 0 0 0 0,0 0 0 0 0,0 0 0 0 0,-1 0 0 0 0,1 0 0 0 0,-2 0 0 0 0,1 1 0 0 0,0-1 0 0 0,-5-5 0 0 0,7 10 20 0 0,0 0 1 0 0,0 0-1 0 0,0 0 0 0 0,0 0 0 0 0,0 0 0 0 0,0 0 1 0 0,0 0-1 0 0,0 0 0 0 0,0 0 0 0 0,0 0 0 0 0,0 0 0 0 0,0 0 1 0 0,0 0-1 0 0,0 0 0 0 0,0 0 0 0 0,0 0 0 0 0,0 0 1 0 0,0 0-1 0 0,0 0 0 0 0,0 0 0 0 0,0 0 0 0 0,0 0 0 0 0,0 0 1 0 0,0 0-1 0 0,0 0 0 0 0,0 0 0 0 0,0 0 0 0 0,0 0 1 0 0,0 0-1 0 0,0 0 0 0 0,0 0 0 0 0,0 0 0 0 0,0 0 0 0 0,0 0 1 0 0,0 0-1 0 0,0 0 0 0 0,0 0 0 0 0,0 0 0 0 0,-1 0 1 0 0,1 0-1 0 0,2 6 57 0 0,2 9 42 0 0,7 14 213 0 0,14 58 0 0 0,-21-69-184 0 0,-1 1 0 0 0,-1-1 0 0 0,-1 1-1 0 0,-1 28 1 0 0,0-41-110 0 0,-1-1 0 0 0,0 1 0 0 0,0 0-1 0 0,-1-1 1 0 0,1 1 0 0 0,-1-1 0 0 0,0 1 0 0 0,-1-1-1 0 0,1 0 1 0 0,-1 0 0 0 0,0 0 0 0 0,0 0 0 0 0,-1 0-1 0 0,0-1 1 0 0,1 1 0 0 0,-6 3 0 0 0,3-3-172 0 0,0-1 1 0 0,0 0 0 0 0,0 0-1 0 0,-1 0 1 0 0,1-1 0 0 0,-1 0-1 0 0,0 0 1 0 0,0-1 0 0 0,0 1-1 0 0,0-2 1 0 0,-1 1 0 0 0,-8 0-1 0 0,-15-1-2812 0 0,18-1-1888 0 0,5 0-42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5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67 19924 0 0,'0'0'4308'0'0,"-23"-7"-4343"0"0,-70-23-94 0 0,74 25-248 0 0,-30-5 0 0 0,43 9-733 0 0,0 0-1 0 0,-1-1 1 0 0,1 1 0 0 0,0-1 0 0 0,-10-5 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5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29 14291 0 0,'0'0'6609'0'0,"-134"-19"-6497"0"0,107 16-136 0 0,2 1-208 0 0,4 1-408 0 0,-2 0-744 0 0,1 0-1241 0 0,9-1-2560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5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48 16484 0 0,'0'0'6442'0'0,"-22"-4"-6458"0"0,-72-11-64 0 0,35 7-358 0 0,40 6-754 0 0,-20-6 0 0 0,22 2-411 0 0,9 2-840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6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18188 0 0,'0'0'4039'0'0,"8"21"-3137"0"0,24 66-178 0 0,-30-81-616 0 0,0-1-1 0 0,0 1 1 0 0,0 0-1 0 0,-1 0 1 0 0,0 0 0 0 0,1 8-1 0 0,-2-6 15 0 0,1 94 325 0 0,-2-98-677 0 0,1 0 0 0 0,-1 0 0 0 0,0 0 0 0 0,0 0 0 0 0,-2 5 0 0 0,-2 3-3366 0 0,1-4-1960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6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22205 0 0,'0'0'1607'0'0,"4"15"-1567"0"0,13 47-10 0 0,-16-59-27 0 0,0 0 0 0 0,0 0-1 0 0,0 0 1 0 0,0-1-1 0 0,1 1 1 0 0,-1 0 0 0 0,1-1-1 0 0,2 4 1 0 0,-2-5-1 0 0,-1 0-1 0 0,0 0 1 0 0,1 0 0 0 0,-1 0 0 0 0,0 0 0 0 0,1 0-1 0 0,0-1 1 0 0,2 2 0 0 0,1 0 1 0 0,0 0-17 0 0,1 0 0 0 0,-1 0 1 0 0,1-1-1 0 0,0 1 0 0 0,0-1 0 0 0,0 0 0 0 0,-1-1 0 0 0,1 0 0 0 0,0 0 0 0 0,11-1 1 0 0,-15 1-2 0 0,1-1 0 0 0,0 1 0 0 0,-1-1 1 0 0,1 0-1 0 0,-1 0 0 0 0,1 0 0 0 0,-1 0 1 0 0,1 0-1 0 0,-1 0 0 0 0,0-1 0 0 0,1 1 1 0 0,-1-1-1 0 0,0 0 0 0 0,0 1 0 0 0,0-1 1 0 0,0 0-1 0 0,-1 0 0 0 0,1 0 0 0 0,0-1 1 0 0,-1 1-1 0 0,0 0 0 0 0,1 0 0 0 0,-1-1 1 0 0,0 1-1 0 0,1-5 0 0 0,7-44-4 0 0,-9 51 30 0 0,1 0-1 0 0,-1 0 1 0 0,0 0-1 0 0,0 0 1 0 0,0 0-1 0 0,0 0 1 0 0,1 0-1 0 0,-1 0 1 0 0,0 0-1 0 0,0 0 0 0 0,0 0 1 0 0,1 0-1 0 0,-1 0 1 0 0,0 0-1 0 0,0 0 1 0 0,0 0-1 0 0,0 0 1 0 0,1 0-1 0 0,-1 0 1 0 0,0 0-1 0 0,0 1 1 0 0,0-1-1 0 0,0 0 1 0 0,0 0-1 0 0,1 0 0 0 0,-1 0 1 0 0,0 0-1 0 0,0 0 1 0 0,0 1-1 0 0,0-1 1 0 0,0 0-1 0 0,0 0 1 0 0,0 0-1 0 0,1 0 1 0 0,-1 1-1 0 0,0-1 1 0 0,0 0-1 0 0,0 0 0 0 0,6 8 98 0 0,6 13 275 0 0,0 0-1 0 0,-2 1 0 0 0,0 0 0 0 0,10 35 1 0 0,-14-33-80 0 0,0-1 0 0 0,-1 1 0 0 0,-1 1 1 0 0,0 45-1 0 0,-4-66-284 0 0,0 0 0 0 0,0-1 1 0 0,0 1-1 0 0,-1 0 0 0 0,0-1 1 0 0,1 1-1 0 0,-1 0 0 0 0,-1-1 1 0 0,1 1-1 0 0,0-1 0 0 0,-1 0 0 0 0,0 1 1 0 0,0-1-1 0 0,0 0 0 0 0,0 0 1 0 0,0 0-1 0 0,0 0 0 0 0,-1-1 0 0 0,0 1 1 0 0,1-1-1 0 0,-1 1 0 0 0,0-1 1 0 0,0 0-1 0 0,-1 0 0 0 0,1 0 1 0 0,0 0-1 0 0,0-1 0 0 0,-1 0 0 0 0,1 1 1 0 0,-1-1-1 0 0,-6 1 0 0 0,-2-1-51 0 0,-1 0 0 0 0,1 0 0 0 0,0-1-1 0 0,-21-3 1 0 0,26 2-476 0 0,0-1 0 0 0,0 0-1 0 0,-12-4 1 0 0,15 4-469 0 0,0 0 0 0 0,0 0-1 0 0,0 0 1 0 0,1-1 0 0 0,-1 1-1 0 0,-6-7 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7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59 21221 0 0,'0'0'880'0'0,"-128"-54"-5889"0"0,115 50-104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7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63 18908 0 0,'0'0'5809'0'0,"-129"-31"-5681"0"0,101 25-88 0 0,3 2-96 0 0,0-1-256 0 0,2 0-392 0 0,3 1-616 0 0,1-1-993 0 0,9 3-1904 0 0</inkml:trace>
  <inkml:trace contextRef="#ctx0" brushRef="#br0" timeOffset="1">726 143 20524 0 0,'0'0'3925'0'0,"-24"-6"-3819"0"0,-73-20-64 0 0,-36-11-1619 0 0,98 25-1238 0 0,14 1-5746 0 0</inkml:trace>
  <inkml:trace contextRef="#ctx0" brushRef="#br0" timeOffset="2">642 73 16620 0 0,'0'0'6116'0'0,"6"21"-5186"0"0,18 65-181 0 0,-17-58-311 0 0,-7-17-14 0 0,-1-5-200 0 0,1-2-9 0 0,-1 0 0 0 0,1-1-1 0 0,-1 1 1 0 0,0-1-1 0 0,0 1 1 0 0,0-1-1 0 0,-1 1 1 0 0,1-1 0 0 0,-4 6-1 0 0,3-7-498 0 0,1 0 1 0 0,-1 0-1 0 0,1 0 0 0 0,-1-1 1 0 0,1 1-1 0 0,-1-1 0 0 0,-2 2 0 0 0,-6 2-4886 0 0,0-4-3909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9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12177 0 0,'0'0'2616'0'0,"0"0"-2134"0"0,1 8 84 0 0,-1 182 1112 0 0,5-177-7175 0 0,1-12-1649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7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20260 0 0,'0'0'2133'0'0,"13"8"-1752"0"0,41 27 58 0 0,-52-33-381 0 0,1 0 0 0 0,0 0 0 0 0,-1 0 0 0 0,1 1 0 0 0,-1-1 0 0 0,0 0 0 0 0,0 1 0 0 0,0 0 0 0 0,0-1 0 0 0,0 1 0 0 0,2 4 0 0 0,-1 1 97 0 0,1-2 5 0 0,-1 1 0 0 0,0 0 0 0 0,0 0 0 0 0,-1 0 0 0 0,3 12 0 0 0,-4-15-104 0 0,-1-1 1 0 0,1 0-1 0 0,-1 1 0 0 0,0-1 0 0 0,0 0 1 0 0,0 1-1 0 0,0-1 0 0 0,-1 0 0 0 0,0 1 1 0 0,1-1-1 0 0,-1 0 0 0 0,0 0 0 0 0,0 0 1 0 0,-1 0-1 0 0,-1 3 0 0 0,-5 5 116 0 0,-1 0-1 0 0,0-1 1 0 0,-19 17-1 0 0,19-19-141 0 0,-1 1 0 0 0,1 0-1 0 0,0 1 1 0 0,-9 14 0 0 0,18-24-27 0 0,0 1-1 0 0,-1-1 1 0 0,1 1-1 0 0,0-1 1 0 0,-1 1 0 0 0,1-1-1 0 0,0 1 1 0 0,-1 0-1 0 0,1-1 1 0 0,0 1 0 0 0,0-1-1 0 0,0 1 1 0 0,0 0-1 0 0,0-1 1 0 0,0 1 0 0 0,0 0-1 0 0,0-1 1 0 0,0 1-1 0 0,0 0 1 0 0,0-1 0 0 0,0 1-1 0 0,0 0 1 0 0,0-1-1 0 0,1 1 1 0 0,-1-1 0 0 0,0 1-1 0 0,0 0 1 0 0,1-1 0 0 0,-1 1-1 0 0,0-1 1 0 0,1 1-1 0 0,-1-1 1 0 0,1 1 0 0 0,-1-1-1 0 0,1 1 1 0 0,-1-1-1 0 0,1 1 1 0 0,-1-1 0 0 0,1 0-1 0 0,-1 1 1 0 0,1-1-1 0 0,-1 0 1 0 0,1 1 0 0 0,0-1-1 0 0,-1 0 1 0 0,1 0-1 0 0,1 0 1 0 0,3 2 6 0 0,1-1 0 0 0,-1 0 0 0 0,1 0 0 0 0,7 0 0 0 0,-11-1-6 0 0,-1 0-9 0 0,17 1 12 0 0,34-2 0 0 0,-47 1-167 0 0,0-1 0 0 0,0 0 0 0 0,0 0 0 0 0,0 0-1 0 0,0 0 1 0 0,-1-1 0 0 0,1 0 0 0 0,0 0 0 0 0,-1-1-1 0 0,0 1 1 0 0,9-7 0 0 0,-12 8-154 0 0,0 0 0 0 0,0 0 1 0 0,-1 0-1 0 0,1 0 0 0 0,0 0 0 0 0,0 0 0 0 0,0 0 0 0 0,-1-1 1 0 0,2-2-1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8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15 0 0 0,'0'0'16253'0'0,"-2"-3"-15297"0"0,-9-9 200 0 0,11 12-1128 0 0,0 0-1 0 0,0 0 0 0 0,0 0 0 0 0,0 0 0 0 0,-1 0 0 0 0,1 0 0 0 0,0 0 0 0 0,0 0 1 0 0,0 0-1 0 0,0 0 0 0 0,0 0 0 0 0,0 1 0 0 0,0-1 0 0 0,0 0 0 0 0,0 0 0 0 0,0 0 1 0 0,0 0-1 0 0,-1 0 0 0 0,1 0 0 0 0,0 0 0 0 0,0 0 0 0 0,0 0 0 0 0,0 0 0 0 0,0 0 0 0 0,0 0 1 0 0,0 0-1 0 0,0 1 0 0 0,0-1 0 0 0,0 0 0 0 0,0 0 0 0 0,0 0 0 0 0,0 0 0 0 0,0 0 1 0 0,0 0-1 0 0,0 0 0 0 0,0 0 0 0 0,0 0 0 0 0,0 1 0 0 0,0-1 0 0 0,0 0 0 0 0,0 0 0 0 0,0 0 1 0 0,0 0-1 0 0,0 0 0 0 0,0 0 0 0 0,0 0 0 0 0,2 14 1152 0 0,1 3-436 0 0,-1 0 1 0 0,-1 1-1 0 0,-1 30 0 0 0,-1-15-155 0 0,1-23-530 0 0,0-1-1 0 0,-1 1 1 0 0,0-1 0 0 0,-1 1 0 0 0,0-1 0 0 0,0 0-1 0 0,-1 0 1 0 0,-4 11 0 0 0,4-8-1185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08.6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43 12643 0 0,'0'0'8900'0'0,"-20"-5"-8432"0"0,-65-16-108 0 0,66 16-372 0 0,-1 1 0 0 0,1 1 0 0 0,-1 0 0 0 0,0 2-1 0 0,-34 1 1 0 0,54 0 8 0 0,-7 1-489 0 0,0-1 0 0 0,0 1 0 0 0,1 0 0 0 0,-10 4 0 0 0,2 0-3245 0 0,1 0-3781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28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17 10378 0 0,'0'0'11816'0'0,"-21"-3"-11536"0"0,-66-10-52 0 0,83 13-203 0 0,0-1 0 0 0,-1 1 0 0 0,1 0 0 0 0,-1 1 0 0 0,-5 0 0 0 0,8 0-10 0 0,0-1 1 0 0,1 1 0 0 0,-1-1 0 0 0,1 1 0 0 0,-1 0 0 0 0,1 0-1 0 0,-3 2 1 0 0,-3 1 39 0 0,2-1-18 0 0,0 0 1 0 0,0 1-1 0 0,0-1 0 0 0,1 1 0 0 0,-1 0 1 0 0,1 0-1 0 0,0 0 0 0 0,0 1 1 0 0,1 0-1 0 0,-7 9 0 0 0,9-11-20 0 0,0-1 1 0 0,0 1-1 0 0,0 0 0 0 0,0-1 0 0 0,0 1 0 0 0,1 0 0 0 0,-1 0 0 0 0,1 0 1 0 0,-1-1-1 0 0,1 1 0 0 0,0 0 0 0 0,0 0 0 0 0,1 0 0 0 0,-1 0 0 0 0,1-1 1 0 0,-1 1-1 0 0,1 0 0 0 0,0 0 0 0 0,0-1 0 0 0,0 1 0 0 0,0 0 0 0 0,0-1 0 0 0,1 1 1 0 0,2 2-1 0 0,3 4 84 0 0,0 0 0 0 0,1 0 1 0 0,0-1-1 0 0,1 0 0 0 0,11 7 1 0 0,50 31 625 0 0,-51-36-496 0 0,-1 1 1 0 0,-1 1-1 0 0,0 0 1 0 0,23 23-1 0 0,-38-33-207 0 0,0 1-1 0 0,1 0 1 0 0,-1 0-1 0 0,0 0 0 0 0,0 1 1 0 0,0-1-1 0 0,-1 0 1 0 0,1 1-1 0 0,-1-1 0 0 0,0 1 1 0 0,0-1-1 0 0,0 1 1 0 0,0-1-1 0 0,-1 1 0 0 0,0 0 1 0 0,1 0-1 0 0,-1-1 1 0 0,-1 1-1 0 0,1 0 0 0 0,0-1 1 0 0,-1 1-1 0 0,0 0 1 0 0,0-1-1 0 0,0 1 1 0 0,0-1-1 0 0,0 1 0 0 0,-1-1 1 0 0,0 0-1 0 0,1 1 1 0 0,-1-1-1 0 0,0 0 0 0 0,-1 0 1 0 0,1 0-1 0 0,-1 0 1 0 0,1-1-1 0 0,-1 1 0 0 0,-3 2 1 0 0,-3 1-10 0 0,-1 0 1 0 0,1 0-1 0 0,-2 0 1 0 0,1-1-1 0 0,0-1 0 0 0,-1 0 1 0 0,0 0-1 0 0,0-1 1 0 0,0 0-1 0 0,0-1 1 0 0,-1-1-1 0 0,1 0 0 0 0,0 0 1 0 0,-1-1-1 0 0,1 0 1 0 0,-22-4-1 0 0,26 2-1 0 0,-1 0-1 0 0,1 0 1 0 0,0-1 0 0 0,1 0-1 0 0,-11-5 1 0 0,14 6-34 0 0,1 0 0 0 0,-1 1 0 0 0,0-1 0 0 0,1 0 0 0 0,-1 0 0 0 0,1-1 0 0 0,0 1 1 0 0,0-1-1 0 0,0 1 0 0 0,0-1 0 0 0,0 1 0 0 0,0-1 0 0 0,1 0 0 0 0,-1 0 0 0 0,0-3 0 0 0,2 5-51 0 0,-1 1-1 0 0,1-1 0 0 0,0 0 0 0 0,0 1 0 0 0,0-1 1 0 0,0 1-1 0 0,0-1 0 0 0,0 1 0 0 0,1-1 0 0 0,-1 0 1 0 0,0 1-1 0 0,0-1 0 0 0,0 1 0 0 0,0-1 0 0 0,1 1 1 0 0,-1-1-1 0 0,0 1 0 0 0,0-1 0 0 0,1 1 0 0 0,-1-1 1 0 0,1 1-1 0 0,-1-1 0 0 0,0 1 0 0 0,1 0 0 0 0,-1-1 1 0 0,1 1-1 0 0,-1 0 0 0 0,1-1 0 0 0,-1 1 0 0 0,1 0 1 0 0,-1 0-1 0 0,1-1 0 0 0,-1 1 0 0 0,1 0 0 0 0,-1 0 1 0 0,1 0-1 0 0,-1 0 0 0 0,1 0 0 0 0,-1-1 0 0 0,1 1 1 0 0,1 0-1 0 0,4 0-1411 0 0,0-1 0 0 0,0 1 0 0 0,7 1 0 0 0,-6-1-2569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28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203 141 17100 0 0,'0'0'6897'0'0,"-127"12"-7465"0"0,104-12-392 0 0,4 0-737 0 0,4-2-1551 0 0,1 0-3202 0 0</inkml:trace>
  <inkml:trace contextRef="#ctx0" brushRef="#br0" timeOffset="1">257 4 16868 0 0,'0'0'4337'0'0,"-141"-4"-4441"0"0,113 4-441 0 0,0 0-823 0 0,2 0-1729 0 0,6 0-3064 0 0,7 2-3769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29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83 12355 0 0,'0'0'8691'0'0,"-21"-15"-7928"0"0,-68-43-73 0 0,87 57-654 0 0,0-1 0 0 0,-1 1 0 0 0,1 0 0 0 0,-1 0 0 0 0,1 0 0 0 0,-1 0 0 0 0,0 1-1 0 0,-2-1 1 0 0,4 1-15 0 0,0 0-1 0 0,0 0 1 0 0,1 0-1 0 0,-1 0 1 0 0,0 0 0 0 0,0 0-1 0 0,0 1 1 0 0,1-1-1 0 0,-1 0 1 0 0,0 1-1 0 0,1-1 1 0 0,-1 0-1 0 0,0 1 1 0 0,0 0-1 0 0,-5 3 123 0 0,1 0 0 0 0,1 0-1 0 0,-1 1 1 0 0,1-1 0 0 0,-1 1-1 0 0,1 0 1 0 0,1 0 0 0 0,-7 11-1 0 0,6-6 31 0 0,-1-1-1 0 0,2 1 0 0 0,-1 0 1 0 0,-3 19-1 0 0,3 2 175 0 0,1 0 0 0 0,2 49-1 0 0,2-48-58 0 0,11 63-1 0 0,16 31 118 0 0,5 25-132 0 0,-23-71-224 0 0,-4 0 0 0 0,-4 98 1 0 0,-8-97-6 0 0,4-72-50 0 0,1 0 0 0 0,-2 1 0 0 0,1-1 0 0 0,-1 0 0 0 0,-1 0 0 0 0,-6 12 0 0 0,10-20 1 0 0,-1 0 0 0 0,0 0 0 0 0,0 0-1 0 0,0 1 1 0 0,0-1 0 0 0,0 0 0 0 0,0 0-1 0 0,0-1 1 0 0,0 1 0 0 0,0 0 0 0 0,0 0-1 0 0,-1 0 1 0 0,1-1 0 0 0,0 1 0 0 0,0 0-1 0 0,-1-1 1 0 0,1 0 0 0 0,-1 1 0 0 0,1-1 0 0 0,0 0-1 0 0,-1 1 1 0 0,1-1 0 0 0,-1 0 0 0 0,1 0-1 0 0,0 0 1 0 0,-1 0 0 0 0,1-1 0 0 0,-1 1-1 0 0,1 0 1 0 0,0 0 0 0 0,-1-1 0 0 0,1 1-1 0 0,-2-2 1 0 0,-2 0-15 0 0,0 0 0 0 0,0-1-1 0 0,0 0 1 0 0,1 0 0 0 0,-1 0 0 0 0,1 0-1 0 0,-5-6 1 0 0,-11-13-659 0 0,-26-36 0 0 0,12 13-2162 0 0,23 33 243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0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71 16067 0 0,'0'0'8592'0'0,"-23"-2"-8290"0"0,-73-5-64 0 0,-38-2 135 0 0,131 9-469 0 0,-1-1-1 0 0,0 1 1 0 0,1-1-1 0 0,-1 0 1 0 0,1 1-1 0 0,-1-2 1 0 0,1 1-1 0 0,-1 0 1 0 0,1-1-1 0 0,-4-2 1 0 0,7 4-41 0 0,0 0 0 0 0,-1-1 1 0 0,1 1-1 0 0,0 0 1 0 0,-1-1-1 0 0,1 1 1 0 0,0-1-1 0 0,0 1 1 0 0,0 0-1 0 0,-1-1 1 0 0,1 1-1 0 0,0-1 1 0 0,0 1-1 0 0,0 0 0 0 0,0-1 1 0 0,0 1-1 0 0,0-1 1 0 0,0 1-1 0 0,0-1 1 0 0,0 1-1 0 0,0-1 1 0 0,0 1-1 0 0,0 0 1 0 0,0-1-1 0 0,0 1 1 0 0,0-1-1 0 0,1 1 0 0 0,-1-1 1 0 0,0 1-1 0 0,0 0 1 0 0,0-1-1 0 0,1 1 1 0 0,-1 0-1 0 0,0-1 1 0 0,0 1-1 0 0,1 0 1 0 0,-1-1-1 0 0,0 1 1 0 0,1 0-1 0 0,-1-1 0 0 0,0 1 1 0 0,1 0-1 0 0,-1 0 1 0 0,1-1-1 0 0,-1 1 1 0 0,21-12-6932 0 0,-20 11 5751 0 0,10-4-4402 0 0,-3 0 1593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0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14291 0 0,'0'0'11304'0'0,"2"22"-10860"0"0,6 70-75 0 0,-7-84-253 0 0,-1 0-1 0 0,0 0 1 0 0,-1 13-1 0 0,0-13-19 0 0,-5 32 294 0 0,3-28-462 0 0,2 0 0 0 0,-2 20 0 0 0,3-20-1730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1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22 10834 0 0,'0'0'12700'0'0,"-7"-1"-12428"0"0,-26-3 8 0 0,-44 0 1 0 0,62 4-318 0 0,-5 0-503 0 0,0 0 0 0 0,-28-5 0 0 0,47 5 370 0 0,1 0 0 0 0,-1-1 0 0 0,0 1 0 0 0,0 0 0 0 0,1 0 0 0 0,-1-1 0 0 0,0 1 0 0 0,0 0 0 0 0,1-1 0 0 0,-1 1 0 0 0,0-1 0 0 0,1 1 0 0 0,-1-1 0 0 0,0 1 0 0 0,1-1 0 0 0,-1 0 0 0 0,0 0 0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1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10034 0 0,'0'0'11241'0'0,"4"20"-10387"0"0,11 65-123 0 0,-13-80-578 0 0,-1 0 0 0 0,0 1 0 0 0,-1-1 1 0 0,1 1-1 0 0,-2 8 0 0 0,1-7 33 0 0,-2 6-149 0 0,-1-1-1 0 0,0 0 1 0 0,0 1-1 0 0,-1-1 1 0 0,-9 16-1 0 0,6-11-1739 0 0,3-8-1506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9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17 4940 0 0,'0'0'4450'0'0,"0"0"-2962"0"0,0 0-921 0 0,0 0-403 0 0,-7-4 125 0 0,4 2-198 0 0,0 0-1 0 0,0 1 1 0 0,0-1 0 0 0,0 1 0 0 0,0 0 0 0 0,-1 0 0 0 0,1 0 0 0 0,0 0 0 0 0,-1 1-1 0 0,1 0 1 0 0,-1-1 0 0 0,1 1 0 0 0,-1 0 0 0 0,1 0 0 0 0,-1 1 0 0 0,1-1-1 0 0,0 1 1 0 0,-1 0 0 0 0,1 0 0 0 0,0 0 0 0 0,-1 0 0 0 0,1 0 0 0 0,0 1-1 0 0,0 0 1 0 0,0-1 0 0 0,0 1 0 0 0,0 0 0 0 0,1 1 0 0 0,-1-1 0 0 0,0 0-1 0 0,1 1 1 0 0,0-1-91 0 0,-4 3 95 0 0,0 0-1 0 0,1 0 1 0 0,0 0-1 0 0,0 1 0 0 0,0-1 1 0 0,1 1-1 0 0,0 0 1 0 0,0 1-1 0 0,0-1 1 0 0,1 1-1 0 0,0-1 0 0 0,1 1 1 0 0,-1 0-1 0 0,1 0 1 0 0,0 0-1 0 0,0 5-94 0 0,5-9 115 0 0,0 1-1 0 0,0-1 1 0 0,0 0-1 0 0,0 0 1 0 0,0 0-1 0 0,1-1 1 0 0,-1 1-1 0 0,1-1 1 0 0,0 0 0 0 0,0 0-1 0 0,0 0 1 0 0,0-1-1 0 0,0 1 1 0 0,0-1-1 0 0,0 0 1 0 0,1 0-1 0 0,-1 0 1 0 0,0-1-1 0 0,0 0 1 0 0,1 1 0 0 0,-1-2-1 0 0,1 1 1 0 0,3-1-115 0 0,-4 1-33 0 0,60 3 120 0 0,-36-4-3181 0 0,-17 0-2180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1.7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19484 0 0,'0'0'4112'0'0,"6"-5"-4092"0"0,22-17 21 0 0,-27 21-32 0 0,0 1 0 0 0,0-1 1 0 0,1 1-1 0 0,-1-1 0 0 0,0 1 0 0 0,1 0 0 0 0,-1 0 1 0 0,0-1-1 0 0,1 1 0 0 0,-1 0 0 0 0,0 0 0 0 0,1 0 1 0 0,-1 0-1 0 0,0 1 0 0 0,1-1 0 0 0,1 1 0 0 0,18 8 218 0 0,-17-7-175 0 0,0 0 4 0 0,0 1 0 0 0,1 0 1 0 0,-1 0-1 0 0,0 0 0 0 0,0 0 1 0 0,-1 1-1 0 0,1-1 0 0 0,-1 1 1 0 0,0 0-1 0 0,0 0 0 0 0,0 1 0 0 0,0-1 1 0 0,-1 0-1 0 0,0 1 0 0 0,2 5 1 0 0,-2-6-18 0 0,-1-1 0 0 0,0 1 0 0 0,-1 0 0 0 0,1 0 0 0 0,0-1 0 0 0,-1 1 0 0 0,0 0 0 0 0,0 0 0 0 0,0 0 0 0 0,-1 0 0 0 0,1-1 0 0 0,-1 1 0 0 0,0 0 0 0 0,0 0 0 0 0,0-1 0 0 0,-1 1 0 0 0,1-1 0 0 0,-1 1 0 0 0,0-1 0 0 0,-3 6 0 0 0,-13 13 192 0 0,-23 22 1 0 0,-15 19-72 0 0,55-63-158 0 0,1 1 1 0 0,0-1-1 0 0,0 0 1 0 0,-1 1-1 0 0,1-1 1 0 0,0 1-1 0 0,0-1 1 0 0,-1 0-1 0 0,1 1 1 0 0,0-1-1 0 0,0 1 1 0 0,0-1-1 0 0,0 1 1 0 0,0-1-1 0 0,0 0 1 0 0,0 1-1 0 0,0 0 1 0 0,0-1-1 0 0,0 0 1 0 0,0 1-1 0 0,0-1 0 0 0,0 0 1 0 0,0 0-1 0 0,0 0 1 0 0,1 1-1 0 0,-1-1 0 0 0,0 0 1 0 0,0 0-1 0 0,0 0 0 0 0,1 0 1 0 0,-1 1-1 0 0,0-1 0 0 0,0 0 1 0 0,0 0-1 0 0,1 0 0 0 0,-1 0 1 0 0,0 0-1 0 0,0 0 1 0 0,0 0-1 0 0,1 0 0 0 0,-1 1 1 0 0,18-1 93 0 0,-12-1-82 0 0,3 1-6 0 0,-1-1 1 0 0,0 0-1 0 0,1-1 1 0 0,-1 1-1 0 0,9-5 1 0 0,40-16-703 0 0,-45 17 271 0 0,-6 2-261 0 0,14-6-1952 0 0,-7 3-6251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2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12587 0 0,'0'0'11712'0'0,"2"23"-10902"0"0,7 73-145 0 0,-5-56-253 0 0,4 101 879 0 0,-10-81-889 0 0,-11 76 1 0 0,6-61-298 0 0,-2 13-389 0 0,9-86-243 0 0,-4 14 885 0 0,-1-9-3353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5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56 7802 0 0,'0'0'15595'0'0,"-5"-8"-15303"0"0,-15-25-75 0 0,20 33-198 0 0,-1-1-1 0 0,1 1 1 0 0,0-1-1 0 0,-1 1 1 0 0,1-1-1 0 0,0 1 1 0 0,0-1-1 0 0,0 0 1 0 0,-1 1-1 0 0,1-1 1 0 0,0 1-1 0 0,0-1 1 0 0,0 0-1 0 0,0 0 1 0 0,0 1-15 0 0,0 0-1 0 0,0-1 1 0 0,0 1 0 0 0,0 0 0 0 0,1 0 0 0 0,-1-1-1 0 0,0 1 1 0 0,0 0 0 0 0,0 0 0 0 0,0 0 0 0 0,0-1-1 0 0,1 1 1 0 0,-1 0 0 0 0,0 0 0 0 0,0 0-1 0 0,0 0 1 0 0,1-1 0 0 0,-1 1 0 0 0,0 0 0 0 0,0 0-1 0 0,0 0 1 0 0,1 0 0 0 0,12-1-28 0 0,-11 1 48 0 0,7 0 14 0 0,-1 0 1 0 0,1 0 0 0 0,-1 1 0 0 0,1 1 0 0 0,-1-1 0 0 0,0 2 0 0 0,1-1 0 0 0,10 6 0 0 0,-8-3 56 0 0,0 0 1 0 0,0 1-1 0 0,0 1 1 0 0,-1 0-1 0 0,11 10 0 0 0,-17-14-69 0 0,-1 1-1 0 0,0-1 0 0 0,0 0 0 0 0,0 1 0 0 0,0 0 1 0 0,-1 0-1 0 0,1 0 0 0 0,-1 0 0 0 0,2 5 0 0 0,-3-7-20 0 0,0 0 0 0 0,-1 0 0 0 0,1 0 0 0 0,-1 0 0 0 0,0 0-1 0 0,1 0 1 0 0,-1 0 0 0 0,0 0 0 0 0,0 0 0 0 0,0 0 0 0 0,-1 0-1 0 0,1 0 1 0 0,0 0 0 0 0,-1 0 0 0 0,1 0 0 0 0,-1 0 0 0 0,0 0-1 0 0,1 0 1 0 0,-1-1 0 0 0,0 1 0 0 0,0 0 0 0 0,0 0 0 0 0,-2 1-1 0 0,-2 3-6 0 0,-1-1-1 0 0,0 0 1 0 0,1 0-1 0 0,-2-1 1 0 0,1 0-1 0 0,-12 6 1 0 0,3-2-756 0 0,-31 9 1 0 0,22-12-1576 0 0,8-5-6640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5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13827 0 0,'0'0'10356'0'0,"-9"22"-10078"0"0,-27 68-90 0 0,34-84-173 0 0,-7 17 69 0 0,8-15-22 0 0,1-3-39 0 0,0-3-5 0 0,0-1-1 0 0,0 1 0 0 0,1 0 0 0 0,-1 0 0 0 0,1 0 1 0 0,-1 0-1 0 0,1-1 0 0 0,0 1 0 0 0,-1 0 1 0 0,1-1-1 0 0,0 1 0 0 0,0 0 0 0 0,0-1 1 0 0,0 1-1 0 0,1-1 0 0 0,-1 1 0 0 0,0-1 0 0 0,0 0 1 0 0,1 0-1 0 0,-1 1 0 0 0,1-1 0 0 0,-1 0 1 0 0,1 0-1 0 0,0-1 0 0 0,2 2 0 0 0,2 1-127 0 0,0-1-1 0 0,1 0 1 0 0,6 2 0 0 0,10 0-2957 0 0,-4 0-3889 0 0</inkml:trace>
  <inkml:trace contextRef="#ctx0" brushRef="#br0" timeOffset="1">221 241 15459 0 0,'0'0'8679'0'0,"2"20"-8336"0"0,6 62-115 0 0,-7-53-97 0 0,-5-20-65 0 0,1 0-56 0 0,1-3-462 0 0,-1 12 294 0 0,4-8-7395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5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29 15979 0 0,'0'0'5962'0'0,"-134"-22"-7675"0"0,112 20 289 0 0,3 1-744 0 0,1-1-1001 0 0,7 0-2216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6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19420 0 0,'0'0'1693'0'0,"16"-3"-1408"0"0,53-5 98 0 0,-66 8-349 0 0,-1 0 1 0 0,1 0 0 0 0,-1 0 0 0 0,1 1-1 0 0,-1-1 1 0 0,1 0 0 0 0,-1 1-1 0 0,0 0 1 0 0,1-1 0 0 0,-1 1 0 0 0,0 0-1 0 0,1 0 1 0 0,-1 1 0 0 0,0-1-1 0 0,0 0 1 0 0,0 1 0 0 0,0-1-1 0 0,0 1 1 0 0,2 2 0 0 0,3 2 123 0 0,0 0-7 0 0,1 0 0 0 0,-2 0 0 0 0,1 1 0 0 0,-1 0 1 0 0,0 0-1 0 0,-1 1 0 0 0,1 0 0 0 0,6 14 0 0 0,-10-19-119 0 0,-1 0-1 0 0,0 0 1 0 0,0 0-1 0 0,0 0 1 0 0,0 1-1 0 0,0-1 1 0 0,-1 0-1 0 0,1 1 1 0 0,-1-1-1 0 0,0 0 1 0 0,0 1-1 0 0,0-1 1 0 0,0 0 0 0 0,-1 1-1 0 0,1-1 1 0 0,-1 0-1 0 0,0 0 1 0 0,0 1-1 0 0,0-1 1 0 0,0 0-1 0 0,-1 0 1 0 0,1 0-1 0 0,-1 0 1 0 0,0 0-1 0 0,0-1 1 0 0,0 1-1 0 0,-3 3 1 0 0,-3 2 36 0 0,-1-1 0 0 0,0 1-1 0 0,0-1 1 0 0,-1-1 0 0 0,-17 9 0 0 0,18-10-622 0 0,0-2 0 0 0,-15 5 0 0 0,17-6-1183 0 0,0 0-1 0 0,0-1 1 0 0,-15 0 0 0 0</inkml:trace>
  <inkml:trace contextRef="#ctx0" brushRef="#br0" timeOffset="1">335 1 16516 0 0,'0'0'7656'0'0,"-12"21"-7445"0"0,-38 63-97 0 0,42-70-96 0 0,6-12-12 0 0,1 0 0 0 0,-1 1 0 0 0,1-1 0 0 0,0 0 0 0 0,0 1 1 0 0,0-1-1 0 0,-2 5 0 0 0,3-3-1 0 0,-1-2-10 0 0,1-1 0 0 0,0 0 0 0 0,-1 1-1 0 0,1-1 1 0 0,0 1 0 0 0,0-1 0 0 0,0 1-1 0 0,0-1 1 0 0,0 1 0 0 0,1-1 0 0 0,-1 1-1 0 0,0-1 1 0 0,1 1 0 0 0,-1-1 0 0 0,1 0-1 0 0,-1 1 1 0 0,1-1 0 0 0,0 0 0 0 0,0 1-1 0 0,0-1 1 0 0,-1 0 0 0 0,1 0 0 0 0,0 0-1 0 0,2 2 1 0 0,0-1-192 0 0,0 0 0 0 0,0 0 0 0 0,1 0-1 0 0,-1-1 1 0 0,1 1 0 0 0,-1-1 0 0 0,1 0 0 0 0,5 2 0 0 0,16 3-2929 0 0,-10 0-5222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6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14595 0 0,'0'0'6631'0'0,"13"1"-6311"0"0,42 3 83 0 0,-51-4-306 0 0,-1 0 0 0 0,1 1 0 0 0,-1 0 0 0 0,0-1 0 0 0,6 4 0 0 0,-8-4-45 0 0,0 1 1 0 0,0-1 0 0 0,0 1-1 0 0,0 0 1 0 0,0 0-1 0 0,0 0 1 0 0,0-1 0 0 0,0 1-1 0 0,0 2 1 0 0,1-1 38 0 0,-1-1-38 0 0,0 1 0 0 0,1 0 0 0 0,-1 0 1 0 0,0-1-1 0 0,-1 1 0 0 0,1 0 1 0 0,0 0-1 0 0,0 0 0 0 0,-1 0 1 0 0,0 0-1 0 0,1 0 0 0 0,-1 1 0 0 0,0-1 1 0 0,0 0-1 0 0,0 0 0 0 0,0 0 1 0 0,0 0-1 0 0,0 0 0 0 0,-1 0 1 0 0,1 0-1 0 0,-1 0 0 0 0,1 0 0 0 0,-1 0 1 0 0,-1 3-1 0 0,-2 3 117 0 0,-1 1-1 0 0,0-1 1 0 0,-12 15 0 0 0,10-14-80 0 0,0 0-22 0 0,5-7-52 0 0,1 0 0 0 0,-1 0 0 0 0,0 0 0 0 0,1 0-1 0 0,-1 1 1 0 0,1-1 0 0 0,-1 1 0 0 0,1-1-1 0 0,0 1 1 0 0,0-1 0 0 0,0 1 0 0 0,1-1-1 0 0,-1 1 1 0 0,0 0 0 0 0,1-1 0 0 0,0 6-1 0 0,0-8-8 0 0,0 1 0 0 0,0 0 0 0 0,0-1 0 0 0,1 1 0 0 0,-1-1-1 0 0,0 1 1 0 0,1-1 0 0 0,-1 1 0 0 0,0-1 0 0 0,1 0-1 0 0,-1 1 1 0 0,1-1 0 0 0,-1 1 0 0 0,1-1 0 0 0,-1 0 0 0 0,1 1-1 0 0,-1-1 1 0 0,1 0 0 0 0,-1 0 0 0 0,1 1 0 0 0,-1-1 0 0 0,1 0-1 0 0,1 0 1 0 0,15 4 63 0 0,-15-4-58 0 0,9 1-125 0 0,-1 0 0 0 0,1 0 0 0 0,-1-2 1 0 0,13 0-1 0 0,-22 1-4 0 0,1-1 1 0 0,-1 1-1 0 0,0 0 1 0 0,0-1-1 0 0,1 1 1 0 0,-1-1 0 0 0,0 1-1 0 0,0-1 1 0 0,0 0-1 0 0,0 1 1 0 0,0-1-1 0 0,0 0 1 0 0,0 0-1 0 0,0 0 1 0 0,0 1-1 0 0,0-1 1 0 0,0 0 0 0 0,-1 0-1 0 0,2-2 1 0 0,3-10-4234 0 0,-4-1-5188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7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20052 0 0,'0'0'3581'0'0,"4"23"-2777"0"0,11 72-122 0 0,-13-85-520 0 0,-1 1-1 0 0,0-1 1 0 0,0 0 0 0 0,-3 18 0 0 0,1-13-3 0 0,-4 27 201 0 0,-1 0 0 0 0,-14 45 0 0 0,10-48-352 0 0,2 0 0 0 0,-5 65 0 0 0,12-96-232 0 0,1-3-379 0 0,-1-1-1 0 0,1 1 0 0 0,1 0 1 0 0,0 8-1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7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0 18460 0 0,'0'0'3603'0'0,"6"22"-3179"0"0,19 68-162 0 0,-23-83-228 0 0,0 0 0 0 0,-1-1 1 0 0,0 1-1 0 0,0 0 0 0 0,0 0 1 0 0,-1-1-1 0 0,0 10 0 0 0,-1 0 37 0 0,1 2 8 0 0,1-5 36 0 0,-1-1 1 0 0,-1 0 0 0 0,-2 16 0 0 0,3-28-117 0 0,0 0 0 0 0,-1 0 0 0 0,1 1 0 0 0,0-1 0 0 0,0 0 1 0 0,0 0-1 0 0,0 0 0 0 0,0 0 0 0 0,0 0 0 0 0,0 0 0 0 0,-1 1 0 0 0,1-1 1 0 0,0 0-1 0 0,0 0 0 0 0,0 0 0 0 0,0 0 0 0 0,0 0 0 0 0,-1 0 0 0 0,1 0 0 0 0,0 0 1 0 0,0 0-1 0 0,0 0 0 0 0,0 0 0 0 0,-1 0 0 0 0,1 0 0 0 0,0 0 0 0 0,0 0 1 0 0,0 0-1 0 0,0 0 0 0 0,-1 0 0 0 0,1 0 0 0 0,0 0 0 0 0,0 0 0 0 0,0 0 1 0 0,0 0-1 0 0,0 0 0 0 0,-1 0 0 0 0,1 0 0 0 0,0 0 0 0 0,0 0 0 0 0,0 0 1 0 0,0-1-1 0 0,0 1 0 0 0,-1 0 0 0 0,1 0 0 0 0,0 0 0 0 0,0 0 0 0 0,0 0 1 0 0,0 0-1 0 0,0-1 0 0 0,-7-5-9 0 0,1 0-30 0 0,-1-1-1 0 0,0 1 0 0 0,0 0 0 0 0,-1 1 0 0 0,0 0 0 0 0,-14-8 0 0 0,17 11 38 0 0,0-1-1 0 0,-1 1 0 0 0,1 0 0 0 0,-1 1 0 0 0,1-1 0 0 0,-1 1 0 0 0,0 0 0 0 0,0 1 0 0 0,1-1 0 0 0,-1 1 0 0 0,-10 1 0 0 0,12 0 26 0 0,1 0-1 0 0,0 0 1 0 0,0 1-1 0 0,0-1 1 0 0,0 1-1 0 0,0-1 1 0 0,0 1 0 0 0,0 0-1 0 0,1 0 1 0 0,-1 0-1 0 0,1 1 1 0 0,-1-1-1 0 0,1 1 1 0 0,0-1 0 0 0,-3 5-1 0 0,-1 2 99 0 0,1 0 0 0 0,0 0 0 0 0,-7 16 0 0 0,10-18-72 0 0,0 0 0 0 0,0-1 0 0 0,0 1-1 0 0,1 0 1 0 0,0 0 0 0 0,1 0-1 0 0,-1 1 1 0 0,2 6 0 0 0,-1-13-38 0 0,0 0 0 0 0,0 0 1 0 0,1 1-1 0 0,-1-1 0 0 0,1 0 0 0 0,-1 0 0 0 0,1 0 1 0 0,-1 0-1 0 0,1 0 0 0 0,0 0 0 0 0,-1 0 1 0 0,1 0-1 0 0,0-1 0 0 0,0 1 0 0 0,-1 0 0 0 0,1 0 1 0 0,0 0-1 0 0,0-1 0 0 0,0 1 0 0 0,0-1 1 0 0,0 1-1 0 0,0-1 0 0 0,0 1 0 0 0,0-1 0 0 0,1 1 1 0 0,-1-1-1 0 0,0 0 0 0 0,1 1 0 0 0,6 0 24 0 0,-1 0 0 0 0,0 0 0 0 0,10 0-1 0 0,-12-1-31 0 0,7 0-119 0 0,0 0 0 0 0,1-1 0 0 0,21-4-1 0 0,-28 4-684 0 0,0-1 1 0 0,0 0-1 0 0,10-4 0 0 0,-13 4-619 0 0,1 0 0 0 0,-1-1 0 0 0,1 1-1 0 0,-1-1 1 0 0,0 1 0 0 0,4-5 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7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38 9458 0 0,'0'0'9775'0'0,"-2"-4"-9416"0"0,-4-10-21 0 0,5 11 303 0 0,0-9 1690 0 0,1 7-1480 0 0,1 11-530 0 0,13 87 608 0 0,-12-81-850 0 0,0 0 0 0 0,1 0 0 0 0,0 0 0 0 0,1-1 0 0 0,0 1 0 0 0,10 17 0 0 0,-11-24-55 0 0,0-1 0 0 0,0 1 0 0 0,0-1 0 0 0,0 0 0 0 0,1 0 0 0 0,0 0 0 0 0,7 5 0 0 0,-8-7-16 0 0,0 0-1 0 0,0 0 1 0 0,0-1-1 0 0,1 1 1 0 0,-1-1 0 0 0,0 0-1 0 0,1 0 1 0 0,-1 0-1 0 0,1 0 1 0 0,-1 0 0 0 0,1-1-1 0 0,5 0 1 0 0,-7 0 3 0 0,1 0 1 0 0,-1 0-1 0 0,0 0 0 0 0,1 0 1 0 0,-1-1-1 0 0,0 1 1 0 0,1-1-1 0 0,-1 0 0 0 0,0 0 1 0 0,5-2-1 0 0,-6 2-11 0 0,0 0 0 0 0,0 0 0 0 0,1 0 0 0 0,-1 0 0 0 0,0 0 0 0 0,0 0 0 0 0,0-1 0 0 0,0 1 0 0 0,0 0-1 0 0,0-1 1 0 0,-1 1 0 0 0,1-1 0 0 0,0 1 0 0 0,-1-1 0 0 0,1 1 0 0 0,-1-1 0 0 0,1-2 0 0 0,0-2-7 0 0,-1 0 1 0 0,1-1-1 0 0,-1 1 1 0 0,0-1-1 0 0,-1 1 1 0 0,1 0-1 0 0,-4-13 0 0 0,1 9 3 0 0,-1-1-1 0 0,0 1 0 0 0,-9-17 0 0 0,16 50 84 0 0,21 45 247 0 0,-15-46-170 0 0,-2 0-1 0 0,0 0 1 0 0,-1 0-1 0 0,3 27 1 0 0,-7-36-121 0 0,-2-1 1 0 0,1 0-1 0 0,-1 1 1 0 0,-1-1-1 0 0,-1 1 1 0 0,-4 20-1 0 0,5-28-38 0 0,-1-1 0 0 0,0 1 0 0 0,0-1 0 0 0,0 1 0 0 0,0-1 0 0 0,0 0 0 0 0,-1 0 0 0 0,0 0 0 0 0,0 0 0 0 0,0-1 0 0 0,0 1 0 0 0,-1-1 0 0 0,1 0 0 0 0,-1 0 0 0 0,0 0 0 0 0,0 0 0 0 0,0-1 0 0 0,0 1 0 0 0,-1-1 0 0 0,-6 2 0 0 0,1-1-122 0 0,1 0 0 0 0,-1-1 0 0 0,0-1 0 0 0,-19 2 0 0 0,-40-6-2145 0 0,61 2 1013 0 0,-1 0-1 0 0,-13-5 1 0 0,-2-2-7486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9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20 11805 0 0,'0'0'1816'0'0,"0"0"-1816"0"0,0 0 0 0 0,0 0 228 0 0,0 0 496 0 0,-38 7 48 0 0,19-5-44 0 0,-3-2-359 0 0,-2 0-245 0 0,0 0-120 0 0,1 0-4 0 0,-1-2-537 0 0,5-2-255 0 0,0 0-700 0 0,6-2-1016 0 0,5 2-3289 0 0</inkml:trace>
  <inkml:trace contextRef="#ctx0" brushRef="#br0" timeOffset="249.42">129 1 11581 0 0,'0'0'1088'0'0,"0"0"-500"0"0,8 49 228 0 0,-8-30-96 0 0,0 3-164 0 0,-4-5-104 0 0,2-1-12 0 0,-2-4-187 0 0,3-1-105 0 0,-2-1-48 0 0,3-1-12 0 0,-1-2-88 0 0,1-1-881 0 0,0-2-783 0 0,0-2-2188 0 0,5-4-2225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8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43 21125 0 0,'0'0'1832'0'0,"-128"-41"-8778"0"0,112 39 1897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8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18 18444 0 0,'0'0'3145'0'0,"-137"-17"-3417"0"0,103 17-649 0 0,-2 0-1399 0 0,9 0-3385 0 0,8 0-5962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39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1557 175 736 0 0,'0'0'14623'0'0,"-2"-5"-14253"0"0,0 0-238 0 0,2 3-52 0 0,-1 0 0 0 0,0 0 0 0 0,0 0 0 0 0,0 0 0 0 0,0 0 1 0 0,0 0-1 0 0,0 1 0 0 0,0-1 0 0 0,-2-2 0 0 0,2 4 3 0 0,1-1 0 0 0,-1 1 0 0 0,1 0-1 0 0,-1-1 1 0 0,1 1 0 0 0,-1 0 0 0 0,1-1 0 0 0,-1 1-1 0 0,1 0 1 0 0,-1 0 0 0 0,1 0 0 0 0,-1 0 0 0 0,1-1-1 0 0,-1 1 1 0 0,0 0 0 0 0,1 0 0 0 0,-1 0 0 0 0,1 0-1 0 0,-1 0 1 0 0,1 0 0 0 0,-1 0 0 0 0,0 0 0 0 0,1 1-1 0 0,-1-1 1 0 0,0 0 0 0 0,-15 8 2080 0 0,9-3-1982 0 0,-7 1 174 0 0,-46 21 363 0 0,51-24-678 0 0,0 0 1 0 0,-1-1-1 0 0,1 0 0 0 0,0-1 0 0 0,-10 1 0 0 0,4-1-74 0 0,0-1 1 0 0,-15-2-1 0 0,24 1-83 0 0,0 0-1 0 0,0-1 1 0 0,-1 1 0 0 0,1-1-1 0 0,0-1 1 0 0,1 1-1 0 0,-8-5 1 0 0,-32-21-487 0 0,24 14 71 0 0,-45-22-1 0 0,59 33 587 0 0,-1 0 0 0 0,0 1 0 0 0,1-1 0 0 0,-1 2 0 0 0,0-1 0 0 0,0 1 0 0 0,0 0 0 0 0,-1 0-1 0 0,1 1 1 0 0,-10 1 0 0 0,13 0 73 0 0,-1 0 1 0 0,1 1-1 0 0,0-1 0 0 0,0 1 0 0 0,0 0 0 0 0,0 0 0 0 0,-4 4 1 0 0,-33 21 506 0 0,27-15-438 0 0,-12 8 28 0 0,16-12-185 0 0,0 0 0 0 0,0 0 0 0 0,-16 7 0 0 0,24-13-45 0 0,0-1 1 0 0,0 0-1 0 0,-1 0 1 0 0,1-1 0 0 0,-1 1-1 0 0,1-1 1 0 0,-1 1-1 0 0,1-1 1 0 0,-1 0-1 0 0,1 0 1 0 0,0-1-1 0 0,-1 1 1 0 0,1-1 0 0 0,-7-2-1 0 0,-2-1-81 0 0,0-1-1 0 0,-20-11 1 0 0,5 2-60 0 0,-152-57-247 0 0,135 55 413 0 0,1 2 286 0 0,0 1 0 0 0,-72-10 0 0 0,-92 2-1133 0 0,170 18-1964 0 0,14 0-4703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49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1735 1944 0 0 0,'108'-36'0'0'0,"-95"31"0"0"0,-1 0 0 0 0,1 0 0 0 0,-1-2 0 0 0,20-11 0 0 0,-14 6 0 0 0,17-10 254 0 0,-1-1 0 0 0,52-48 0 0 0,-70 56-75 0 0,-1-1 1 0 0,-1 0-1 0 0,0-2 0 0 0,-1 1 0 0 0,-1-2 0 0 0,18-36 0 0 0,-17 23 537 0 0,-1 0 0 0 0,12-54 0 0 0,5-69-719 0 0,-20 96-402 0 0,-4 0 0 0 0,-1-1-1 0 0,-4 1 1 0 0,-12-109 0 0 0,5 124 359 0 0,-3 0 0 0 0,-1 1 0 0 0,-2 0-1 0 0,-2 1 1 0 0,-2 1 0 0 0,-24-45 0 0 0,20 50 2 0 0,-1 2 0 0 0,-1 0 1 0 0,-2 1-1 0 0,-1 2 0 0 0,-1 1 0 0 0,-60-51 1 0 0,47 50-164 0 0,-2 1 0 0 0,-1 2 0 0 0,-65-32 0 0 0,70 43 71 0 0,-1 1 1 0 0,-1 2-1 0 0,0 1 1 0 0,-66-10-1 0 0,31 13 142 0 0,0 4-1 0 0,0 3 1 0 0,-81 7 0 0 0,104 1-8 0 0,1 1 0 0 0,-1 3-1 0 0,2 3 1 0 0,-1 1 0 0 0,2 3 0 0 0,0 2 0 0 0,1 1 0 0 0,1 3 0 0 0,0 3 0 0 0,-75 52 0 0 0,88-51 2 0 0,1 2 0 0 0,2 1 0 0 0,1 2 0 0 0,1 1 0 0 0,-25 36 0 0 0,15-11 0 0 0,2 2 0 0 0,-39 87 0 0 0,-6 40 0 0 0,71-159 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4:49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0,'113'45'0'0'0,"-80"-33"231"0"0,1-1-1 0 0,0-1 1 0 0,64 8 0 0 0,90-10 1045 0 0,-132-10-640 0 0,-1-2-1 0 0,59-13 0 0 0,106-31-2992 0 0,-182 39 992 0 0,-8 1 982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5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9 0 0 0,'-63'-7'0'0'0,"61"6"0"0"0,-1 1 0 0 0,0 0 0 0 0,1-1 0 0 0,-1 1 0 0 0,1 0 0 0 0,-1 0 0 0 0,1 1 0 0 0,-1-1 0 0 0,-3 1 0 0 0,5 0 0 0 0,0-1 0 0 0,0 1 0 0 0,0-1 0 0 0,0 1 0 0 0,1 0 0 0 0,-1-1 0 0 0,0 1 0 0 0,1 0 0 0 0,-1 0 0 0 0,0 0 0 0 0,1-1 0 0 0,-1 1 0 0 0,1 0 0 0 0,0 0 0 0 0,-1 0 0 0 0,1 0 0 0 0,-1 0 0 0 0,1 0 0 0 0,0 0 0 0 0,0 0 0 0 0,0 0 0 0 0,0 0 0 0 0,-1 0 0 0 0,1 0 0 0 0,0 0 0 0 0,1 0 0 0 0,-1 1 0 0 0,0 0 3 0 0,0 0 0 0 0,0 0-1 0 0,0 0 1 0 0,0 0 0 0 0,0 0 0 0 0,1 0-1 0 0,-1 0 1 0 0,1 1 0 0 0,-1-1 0 0 0,1 0-1 0 0,1 2 1 0 0,-1-3 4 0 0,0 0 0 0 0,0 0 0 0 0,0 0 0 0 0,0 0 0 0 0,1 0 0 0 0,-1 0 0 0 0,0-1 0 0 0,0 1 0 0 0,0-1 0 0 0,1 1-1 0 0,-1-1 1 0 0,0 1 0 0 0,1-1 0 0 0,-1 0 0 0 0,0 1 0 0 0,1-1 0 0 0,-1 0 0 0 0,1 0 0 0 0,1 0 0 0 0,-2 0 13 0 0,8 1 210 0 0,1-1 0 0 0,13-2 0 0 0,-20 2-192 0 0,-1-1 0 0 0,1 1 0 0 0,-1-1 0 0 0,1 1 0 0 0,-1-1 0 0 0,1 0 0 0 0,-1 0 0 0 0,0 0 0 0 0,0-1 0 0 0,1 1 0 0 0,-1-1 0 0 0,0 1 0 0 0,0-1 0 0 0,2-1 0 0 0,-4 2-71 0 0,1 1 0 0 0,-1-1 0 0 0,0 0 0 0 0,1 1 0 0 0,-1-1 0 0 0,0 1 0 0 0,1-1 0 0 0,-1 1 0 0 0,0-1 0 0 0,0 0 0 0 0,0 1 0 0 0,0-1 0 0 0,1 0 0 0 0,-1 1 0 0 0,0-1 0 0 0,0 0 0 0 0,0 1 0 0 0,0-1 0 0 0,0 0 0 0 0,-1 1 0 0 0,1-1 0 0 0,0 0 0 0 0,0 1 0 0 0,0-1 0 0 0,0 1 0 0 0,-1-1 0 0 0,1 0 0 0 0,0 1 0 0 0,-1-1 0 0 0,1 1 0 0 0,0-1 0 0 0,-1 1 0 0 0,1-1 0 0 0,-1 1 0 0 0,1-1 0 0 0,-1 1 0 0 0,1-1 0 0 0,-1 1 0 0 0,1 0 0 0 0,-1-1 0 0 0,1 1 0 0 0,-1 0 0 0 0,0-1 0 0 0,-4-2 33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25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80 0 0,'0'0'2171'0'0,"16"13"-1319"0"0,49 35 105 0 0,-63-46-871 0 0,0-1 0 0 0,0 0 1 0 0,0 0-1 0 0,0 0 1 0 0,0 0-1 0 0,0 0 1 0 0,0 0-1 0 0,0 0 0 0 0,3 0 1 0 0,-4-1-58 0 0,-1 0 1 0 0,0 0 0 0 0,1 0 0 0 0,-1 0-1 0 0,0 0 1 0 0,1 0 0 0 0,-1 0-1 0 0,0 0 1 0 0,1 0 0 0 0,-1-1-1 0 0,0 1 1 0 0,0 0 0 0 0,1 0-1 0 0,-1 0 1 0 0,0 0 0 0 0,1-1-1 0 0,-1 1 1 0 0,0 0 0 0 0,0 0-1 0 0,0-1 1 0 0,1 1 0 0 0,-1 0-1 0 0,0 0 1 0 0,0-1 0 0 0,1 1-1 0 0,0-2 209 0 0,0 1-166 0 0,0 0-1 0 0,0 0 1 0 0,0 0 0 0 0,0 0-1 0 0,0 0 1 0 0,-1 0-1 0 0,1-1 1 0 0,0 1 0 0 0,-1 0-1 0 0,1 0 1 0 0,-1-1-1 0 0,1 1 1 0 0,-1 0 0 0 0,1-1-1 0 0,-1 1 1 0 0,0 0-1 0 0,0-1 1 0 0,0 0 0 0 0,0 0-81 0 0,0 1 1 0 0,0 0 0 0 0,-1 0 0 0 0,1 0 0 0 0,-1-1-1 0 0,1 1 1 0 0,-1 0 0 0 0,1 0 0 0 0,-1 0 0 0 0,0 0-1 0 0,1 0 1 0 0,-1 0 0 0 0,0 0 0 0 0,0 1-1 0 0,0-1 1 0 0,-1-1 0 0 0,-2-1-515 0 0,-1 0 0 0 0,1 1 1 0 0,-1-1-1 0 0,1 1 0 0 0,-1 0 0 0 0,0 1 0 0 0,0-1 0 0 0,-6 0 1 0 0,-3-1-1519 0 0,4 2 1633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7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1348 178 0 0 0,'0'0'2687'0'0,"-2"1"-2556"0"0,0 0-523 0 0,-11 1 3072 0 0,12-2-2516 0 0,1 0 0 0 0,-1 0 0 0 0,1 0 0 0 0,-1 0 0 0 0,1 0 0 0 0,-1-1 0 0 0,1 1 0 0 0,-1 0 0 0 0,1 0 0 0 0,-1-1 0 0 0,1 1 0 0 0,-1 0 0 0 0,1-1 0 0 0,-1 1 0 0 0,1-1 0 0 0,-1 1 0 0 0,1-1 0 0 0,0 1 0 0 0,-1-1 0 0 0,1 1 0 0 0,0-1 0 0 0,0 1 0 0 0,-1-1 0 0 0,1 1 0 0 0,0-2 0 0 0,-3-3-75 0 0,0-1 0 0 0,0 1 0 0 0,0 0 0 0 0,-1 0 0 0 0,0 0 0 0 0,0 1 0 0 0,0-1 1 0 0,0 1-1 0 0,-1 0 0 0 0,1 0 0 0 0,-1 0 0 0 0,0 1 0 0 0,-1-1 0 0 0,-7-3 0 0 0,-9-3-19 0 0,0 1 1 0 0,-31-9-1 0 0,42 14 3 0 0,-41-11 444 0 0,0 1 0 0 0,-1 3-1 0 0,0 3 1 0 0,-97-4 0 0 0,110 12-204 0 0,-1 2 1 0 0,1 1 0 0 0,-1 3-1 0 0,-76 20 1 0 0,-278 96-121 0 0,374-116-249 0 0,2-1-257 0 0,0 1 0 0 0,-26 11 0 0 0,45-17 189 0 0,0 0-1 0 0,0 0 0 0 0,-1 1 1 0 0,1-1-1 0 0,0 0 0 0 0,-1 0 1 0 0,1 1-1 0 0,0-1 0 0 0,0 0 1 0 0,0 0-1 0 0,-1 1 0 0 0,1-1 1 0 0,0 0-1 0 0,0 1 0 0 0,0-1 1 0 0,0 0-1 0 0,-1 1 0 0 0,1-1 1 0 0,0 1-1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7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1 4689 0 0,'0'0'10618'0'0,"-13"4"-10383"0"0,-44 12-119 0 0,44-11-107 0 0,0 0 0 0 0,1 1 1 0 0,0 0-1 0 0,0 0 0 0 0,-20 17 0 0 0,15-11-20 0 0,15-11 18 0 0,-3 2-11 0 0,0 1-1 0 0,0 0 1 0 0,0 0-1 0 0,0 1 1 0 0,-4 4 0 0 0,8-8 18 0 0,0 0 1 0 0,0 0 0 0 0,1 1 0 0 0,-1-1-1 0 0,0 0 1 0 0,1 0 0 0 0,-1 0 0 0 0,1 1-1 0 0,-1-1 1 0 0,1 0 0 0 0,0 0-1 0 0,-1 1 1 0 0,1-1 0 0 0,0 0 0 0 0,0 1-1 0 0,0-1 1 0 0,0 0 0 0 0,0 1 0 0 0,0-1-1 0 0,1 0 1 0 0,-1 0 0 0 0,0 1 0 0 0,1-1-1 0 0,-1 0 1 0 0,1 0 0 0 0,-1 1-1 0 0,1-1 1 0 0,-1 0 0 0 0,1 0 0 0 0,0 0-1 0 0,1 2 1 0 0,4 3 185 0 0,0 1 0 0 0,0-1 0 0 0,1 1 0 0 0,10 6 0 0 0,32 19 527 0 0,-40-27-623 0 0,86 48 603 0 0,-88-49-762 0 0,7 4-794 0 0,-8 0-4878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38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20 10370 0 0,'0'0'5491'0'0,"2"9"-5219"0"0,4 27 249 0 0,-6-36-488 0 0,0 0 0 0 0,-1 1 1 0 0,1-1-1 0 0,1 0 0 0 0,-1 1 0 0 0,0-1 0 0 0,0 1 0 0 0,0-1 0 0 0,0 0 0 0 0,0 1 0 0 0,0-1 1 0 0,0 0-1 0 0,0 1 0 0 0,1-1 0 0 0,-1 0 0 0 0,0 1 0 0 0,0-1 0 0 0,0 0 0 0 0,1 0 0 0 0,-1 1 1 0 0,0-1-1 0 0,0 0 0 0 0,1 0 0 0 0,-1 1 0 0 0,0-1 0 0 0,0 0 0 0 0,1 0 0 0 0,-1 0 0 0 0,0 1 1 0 0,1-1-1 0 0,-1 0 0 0 0,0 0 0 0 0,1 0 0 0 0,-1 0 0 0 0,1 0 0 0 0,-1 0 0 0 0,0 0 0 0 0,1 0 1 0 0,-1 0-1 0 0,0 0 0 0 0,1 0 0 0 0,-1 0 0 0 0,0 0 0 0 0,1 0 0 0 0,-1 0 0 0 0,1 0 1 0 0,-1 0-1 0 0,0 0 0 0 0,1-1 0 0 0,-1 1 0 0 0,0 0 0 0 0,0 0 0 0 0,1 0 0 0 0,-1 0 0 0 0,0-1 1 0 0,1 1-1 0 0,-1 0 0 0 0,0 0 0 0 0,0-1 0 0 0,1 1 0 0 0,-1 0 0 0 0,0-1 0 0 0,0 1 0 0 0,1-1 0 0 0,-1 1 14 0 0,1-1-5 0 0,0 0 0 0 0,0-1 0 0 0,1 1-1 0 0,-1 0 1 0 0,0-1 0 0 0,-1 1-1 0 0,1-1 1 0 0,0 1 0 0 0,0-1 0 0 0,0 1-1 0 0,-1-1 1 0 0,1 1 0 0 0,-1-1-1 0 0,1 0 1 0 0,-1 1 0 0 0,0-4 0 0 0,0 3-46 0 0,0 1-1 0 0,0 0 1 0 0,-1 0 0 0 0,1-1 0 0 0,-1 1 0 0 0,1 0 0 0 0,-1 0 0 0 0,1 0 0 0 0,-1 0 0 0 0,1-1 0 0 0,-1 1-1 0 0,0 0 1 0 0,0 0 0 0 0,0 0 0 0 0,0 0 0 0 0,0 1 0 0 0,0-1 0 0 0,0 0 0 0 0,0 0 0 0 0,0 0-1 0 0,0 1 1 0 0,0-1 0 0 0,-2 0 0 0 0,-3-2-249 0 0,0 1-1 0 0,-1-1 1 0 0,0 1-1 0 0,1 0 1 0 0,-1 1 0 0 0,0 0-1 0 0,0 0 1 0 0,0 0-1 0 0,-9 1 1 0 0,-10 4-3571 0 0,3 4-3739 0 0,16-4 2020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7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0 134 10649 0 0,'6'4'864'0'0,"3"5"-533"0"0,0 0 0 0 0,0 0 0 0 0,-1 1 1 0 0,0 0-1 0 0,-1 0 0 0 0,0 0 0 0 0,-1 1 0 0 0,0 0 0 0 0,-1 1 0 0 0,0-1 1 0 0,0 1-1 0 0,-1 0 0 0 0,1 8-331 0 0,-3-14 24 0 0,0 1 1 0 0,-1-1-1 0 0,1 0 1 0 0,-1 1-1 0 0,-1-1 1 0 0,1 1-1 0 0,-1-1 1 0 0,0 1-1 0 0,-1-1 0 0 0,0 1 1 0 0,0-1-1 0 0,0 1 1 0 0,0-1-1 0 0,-1 0 1 0 0,0 1-1 0 0,-1-1 1 0 0,1 0-1 0 0,-1 0 1 0 0,0-1-1 0 0,-1 1 1 0 0,0-1-1 0 0,1 1 1 0 0,-2-1-1 0 0,1 0 0 0 0,0-1 1 0 0,-1 1-1 0 0,0-1 1 0 0,-1 1-25 0 0,-14 5-2000 0 0,5-9-3301 0 0,3-6-1717 0 0</inkml:trace>
  <inkml:trace contextRef="#ctx0" brushRef="#br0" timeOffset="295.51">209 1 5156 0 0,'0'0'5070'0'0,"0"0"-4008"0"0,0 0-1072 0 0,0 0-104 0 0,0 0 12 0 0,7 0 346 0 0,-5 0-193 0 0,0 0-1 0 0,1 0 1 0 0,-1 0 0 0 0,0 1 0 0 0,0-1 0 0 0,1 1-1 0 0,-1-1 1 0 0,0 1 0 0 0,0 0 0 0 0,0 0 0 0 0,1 0 0 0 0,-1 0-1 0 0,0 0 1 0 0,0 1 0 0 0,-1-1 0 0 0,1 0 0 0 0,0 1-1 0 0,0 0 1 0 0,-1-1 0 0 0,1 1 0 0 0,-1 0 0 0 0,1 0 0 0 0,-1 0-1 0 0,0 0 1 0 0,0 0 0 0 0,0 0 0 0 0,0 0 0 0 0,0 0-1 0 0,0 0 1 0 0,0 0 0 0 0,-1 1 0 0 0,1-1 0 0 0,-1 0 0 0 0,0 1-1 0 0,1-1 1 0 0,-1 0 0 0 0,0 1 0 0 0,-1-1 0 0 0,1 0-1 0 0,0 1 1 0 0,-1-1 0 0 0,1 0 0 0 0,-1 0 0 0 0,0 1 0 0 0,0 0-51 0 0,-73 96 1985 0 0,125-82-868 0 0,67-20-831 0 0,-69-4-5351 0 0,-44 5 495 0 0,-1-2-2204 0 0</inkml:trace>
  <inkml:trace contextRef="#ctx0" brushRef="#br0" timeOffset="468.47">522 41 7917 0 0,'0'0'1593'0'0,"0"0"-1116"0"0,0 0-302 0 0,0 0 235 0 0,3 8 575 0 0,33 229 5574 0 0,-36-235-6913 0 0,2 17-301 0 0,2-11-6004 0 0,2-7-1273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5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222 173 0 0 0,'0'0'14126'0'0,"6"-21"-13094"0"0,19-66-85 0 0,-19 60-276 0 0,-6 26-644 0 0,0 1-1 0 0,1 0 0 0 0,-1-1 0 0 0,0 1 1 0 0,0 0-1 0 0,0-1 0 0 0,-1 1 0 0 0,1 0 1 0 0,0-1-1 0 0,0 1 0 0 0,0 0 0 0 0,0 0 1 0 0,0-1-1 0 0,0 1 0 0 0,0 0 0 0 0,0-1 1 0 0,-1 1-1 0 0,1 0 0 0 0,0 0 0 0 0,0-1 1 0 0,0 1-1 0 0,-1 0 0 0 0,1-1 0 0 0,-2-1 202 0 0,0 0-80 0 0,0 0 1 0 0,-1 0-1 0 0,1 0 0 0 0,0 0 0 0 0,-1 0 0 0 0,1 1 0 0 0,-1-1 0 0 0,0 1 0 0 0,1 0 0 0 0,-1-1 0 0 0,0 1 0 0 0,0 1 0 0 0,0-1 0 0 0,-3 0 0 0 0,-6-1 311 0 0,0 0 0 0 0,-13 1 1 0 0,20 1-369 0 0,0 0 0 0 0,0 0 0 0 0,0 0 0 0 0,0 1 0 0 0,0 0-1 0 0,0 0 1 0 0,1 0 0 0 0,-1 0 0 0 0,0 1 0 0 0,1 0 0 0 0,-1 0 0 0 0,1 0 0 0 0,-1 1 0 0 0,1-1 0 0 0,0 1 0 0 0,0 0 0 0 0,0 0 0 0 0,1 0 0 0 0,-1 1 0 0 0,1-1 0 0 0,-1 1 0 0 0,1 0 0 0 0,0 0 0 0 0,1 0 0 0 0,-5 8 0 0 0,1 3 40 0 0,0 0-1 0 0,1 0 0 0 0,1 0 1 0 0,0 1-1 0 0,1-1 0 0 0,1 1 1 0 0,-1 18-1 0 0,2 0 49 0 0,2 1 1 0 0,6 42-1 0 0,0-34-56 0 0,1-1 0 0 0,22 63 0 0 0,40 78 93 0 0,-18-52 4 0 0,-42-103-99 0 0,9 43-1 0 0,-16-55-73 0 0,-1-1 0 0 0,-1 1 0 0 0,0 0 0 0 0,-1 23 0 0 0,-1-34-40 0 0,0-1 0 0 0,1 1 0 0 0,-1 0 0 0 0,-1 0 0 0 0,1-1-1 0 0,-1 1 1 0 0,0-1 0 0 0,0 1 0 0 0,0-1 0 0 0,-1 0 0 0 0,1 0 0 0 0,-6 6-1 0 0,6-7-1 0 0,-1-1 0 0 0,0 1-1 0 0,1-1 1 0 0,-1 1-1 0 0,0-1 1 0 0,-1 0-1 0 0,1 0 1 0 0,0 0 0 0 0,0-1-1 0 0,-1 1 1 0 0,1-1-1 0 0,-1 0 1 0 0,0 0-1 0 0,1 0 1 0 0,-1 0-1 0 0,-5 0 1 0 0,3-1-18 0 0,0 0 1 0 0,0 0-1 0 0,0 0 0 0 0,0 0 1 0 0,0-1-1 0 0,0 0 0 0 0,0 0 1 0 0,1-1-1 0 0,-1 0 0 0 0,0 0 1 0 0,1 0-1 0 0,0 0 0 0 0,-11-7 1 0 0,4 1-1031 0 0,0-1 0 0 0,-15-14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6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24 13267 0 0,'0'0'9921'0'0,"-23"-2"-9680"0"0,-70-5-94 0 0,93 7-148 0 0,-110-12-652 0 0,110 12 350 0 0,-10-3-752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6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17956 0 0,'0'0'4913'0'0,"8"20"-4256"0"0,23 62-134 0 0,-23-53-197 0 0,-8-16-39 0 0,0-4-128 0 0,-1 18 189 0 0,0-12-249 0 0,1 0-1 0 0,2 15 1 0 0,-1-27-114 0 0,-1 0 0 0 0,1-1-1 0 0,0 0 1 0 0,0 1 0 0 0,0-1-1 0 0,2 5 1 0 0,2 1-3490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7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54 16916 0 0,'0'0'6302'0'0,"-20"-6"-6116"0"0,-67-18-54 0 0,79 22-107 0 0,0 0 0 0 0,0 1-1 0 0,-1 0 1 0 0,1 0 0 0 0,-16 1 0 0 0,5 0-12 0 0,2 0-188 0 0,-20-1-182 0 0,33 1-126 0 0,1-1 0 0 0,-1 1 0 0 0,1-1 0 0 0,0 0 0 0 0,-1 0 0 0 0,1 0 0 0 0,0 0 0 0 0,-3-2 0 0 0,1-4-4003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7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2232 0 0,'0'0'16764'0'0,"13"20"-15750"0"0,42 64-202 0 0,-52-79-684 0 0,0 1 0 0 0,-1-1-1 0 0,5 11 1 0 0,-7-15-74 0 0,0 1 1 0 0,1 0-1 0 0,-1-1 0 0 0,0 1 0 0 0,0-1 0 0 0,0 1 0 0 0,0 0 1 0 0,-1 1-1 0 0,1 6 198 0 0,0-9-248 0 0,0 12 332 0 0,0 1 1 0 0,-1 0 0 0 0,-3 14 0 0 0,2-18-731 0 0,1-1 0 0 0,0 1 0 0 0,1-1 0 0 0,1 14 0 0 0,-1-22 20 0 0,0 1 0 0 0,0-1 1 0 0,0 1-1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7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36 19084 0 0,'0'0'3105'0'0,"-1"-6"-3009"0"0,1 2-77 0 0,-1 3-8 0 0,1-1 1 0 0,0 1-1 0 0,0 0 1 0 0,0-1-1 0 0,0 1 1 0 0,0-1-1 0 0,0 1 1 0 0,0-1-1 0 0,0 1 1 0 0,1-3-1 0 0,0 3 6 0 0,-1 1 1 0 0,1-1-1 0 0,-1 0 0 0 0,1 1 0 0 0,0-1 1 0 0,-1 1-1 0 0,1-1 0 0 0,0 1 0 0 0,-1-1 0 0 0,1 1 1 0 0,0 0-1 0 0,0-1 0 0 0,0 1 0 0 0,-1 0 1 0 0,1 0-1 0 0,0-1 0 0 0,0 1 0 0 0,0 0 1 0 0,-1 0-1 0 0,1 0 0 0 0,0 0 0 0 0,0 0 1 0 0,0 0-1 0 0,0 0 0 0 0,-1 0 0 0 0,1 1 1 0 0,1-1-1 0 0,1 1 41 0 0,1-1-1 0 0,0 1 1 0 0,-1 0 0 0 0,0 0-1 0 0,1 0 1 0 0,-1 0 0 0 0,0 1-1 0 0,1-1 1 0 0,-1 1 0 0 0,0 0-1 0 0,0 0 1 0 0,0 0 0 0 0,-1 1-1 0 0,1-1 1 0 0,0 1 0 0 0,-1-1-1 0 0,1 1 1 0 0,-1 0 0 0 0,0 0-1 0 0,0 0 1 0 0,0 0 0 0 0,2 6-1 0 0,-2-5-15 0 0,-1-1-1 0 0,0 1 0 0 0,0 0 1 0 0,0 0-1 0 0,0 0 1 0 0,-1 0-1 0 0,0-1 0 0 0,0 1 1 0 0,0 0-1 0 0,0 0 0 0 0,0 0 1 0 0,-1 0-1 0 0,1 0 0 0 0,-1 0 1 0 0,0-1-1 0 0,0 1 1 0 0,-1 0-1 0 0,1-1 0 0 0,-1 1 1 0 0,-4 6-1 0 0,-33 38 279 0 0,25-33-292 0 0,-14 21-1 0 0,27-35-23 0 0,1 0 0 0 0,-1 0 1 0 0,0 0-1 0 0,1 1 1 0 0,-1-1-1 0 0,1 0 0 0 0,-1 0 1 0 0,1 0-1 0 0,-1 1 0 0 0,1-1 1 0 0,0 0-1 0 0,0 1 0 0 0,0-1 1 0 0,0 2-1 0 0,0-3 0 0 0,0 1 1 0 0,0-1-1 0 0,0 1 0 0 0,1-1 1 0 0,-1 1-1 0 0,0-1 0 0 0,1 1 1 0 0,-1-1-1 0 0,0 1 0 0 0,1-1 1 0 0,-1 1-1 0 0,1-1 1 0 0,-1 1-1 0 0,1-1 0 0 0,-1 0 1 0 0,1 1-1 0 0,-1-1 0 0 0,1 0 1 0 0,-1 0-1 0 0,1 1 0 0 0,-1-1 1 0 0,1 0-1 0 0,-1 0 0 0 0,1 0 1 0 0,0 0-1 0 0,-1 1 0 0 0,1-1 1 0 0,-1 0-1 0 0,1 0 0 0 0,0-1 1 0 0,11 2 50 0 0,-1-1 0 0 0,0 0 0 0 0,0-1 0 0 0,0 0 0 0 0,17-4 0 0 0,51-21-1175 0 0,-67 21 627 0 0,2 2-1304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8.1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13531 0 0,'0'0'8248'0'0,"2"-5"-8028"0"0,9-15-34 0 0,-11 20-175 0 0,1-1 0 0 0,0 1 0 0 0,-1-1 0 0 0,1 1 0 0 0,-1-1 0 0 0,1 1 0 0 0,0-1 0 0 0,-1 1 0 0 0,1 0 0 0 0,0 0 0 0 0,0-1 1 0 0,-1 1-1 0 0,1 0 0 0 0,0 0 0 0 0,0 0 0 0 0,-1 0 0 0 0,1 0 0 0 0,0 0 0 0 0,0 0 0 0 0,-1 0 0 0 0,1 0 0 0 0,0 0 0 0 0,0 0 0 0 0,-1 0 0 0 0,1 1 1 0 0,0-1-1 0 0,-1 0 0 0 0,2 1 0 0 0,1 0 42 0 0,8 2 110 0 0,0 1 0 0 0,0 1 0 0 0,0 0 0 0 0,-1 0 0 0 0,1 1 0 0 0,-1 0 0 0 0,-1 1 0 0 0,1 0 0 0 0,-1 1 0 0 0,0 0 0 0 0,7 9 0 0 0,-13-14-132 0 0,-2-1 0 0 0,1 1 0 0 0,0-1 1 0 0,0 1-1 0 0,-1 0 0 0 0,1 0 0 0 0,-1-1 1 0 0,0 1-1 0 0,0 0 0 0 0,0 0 0 0 0,0 0 1 0 0,-1 0-1 0 0,1 1 0 0 0,-1-1 0 0 0,0 0 1 0 0,0 0-1 0 0,0 0 0 0 0,0 0 0 0 0,0 0 1 0 0,-1 0-1 0 0,0 5 0 0 0,-1-3-9 0 0,0-1 0 0 0,0 1-1 0 0,0-1 1 0 0,0 1 0 0 0,-1-1 0 0 0,0 0-1 0 0,0 0 1 0 0,0 0 0 0 0,0-1 0 0 0,0 1-1 0 0,-1-1 1 0 0,0 1 0 0 0,-4 2 0 0 0,6-5-252 0 0,-35 24 478 0 0,15-16-2780 0 0,19-8 687 0 0,0 0 0 0 0,0-1 0 0 0,0 1 0 0 0,-7 0 0 0 0</inkml:trace>
  <inkml:trace contextRef="#ctx0" brushRef="#br0" timeOffset="1">282 48 16796 0 0,'0'0'7114'0'0,"-19"20"-7012"0"0,-57 64-56 0 0,54-58-27 0 0,22-25-18 0 0,0-1 0 0 0,-1 1-1 0 0,1-1 1 0 0,0 0-1 0 0,0 1 1 0 0,-1-1-1 0 0,1 1 1 0 0,0-1 0 0 0,0 1-1 0 0,0-1 1 0 0,0 0-1 0 0,0 1 1 0 0,0-1 0 0 0,0 1-1 0 0,0-1 1 0 0,0 1-1 0 0,0-1 1 0 0,0 2-1 0 0,0 2 1 0 0,0-3-6 0 0,0 1 0 0 0,1-1-1 0 0,-1 1 1 0 0,1-1 0 0 0,-1 1 0 0 0,1-1-1 0 0,-1 1 1 0 0,1-1 0 0 0,0 0-1 0 0,-1 1 1 0 0,1-1 0 0 0,0 0 0 0 0,0 1-1 0 0,0-1 1 0 0,0 0 0 0 0,0 0 0 0 0,0 0-1 0 0,0 0 1 0 0,1 0 0 0 0,-1 0-1 0 0,0-1 1 0 0,1 1 0 0 0,-1 0 0 0 0,0 0-1 0 0,1-1 1 0 0,2 1 0 0 0,4 2-172 0 0,1-1 0 0 0,-1 0 0 0 0,13 2 0 0 0,-17-4 47 0 0,38 2-2137 0 0,-24-2-1611 0 0,-6 0-1893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8.5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9 15179 0 0,'0'0'7220'0'0,"-8"-1"-7129"0"0,-24-4 32 0 0,27 3 792 0 0,9 2-649 0 0,9 0-156 0 0,-11 1-76 0 0,0-1 0 0 0,0 1 0 0 0,0 0 0 0 0,0 0 0 0 0,0 0-1 0 0,0 0 1 0 0,0 0 0 0 0,0 0 0 0 0,0 1 0 0 0,-1-1 0 0 0,1 1 0 0 0,0-1 0 0 0,-1 1 0 0 0,1 0 0 0 0,-1-1 0 0 0,0 1 0 0 0,1 0 0 0 0,-1 0 0 0 0,0 0 0 0 0,0 0 0 0 0,0 0 0 0 0,-1 0 0 0 0,2 5 0 0 0,-1-4 16 0 0,-1 1 1 0 0,1 0 0 0 0,-1 0-1 0 0,0 0 1 0 0,0 0 0 0 0,-1 0-1 0 0,1 0 1 0 0,-1 0 0 0 0,0 0-1 0 0,0 0 1 0 0,0-1 0 0 0,-4 8-1 0 0,5-10-37 0 0,-7 13 232 0 0,-9 29 0 0 0,15-39-229 0 0,0 0-1 0 0,0-1 0 0 0,0 1 1 0 0,1 0-1 0 0,-1-1 0 0 0,1 1 1 0 0,0 0-1 0 0,0 0 1 0 0,1 0-1 0 0,-1-1 0 0 0,1 1 1 0 0,0 0-1 0 0,0-1 1 0 0,1 5-1 0 0,0-5 0 0 0,-1-1 0 0 0,1 1 0 0 0,0-1 0 0 0,0 1 0 0 0,0-1 0 0 0,0 0 0 0 0,1 0 0 0 0,-1 0 0 0 0,0 0 1 0 0,1 0-1 0 0,0 0 0 0 0,-1-1 0 0 0,1 1 0 0 0,0-1 0 0 0,5 2 0 0 0,-2-1-41 0 0,-1-1 1 0 0,1 1 0 0 0,-1-1-1 0 0,1 0 1 0 0,-1-1-1 0 0,1 0 1 0 0,0 0-1 0 0,5 0 1 0 0,-10 0-111 0 0,0-1 1 0 0,0 1-1 0 0,0-1 1 0 0,-1 1-1 0 0,1-1 1 0 0,0 1-1 0 0,0-1 1 0 0,-1 1-1 0 0,1-1 1 0 0,0 0-1 0 0,-1 1 0 0 0,1-1 1 0 0,-1 0-1 0 0,1 1 1 0 0,-1-1-1 0 0,1 0 1 0 0,-1 0-1 0 0,1 0 1 0 0,0-1-1 0 0,1-4-4129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8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25 18588 0 0,'0'0'5190'0'0,"-24"-3"-5142"0"0,-73-12-114 0 0,82 13-167 0 0,0 0 0 0 0,-25 0 0 0 0,24 3-200 0 0,-14-2-992 0 0,14 1-914 0 0,1 0-3989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9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14659 0 0,'0'0'5555'0'0,"19"3"-4910"0"0,57 10-34 0 0,-73-12-546 0 0,0 0 0 0 0,0 0 0 0 0,0 0 1 0 0,0 0-1 0 0,0 0 0 0 0,5 3 0 0 0,-8-4-33 0 0,1 1-1 0 0,-1-1 1 0 0,1 1-1 0 0,0 0 1 0 0,-1-1 0 0 0,1 1-1 0 0,-1 0 1 0 0,1-1-1 0 0,-1 1 1 0 0,0 0 0 0 0,1 0-1 0 0,0 1 1 0 0,0 2 108 0 0,1-1-58 0 0,0 0 0 0 0,-1 1 0 0 0,0-1-1 0 0,0 0 1 0 0,0 0 0 0 0,0 1 0 0 0,0-1 0 0 0,-1 1 0 0 0,0-1 0 0 0,0 1 0 0 0,0-1 0 0 0,0 1 0 0 0,0-1 0 0 0,0 0 0 0 0,-2 6-1 0 0,0-5-32 0 0,1 0-1 0 0,-1 1 0 0 0,0-1 0 0 0,0-1 1 0 0,0 1-1 0 0,-1 0 0 0 0,1 0 1 0 0,-1-1-1 0 0,0 1 0 0 0,0-1 0 0 0,-6 5 1 0 0,1-2-172 0 0,-1 1 0 0 0,0-1 1 0 0,0-1-1 0 0,-1 0 1 0 0,1 0-1 0 0,-15 4 1 0 0,6-3-4373 0 0,0-3-4151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15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1864 0 0,'0'0'8047'0'0,"0"0"-5484"0"0,0 0-2125 0 0,0 0-369 0 0,0 0-193 0 0,0 0 434 0 0,-6 9 194 0 0,-4 13-62 0 0,0 0-1 0 0,1 0 1 0 0,2 1-1 0 0,0 0 1 0 0,1 1-1 0 0,2 0 0 0 0,0 0 1 0 0,1 6-442 0 0,30 66 1225 0 0,13-77-4806 0 0,-33-20 4 0 0,2-2-2781 0 0</inkml:trace>
  <inkml:trace contextRef="#ctx0" brushRef="#br0" timeOffset="421.41">192 162 9189 0 0,'0'0'1214'0'0,"0"0"-963"0"0,0 0 33 0 0,0 0 103 0 0,0 0-196 0 0,0 0-390 0 0,4-2-144 0 0,1 0 376 0 0,-1 1 0 0 0,0 0 0 0 0,1 0 0 0 0,-1 0 0 0 0,1 1 0 0 0,-1-1 0 0 0,0 1 0 0 0,1 0 0 0 0,-1 1 0 0 0,1-1 0 0 0,-1 1 0 0 0,1-1-1 0 0,-1 1 1 0 0,0 1 0 0 0,1-1 0 0 0,-1 1 0 0 0,0-1 0 0 0,0 1 0 0 0,0 0 0 0 0,0 1 0 0 0,-1-1 0 0 0,1 1 0 0 0,0-1 0 0 0,-1 1 0 0 0,0 0 0 0 0,0 1 0 0 0,0-1-1 0 0,0 0 1 0 0,0 1 0 0 0,-1 0 0 0 0,1-1 0 0 0,-1 1 0 0 0,0 0 0 0 0,0 0 0 0 0,-1 0 0 0 0,1 1 0 0 0,-1-1 0 0 0,1 3-33 0 0,-3-3 133 0 0,0-1-1 0 0,-1 1 1 0 0,1-1 0 0 0,-1 1 0 0 0,0-1 0 0 0,1 0 0 0 0,-2 0-1 0 0,1 0 1 0 0,0 0 0 0 0,-1 0 0 0 0,1 0 0 0 0,-1-1-1 0 0,0 1 1 0 0,0-1 0 0 0,0 0 0 0 0,0 0 0 0 0,0 0 0 0 0,0 0-1 0 0,0 0 1 0 0,-1-1 0 0 0,1 1 0 0 0,-1-1 0 0 0,1 0-1 0 0,-2 0-132 0 0,-55 12-1802 0 0,60-15-2896 0 0,7-5-1351 0 0</inkml:trace>
  <inkml:trace contextRef="#ctx0" brushRef="#br0" timeOffset="669.82">393 182 8037 0 0,'0'0'2263'0'0,"0"0"-1807"0"0,0 0 11 0 0,0 0 271 0 0,-4 7 170 0 0,-59 88 1093 0 0,64-93-2044 0 0,-1 0 1 0 0,1 1-1 0 0,0-1 0 0 0,0 0 0 0 0,0 0 1 0 0,1 0-1 0 0,-1 0 0 0 0,0 0 1 0 0,1-1-1 0 0,-1 1 0 0 0,1 0 0 0 0,0-1 1 0 0,0 1-1 0 0,-1-1 0 0 0,1 1 1 0 0,0-1-1 0 0,0 0 0 0 0,0 0 0 0 0,1 0 1 0 0,-1 0-1 0 0,0 0 0 0 0,0 0 0 0 0,0-1 1 0 0,1 1-1 0 0,-1-1 0 0 0,0 1 1 0 0,3-1 42 0 0,40 9-5387 0 0,-19-9-291 0 0</inkml:trace>
  <inkml:trace contextRef="#ctx0" brushRef="#br0" timeOffset="918.56">729 310 7597 0 0,'0'0'2912'0'0,"0"0"-2676"0"0,0 0-236 0 0,0 0 0 0 0,0 0 512 0 0,0 0 40 0 0,-48-1 92 0 0,27-1-56 0 0,4 1-396 0 0,-3 1-184 0 0,2 0-8 0 0,1 0-532 0 0,3-1-608 0 0,0-1-472 0 0,7-2-1020 0 0,0 0-2401 0 0</inkml:trace>
  <inkml:trace contextRef="#ctx0" brushRef="#br0" timeOffset="1091.06">678 256 10113 0 0,'0'0'1432'0'0,"0"0"-1160"0"0,16 34 624 0 0,-12-19-56 0 0,-3-1-76 0 0,-1 2-44 0 0,0-2-80 0 0,-1-1-236 0 0,0 0-164 0 0,-2-4-87 0 0,2 1-77 0 0,-2-3-76 0 0,2-2-329 0 0,1-1-579 0 0,0-2-620 0 0,0-2-1316 0 0,0 0-3017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49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18796 0 0,'0'0'4482'0'0,"-11"23"-4367"0"0,-30 68-55 0 0,30-60-27 0 0,11-19-18 0 0,1-6-15 0 0,-1-4 2 0 0,1 1 0 0 0,-1-1 0 0 0,1 1 0 0 0,0-1 0 0 0,0 1 0 0 0,0-1 0 0 0,0 1 0 0 0,0-1 0 0 0,1 0 0 0 0,-1 0 0 0 0,0 0 0 0 0,1 0 0 0 0,0 0 0 0 0,0 0 0 0 0,-1 0 0 0 0,1 0 0 0 0,0-1 0 0 0,3 2 0 0 0,-1 0-576 0 0,0 0-1 0 0,0-1 1 0 0,8 3 0 0 0,12 2-7635 0 0</inkml:trace>
  <inkml:trace contextRef="#ctx0" brushRef="#br0" timeOffset="1">256 246 19860 0 0,'0'0'4161'0'0,"0"121"-4121"0"0,-2-112-72 0 0,1-1-128 0 0,-1 2-176 0 0,0-4-328 0 0,0-2-432 0 0,2-1-633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0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2024 464 21437 0 0,'0'0'1976'0'0,"45"136"-1528"0"0,-42-112-112 0 0,-3-1-88 0 0,-4-2-96 0 0,-4 1-80 0 0,-5-2-64 0 0,-3 0-144 0 0,-4-1-144 0 0,-3-1-328 0 0,-4-2-600 0 0,-6-2-1001 0 0,6-5-2376 0 0,9-3-7465 0 0</inkml:trace>
  <inkml:trace contextRef="#ctx0" brushRef="#br0" timeOffset="1">64 1 17956 0 0,'0'0'5761'0'0,"-9"20"-5074"0"0,-26 68-187 0 0,31-80-420 0 0,1 0-1 0 0,1 1 1 0 0,-1-1-1 0 0,2 1 1 0 0,-1 0-1 0 0,0 11 1 0 0,1-10-25 0 0,0 5-24 0 0,1 1 0 0 0,0-1 1 0 0,1 0-1 0 0,0 0 0 0 0,1 1 0 0 0,5 17 0 0 0,-4-24-162 0 0,1 0-1 0 0,-1 1 1 0 0,1-1 0 0 0,1 0-1 0 0,0-1 1 0 0,0 1 0 0 0,1-1-1 0 0,0 0 1 0 0,0 0 0 0 0,13 11-1 0 0,-6-8-1026 0 0,19 13 0 0 0,0-3-4916 0 0,-19-13 913 0 0,0 2-5577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0.8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 16644 0 0,'0'0'7396'0'0,"3"25"-6711"0"0,11 82-131 0 0,-2 56 881 0 0,-8-85-978 0 0,-3-63-394 0 0,-1-3-32 0 0,0-1-1 0 0,2 1 0 0 0,-1 0 0 0 0,2-1 1 0 0,-1 0-1 0 0,2 1 0 0 0,5 13 1 0 0,-7-21-7 0 0,-1-6-21 0 0,-5-8-56 0 0,-2-1-3 0 0,0 0 0 0 0,-1 1 0 0 0,-1 0 0 0 0,-10-12 0 0 0,15 19 42 0 0,0 0-1 0 0,0 0 0 0 0,0 0 1 0 0,0 0-1 0 0,-1 1 1 0 0,1-1-1 0 0,-1 1 0 0 0,0 0 1 0 0,1 0-1 0 0,-1 0 1 0 0,0 1-1 0 0,0-1 0 0 0,-1 1 1 0 0,1 0-1 0 0,0 0 1 0 0,-5 0-1 0 0,8 1 16 0 0,0 0 0 0 0,0 1 0 0 0,0-1 0 0 0,0 0 1 0 0,0 1-1 0 0,0-1 0 0 0,-1 0 0 0 0,1 1 0 0 0,0 0 0 0 0,0-1 0 0 0,1 1 0 0 0,-1-1 0 0 0,0 1 0 0 0,0 0 1 0 0,0 0-1 0 0,0 0 0 0 0,0-1 0 0 0,1 1 0 0 0,-1 0 0 0 0,0 0 0 0 0,1 0 0 0 0,-1 0 0 0 0,1 0 0 0 0,-1 0 1 0 0,1 0-1 0 0,-1 2 0 0 0,-1 4 10 0 0,0 0 0 0 0,0 0 0 0 0,0 9 0 0 0,0-6-5 0 0,1-6-7 0 0,1 0 0 0 0,-1 0 1 0 0,1 0-1 0 0,0 1 0 0 0,0-1 0 0 0,0 0 0 0 0,0 0 0 0 0,1 1 1 0 0,0-1-1 0 0,0 0 0 0 0,0 0 0 0 0,0 0 0 0 0,2 4 0 0 0,-1-5 1 0 0,0 0 0 0 0,0 0 1 0 0,0 0-1 0 0,0 0 0 0 0,1-1 0 0 0,-1 1 0 0 0,1-1 0 0 0,0 1 0 0 0,0-1 0 0 0,0 0 0 0 0,0 0 0 0 0,0 0 0 0 0,0-1 0 0 0,0 1 0 0 0,7 1 0 0 0,5 1-301 0 0,0 0 0 0 0,0-2 0 0 0,1 0 0 0 0,-1-1 0 0 0,1 0 0 0 0,27-3 0 0 0,-39 2-172 0 0,1-1 1 0 0,-1 0-1 0 0,0 0 0 0 0,1 0 0 0 0,-1 0 0 0 0,0-1 0 0 0,8-3 1 0 0,0-2-3484 0 0,1-1-3297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1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 20212 0 0,'0'0'4743'0'0,"0"21"-4451"0"0,1 67-91 0 0,3-46-55 0 0,3-22-29 0 0,-3-10-65 0 0,-3-7-33 0 0,1-1 0 0 0,-1 1 0 0 0,1 0-1 0 0,-1-1 1 0 0,1 1 0 0 0,0-1 0 0 0,0 0 0 0 0,0 0 0 0 0,0 1 0 0 0,1-2 0 0 0,-1 1 0 0 0,0 0 0 0 0,1 0 0 0 0,0-1 0 0 0,-1 1-1 0 0,1-1 1 0 0,0 0 0 0 0,-1 1 0 0 0,1-1 0 0 0,0-1 0 0 0,0 1 0 0 0,0 0 0 0 0,0-1 0 0 0,0 0 0 0 0,0 1 0 0 0,0-1-1 0 0,0 0 1 0 0,0-1 0 0 0,0 1 0 0 0,0 0 0 0 0,0-1 0 0 0,0 0 0 0 0,0 1 0 0 0,0-1 0 0 0,0-1 0 0 0,0 1 0 0 0,-1 0 0 0 0,1-1-1 0 0,0 1 1 0 0,-1-1 0 0 0,0 0 0 0 0,1 0 0 0 0,1-2 0 0 0,0 1-15 0 0,0-1 1 0 0,-1 0-1 0 0,0 0 0 0 0,0 0 1 0 0,0 0-1 0 0,0 0 0 0 0,0-1 1 0 0,-1 0-1 0 0,0 1 0 0 0,0-1 1 0 0,0 0-1 0 0,-1 0 0 0 0,0 0 0 0 0,0 0 1 0 0,0 0-1 0 0,0 0 0 0 0,-1 0 1 0 0,0 0-1 0 0,0-1 0 0 0,-1-6 1 0 0,0 8-15 0 0,0 7 19 0 0,1 7 36 0 0,3 9 68 0 0,2 0 1 0 0,0 0 0 0 0,8 18 0 0 0,-1-2 50 0 0,-2-5-31 0 0,16 56 216 0 0,-22-70-287 0 0,-1 0 1 0 0,-1 0-1 0 0,1 25 1 0 0,-3-34-45 0 0,0 0 0 0 0,-1 0 0 0 0,0 0 0 0 0,0 0 0 0 0,0 0 0 0 0,-5 13 0 0 0,5-17-13 0 0,-1 0 0 0 0,0 0 0 0 0,1 0 0 0 0,-1 0 0 0 0,-1 0 0 0 0,1 0 0 0 0,0 0 0 0 0,-1-1 0 0 0,1 1 0 0 0,-1-1 0 0 0,0 0 0 0 0,0 1 0 0 0,0-1 0 0 0,0-1 0 0 0,-4 3 0 0 0,-1-1 0 0 0,1 0-1 0 0,-1-1 0 0 0,0 0 1 0 0,0 0-1 0 0,0-1 0 0 0,0 0 1 0 0,0 0-1 0 0,-10-1 0 0 0,6 0-56 0 0,0-1 0 0 0,-1-1-1 0 0,1 0 1 0 0,-20-5 0 0 0,25 4-197 0 0,-1 1 0 0 0,1-1 0 0 0,0 0 1 0 0,0-1-1 0 0,0 1 0 0 0,0-1 0 0 0,1-1 0 0 0,-1 1 1 0 0,1-1-1 0 0,0 0 0 0 0,0-1 0 0 0,-6-8 1 0 0,11 13-10 0 0,0 0 0 0 0,0-1 0 0 0,1 1-1 0 0,-1-1 1 0 0,0 1 0 0 0,1-1 0 0 0,-1 1 0 0 0,1-1 0 0 0,-1-3 0 0 0,1-8-5824 0 0,0 11 3814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1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331 217 24253 0 0,'0'0'1745'0'0,"-140"-46"-1825"0"0,107 40-161 0 0,4 0-215 0 0,-2-1-264 0 0,2 0-336 0 0,6-1-360 0 0,3-1-617 0 0,4 1-1223 0 0,6 2-2642 0 0</inkml:trace>
  <inkml:trace contextRef="#ctx0" brushRef="#br0" timeOffset="1">323 24 16219 0 0,'0'0'7930'0'0,"-132"-4"-7914"0"0,98-1-368 0 0,-3 1-528 0 0,1 0-912 0 0,6 0-1705 0 0,12 2-5801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2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310 137 12779 0 0,'0'0'7668'0'0,"-8"-21"-6877"0"0,-28-65-94 0 0,35 83-638 0 0,-1 0 0 0 0,1 1-1 0 0,0-1 1 0 0,-1 1 0 0 0,0-1-1 0 0,1 1 1 0 0,-1 0-1 0 0,-5-4 1 0 0,7 5-30 0 0,-1 1-1 0 0,0-1 1 0 0,1 1 0 0 0,-1 0 0 0 0,0-1-1 0 0,0 1 1 0 0,1 0 0 0 0,-1 0-1 0 0,0 0 1 0 0,0 0 0 0 0,0-1-1 0 0,1 1 1 0 0,-1 0 0 0 0,0 0 0 0 0,-1 1-1 0 0,-3-1 140 0 0,2 0-94 0 0,0 0 0 0 0,1 0-1 0 0,-1 0 1 0 0,0 0-1 0 0,1 0 1 0 0,-1 1 0 0 0,0 0-1 0 0,1-1 1 0 0,-1 1 0 0 0,1 0-1 0 0,-1 0 1 0 0,1 0-1 0 0,0 1 1 0 0,-3 1 0 0 0,1 0 11 0 0,1 0 0 0 0,-1 0 0 0 0,1 0 1 0 0,0 0-1 0 0,0 1 0 0 0,1-1 1 0 0,-5 8-1 0 0,0 2 78 0 0,1 1 0 0 0,1 0 1 0 0,0 0-1 0 0,-3 16 0 0 0,0 5 8 0 0,3 0 0 0 0,0 0 0 0 0,3 0-1 0 0,0 1 1 0 0,3-1 0 0 0,8 65-1 0 0,-1-54-106 0 0,3 1-1 0 0,20 56 1 0 0,43 87 36 0 0,-16-46 260 0 0,-52-130-302 0 0,-1 1 0 0 0,-1-1 0 0 0,0 1 0 0 0,-1 0 0 0 0,-1 0 0 0 0,0 0 0 0 0,-1 0 0 0 0,-2 18 0 0 0,1-31-58 0 0,0 0 1 0 0,-1 0 0 0 0,1 0 0 0 0,-1 1 0 0 0,1-1-1 0 0,-1 0 1 0 0,0 0 0 0 0,0 0 0 0 0,0 0-1 0 0,0 0 1 0 0,-1 0 0 0 0,1 0 0 0 0,0-1-1 0 0,-1 1 1 0 0,-2 2 0 0 0,2-2 8 0 0,-1 0 1 0 0,0 0-1 0 0,0 0 0 0 0,0 0 0 0 0,0-1 0 0 0,-1 1 1 0 0,1-1-1 0 0,0 0 0 0 0,-5 1 0 0 0,0 0 10 0 0,-1-1-1 0 0,1 0 0 0 0,0-1 0 0 0,-1 0 1 0 0,1 0-1 0 0,-1-1 0 0 0,-13-3 0 0 0,10 1-90 0 0,0-1 0 0 0,0 0-1 0 0,1-1 1 0 0,-1-1 0 0 0,1 0-1 0 0,0 0 1 0 0,1-1 0 0 0,-1 0-1 0 0,1-1 1 0 0,1 0 0 0 0,0-1-1 0 0,0 0 1 0 0,0 0 0 0 0,1-1-1 0 0,1 0 1 0 0,-9-15 0 0 0,14 22-127 0 0,1 1-1 0 0,-1-1 1 0 0,1 0 0 0 0,0 0 0 0 0,0 0 0 0 0,0 0 0 0 0,0-1 0 0 0,1 1-1 0 0,-1 0 1 0 0,1 0 0 0 0,0-4 0 0 0,0 7 89 0 0,0-1 1 0 0,1 1-1 0 0,-1-1 1 0 0,0 1-1 0 0,1-1 0 0 0,-1 1 1 0 0,0-1-1 0 0,1 1 0 0 0,-1-1 1 0 0,1 1-1 0 0,-1-1 1 0 0,1 1-1 0 0,-1 0 0 0 0,1-1 1 0 0,-1 1-1 0 0,1 0 1 0 0,-1 0-1 0 0,1-1 0 0 0,0 1 1 0 0,-1 0-1 0 0,1 0 1 0 0,-1 0-1 0 0,1 0 0 0 0,0 0 1 0 0,-1 0-1 0 0,1-1 1 0 0,0 2-1 0 0,-1-1 0 0 0,1 0 1 0 0,-1 0-1 0 0,2 0 0 0 0,22 3-4030 0 0,-11 2-1582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2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60 18124 0 0,'0'0'7640'0'0,"-23"-4"-7444"0"0,-74-12-80 0 0,23 1-84 0 0,48 9-248 0 0,22 5 103 0 0,-1 0-337 0 0,-1-1-1 0 0,1 1 1 0 0,-1-1-1 0 0,-5-3 0 0 0,11 5 346 0 0,0 0-1 0 0,0 0 1 0 0,-1 0-1 0 0,1 0 1 0 0,0 0-1 0 0,0 0 0 0 0,0 0 1 0 0,0-1-1 0 0,0 1 1 0 0,-1 0-1 0 0,1 0 1 0 0,0 0-1 0 0,0 0 1 0 0,0 0-1 0 0,0 0 0 0 0,0-1 1 0 0,0 1-1 0 0,0 0 1 0 0,0 0-1 0 0,0 0 1 0 0,0 0-1 0 0,0-1 1 0 0,0 1-1 0 0,0 0 0 0 0,-1 0 1 0 0,1 0-1 0 0,0 0 1 0 0,0-1-1 0 0,0 1 1 0 0,1 0-1 0 0,-1 0 0 0 0,0 0 1 0 0,0 0-1 0 0,0-1 1 0 0,0 1-1 0 0,0 0 1 0 0,0 0-1 0 0,0 0 1 0 0,0 0-1 0 0,0 0 0 0 0,0-1 1 0 0,0 1-1 0 0,0 0 1 0 0,1 0-1 0 0,-1 0 1 0 0,0 0-1 0 0,0 0 1 0 0,0 0-1 0 0,0-1 0 0 0,0 1 1 0 0,1 0-1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3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18900 0 0,'0'0'5711'0'0,"5"21"-5066"0"0,14 64-170 0 0,-18-80-410 0 0,1 0 0 0 0,-1 0 0 0 0,-1 1 0 0 0,1-1 1 0 0,-1 0-1 0 0,0 9 0 0 0,-1-7 11 0 0,-3 24 120 0 0,2-25-400 0 0,1 0 0 0 0,0 0-1 0 0,0 0 1 0 0,1 0-1 0 0,0 0 1 0 0,0 1 0 0 0,0-1-1 0 0,2 7 1 0 0,2-8-1015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3.4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33 6641 0 0,'0'0'15956'0'0,"3"-6"-15723"0"0,11-15-38 0 0,-14 21-180 0 0,0-1 0 0 0,1 1 0 0 0,-1-1 1 0 0,1 1-1 0 0,-1 0 0 0 0,1-1 0 0 0,-1 1 0 0 0,1-1 0 0 0,-1 1 1 0 0,1 0-1 0 0,0 0 0 0 0,-1-1 0 0 0,1 1 0 0 0,-1 0 0 0 0,1 0 1 0 0,0 0-1 0 0,-1-1 0 0 0,1 1 0 0 0,0 0 0 0 0,-1 0 0 0 0,1 0 1 0 0,-1 0-1 0 0,1 0 0 0 0,1 1 0 0 0,12 4 253 0 0,-12-4-207 0 0,6 4 56 0 0,0-1 0 0 0,0 1 0 0 0,-1 1 0 0 0,0-1 0 0 0,0 1 0 0 0,0 0 0 0 0,0 1 0 0 0,-1 0 0 0 0,0 0 0 0 0,-1 0 0 0 0,0 1 0 0 0,0 0 0 0 0,0 0 0 0 0,-1 0 0 0 0,0 0 0 0 0,-1 1 0 0 0,3 8 0 0 0,-5-13-89 0 0,-1 0 1 0 0,1 0-1 0 0,-1 1 0 0 0,0-1 1 0 0,0 0-1 0 0,0 0 0 0 0,0 0 1 0 0,-1 0-1 0 0,0 0 0 0 0,0 0 1 0 0,0 0-1 0 0,0 0 0 0 0,-1 0 1 0 0,1 0-1 0 0,-1-1 0 0 0,0 1 1 0 0,0-1-1 0 0,0 1 0 0 0,-1-1 1 0 0,1 0-1 0 0,-1 1 0 0 0,-3 2 1 0 0,-7 5 32 0 0,0 0 0 0 0,0-1 0 0 0,-1 0 0 0 0,-16 8 0 0 0,6-4-27 0 0,-22 14 23 0 0,46-28-38 0 0,9 0 51 0 0,239-3-356 0 0,-244 3 175 0 0,0 0 0 0 0,-1 0 0 0 0,1 1 0 0 0,-1-1 0 0 0,7 3 0 0 0,1 4-3439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5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63 3873 0 0,'0'0'17361'0'0,"-2"-11"-17142"0"0,-7-29-49 0 0,9 40-165 0 0,0-1 1 0 0,0 1-1 0 0,0-1 0 0 0,-1 1 0 0 0,1 0 1 0 0,0-1-1 0 0,0 1 0 0 0,0 0 0 0 0,0-1 0 0 0,0 1 1 0 0,0 0-1 0 0,0-1 0 0 0,0 1 0 0 0,1 0 0 0 0,-1-1 1 0 0,0 1-1 0 0,0 0 0 0 0,0-1 0 0 0,0 1 0 0 0,0 0 1 0 0,1-1-1 0 0,-1 1 0 0 0,0 0 0 0 0,0 0 0 0 0,0-1 1 0 0,1 1-1 0 0,-1 0 0 0 0,0 0 0 0 0,0-1 0 0 0,1 1 1 0 0,-1 0-1 0 0,0 0 0 0 0,1 0 0 0 0,-1-1 1 0 0,0 1-1 0 0,1 0 0 0 0,-1 0 0 0 0,0 0 0 0 0,1 0 1 0 0,-1 0-1 0 0,13 1 141 0 0,-12-1-104 0 0,5 2 64 0 0,-1 0 0 0 0,1 0 1 0 0,-1 1-1 0 0,1-1 0 0 0,-1 1 0 0 0,0 1 1 0 0,0-1-1 0 0,8 8 0 0 0,-9-8-12 0 0,0 1 0 0 0,-1-1 0 0 0,1 1 0 0 0,-1 0 0 0 0,0 0 1 0 0,0 1-1 0 0,0-1 0 0 0,0 1 0 0 0,-1-1 0 0 0,3 8 0 0 0,-4-9-52 0 0,0 0 1 0 0,-1 0 0 0 0,1 0-1 0 0,-1 0 1 0 0,0 0-1 0 0,0 0 1 0 0,0 0-1 0 0,0 0 1 0 0,0 0 0 0 0,-1 1-1 0 0,1-1 1 0 0,-1 0-1 0 0,0-1 1 0 0,0 1-1 0 0,0 0 1 0 0,0 0 0 0 0,-1 0-1 0 0,1 0 1 0 0,-1-1-1 0 0,1 1 1 0 0,-1-1-1 0 0,0 1 1 0 0,0-1 0 0 0,0 0-1 0 0,-4 3 1 0 0,-8 8 120 0 0,-24 15 0 0 0,27-20-136 0 0,0 0 0 0 0,1 0 0 0 0,0 1 0 0 0,0 0 0 0 0,-9 12 0 0 0,19-21-27 0 0,-1 1 1 0 0,1-1-1 0 0,0 0 1 0 0,-1 1-1 0 0,1-1 1 0 0,0 1-1 0 0,0-1 1 0 0,-1 0-1 0 0,1 1 1 0 0,0-1-1 0 0,0 1 1 0 0,0-1 0 0 0,0 0-1 0 0,-1 1 1 0 0,1-1-1 0 0,0 1 1 0 0,0-1-1 0 0,0 1 1 0 0,0-1-1 0 0,0 1 1 0 0,0-1-1 0 0,0 1 1 0 0,0-1-1 0 0,0 0 1 0 0,1 1-1 0 0,-1-1 1 0 0,0 1-1 0 0,0-1 1 0 0,0 1-1 0 0,0-1 1 0 0,1 0-1 0 0,-1 1 1 0 0,0-1-1 0 0,0 1 1 0 0,1-1-1 0 0,-1 0 1 0 0,0 1-1 0 0,1-1 1 0 0,-1 0-1 0 0,0 1 1 0 0,1-1-1 0 0,-1 0 1 0 0,1 0-1 0 0,-1 1 1 0 0,0-1 0 0 0,1 0-1 0 0,-1 0 1 0 0,1 0-1 0 0,-1 0 1 0 0,1 0-1 0 0,-1 1 1 0 0,0-1-1 0 0,1 0 1 0 0,4 1 14 0 0,0 0 1 0 0,0 0-1 0 0,10-1 1 0 0,-11 1-24 0 0,121-2 306 0 0,-46-2-4516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49:47.914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2186 4456 0 0,'0'0'954'0'0,"0"0"706"0"0,0 0 126 0 0,0 0-343 0 0,0 0-150 0 0,0 0-81 0 0,-1-6-105 0 0,-1-17-25 0 0,-7 81-874 0 0,32 63-10 0 0,-22-118-161 0 0,0-1-1 0 0,0 1 0 0 0,1 0 0 0 0,-1 0 0 0 0,1-1 1 0 0,0 1-1 0 0,-1 0 0 0 0,1-1 0 0 0,1 0 1 0 0,-1 0-1 0 0,0 1 0 0 0,0-1 0 0 0,1 0 0 0 0,0-1 1 0 0,-1 1-1 0 0,1 0 0 0 0,0-1 0 0 0,-1 0 1 0 0,1 1-1 0 0,0-1 0 0 0,0 0 0 0 0,0 0 0 0 0,0-1 1 0 0,0 1-1 0 0,1-1 0 0 0,-1 1 0 0 0,0-1 1 0 0,0 0-1 0 0,0 0 0 0 0,0-1 0 0 0,0 1 0 0 0,0-1 1 0 0,1 1-1 0 0,-1-1 0 0 0,0 0 0 0 0,0 0 1 0 0,2-1-37 0 0,1-4-26 0 0,-1 0 1 0 0,1 0 0 0 0,-1 0 0 0 0,-1-1 0 0 0,1 0 0 0 0,-1 0 0 0 0,0 0 0 0 0,-1 0 0 0 0,1 0 0 0 0,-2-1 0 0 0,1 0 0 0 0,-1 1 0 0 0,0-1 0 0 0,0 0 0 0 0,-1 0 0 0 0,0 0 0 0 0,-1 0 0 0 0,0 0 0 0 0,0 0 0 0 0,0 0 0 0 0,-2-3 25 0 0,2 10-975 0 0,2 39 1152 0 0,-3-30-228 0 0,1 0 0 0 0,0 1 0 0 0,1-1 0 0 0,-1 0 0 0 0,1 0 0 0 0,1 1 0 0 0,0-1 0 0 0,0 0 0 0 0,0 0 0 0 0,1-1 0 0 0,0 1 0 0 0,1 0 0 0 0,0-1 0 0 0,3 5 51 0 0,5-5-6812 0 0,-2-7-362 0 0</inkml:trace>
  <inkml:trace contextRef="#ctx0" brushRef="#br0" timeOffset="172.57">746 2362 11281 0 0,'0'0'1472'0'0,"0"0"-1472"0"0,0 0-128 0 0,0 0 128 0 0,0 0 588 0 0,0 0-180 0 0,0 0-292 0 0,0 0-116 0 0,-51 0-88 0 0,32 0 88 0 0,-3 0-4 0 0,3 0-80 0 0,-2 0-860 0 0,5 0-764 0 0,4-1-2460 0 0,4-8-1965 0 0</inkml:trace>
  <inkml:trace contextRef="#ctx0" brushRef="#br0" timeOffset="328.21">786 2281 10857 0 0,'0'0'1864'0'0,"0"0"-1352"0"0,0 0-324 0 0,0 0-84 0 0,0 0 416 0 0,-52-10-176 0 0,27 8-192 0 0,0 1-152 0 0,-2 1-152 0 0,-1 0-280 0 0,2 0-984 0 0,3 0-1092 0 0,7 0-3101 0 0</inkml:trace>
  <inkml:trace contextRef="#ctx0" brushRef="#br0" timeOffset="2216.4">1977 2194 11761 0 0,'0'0'2146'0'0,"0"0"-1574"0"0,0 0-376 0 0,0 0-78 0 0,0 0-419 0 0,3 1 63 0 0,171 31 505 0 0,-175 10-875 0 0,-22 19 1848 0 0,-5 55-908 0 0,49-107-5065 0 0,-15-9-558 0 0</inkml:trace>
  <inkml:trace contextRef="#ctx0" brushRef="#br0" timeOffset="2371.23">2257 2363 14381 0 0,'0'0'1148'0'0,"0"0"-1148"0"0,-37-4 0 0 0,8 0 200 0 0,-1 1 4 0 0,-3 0-204 0 0,-1 1-188 0 0,6 1-1364 0 0,2 0-2560 0 0,-7-1-5361 0 0</inkml:trace>
  <inkml:trace contextRef="#ctx0" brushRef="#br0" timeOffset="761.73">1000 2198 3100 0 0,'0'0'4945'0'0,"0"0"-3474"0"0,0 0-1121 0 0,0 0 27 0 0,0 0 194 0 0,0 0-217 0 0,0 0-196 0 0,0 0-152 0 0,31-13-544 0 0,50 42 2463 0 0,-80-28-1898 0 0,0 0 0 0 0,1 0 0 0 0,-1 0 0 0 0,0 0-1 0 0,1 0 1 0 0,-1 1 0 0 0,0-1 0 0 0,0 0 0 0 0,0 1 0 0 0,0-1 0 0 0,0 1 0 0 0,0-1 0 0 0,-1 1 0 0 0,1-1 0 0 0,0 1 0 0 0,-1-1-1 0 0,0 1 1 0 0,1 0 0 0 0,-1-1 0 0 0,0 1 0 0 0,1 0 0 0 0,-1 0 0 0 0,0-1 0 0 0,0 1 0 0 0,-1 0 0 0 0,1-1 0 0 0,0 1 0 0 0,0 0-1 0 0,-1-1 1 0 0,1 1 0 0 0,-1 0 0 0 0,0-1 0 0 0,1 1 0 0 0,-1-1 0 0 0,0 1 0 0 0,0-1 0 0 0,0 1 0 0 0,0-1 0 0 0,0 0 0 0 0,0 1-1 0 0,0-1 1 0 0,-1 0 0 0 0,1 0 0 0 0,0 0 0 0 0,-1 0 0 0 0,1 0 0 0 0,-1 0-27 0 0,-47 29 442 0 0,26-23-4000 0 0,21-7-577 0 0,1-2-1830 0 0</inkml:trace>
  <inkml:trace contextRef="#ctx0" brushRef="#br0" timeOffset="966.21">1197 2178 8797 0 0,'0'0'3623'0'0,"0"0"-2918"0"0,0 0-657 0 0,0 0 267 0 0,0 0-36 0 0,-6 6-133 0 0,-37 59-257 0 0,42-63 99 0 0,1-1 1 0 0,-1 1 0 0 0,0 0 0 0 0,1-1 0 0 0,-1 1-1 0 0,1 0 1 0 0,0-1 0 0 0,-1 1 0 0 0,1 0-1 0 0,0 0 1 0 0,0-1 0 0 0,0 1 0 0 0,0 0-1 0 0,1 0 1 0 0,-1 0 0 0 0,0-1 0 0 0,1 1 0 0 0,-1 0-1 0 0,1-1 1 0 0,-1 1 0 0 0,1 0 0 0 0,0-1-1 0 0,0 1 1 0 0,0-1 0 0 0,0 1 0 0 0,0-1-1 0 0,0 0 1 0 0,0 1 0 0 0,0-1 0 0 0,1 0 0 0 0,-1 0-1 0 0,0 0 1 0 0,1 1 0 0 0,-1-2 0 0 0,1 1-1 0 0,-1 0 1 0 0,1 0 0 0 0,0 0 0 0 0,-1-1-1 0 0,1 1 1 0 0,0-1 0 0 0,-1 1 0 0 0,1-1-1 0 0,0 0 1 0 0,0 0 0 0 0,0 1 0 0 0,-1-1 0 0 0,2-1 11 0 0,25 4-2050 0 0,-8-6-2063 0 0,-3-3-1087 0 0</inkml:trace>
  <inkml:trace contextRef="#ctx0" brushRef="#br0" timeOffset="1372.78">1332 2050 6293 0 0,'0'0'4563'0'0,"0"0"-3307"0"0,0 0-1016 0 0,0 0 151 0 0,0 0 347 0 0,0 0-271 0 0,0 0-562 0 0,7-2-490 0 0,-3 2 571 0 0,1-1-1 0 0,0 1 1 0 0,0 0 0 0 0,-1 0-1 0 0,1 1 1 0 0,0-1 0 0 0,-1 1 0 0 0,1 0-1 0 0,0 1 1 0 0,-1-1 0 0 0,0 1 0 0 0,1-1-1 0 0,-1 1 1 0 0,0 1 0 0 0,0-1-1 0 0,0 1 1 0 0,0-1 0 0 0,0 1 0 0 0,0 0-1 0 0,-1 0 1 0 0,0 1 0 0 0,1-1-1 0 0,-1 1 1 0 0,2 3 14 0 0,-5-5 28 0 0,-1-1 0 0 0,1 0-1 0 0,-1 1 1 0 0,1-1 0 0 0,-1 0-1 0 0,0 1 1 0 0,0-1 0 0 0,1 0-1 0 0,-1 0 1 0 0,0 0 0 0 0,0 0-1 0 0,0 0 1 0 0,0 0 0 0 0,0 0-1 0 0,0 0 1 0 0,-1 0 0 0 0,1 0 0 0 0,0-1-1 0 0,0 1 1 0 0,-1 0 0 0 0,1-1-1 0 0,0 1 1 0 0,-1-1 0 0 0,1 0-1 0 0,0 1 1 0 0,-1-1 0 0 0,1 0-1 0 0,-1 0 1 0 0,1 0 0 0 0,-1 0-1 0 0,1 0 1 0 0,0 0 0 0 0,-1 0-1 0 0,1 0 1 0 0,-1 0 0 0 0,1-1 0 0 0,0 1-1 0 0,-1-1 1 0 0,0 0-28 0 0,-21-2-522 0 0,42 4 67 0 0,-17-1 485 0 0,-1-1-1 0 0,1 1 1 0 0,0 0 0 0 0,0 0-1 0 0,0 0 1 0 0,0 0 0 0 0,0 0-1 0 0,0 0 1 0 0,0 0 0 0 0,0 1-1 0 0,-1-1 1 0 0,1 1 0 0 0,0-1-1 0 0,0 1 1 0 0,0 0 0 0 0,-1 0 0 0 0,1 0-1 0 0,0 0 1 0 0,-1 0 0 0 0,1 0-1 0 0,-1 0 1 0 0,1 0 0 0 0,-1 1-1 0 0,0-1 1 0 0,1 0 0 0 0,-1 1-1 0 0,0-1 1 0 0,0 1 0 0 0,0 0-1 0 0,0-1 1 0 0,0 1 0 0 0,0 0-1 0 0,-1 0 1 0 0,1-1 0 0 0,-1 1 0 0 0,1 0-1 0 0,-1 0 1 0 0,1 0 0 0 0,-1 0-1 0 0,0 0 1 0 0,0 0 0 0 0,0 0-1 0 0,0-1 1 0 0,0 1 0 0 0,-1 0-1 0 0,1 0 1 0 0,-1 0 0 0 0,1 0-1 0 0,-1 0 1 0 0,1-1 0 0 0,-1 1-1 0 0,0 0 1 0 0,0 0 0 0 0,0-1 0 0 0,0 1-1 0 0,0-1 1 0 0,0 1 0 0 0,-1-1-1 0 0,1 1 1 0 0,0-1 0 0 0,-1 0-1 0 0,1 0 1 0 0,-1 1 0 0 0,1-1-1 0 0,-2 0-29 0 0,-68 0 514 0 0,40-9-3047 0 0,9 1-2486 0 0,18 7 852 0 0</inkml:trace>
  <inkml:trace contextRef="#ctx0" brushRef="#br0" timeOffset="1604.9">1721 2361 12045 0 0,'0'0'1916'0'0,"0"0"-1916"0"0,0 0 0 0 0,-37-2 176 0 0,20-1 496 0 0,-1 1-304 0 0,1 1-180 0 0,0-1-188 0 0,-1 0-76 0 0,2 2 24 0 0,0-1 44 0 0,4-1-68 0 0,1 0-428 0 0,3-1-436 0 0,4-2-500 0 0,4-2-1356 0 0,0 1-3305 0 0</inkml:trace>
  <inkml:trace contextRef="#ctx0" brushRef="#br0" timeOffset="1853.4">1657 2286 9141 0 0,'0'0'1552'0'0,"0"0"-1220"0"0,0 0 80 0 0,1 44 180 0 0,-6-29 60 0 0,-2-2-228 0 0,2 1-44 0 0,-2-1-136 0 0,0-1-196 0 0,0-1-40 0 0,3-1 0 0 0,0-1-8 0 0,4-2-780 0 0,0-1-488 0 0,3-2-1688 0 0,5-4-3449 0 0</inkml:trace>
  <inkml:trace contextRef="#ctx0" brushRef="#br0" timeOffset="3309.26">2971 2423 10877 0 0,'0'0'1504'0'0,"-7"-1"-1052"0"0,-297-8 282 0 0,329-1-8665 0 0,-11 7 3135 0 0</inkml:trace>
  <inkml:trace contextRef="#ctx0" brushRef="#br0" timeOffset="3477.5">2950 2370 10217 0 0,'0'0'1728'0'0,"0"0"-820"0"0,0 0-844 0 0,0 0 180 0 0,0 0 188 0 0,-54-12 0 0 0,28 9-140 0 0,-3 1-188 0 0,-2 0-104 0 0,1 0-76 0 0,2 2-24 0 0,5-1-156 0 0,0-1-364 0 0,8 1-84 0 0,3-1-384 0 0,4-2-940 0 0,4 1-2365 0 0</inkml:trace>
  <inkml:trace contextRef="#ctx0" brushRef="#br0" timeOffset="3740.26">2899 2267 1068 0 0,'0'0'8338'0'0,"0"0"-6060"0"0,0 0-2056 0 0,6 3-121 0 0,188 140 2106 0 0,-131-135-1953 0 0,-64-10-268 0 0,0 1 1 0 0,-1-1-1 0 0,1 1 1 0 0,0-1-1 0 0,-1 1 1 0 0,1 0-1 0 0,-1-1 0 0 0,1 1 1 0 0,-1 0-1 0 0,1 0 1 0 0,-1 0-1 0 0,0 0 0 0 0,0 1 1 0 0,0-1-1 0 0,1 0 1 0 0,-1 1-1 0 0,0-1 1 0 0,0 1-1 0 0,0 0 0 0 0,0 0 1 0 0,0-1-1 0 0,0 1 1 0 0,0 0-1 0 0,0 1 1 0 0,0-1-1 0 0,1 0 0 0 0,-1 0 1 0 0,0 1-1 0 0,0-1 1 0 0,-1 1 13 0 0,-87 56 669 0 0,28-12-4756 0 0,52-40-831 0 0</inkml:trace>
  <inkml:trace contextRef="#ctx0" brushRef="#br0" timeOffset="6972.6">4762 2588 13225 0 0,'0'0'1660'0'0,"0"0"-1660"0"0,0 0-64 0 0,0 0 64 0 0,0 0 280 0 0,0 0-56 0 0,-35-7-72 0 0,15 5-152 0 0,2-1-64 0 0,1 0-36 0 0,-1 0-452 0 0,5 0-208 0 0,1-1-504 0 0,4-3-1500 0 0,4 2-3561 0 0</inkml:trace>
  <inkml:trace contextRef="#ctx0" brushRef="#br0" timeOffset="7235.26">4815 2488 13097 0 0,'0'0'1360'0'0,"0"0"-1360"0"0,0 0 0 0 0,0 0 0 0 0,-49 1 364 0 0,24-4-184 0 0,-1 0-180 0 0,-4 1-624 0 0,1-1-1300 0 0,7 0-3796 0 0</inkml:trace>
  <inkml:trace contextRef="#ctx0" brushRef="#br0" timeOffset="10688.64">7855 2686 872 0 0,'0'0'13857'0'0,"0"0"-12849"0"0,0 0-1008 0 0,0 0-252 0 0,-39-9 252 0 0,19 2 240 0 0,1 1-156 0 0,-1 0-84 0 0,3 1-200 0 0,-4-1-356 0 0,8 1 52 0 0,1 1-576 0 0,4 0-828 0 0,7 1-2376 0 0,1-1-721 0 0</inkml:trace>
  <inkml:trace contextRef="#ctx0" brushRef="#br0" timeOffset="10940.27">7888 2592 11985 0 0,'0'0'2652'0'0,"0"0"-2652"0"0,0 0-144 0 0,0 0 144 0 0,-45 1 380 0 0,20-4-116 0 0,-1-1-264 0 0,1 0-136 0 0,-2-1-1172 0 0,1 1-1072 0 0,6 1-3577 0 0</inkml:trace>
  <inkml:trace contextRef="#ctx0" brushRef="#br0" timeOffset="9942.87">7152 2246 12777 0 0,'0'0'1484'0'0,"0"0"-1739"0"0,0 8-99 0 0,-12 216 1673 0 0,9-177-884 0 0,2-50-464 0 0,0-1 0 0 0,-1 1 0 0 0,0 0-1 0 0,1 0 1 0 0,-1 0 0 0 0,0 0 0 0 0,-1 0 0 0 0,1 0 0 0 0,0 1-1 0 0,-1-1 1 0 0,0 1 0 0 0,1-1 0 0 0,-1 1 0 0 0,0 0 0 0 0,0 0-1 0 0,0 1 1 0 0,0-1 0 0 0,-1 0 0 0 0,1 1 0 0 0,0 0 0 0 0,-1 0-1 0 0,1 0 1 0 0,-1 0 0 0 0,1 0 0 0 0,-1 1 0 0 0,1 0 0 0 0,-1 0-1 0 0,1 0 1 0 0,-1 0 0 0 0,0 0 0 0 0,1 1 0 0 0,-1-1 0 0 0,1 1-1 0 0,-1 0 1 0 0,1 0 0 0 0,0 0 0 0 0,-1 1 0 0 0,1-1-1 0 0,0 1 1 0 0,-2 1 29 0 0,3-2 27 0 0,0 0-1 0 0,0 1 1 0 0,0-1-1 0 0,0 1 1 0 0,0-1-1 0 0,1 1 0 0 0,-1 0 1 0 0,1-1-1 0 0,-1 1 1 0 0,1 0-1 0 0,0 0 1 0 0,0 0-1 0 0,0 0 1 0 0,0 0-1 0 0,0 0 1 0 0,0 0-1 0 0,0 1 0 0 0,1-1 1 0 0,-1 0-1 0 0,1 0 1 0 0,-1 1-1 0 0,1-1 1 0 0,0 0-1 0 0,0 1 1 0 0,0-1-1 0 0,0 0 1 0 0,1 1-1 0 0,-1-1 1 0 0,1 0-1 0 0,-1 0 0 0 0,1 1 1 0 0,0-1-1 0 0,0 0 1 0 0,0 0-1 0 0,0 0 1 0 0,0 0-1 0 0,0 0 1 0 0,0 0-1 0 0,1 0 1 0 0,-1 0-1 0 0,1-1 0 0 0,-1 1 1 0 0,1-1-1 0 0,0 1 1 0 0,0-1-1 0 0,0 1 1 0 0,0-1-1 0 0,0 0 1 0 0,0 0-1 0 0,0 0 1 0 0,0 0-1 0 0,0 0 0 0 0,0-1 1 0 0,1 1-1 0 0,-1 0 1 0 0,2-1-27 0 0,92-5-507 0 0,-55-11-8083 0 0,-27 9 2546 0 0</inkml:trace>
  <inkml:trace contextRef="#ctx0" brushRef="#br0" timeOffset="10439.85">7341 2447 10617 0 0,'0'0'1761'0'0,"0"0"-891"0"0,0 0-342 0 0,0 0-311 0 0,0 0-121 0 0,-2 7 82 0 0,0-3-145 0 0,-1-1 1 0 0,1 1-1 0 0,0 0 1 0 0,0 0 0 0 0,1-1-1 0 0,-1 2 1 0 0,1-1-1 0 0,0 0 1 0 0,0 0 0 0 0,0 0-1 0 0,0 0 1 0 0,1 1 0 0 0,0-1-1 0 0,0 0 1 0 0,0 1-1 0 0,0-1 1 0 0,1 0 0 0 0,-1 0-1 0 0,1 1 1 0 0,0-1-1 0 0,0 0 1 0 0,1 0 0 0 0,-1 0-1 0 0,1 0 1 0 0,0 0-1 0 0,0-1 1 0 0,1 1 0 0 0,-1 0-1 0 0,1-1 1 0 0,-1 0-1 0 0,1 1 1 0 0,0-1 0 0 0,0 0-1 0 0,1-1 1 0 0,-1 1-1 0 0,1 0 1 0 0,-1-1 0 0 0,1 0-1 0 0,0 0 1 0 0,0 0 0 0 0,0 0-1 0 0,2 0-33 0 0,-3-2-39 0 0,1 0 1 0 0,-1 0-1 0 0,0 0 0 0 0,1 0 0 0 0,-1-1 0 0 0,0 0 1 0 0,1 1-1 0 0,-1-1 0 0 0,0 0 0 0 0,0-1 1 0 0,0 1-1 0 0,0 0 0 0 0,0-1 0 0 0,0 0 1 0 0,0 0-1 0 0,0 0 0 0 0,-1 0 0 0 0,1 0 0 0 0,-1 0 1 0 0,1-1-1 0 0,-1 1 0 0 0,0-1 0 0 0,0 0 1 0 0,0 0-1 0 0,-1 1 0 0 0,1-1 0 0 0,-1 0 1 0 0,1-1-1 0 0,-1 1 0 0 0,0 0 0 0 0,0 0 0 0 0,0 0 1 0 0,0-1 38 0 0,-6 110-605 0 0,16-95-3541 0 0,-3-7-1442 0 0</inkml:trace>
  <inkml:trace contextRef="#ctx0" brushRef="#br0" timeOffset="8826.12">6537 2614 12613 0 0,'0'0'1203'0'0,"-6"0"-877"0"0,-297-40 873 0 0,303 40-1230 0 0,-16-4-882 0 0,19-1-3340 0 0,4 3-787 0 0</inkml:trace>
  <inkml:trace contextRef="#ctx0" brushRef="#br0" timeOffset="9074.63">6495 2555 9165 0 0,'0'0'2236'0'0,"0"0"-1212"0"0,0 0-344 0 0,0 0-364 0 0,0 0 168 0 0,-39-6-52 0 0,15 2-64 0 0,-3-2-180 0 0,-1 1-176 0 0,-2 0-12 0 0,5 1 0 0 0,-1 1-8 0 0,4 0-356 0 0,4-1-308 0 0,3 1-284 0 0,5-1-508 0 0,8 0-1480 0 0,0 1-2765 0 0</inkml:trace>
  <inkml:trace contextRef="#ctx0" brushRef="#br0" timeOffset="9322.14">6447 2444 10653 0 0,'0'0'1287'0'0,"0"0"-984"0"0,5 5-51 0 0,159 133 833 0 0,-165-138-1095 0 0,1 0-1 0 0,-1 1 1 0 0,1-1-1 0 0,0 0 1 0 0,0 1 0 0 0,-1-1-1 0 0,1 0 1 0 0,0 1-1 0 0,-1-1 1 0 0,1 0 0 0 0,0 1-1 0 0,0-1 1 0 0,0 1-1 0 0,0-1 1 0 0,-1 0 0 0 0,1 1-1 0 0,0-1 1 0 0,0 1 0 0 0,0-1-1 0 0,0 1 1 0 0,0-1-1 0 0,0 0 1 0 0,0 1 0 0 0,0-1-1 0 0,0 1 1 0 0,0-1-1 0 0,0 1 1 0 0,0-1 0 0 0,0 0-1 0 0,1 1 1 0 0,-1-1-1 0 0,0 1 1 0 0,0-1 0 0 0,0 0-1 0 0,1 1 1 0 0,-1-1 0 0 0,0 0-1 0 0,0 1 1 0 0,1-1-1 0 0,-1 0 1 0 0,0 1 0 0 0,1-1-1 0 0,-1 0 1 0 0,0 1-1 0 0,1-1 1 0 0,-1 0 0 0 0,0 0-1 0 0,1 0 1 0 0,-1 1-1 0 0,1-1 1 0 0,-1 0 0 0 0,1 0-1 0 0,-1 0 11 0 0,-14 7 584 0 0,-95 38 1228 0 0,36-18-6489 0 0,64-23-102 0 0</inkml:trace>
  <inkml:trace contextRef="#ctx0" brushRef="#br0" timeOffset="7796.29">5271 2339 10377 0 0,'0'0'1462'0'0,"0"0"-900"0"0,0 0-423 0 0,0 0-5 0 0,0 0-231 0 0,0 0-191 0 0,0 0 26 0 0,0 0 144 0 0,8 5 95 0 0,-4-4 15 0 0,0 1 25 0 0,1-1 1 0 0,-1 0-1 0 0,1 1 0 0 0,-1 0 1 0 0,0 0-1 0 0,0 1 0 0 0,0-1 1 0 0,0 1-1 0 0,0 0 0 0 0,-1 0 1 0 0,1 0-1 0 0,-1 0 1 0 0,0 0-1 0 0,0 1 0 0 0,0 0 1 0 0,0-1-1 0 0,0 1 0 0 0,-1 0 1 0 0,0 1-1 0 0,0-1 0 0 0,0 0 1 0 0,0 1-1 0 0,-1-1 0 0 0,1 1-17 0 0,-64 23 1101 0 0,27-20-1772 0 0,74 6 842 0 0,-36-14-130 0 0,0 0 0 0 0,0 0 0 0 0,0 1 0 0 0,0 0 0 0 0,0-1-1 0 0,0 1 1 0 0,0 0 0 0 0,-1 0 0 0 0,1 0 0 0 0,0 1 0 0 0,-1-1 0 0 0,1 1 0 0 0,-1-1-1 0 0,1 1 1 0 0,-1 0 0 0 0,0 0 0 0 0,1 0 0 0 0,-1 0 0 0 0,0 1 0 0 0,0-1 0 0 0,-1 0-1 0 0,1 1 1 0 0,0-1 0 0 0,-1 1 0 0 0,0 0 0 0 0,0-1 0 0 0,1 1 0 0 0,-1 0 0 0 0,-1 0-1 0 0,1 0 1 0 0,0 0 0 0 0,-1 0 0 0 0,0 0 0 0 0,1 0 0 0 0,-1 0 0 0 0,0 0 0 0 0,-1 0-1 0 0,1 0 1 0 0,0 0 0 0 0,-1 0 0 0 0,0 0 0 0 0,0 0 0 0 0,0-1 0 0 0,0 1 0 0 0,0 0-1 0 0,0 0 1 0 0,-1-1 0 0 0,1 1 0 0 0,-1-1 0 0 0,0 1 0 0 0,0-1 0 0 0,0 1-41 0 0,-96 20 904 0 0,35-33-4699 0 0,54 5-345 0 0,3-4-2242 0 0</inkml:trace>
  <inkml:trace contextRef="#ctx0" brushRef="#br0" timeOffset="8077.3">5548 2447 12685 0 0,'0'0'1855'0'0,"0"0"-1384"0"0,0 0-357 0 0,0 0 26 0 0,0 0 114 0 0,0 0 16 0 0,0 0-122 0 0,0 0-262 0 0,30 2-1270 0 0,-27-2 1385 0 0,-1-1 0 0 0,1 1 0 0 0,-1 0 0 0 0,1 0 0 0 0,-1 1 0 0 0,1-1-1 0 0,-1 1 1 0 0,0-1 0 0 0,1 1 0 0 0,-1 0 0 0 0,1-1 0 0 0,-1 1 0 0 0,0 0-1 0 0,0 1 1 0 0,0-1 0 0 0,0 0 0 0 0,0 1 0 0 0,0-1 0 0 0,0 1 0 0 0,0 0-1 0 0,0-1 1 0 0,-1 1 0 0 0,1 0 0 0 0,0 0 0 0 0,-1 0 0 0 0,0 0 0 0 0,0 0 0 0 0,1 1-1 0 0,-1-1 1 0 0,0 0 0 0 0,-1 0 0 0 0,1 1 0 0 0,0-1 0 0 0,-1 1 0 0 0,1-1-1 0 0,-1 1 1 0 0,0-1 0 0 0,0 1 0 0 0,0-1 0 0 0,0 0 0 0 0,0 1 0 0 0,-1-1 0 0 0,1 1-1 0 0,-1-1 1 0 0,1 1 0 0 0,-1-1 0 0 0,0 0 0 0 0,0 1 0 0 0,0-1 0 0 0,0 0-1 0 0,0 0 1 0 0,-1 0 0 0 0,1 0 0 0 0,-1 0 0 0 0,1 0 0 0 0,-1 0 0 0 0,-1 1-1 0 0,-57 24 327 0 0,34-23-5732 0 0,25-4 1050 0 0</inkml:trace>
  <inkml:trace contextRef="#ctx0" brushRef="#br0" timeOffset="8295.24">5713 2459 9973 0 0,'0'0'1823'0'0,"0"0"-1070"0"0,0 0-519 0 0,0 0 50 0 0,0 0 212 0 0,-3 7 18 0 0,-54 74 517 0 0,56-80-1049 0 0,0 0-1 0 0,1 0 1 0 0,-1 0 0 0 0,1 0-1 0 0,-1 0 1 0 0,1 0 0 0 0,-1 0-1 0 0,1 1 1 0 0,0-1-1 0 0,-1 0 1 0 0,1 0 0 0 0,0 0-1 0 0,0 0 1 0 0,0 1 0 0 0,0-1-1 0 0,0 0 1 0 0,0 0 0 0 0,1 0-1 0 0,-1 0 1 0 0,0 1-1 0 0,0-1 1 0 0,1 0 0 0 0,-1 0-1 0 0,1 0 1 0 0,-1 0 0 0 0,1 0-1 0 0,-1 0 1 0 0,1 0 0 0 0,0 0-1 0 0,-1 0 1 0 0,1 0-1 0 0,0 0 1 0 0,0-1 0 0 0,0 1-1 0 0,0 0 1 0 0,0 0 0 0 0,0-1-1 0 0,0 1 1 0 0,0-1 0 0 0,0 1-1 0 0,0-1 1 0 0,0 1-1 0 0,0-1 1 0 0,0 0 0 0 0,0 1-1 0 0,0-1 1 0 0,1 0 0 0 0,-1 0-1 0 0,0 0 1 0 0,1 0 18 0 0,64 12-7033 0 0,-37-13 1240 0 0</inkml:trace>
  <inkml:trace contextRef="#ctx0" brushRef="#br0" timeOffset="8578.23">5857 2347 13941 0 0,'0'0'1288'0'0,"0"0"-1066"0"0,0 0-50 0 0,0 0 46 0 0,0 0-145 0 0,0 0-390 0 0,3-4-207 0 0,-3 3 499 0 0,1-1 0 0 0,0 1 1 0 0,0 1-1 0 0,0-1 0 0 0,0 0 1 0 0,0 0-1 0 0,0 0 0 0 0,0 0 1 0 0,0 1-1 0 0,0-1 0 0 0,0 0 1 0 0,0 1-1 0 0,0-1 1 0 0,0 1-1 0 0,1-1 0 0 0,-1 1 1 0 0,0 0-1 0 0,0-1 0 0 0,1 1 1 0 0,-1 0-1 0 0,0 0 0 0 0,1 0 1 0 0,-1 0-1 0 0,0 0 0 0 0,0 0 1 0 0,1 0-1 0 0,-1 1 0 0 0,0-1 1 0 0,0 0-1 0 0,1 1 0 0 0,-1-1 1 0 0,0 1-1 0 0,0-1 0 0 0,0 1 1 0 0,0-1-1 0 0,1 1 0 0 0,-1 0 1 0 0,0 0-1 0 0,0 0 0 0 0,0-1 1 0 0,-1 1-1 0 0,1 0 0 0 0,0 0 1 0 0,0 0-1 0 0,0 0 0 0 0,-1 1 1 0 0,1-1-1 0 0,-1 0 0 0 0,1 0 1 0 0,-1 0-1 0 0,1 1 1 0 0,-1-1-1 0 0,1 0 0 0 0,-1 0 1 0 0,0 1-1 0 0,0-1 0 0 0,0 0 1 0 0,0 0-1 0 0,0 1 0 0 0,0 0 25 0 0,-27 54 701 0 0,-1-13-358 0 0,100-22 1029 0 0,-71-21-1429 0 0,34 1-325 0 0,-11-3-5012 0 0,-14 1-822 0 0</inkml:trace>
  <inkml:trace contextRef="#ctx0" brushRef="#br0" timeOffset="5772.03">3773 2001 9189 0 0,'0'0'1886'0'0,"0"0"-1849"0"0,-1 9 339 0 0,19 232 2606 0 0,-84-290-5084 0 0,65 48 2115 0 0,0 0 0 0 0,1 1 1 0 0,-1-1-1 0 0,0 0 0 0 0,1 0 1 0 0,-1 1-1 0 0,0-1 0 0 0,0 0 1 0 0,1 1-1 0 0,-1-1 0 0 0,0 1 1 0 0,0-1-1 0 0,0 1 0 0 0,0 0 1 0 0,0-1-1 0 0,0 1 0 0 0,0 0 1 0 0,0 0-1 0 0,0 0 0 0 0,0-1 1 0 0,0 1-1 0 0,0 0 0 0 0,0 0 1 0 0,0 0-1 0 0,0 0 0 0 0,0 1 1 0 0,0-1-1 0 0,0 0 0 0 0,1 0 1 0 0,-1 1-1 0 0,0-1 0 0 0,0 0 1 0 0,0 1-1 0 0,0-1 0 0 0,0 1 0 0 0,0-1 1 0 0,0 1-1 0 0,1 0 0 0 0,-1-1 1 0 0,0 1-1 0 0,1 0 0 0 0,-1-1 1 0 0,0 1-1 0 0,1 0 0 0 0,-1 0 1 0 0,1 0-1 0 0,-1 0 0 0 0,1-1 1 0 0,-1 1-1 0 0,1 0 0 0 0,0 0 1 0 0,-1 0-1 0 0,1 0 0 0 0,0 0 1 0 0,0 0-1 0 0,0 0 0 0 0,0 0 1 0 0,0 0-1 0 0,0 0 0 0 0,0 0 1 0 0,0 0-1 0 0,0 0 0 0 0,0 1-13 0 0,10 68 1274 0 0,-6-67-1261 0 0,0-1 1 0 0,1 0 0 0 0,-1 0 0 0 0,0 0-1 0 0,1 0 1 0 0,0-1 0 0 0,-1 0-1 0 0,1 0 1 0 0,0 0 0 0 0,-1-1 0 0 0,1 1-1 0 0,0-1 1 0 0,0 0 0 0 0,0 0-1 0 0,-1-1 1 0 0,1 0 0 0 0,0 1 0 0 0,-1-1-1 0 0,1-1 1 0 0,0 1 0 0 0,-1-1-1 0 0,0 0 1 0 0,1 0 0 0 0,-1 0 0 0 0,0-1-1 0 0,0 1 1 0 0,0-1 0 0 0,2-2-14 0 0,15-5 10 0 0,-17 10-23 0 0,-1-1 1 0 0,0 1-1 0 0,0-1 1 0 0,1 1-1 0 0,-1-1 1 0 0,0 0-1 0 0,0 0 1 0 0,0-1-1 0 0,0 1 1 0 0,0-1-1 0 0,-1 1 0 0 0,1-1 1 0 0,0 0-1 0 0,-1 0 1 0 0,1 0-1 0 0,-1 0 1 0 0,1-1-1 0 0,-1 1 1 0 0,0-1-1 0 0,0 1 1 0 0,0-1-1 0 0,-1 0 1 0 0,1 0-1 0 0,-1 0 1 0 0,1 0-1 0 0,-1 0 1 0 0,0 0-1 0 0,0 0 1 0 0,0 0-1 0 0,0 0 0 0 0,-1 0 1 0 0,0-1-1 0 0,1 1 1 0 0,-1 0-1 0 0,0 0 1 0 0,0-1-1 0 0,-1 1 1 0 0,1 0-1 0 0,-1 0 1 0 0,0-1-1 0 0,1 1 1 0 0,-2-2 12 0 0,27 140 384 0 0,6-70 96 0 0,-31-64-457 0 0,1 0 1 0 0,0 0-1 0 0,0 0 0 0 0,0-1 0 0 0,0 1 1 0 0,0 0-1 0 0,0-1 0 0 0,0 1 0 0 0,0 0 1 0 0,0-1-1 0 0,0 1 0 0 0,0-1 1 0 0,0 1-1 0 0,0-1 0 0 0,0 0 0 0 0,0 0 1 0 0,1 1-1 0 0,-1-1 0 0 0,0 0 1 0 0,0 0-1 0 0,0 0 0 0 0,1 0 0 0 0,-1 0 1 0 0,0 0-1 0 0,0-1 0 0 0,0 1 1 0 0,0 0-1 0 0,1-1 0 0 0,-1 1 0 0 0,0-1 1 0 0,0 1-1 0 0,0-1 0 0 0,0 1 1 0 0,0-1-1 0 0,0 0 0 0 0,0 1 0 0 0,0-1 1 0 0,0 0-1 0 0,-1 0 0 0 0,1 0 1 0 0,0 0-1 0 0,0 0 0 0 0,-1 0 0 0 0,1 0 1 0 0,0 0-1 0 0,-1 0 0 0 0,1 0 1 0 0,-1 0-1 0 0,0 0 0 0 0,1 0 0 0 0,-1 0 1 0 0,0 0-1 0 0,1-1 0 0 0,-1 1 1 0 0,0 0-1 0 0,0-1-23 0 0,23-120-1002 0 0,-23 137 351 0 0,10 83 1868 0 0,7-68-3031 0 0,10-7-3285 0 0,-14-17-1473 0 0</inkml:trace>
  <inkml:trace contextRef="#ctx0" brushRef="#br0" timeOffset="6020.14">4290 2462 13037 0 0,'0'0'1004'0'0,"-39"-4"-992"0"0,2-2-12 0 0,-11-1 660 0 0,-7 0-244 0 0,0 2-176 0 0,5 2-156 0 0,3 3-84 0 0,0 0-52 0 0,-2 3-8 0 0,5 1 48 0 0,-1 1-60 0 0,11-1-80 0 0,8 0-520 0 0,6-2-444 0 0,5 0-1152 0 0,4 0-3361 0 0</inkml:trace>
  <inkml:trace contextRef="#ctx0" brushRef="#br0" timeOffset="6298.43">3834 2508 1408 0 0,'0'0'9458'0'0,"0"0"-7477"0"0,2 8-1952 0 0,14 190 1558 0 0,-26-218-1737 0 0,8 18 145 0 0,1 0 0 0 0,0-1 0 0 0,-1 1 0 0 0,0 0 0 0 0,1 0 0 0 0,-1 0 0 0 0,0 0 1 0 0,0 0-1 0 0,0 0 0 0 0,-1 0 0 0 0,1 1 0 0 0,0-1 0 0 0,-1 1 0 0 0,1 0 0 0 0,0 0 1 0 0,-1 0-1 0 0,0 0 0 0 0,1 0 0 0 0,-1 0 0 0 0,0 1 0 0 0,1-1 0 0 0,-1 1 0 0 0,0 0 0 0 0,1 0 1 0 0,-1 0-1 0 0,0 0 0 0 0,0 0 0 0 0,1 0 0 0 0,-1 1 0 0 0,0-1 0 0 0,1 1 0 0 0,-1 0 1 0 0,0 0-1 0 0,1 0 0 0 0,-1 0 0 0 0,1 0 0 0 0,0 1 0 0 0,-1-1 0 0 0,1 1 0 0 0,0 0 0 0 0,0-1 1 0 0,0 1-1 0 0,0 0 0 0 0,0 0 0 0 0,0 0 0 0 0,1 0 0 0 0,-1 1 0 0 0,1-1 0 0 0,-1 0 1 0 0,1 1-1 0 0,0-1 0 0 0,0 1 0 0 0,0-1 0 0 0,0 1 0 0 0,0 0 0 0 0,1-1 0 0 0,-1 1 1 0 0,1 0-1 0 0,0 1 5 0 0,3-1 61 0 0,1 0-1 0 0,0 0 1 0 0,0 0 0 0 0,0 0 0 0 0,0 0 0 0 0,0-1 0 0 0,1 0 0 0 0,-1 0 0 0 0,1 0 0 0 0,0-1 0 0 0,-1 1 0 0 0,1-1-1 0 0,0 0 1 0 0,0 0 0 0 0,0-1 0 0 0,0 0 0 0 0,0 1 0 0 0,0-2 0 0 0,0 1 0 0 0,0 0 0 0 0,1-2-61 0 0,-3 2-17 0 0,44-5-1477 0 0,-15-5-4589 0 0,-13 1 485 0 0</inkml:trace>
  <inkml:trace contextRef="#ctx0" brushRef="#br0" timeOffset="6520.5">4053 2656 6321 0 0,'0'0'6612'0'0,"0"0"-4902"0"0,0 0-1794 0 0,0 0 208 0 0,0 0 54 0 0,0 0-158 0 0,14-10-1491 0 0,-11 11 1490 0 0,-1 0 1 0 0,1 0-1 0 0,0 0 1 0 0,0 0-1 0 0,-1 0 1 0 0,1 1-1 0 0,-1-1 1 0 0,1 1-1 0 0,-1-1 1 0 0,1 1-1 0 0,-1 0 1 0 0,0 0-1 0 0,0 0 1 0 0,0 1-1 0 0,0-1 1 0 0,-1 0-1 0 0,1 1 1 0 0,0-1-1 0 0,-1 1 1 0 0,0-1-1 0 0,1 1 1 0 0,-1 0-1 0 0,0 0 1 0 0,0-1-1 0 0,-1 1 1 0 0,1 0-1 0 0,-1 0 1 0 0,1 0-1 0 0,-1 0 1 0 0,0 0-1 0 0,0 0 1 0 0,0 0-1 0 0,-1 0 1 0 0,1 0-1 0 0,-1 0 1 0 0,1-1-1 0 0,-1 1 1 0 0,0 0-1 0 0,0 0 1 0 0,0-1-1 0 0,-1 1 1 0 0,1 0-1 0 0,0-1 1 0 0,-1 1-1 0 0,0-1 1 0 0,0 0-1 0 0,0 1 1 0 0,0-1-1 0 0,0 0 1 0 0,-1 0-20 0 0,-5 5-58 0 0,-7 5-104 0 0,5-5-4208 0 0,9-7-1773 0 0</inkml:trace>
  <inkml:trace contextRef="#ctx0" brushRef="#br0" timeOffset="6706.86">4251 2641 13417 0 0,'0'0'1178'0'0,"0"0"-931"0"0,-7 3-56 0 0,2-2-183 0 0,0 1 1 0 0,0 0-1 0 0,0 0 1 0 0,0 1-1 0 0,1-1 1 0 0,-1 1-1 0 0,1 0 0 0 0,0 1 1 0 0,0-1-1 0 0,0 1 1 0 0,0-1-1 0 0,1 1 1 0 0,-1 0-1 0 0,1 1 1 0 0,0-1-1 0 0,0 0 1 0 0,0 1-1 0 0,1 0 1 0 0,0 0-1 0 0,0-1 1 0 0,0 1-1 0 0,0 0 1 0 0,1 1-1 0 0,0-1 0 0 0,0 0 1 0 0,0 0-1 0 0,1 3-8 0 0,32 19-612 0 0,-3-20-3719 0 0,-11-6-2075 0 0</inkml:trace>
  <inkml:trace contextRef="#ctx0" brushRef="#br0" timeOffset="22378.63">9224 2427 11657 0 0,'0'0'687'0'0,"1"8"-623"0"0,14 301 2329 0 0,-16-314-2443 0 0,0-1 0 0 0,-1 1 0 0 0,0 0-1 0 0,0 0 1 0 0,0 0 0 0 0,0 0 0 0 0,-1 0-1 0 0,0 1 1 0 0,0-1 0 0 0,0 1 0 0 0,0-1-1 0 0,-1 1 1 0 0,0 0 0 0 0,0 1 0 0 0,0-1-1 0 0,0 1 1 0 0,0 0 0 0 0,-1 0 0 0 0,0 0-1 0 0,1 0 1 0 0,-1 1 0 0 0,0 0 0 0 0,0 0-1 0 0,0 0 1 0 0,-6-1 50 0 0,8 5 46 0 0,0 0 1 0 0,0 0-1 0 0,1 0 0 0 0,-1 0 0 0 0,0 1 0 0 0,1-1 0 0 0,-1 1 0 0 0,1 0 0 0 0,0 0 1 0 0,0-1-1 0 0,0 2 0 0 0,0-1 0 0 0,0 0 0 0 0,1 0 0 0 0,-1 0 0 0 0,1 1 1 0 0,0-1-1 0 0,0 1 0 0 0,0-1 0 0 0,1 1 0 0 0,-1-1 0 0 0,1 1 0 0 0,0-1 1 0 0,0 1-1 0 0,0-1 0 0 0,0 1 0 0 0,1 0 0 0 0,0-1 0 0 0,-1 1 0 0 0,1-1 0 0 0,0 1 1 0 0,1-1-1 0 0,-1 0 0 0 0,1 0 0 0 0,0 3-46 0 0,44 24 381 0 0,-28-26-2715 0 0,0-3-3681 0 0,-3-3-1177 0 0</inkml:trace>
  <inkml:trace contextRef="#ctx0" brushRef="#br0" timeOffset="22658.71">9399 2670 13181 0 0,'0'0'1242'0'0,"0"0"-956"0"0,0 0-190 0 0,0 0 14 0 0,0 0 153 0 0,0 0-46 0 0,0 0-97 0 0,0 0-142 0 0,3-5-209 0 0,-2 4 198 0 0,0-1-1 0 0,0 1 1 0 0,0-1 0 0 0,0 1-1 0 0,0 0 1 0 0,0 0 0 0 0,1 0-1 0 0,-1 0 1 0 0,1 0 0 0 0,-1 0 0 0 0,1 0-1 0 0,-1 0 1 0 0,1 1 0 0 0,-1-1-1 0 0,1 0 1 0 0,0 1 0 0 0,-1-1-1 0 0,1 1 1 0 0,0 0 0 0 0,-1 0-1 0 0,1 0 1 0 0,0-1 0 0 0,0 2-1 0 0,-1-1 1 0 0,1 0 0 0 0,0 0-1 0 0,-1 0 1 0 0,1 1 0 0 0,0-1-1 0 0,-1 1 1 0 0,1-1 0 0 0,0 1-1 0 0,-1 0 1 0 0,1 0 0 0 0,-1 0-1 0 0,1-1 1 0 0,-1 2 0 0 0,0-1 0 0 0,1 0-1 0 0,-1 0 1 0 0,0 0 0 0 0,0 0-1 0 0,0 1 1 0 0,0-1 0 0 0,0 1 33 0 0,2-2 17 0 0,0 1 0 0 0,0 0 0 0 0,-1 0 0 0 0,1 0 0 0 0,-1 1 0 0 0,1-1 0 0 0,-1 0 0 0 0,1 1 1 0 0,-1 0-1 0 0,0-1 0 0 0,0 1 0 0 0,0 0 0 0 0,0 0 0 0 0,0 1 0 0 0,0-1 0 0 0,0 0 0 0 0,-1 0 1 0 0,1 1-1 0 0,-1-1 0 0 0,0 1 0 0 0,0-1 0 0 0,0 1 0 0 0,0 0 0 0 0,0 0 0 0 0,0-1 0 0 0,-1 1 1 0 0,1 0-1 0 0,-1 0 0 0 0,0 0 0 0 0,0-1 0 0 0,0 1 0 0 0,0 0 0 0 0,0 0 0 0 0,-1 0 0 0 0,1 0 0 0 0,-1-1 1 0 0,0 1-1 0 0,0 0 0 0 0,0-1 0 0 0,0 1 0 0 0,0 0 0 0 0,-1-1 0 0 0,1 0 0 0 0,-1 1 0 0 0,1-1 1 0 0,-1 0-1 0 0,0 0 0 0 0,0 0 0 0 0,0 0 0 0 0,-2 1-17 0 0,-52 14 118 0 0,32-17-4050 0 0,20-2-497 0 0,3-4-1438 0 0</inkml:trace>
  <inkml:trace contextRef="#ctx0" brushRef="#br0" timeOffset="22907.56">9631 2688 5196 0 0,'0'0'5797'0'0,"0"0"-4201"0"0,0 0-1183 0 0,-7 3 228 0 0,3-2-536 0 0,-70 40 769 0 0,72-40-880 0 0,1 0-1 0 0,-1 1 1 0 0,1-1-1 0 0,0 0 1 0 0,-1 0-1 0 0,1 1 1 0 0,0-1-1 0 0,0 0 1 0 0,0 1-1 0 0,0-1 1 0 0,0 1-1 0 0,0 0 1 0 0,0-1-1 0 0,0 1 1 0 0,1 0-1 0 0,-1 0 1 0 0,1-1-1 0 0,-1 1 1 0 0,1 0-1 0 0,0 0 1 0 0,0 0-1 0 0,0-1 1 0 0,0 1-1 0 0,0 0 1 0 0,0 0-1 0 0,0 0 1 0 0,0-1 0 0 0,1 1-1 0 0,-1 0 1 0 0,1 0-1 0 0,-1-1 1 0 0,1 1-1 0 0,0 0 1 0 0,0-1-1 0 0,0 1 1 0 0,0 0-1 0 0,0-1 1 0 0,0 1-1 0 0,0-1 1 0 0,0 0-1 0 0,1 1 1 0 0,-1-1-1 0 0,0 0 1 0 0,1 0-1 0 0,-1 0 1 0 0,1 0-1 0 0,-1 0 1 0 0,2 0 6 0 0,35 24-3353 0 0,-21-16-1208 0 0</inkml:trace>
  <inkml:trace contextRef="#ctx0" brushRef="#br0" timeOffset="21041.74">8143 2512 5412 0 0,'0'0'4472'0'0,"0"0"-3198"0"0,0 0-1098 0 0,0 0-134 0 0,0 0 32 0 0,0 0-9 0 0,8 0 20 0 0,1 1 18 0 0,0 1 1 0 0,0-1 0 0 0,0 2 0 0 0,0-1-1 0 0,0 1 1 0 0,-1 1 0 0 0,1-1-1 0 0,-1 1 1 0 0,0 1 0 0 0,0 0-1 0 0,0 0 1 0 0,-1 0 0 0 0,0 1-1 0 0,0 0 1 0 0,0 1 0 0 0,-1-1 0 0 0,5 7-104 0 0,-11-11 0 0 0,-1 1 1 0 0,1-1-1 0 0,0 1 1 0 0,-1-1 0 0 0,1 1-1 0 0,-1-1 1 0 0,0 1 0 0 0,0-1-1 0 0,0 0 1 0 0,0 1 0 0 0,0-1-1 0 0,-1 0 1 0 0,1 0-1 0 0,-1 0 1 0 0,1 0 0 0 0,-1 0-1 0 0,0 0 1 0 0,0 0 0 0 0,0-1-1 0 0,0 1 1 0 0,0-1 0 0 0,0 1-1 0 0,0-1 1 0 0,0 0-1 0 0,0 1 1 0 0,-1-1 0 0 0,1-1-1 0 0,-1 1 1 0 0,1 0 0 0 0,-1 0-1 0 0,1-1 1 0 0,-1 0 0 0 0,1 1-1 0 0,-1-1 1 0 0,1 0 0 0 0,-1 0-1 0 0,1 0 1 0 0,-1-1-1 0 0,1 1 1 0 0,-1-1 0 0 0,1 1-1 0 0,-1-1 1 0 0,1 0 0 0 0,-1 0-1 0 0,1 0 1 0 0,-1 0-1 0 0,27 7-672 0 0,-21-6 699 0 0,-1 0 0 0 0,1 0 0 0 0,0 0 1 0 0,0 1-1 0 0,0-1 0 0 0,-1 1 0 0 0,1 0 0 0 0,0-1 1 0 0,0 1-1 0 0,-1 1 0 0 0,1-1 0 0 0,-1 0 0 0 0,1 0 1 0 0,-1 1-1 0 0,0 0 0 0 0,1-1 0 0 0,-1 1 0 0 0,0 0 1 0 0,0 0-1 0 0,0 0 0 0 0,0 0 0 0 0,-1 0 0 0 0,1 1 1 0 0,0-1-1 0 0,-1 1 0 0 0,0-1 0 0 0,0 1 0 0 0,1-1 1 0 0,-2 1-1 0 0,1 0 0 0 0,0-1 0 0 0,0 1 0 0 0,-1 0 1 0 0,1 0-28 0 0,-4 0 65 0 0,0 0 1 0 0,-1 0 0 0 0,1 0 0 0 0,0 0-1 0 0,-1 0 1 0 0,0-1 0 0 0,1 0 0 0 0,-1 1-1 0 0,0-1 1 0 0,0-1 0 0 0,0 1 0 0 0,-1-1-1 0 0,1 1 1 0 0,0-1 0 0 0,-1-1 0 0 0,1 1-1 0 0,0 0 1 0 0,-1-1 0 0 0,1 0 0 0 0,-1 0 0 0 0,1 0-1 0 0,0-1 1 0 0,-1 0 0 0 0,1 1 0 0 0,0-2-1 0 0,-1 1 1 0 0,0-1-66 0 0,-8-4-1247 0 0,7-2-4524 0 0,6-1-2299 0 0</inkml:trace>
  <inkml:trace contextRef="#ctx0" brushRef="#br0" timeOffset="21320.88">8422 2572 13965 0 0,'0'0'1408'0'0,"0"0"-1240"0"0,0 0-222 0 0,0 0-36 0 0,0 0-62 0 0,0 0-168 0 0,6 0-146 0 0,2 2 444 0 0,0 0-1 0 0,-1 0 0 0 0,0 0 0 0 0,1 1 1 0 0,-1 0-1 0 0,0 1 0 0 0,0-1 0 0 0,-1 2 1 0 0,1-1-1 0 0,-1 0 0 0 0,0 1 0 0 0,0 1 1 0 0,0-1-1 0 0,-1 1 0 0 0,0-1 0 0 0,2 4 23 0 0,-6-8 23 0 0,1 0 0 0 0,-1 0 0 0 0,0 0 0 0 0,0 1 0 0 0,0-1 0 0 0,0 0-1 0 0,0 0 1 0 0,0 1 0 0 0,-1-1 0 0 0,1 1 0 0 0,0-1 0 0 0,-1 1 0 0 0,1-1 0 0 0,-1 1-1 0 0,1-1 1 0 0,-1 1 0 0 0,0 0 0 0 0,0-1 0 0 0,1 1 0 0 0,-1-1 0 0 0,0 1 0 0 0,-1 0-1 0 0,1-1 1 0 0,0 1 0 0 0,0-1 0 0 0,-1 1 0 0 0,1-1 0 0 0,-1 1 0 0 0,1-1 0 0 0,-1 1-1 0 0,0-1 1 0 0,1 1 0 0 0,-1-1 0 0 0,0 1 0 0 0,0-1 0 0 0,0 0 0 0 0,0 0 0 0 0,0 0 0 0 0,0 1-1 0 0,-1-1 1 0 0,1 0 0 0 0,0 0 0 0 0,0-1 0 0 0,-1 1 0 0 0,1 0 0 0 0,-1 0 0 0 0,1-1-1 0 0,-1 1 1 0 0,1 0 0 0 0,-1-1 0 0 0,1 0 0 0 0,-1 1 0 0 0,1-1 0 0 0,-1 0 0 0 0,0 0-23 0 0,-94 14-2247 0 0,92-15-1118 0 0,3 0-2785 0 0</inkml:trace>
  <inkml:trace contextRef="#ctx0" brushRef="#br0" timeOffset="21582.06">8589 2599 4972 0 0,'0'0'5838'0'0,"0"0"-4381"0"0,0 0-1516 0 0,0 0 575 0 0,-4 6 121 0 0,-58 83 929 0 0,63-86-1589 0 0,0 0-1 0 0,1 1 0 0 0,-1-1 0 0 0,1 0 0 0 0,0 0 0 0 0,0 0 1 0 0,0-1-1 0 0,0 1 0 0 0,1 0 0 0 0,-1-1 0 0 0,1 1 0 0 0,0-1 0 0 0,-1 0 1 0 0,1 0-1 0 0,0 0 0 0 0,0 0 0 0 0,1-1 0 0 0,-1 1 0 0 0,0-1 1 0 0,0 0-1 0 0,1 0 0 0 0,-1 0 0 0 0,1 0 0 0 0,-1 0 0 0 0,1-1 1 0 0,-1 0-1 0 0,1 1 0 0 0,-1-1 0 0 0,3-1 24 0 0,-2 2-130 0 0,82 12-2597 0 0,-29-15-3972 0 0,-35-6 2327 0 0</inkml:trace>
  <inkml:trace contextRef="#ctx0" brushRef="#br0" timeOffset="21927.38">8765 2433 10757 0 0,'0'0'1349'0'0,"0"0"-941"0"0,0 0-222 0 0,0 0 243 0 0,0 0-1 0 0,0 0-197 0 0,0 0-453 0 0,6 0-121 0 0,-4 0 346 0 0,0 0 0 0 0,0 0-1 0 0,0 0 1 0 0,0 0 0 0 0,0 1 0 0 0,-1-1-1 0 0,1 0 1 0 0,0 1 0 0 0,0 0 0 0 0,0-1-1 0 0,0 1 1 0 0,-1 0 0 0 0,1 0-1 0 0,0 0 1 0 0,-1 0 0 0 0,1 0 0 0 0,-1 0-1 0 0,1 1 1 0 0,-1-1 0 0 0,1 0 0 0 0,-1 1-1 0 0,0-1 1 0 0,0 1 0 0 0,0 0 0 0 0,0-1-1 0 0,0 1 1 0 0,0 0 0 0 0,0-1-1 0 0,-1 1 1 0 0,1 0 0 0 0,0 0 0 0 0,-1 0-1 0 0,0 0 1 0 0,1 0 0 0 0,-1 0 0 0 0,0 0-1 0 0,0 0 1 0 0,0-1 0 0 0,0 1 0 0 0,0 0-1 0 0,-1 0 1 0 0,1 0 0 0 0,-1 0-1 0 0,1 0 1 0 0,-1 0 0 0 0,1-1 0 0 0,-1 1-1 0 0,0 0 1 0 0,0 0 0 0 0,0 0-3 0 0,-45 72 118 0 0,117-59 1101 0 0,-62-14-1611 0 0,28 3-311 0 0,-14 3-6647 0 0,-23-7 3546 0 0</inkml:trace>
  <inkml:trace contextRef="#ctx0" brushRef="#br0" timeOffset="27422.33">9728 2440 3980 0 0,'0'0'6324'0'0,"0"0"-5816"0"0,-1 8-1060 0 0,0 276 3047 0 0,9-119-1177 0 0,10-17-763 0 0,-20-146-549 0 0,1 0-1 0 0,-1 0 1 0 0,1 0 0 0 0,-1 0-1 0 0,0 0 1 0 0,0 0 0 0 0,0-1-1 0 0,0 1 1 0 0,0-1 0 0 0,0 1-1 0 0,0-1 1 0 0,-1 0-1 0 0,1 0 1 0 0,0 0 0 0 0,-1 0-1 0 0,1 0 1 0 0,-1 0 0 0 0,1-1-1 0 0,-1 1 1 0 0,0-1 0 0 0,1 0-1 0 0,-1 1 1 0 0,1-1 0 0 0,-1 0-1 0 0,0-1 1 0 0,1 1 0 0 0,-1 0-1 0 0,1-1 1 0 0,-1 0 0 0 0,1 1-1 0 0,-1-1 1 0 0,1 0-1 0 0,-1 0 1 0 0,1-1 0 0 0,0 1-1 0 0,0 0 1 0 0,-1-1 0 0 0,1 0-6 0 0,-14-1-98 0 0,-624-27-629 0 0,517 10-5043 0 0,99 13 1630 0 0</inkml:trace>
  <inkml:trace contextRef="#ctx0" brushRef="#br1" timeOffset="-23233.12">14700 174 5897 0 0,'0'0'327'0'0,"0"0"-506"0"0,0 0 339 0 0,0 0 160 0 0,0 0-33 0 0,0 0-92 0 0,-6 0-66 0 0,-121 19 4784 0 0,-931-38-1761 0 0,-236-2-2880 0 0,-1088 9-380 0 0,908-15 206 0 0,-809-19 573 0 0,-945-21 589 0 0,619 126-317 0 0,2371-63-968 0 0,237 4-93 0 0,1 0 19 0 0,0 0 6 0 0,0 0-11 0 0,23 19-286 0 0,-1-15-4534 0 0,-2-7-3028 0 0</inkml:trace>
  <inkml:trace contextRef="#ctx0" brushRef="#br1" timeOffset="-12979.52">4140 1098 2480 0 0,'0'0'7559'0'0,"0"0"-5433"0"0,0 0-2121 0 0,7 2-138 0 0,-1-2 211 0 0,-1 1 0 0 0,1 0 0 0 0,-1 0 0 0 0,1 1 0 0 0,-1-1 0 0 0,0 1 0 0 0,0 0 0 0 0,0 1 0 0 0,0-1 0 0 0,0 1 0 0 0,0 0 0 0 0,-1 0 0 0 0,1 1 0 0 0,-1-1 0 0 0,0 1-1 0 0,0 0 1 0 0,0 0 0 0 0,-1 1 0 0 0,1-1 0 0 0,-1 1 0 0 0,0-1 0 0 0,0 1 0 0 0,-1 0 0 0 0,1 0 0 0 0,-1 0 0 0 0,0 1 0 0 0,-1-1 0 0 0,1 0 0 0 0,0 6-78 0 0,-55 23 998 0 0,11-32-5460 0 0,36-4 1017 0 0,5-3-1844 0 0</inkml:trace>
  <inkml:trace contextRef="#ctx0" brushRef="#br1" timeOffset="-12701.79">4342 1126 10665 0 0,'0'0'741'0'0,"0"0"-163"0"0,-3 7 227 0 0,-5 9-257 0 0,5-12-428 0 0,-1 0 0 0 0,1 1-1 0 0,0 0 1 0 0,1-1-1 0 0,-1 1 1 0 0,1 0 0 0 0,0 0-1 0 0,0 1 1 0 0,1-1 0 0 0,-1 0-1 0 0,1 0 1 0 0,0 1 0 0 0,1-1-1 0 0,-1 1 1 0 0,1-1 0 0 0,0 1-1 0 0,1-1 1 0 0,-1 1 0 0 0,1-1-1 0 0,0 0 1 0 0,0 1 0 0 0,1-1-1 0 0,-1 0 1 0 0,1 0 0 0 0,1 0-1 0 0,0 2-119 0 0,42 29-1021 0 0,-11-21-7196 0 0,-19-14 1007 0 0</inkml:trace>
  <inkml:trace contextRef="#ctx0" brushRef="#br1" timeOffset="-13661.86">3587 801 6673 0 0,'0'0'4663'0'0,"0"0"-3612"0"0,0 0-1079 0 0,7 1 131 0 0,-4 0-61 0 0,0-1 0 0 0,-1 1 0 0 0,1 0 0 0 0,0 0 0 0 0,0 0 0 0 0,-1 0 0 0 0,1 0 0 0 0,0 0 0 0 0,-1 1 0 0 0,1-1 0 0 0,-1 1 0 0 0,0 0 0 0 0,1 0 0 0 0,-1 0 0 0 0,0 0 0 0 0,0 0 0 0 0,0 0-1 0 0,-1 0 1 0 0,1 1 0 0 0,0-1 0 0 0,-1 1 0 0 0,0-1 0 0 0,1 1 0 0 0,-1 0 0 0 0,0 0 0 0 0,0-1 0 0 0,-1 1 0 0 0,1 0 0 0 0,0 0 0 0 0,-1 0 0 0 0,0 0 0 0 0,0 0 0 0 0,0-1 0 0 0,0 4-42 0 0,-30 15 50 0 0,41-9-598 0 0,-5-11 671 0 0,0 2 0 0 0,-1-1-1 0 0,1 1 1 0 0,-1-1 0 0 0,1 1 0 0 0,-1 1-1 0 0,0-1 1 0 0,0 1 0 0 0,-1 0 0 0 0,1 0-1 0 0,-1 1 1 0 0,1-1 0 0 0,-2 1 0 0 0,1 0-1 0 0,0 0 1 0 0,-1 0 0 0 0,0 0 0 0 0,0 1-1 0 0,2 4-122 0 0,-7-7 65 0 0,0-1-1 0 0,0 0 1 0 0,0 1 0 0 0,0-1-1 0 0,0 0 1 0 0,0 0-1 0 0,0 0 1 0 0,-1-1-1 0 0,1 1 1 0 0,-1 0-1 0 0,1-1 1 0 0,-1 0-1 0 0,0 0 1 0 0,0 1-1 0 0,1-2 1 0 0,-1 1-1 0 0,0 0 1 0 0,0 0-1 0 0,0-1 1 0 0,0 0-1 0 0,0 1 1 0 0,0-1-1 0 0,0 0 1 0 0,0-1-1 0 0,0 1 1 0 0,0 0-1 0 0,0-1 1 0 0,1 0-1 0 0,-1 0 1 0 0,0 0-65 0 0,-35-7-1553 0 0,14-3-2694 0 0,15 6-1151 0 0</inkml:trace>
  <inkml:trace contextRef="#ctx0" brushRef="#br1" timeOffset="-13257.58">4002 942 4956 0 0,'0'0'6910'0'0,"1"6"-5282"0"0,-8 166 1998 0 0,0-133-3513 0 0,6-17-8 0 0,-7-28-3478 0 0,-29-35 1237 0 0,34 39 2246 0 0,0 1-1 0 0,-1 0 1 0 0,1 0-1 0 0,-1 1 1 0 0,1-1 0 0 0,-1 1-1 0 0,0-1 1 0 0,1 1-1 0 0,-1 0 1 0 0,1 0-1 0 0,-1 1 1 0 0,1-1-1 0 0,-1 1 1 0 0,1 0 0 0 0,-1 0-1 0 0,1 0 1 0 0,-1 0-1 0 0,1 1 1 0 0,0-1-1 0 0,0 1 1 0 0,0 0-1 0 0,0 0 1 0 0,0 0 0 0 0,0 0-1 0 0,0 0 1 0 0,0 1-1 0 0,1-1 1 0 0,0 1-1 0 0,-1 0 1 0 0,1 0-1 0 0,0 0-109 0 0,1-2 15 0 0,0 0-1 0 0,-1 0 1 0 0,1 0-1 0 0,0 0 1 0 0,0 0-1 0 0,0 0 1 0 0,0 0-1 0 0,1 1 1 0 0,-1-1 0 0 0,0 0-1 0 0,0 1 1 0 0,1-1-1 0 0,-1 0 1 0 0,1 1-1 0 0,-1-1 1 0 0,1 1-1 0 0,0-1 1 0 0,-1 1-1 0 0,1-1 1 0 0,0 1-1 0 0,0-1 1 0 0,0 1-1 0 0,0-1 1 0 0,0 1-1 0 0,0-1 1 0 0,1 1-1 0 0,-1-1 1 0 0,1 1-1 0 0,-1-1 1 0 0,1 1-1 0 0,-1-1 1 0 0,1 0-1 0 0,0 1 1 0 0,-1-1-1 0 0,1 0 1 0 0,0 0-1 0 0,0 1 1 0 0,0-1-1 0 0,0 0 1 0 0,0 0-1 0 0,0 0 1 0 0,0 0-1 0 0,1 0 1 0 0,-1 0-1 0 0,0-1 1 0 0,0 1-1 0 0,1 0 1 0 0,-1 0-1 0 0,1-1 1 0 0,-1 1-1 0 0,1-1 1 0 0,-1 0-1 0 0,0 1 1 0 0,1-1-1 0 0,-1 0 1 0 0,1 0-1 0 0,0 0 1 0 0,-1 0 0 0 0,1 0-15 0 0,97 5-2428 0 0,-86-10-286 0 0,-2-1-2145 0 0</inkml:trace>
  <inkml:trace contextRef="#ctx0" brushRef="#br0" timeOffset="-8322.42">2472 1620 1356 0 0,'0'0'7597'0'0,"0"0"-5137"0"0,0 0-1608 0 0,0 0-204 0 0,0 0-167 0 0,0 0-167 0 0,0 0-104 0 0,0 0-95 0 0,0 0-18 0 0,-4 8 84 0 0,-21 94 842 0 0,24-99-979 0 0,1 0 0 0 0,0 0-1 0 0,0 0 1 0 0,0 0 0 0 0,1 0 0 0 0,-1-1 0 0 0,1 1 0 0 0,-1 0 0 0 0,1 0 0 0 0,0 0 0 0 0,0 0 0 0 0,0 0 0 0 0,1-1 0 0 0,-1 1 0 0 0,1 0-1 0 0,-1-1 1 0 0,1 1 0 0 0,0-1 0 0 0,0 0 0 0 0,0 0 0 0 0,0 0 0 0 0,0 0 0 0 0,1 0 0 0 0,-1 0 0 0 0,1 0 0 0 0,-1-1 0 0 0,1 1 0 0 0,-1-1-1 0 0,1 0 1 0 0,0 0 0 0 0,0 0 0 0 0,0 0 0 0 0,0 0 0 0 0,0 0 0 0 0,0-1 0 0 0,2 1-44 0 0,1-1 32 0 0,-1 0 0 0 0,0 0 1 0 0,1 0-1 0 0,-1-1 0 0 0,0 0 0 0 0,1 0 1 0 0,-1 0-1 0 0,0 0 0 0 0,0-1 0 0 0,0 0 1 0 0,0 0-1 0 0,0 0 0 0 0,0-1 0 0 0,-1 0 1 0 0,1 1-1 0 0,-1-2 0 0 0,0 1 0 0 0,0 0 1 0 0,0-1-1 0 0,0 0 0 0 0,0 0 0 0 0,-1 0 0 0 0,0 0 1 0 0,0-1-1 0 0,0 1 0 0 0,0-1 0 0 0,-1 0 1 0 0,0 0-1 0 0,0 0 0 0 0,0 0 0 0 0,0 0 1 0 0,-1 0-1 0 0,0 0 0 0 0,0-1 0 0 0,0 1 1 0 0,-1-2-33 0 0,35 91 27 0 0,-12-50-175 0 0,0-18-2953 0 0,-4-11-2228 0 0</inkml:trace>
  <inkml:trace contextRef="#ctx0" brushRef="#br1" timeOffset="-15145.85">2352 856 1800 0 0,'0'0'6598'0'0,"0"0"-4314"0"0,0 0-1965 0 0,7-2-392 0 0,-4 0 124 0 0,1 1 0 0 0,0 0-1 0 0,0 0 1 0 0,-1 0 0 0 0,1 0-1 0 0,0 0 1 0 0,0 1 0 0 0,0 0-1 0 0,0 0 1 0 0,0 0 0 0 0,0 0-1 0 0,0 0 1 0 0,0 1 0 0 0,0 0-1 0 0,-1 0 1 0 0,1 0 0 0 0,0 0-1 0 0,0 1 1 0 0,-1-1 0 0 0,1 1-1 0 0,-1 0 1 0 0,1 0 0 0 0,-1 0-1 0 0,0 1 1 0 0,0-1 0 0 0,0 1-1 0 0,1 0-50 0 0,-57 11 138 0 0,108 20 523 0 0,-54-34-599 0 0,1 0 0 0 0,-1 0 0 0 0,0 0 0 0 0,1 0 0 0 0,-1 0 0 0 0,0 1 1 0 0,1-1-1 0 0,-1 1 0 0 0,0-1 0 0 0,1 1 0 0 0,-1-1 0 0 0,0 1 0 0 0,0 0 0 0 0,1-1 1 0 0,-1 1-1 0 0,0 0 0 0 0,0 0 0 0 0,0 0 0 0 0,0 0 0 0 0,0 0 0 0 0,0 0 1 0 0,0 0-1 0 0,-1 0 0 0 0,1 1 0 0 0,0-1 0 0 0,-1 0 0 0 0,1 0 0 0 0,0 1 1 0 0,-1-1-1 0 0,0 0 0 0 0,1 1 0 0 0,-1-1 0 0 0,0 0 0 0 0,0 1 0 0 0,1-1 1 0 0,-1 1-1 0 0,0-1 0 0 0,-1 0 0 0 0,1 1 0 0 0,0-1 0 0 0,0 1 0 0 0,0-1 0 0 0,-1 0 1 0 0,1 1-1 0 0,-1-1 0 0 0,1 0 0 0 0,-1 1 0 0 0,0-1 0 0 0,1 0 0 0 0,-1 0 1 0 0,0 0-1 0 0,0 0 0 0 0,0 0 0 0 0,0 0 0 0 0,0 0 0 0 0,0 0 0 0 0,0 0 1 0 0,0 0-1 0 0,0 0 0 0 0,0 0 0 0 0,-1-1 0 0 0,1 1 0 0 0,0 0 0 0 0,0-1 1 0 0,-1 1-1 0 0,1-1 0 0 0,0 0 0 0 0,-1 1 0 0 0,1-1 0 0 0,-1 0-62 0 0,-54 9-21 0 0,20-12-5689 0 0,30 2 230 0 0</inkml:trace>
  <inkml:trace contextRef="#ctx0" brushRef="#br1" timeOffset="-14459.87">3006 935 2844 0 0,'0'0'5885'0'0,"0"0"-4801"0"0,0 0-1193 0 0,0 0 17 0 0,6-1-6 0 0,76 11 460 0 0,-79-9-217 0 0,0 0 0 0 0,0 0 0 0 0,0 1 0 0 0,-1 0 1 0 0,1-1-1 0 0,0 1 0 0 0,-1 0 0 0 0,0 0 0 0 0,1 0 0 0 0,-1 1 1 0 0,0-1-1 0 0,0 1 0 0 0,0-1 0 0 0,0 1 0 0 0,-1-1 0 0 0,1 1 0 0 0,-1 0 1 0 0,0 0-1 0 0,1 0 0 0 0,-1 0 0 0 0,0 0 0 0 0,-1 0 0 0 0,1 0 1 0 0,-1 0-1 0 0,1 0 0 0 0,-1 4-145 0 0,-33 137 3711 0 0,32-129-4311 0 0,12-8-5221 0 0,-5-7 870 0 0</inkml:trace>
  <inkml:trace contextRef="#ctx0" brushRef="#br1" timeOffset="-14207.41">3221 1104 5320 0 0,'0'0'8841'0'0,"0"0"-7993"0"0,0 0-776 0 0,0 0 108 0 0,-43-10 320 0 0,23 7-124 0 0,0 0-232 0 0,1 0-84 0 0,-2 1-60 0 0,1 0-732 0 0,-1 0-368 0 0,5 1-476 0 0,7 1-1588 0 0,5-3-3405 0 0</inkml:trace>
  <inkml:trace contextRef="#ctx0" brushRef="#br1" timeOffset="-13957.55">3351 908 3268 0 0,'0'0'6672'0'0,"0"0"-4701"0"0,6 6-1798 0 0,3 0 4 0 0,-2 1 1 0 0,1 0-1 0 0,-1 0 1 0 0,0 1 0 0 0,0 0-1 0 0,-1 0 1 0 0,0 0-1 0 0,-1 1 1 0 0,0 0-1 0 0,0 0 1 0 0,-1 0-1 0 0,0 0 1 0 0,0 1-1 0 0,-1 0 1 0 0,0 0 0 0 0,-1 0-1 0 0,-1 0 1 0 0,1 0-1 0 0,-1 0 1 0 0,-1 0-1 0 0,0 1 1 0 0,0-1-1 0 0,-1 0 1 0 0,-1 0 0 0 0,1 0-1 0 0,-2 0 1 0 0,1 0-1 0 0,-1 0 1 0 0,-1 0-1 0 0,-3 6-177 0 0,-55 59-729 0 0,27-58-7271 0 0,26-17 939 0 0</inkml:trace>
  <inkml:trace contextRef="#ctx0" brushRef="#br1" timeOffset="-14959.33">2807 1116 5853 0 0,'0'0'7344'0'0,"0"0"-7036"0"0,0 0-144 0 0,0 0-164 0 0,0 0 648 0 0,-39 8-80 0 0,18-8-128 0 0,-1-1-172 0 0,-4-2-268 0 0,2 2-16 0 0,0-2-712 0 0,2 0-288 0 0,5-2-540 0 0,5 1-2448 0 0,2-7-3369 0 0</inkml:trace>
  <inkml:trace contextRef="#ctx0" brushRef="#br1" timeOffset="-14711.65">2777 1057 3604 0 0,'0'0'8341'0'0,"0"0"-7189"0"0,0 0-836 0 0,21 44 320 0 0,-21-31 364 0 0,0-2-120 0 0,-4-1-235 0 0,0 1-173 0 0,-2-1-212 0 0,-2 0-108 0 0,1 0-56 0 0,-1-4-96 0 0,3 0-320 0 0,1 0-773 0 0,3-3-783 0 0,-2-2-2656 0 0,6-5-3501 0 0</inkml:trace>
  <inkml:trace contextRef="#ctx0" brushRef="#br1" timeOffset="-15721.75">1977 984 992 0 0,'0'0'9007'0'0,"0"0"-6458"0"0,0 0-2638 0 0,0 0-53 0 0,0 0 65 0 0,7-2-41 0 0,-2 0 162 0 0,1 1-1 0 0,0 0 0 0 0,0 0 0 0 0,-1 1 0 0 0,1 0 1 0 0,0 0-1 0 0,0 0 0 0 0,-1 1 0 0 0,1-1 0 0 0,0 1 0 0 0,-1 1 1 0 0,1-1-1 0 0,-1 1 0 0 0,1 0 0 0 0,-1 0 0 0 0,0 1 1 0 0,0 0-1 0 0,0-1 0 0 0,0 2 0 0 0,0-1 0 0 0,0 0 1 0 0,1 3-44 0 0,-4-4 45 0 0,0-1 0 0 0,0 0 0 0 0,-1 1 0 0 0,1-1 1 0 0,-1 1-1 0 0,1 0 0 0 0,-1 0 0 0 0,0-1 1 0 0,0 1-1 0 0,1 0 0 0 0,-1 0 0 0 0,-1 0 0 0 0,1 0 1 0 0,0 0-1 0 0,0 0 0 0 0,-1 0 0 0 0,1 0 1 0 0,-1 1-1 0 0,0-1 0 0 0,1 0 0 0 0,-1 0 1 0 0,0 0-1 0 0,0 1 0 0 0,-1-1 0 0 0,1 0 0 0 0,0 0 1 0 0,-1 0-1 0 0,1 0 0 0 0,-1 0 0 0 0,0 1 1 0 0,0-1-1 0 0,1 0 0 0 0,-2 0 0 0 0,1-1 0 0 0,0 1 1 0 0,0 0-1 0 0,0 0 0 0 0,-1-1 0 0 0,1 1 1 0 0,-1 0-1 0 0,1-1 0 0 0,-1 1 0 0 0,0-1 0 0 0,0 0 1 0 0,0 1-46 0 0,-42 16-5563 0 0,34-18-366 0 0</inkml:trace>
  <inkml:trace contextRef="#ctx0" brushRef="#br1" timeOffset="-15519.76">2180 976 9745 0 0,'0'0'2627'0'0,"0"0"-1615"0"0,0 0-881 0 0,0 0 96 0 0,-1 6 146 0 0,-2 11-117 0 0,1-10-236 0 0,0 0-1 0 0,0 1 1 0 0,1-1 0 0 0,0 0-1 0 0,0 0 1 0 0,0 1 0 0 0,1-1 0 0 0,0 0-1 0 0,1 1 1 0 0,0-1 0 0 0,0 0-1 0 0,0 0 1 0 0,1 1 0 0 0,0-1 0 0 0,3 6-20 0 0,8-7-1899 0 0,-3-7-4488 0 0,-2-2 6 0 0</inkml:trace>
  <inkml:trace contextRef="#ctx0" brushRef="#br0" timeOffset="-8743.95">3230 1386 1200 0 0,'0'0'1647'0'0,"0"0"2351"0"0,0 0-2052 0 0,0 0-1049 0 0,0 0-342 0 0,0 0-97 0 0,0 0-253 0 0,-29 27 1040 0 0,16-24-1147 0 0,0 0-1 0 0,0-1 0 0 0,0 0 1 0 0,0-1-1 0 0,0-1 0 0 0,-1 0 1 0 0,1 0-1 0 0,0-2 1 0 0,0 1-1 0 0,0-2 0 0 0,0 0 1 0 0,-6-2-98 0 0,-43-6 49 0 0,60 11-53 0 0,-2-2 7 0 0,-1 0 0 0 0,1 0 0 0 0,-1 0 0 0 0,0 1 0 0 0,0 0 0 0 0,1 0 0 0 0,-1 0 0 0 0,0 1 0 0 0,0-1 0 0 0,0 1 0 0 0,0 0 0 0 0,0 1 0 0 0,0-1 0 0 0,0 1 0 0 0,0 0 0 0 0,1 0 0 0 0,-1 1 0 0 0,0-1 0 0 0,1 1 0 0 0,-1 0 0 0 0,1 0-1 0 0,-1 1 1 0 0,1-1 0 0 0,0 1 0 0 0,0 0 0 0 0,0 0 0 0 0,0 0 0 0 0,1 1 0 0 0,-1-1 0 0 0,1 1 0 0 0,0 0 0 0 0,0 0 0 0 0,0 0 0 0 0,1 0 0 0 0,0 1 0 0 0,-1-1 0 0 0,1 1 0 0 0,0 2-3 0 0,-99-52 1249 0 0,-180 34-709 0 0,77 11-542 0 0,15-22 111 0 0,175-19-309 0 0,14 41-808 0 0,3 3-5207 0 0,6 2 908 0 0</inkml:trace>
  <inkml:trace contextRef="#ctx0" brushRef="#br0" timeOffset="15124.41">3878 1416 416 0 0,'0'0'108'0'0,"0"0"-298"0"0,-6-7 9 0 0,-35-84 3339 0 0,31 56-2023 0 0,5 21-1035 0 0,0 0-1 0 0,1 0 0 0 0,1 0 0 0 0,0-1 0 0 0,0 1 1 0 0,2-1-1 0 0,0 0 0 0 0,1 0 0 0 0,0 1 0 0 0,1-1 1 0 0,1 0-1 0 0,0 1 0 0 0,1-1 0 0 0,0 1 1 0 0,4-9-100 0 0,-5 16-46 0 0,0 1-1 0 0,1 0 1 0 0,0 0 0 0 0,0 0 0 0 0,0 0 0 0 0,0 1 0 0 0,1-1 0 0 0,0 1 0 0 0,0 0 0 0 0,0 0 0 0 0,1 0 0 0 0,0 1 0 0 0,0-1 0 0 0,0 1 0 0 0,0 0 0 0 0,1 1 0 0 0,-1-1 0 0 0,1 1 0 0 0,0 0 0 0 0,0 1 0 0 0,0-1 0 0 0,0 1 0 0 0,1 1 0 0 0,-1-1 0 0 0,1 1 0 0 0,-1 0 0 0 0,1 0 0 0 0,2 1 46 0 0,242-8-1019 0 0,-240 9 962 0 0,-1 1 1 0 0,1 0 0 0 0,0 1-1 0 0,-1 0 1 0 0,1 1-1 0 0,-1 0 1 0 0,0 1 0 0 0,0-1-1 0 0,-1 2 1 0 0,0 0-1 0 0,0 0 1 0 0,0 0 0 0 0,0 1-1 0 0,-1 1 1 0 0,0-1-1 0 0,-1 1 1 0 0,0 1-1 0 0,0-1 1 0 0,0 1 0 0 0,-1 0-1 0 0,3 8 57 0 0,1 6-177 0 0,0 1-1 0 0,-1 0 1 0 0,-2 1-1 0 0,0 0 0 0 0,-2 0 1 0 0,-1 0-1 0 0,-1 1 1 0 0,-1-1-1 0 0,-1 1 1 0 0,-1 0-1 0 0,-1 0 0 0 0,-3 11 178 0 0,0-17-311 0 0</inkml:trace>
  <inkml:trace contextRef="#ctx0" brushRef="#br0" timeOffset="15311.77">4197 1569 156 0 0,'0'0'536'0'0,"-47"-4"128"0"0,23-2-36 0 0,1 1-108 0 0,-1-3-116 0 0,-2-1-128 0 0,4-1-96 0 0,-2-2-88 0 0,1-2 0 0 0,-1-1 88 0 0,1-3-48 0 0,-1 1-128 0 0,3-2 0 0 0,0 1-4 0 0,4 1-584 0 0,3 0-108 0 0,5 1-40 0 0,2 6-260 0 0</inkml:trace>
  <inkml:trace contextRef="#ctx0" brushRef="#br1" timeOffset="-17552.09">599 590 1280 0 0,'0'0'1168'0'0,"0"0"84"0"0,0 0 1156 0 0,0 0-553 0 0,0 0-475 0 0,1-6-107 0 0,0 4-1201 0 0,-1 1 1 0 0,1 0-1 0 0,0 0 1 0 0,-1-1-1 0 0,1 1 1 0 0,-1-1 0 0 0,1 1-1 0 0,-1 0 1 0 0,0-1-1 0 0,1 1 1 0 0,-1-1-1 0 0,0 1 1 0 0,0-1-1 0 0,0 1 1 0 0,0-1-1 0 0,0 1 1 0 0,-1-1 0 0 0,1 1-1 0 0,0 0 1 0 0,-1-1-1 0 0,1 1 1 0 0,-1-1-1 0 0,1 1 1 0 0,-1 0-1 0 0,0-1 1 0 0,1 1 0 0 0,-1 0-1 0 0,0 0 1 0 0,0 0-1 0 0,0 0 1 0 0,0-1-1 0 0,0 1 1 0 0,0 0-1 0 0,0 1 1 0 0,0-1 0 0 0,-1 0-1 0 0,1 0 1 0 0,0 0-1 0 0,0 1 1 0 0,-1-1-1 0 0,1 1 1 0 0,-1-1-1 0 0,1 1 1 0 0,0-1 0 0 0,-1 1-1 0 0,1 0 1 0 0,-1 0-1 0 0,1 0 1 0 0,-1 0-1 0 0,1 0 1 0 0,-1 0-1 0 0,1 0 1 0 0,-1 0 0 0 0,1 0-1 0 0,0 1 1 0 0,-1-1-1 0 0,1 1 1 0 0,-1-1-1 0 0,1 1 1 0 0,0-1-1 0 0,-2 2-72 0 0,-5 8 67 0 0,-1 0 1 0 0,2 1-1 0 0,-1 0 0 0 0,1 1 0 0 0,1-1 0 0 0,0 2 0 0 0,1-1 0 0 0,0 0 0 0 0,1 1 0 0 0,0 0 0 0 0,1 0 0 0 0,0 0 0 0 0,1 0 1 0 0,1 1-1 0 0,0-1 0 0 0,1 0 0 0 0,0 1 0 0 0,1-1 0 0 0,1 0 0 0 0,0 1 0 0 0,2 3-67 0 0,29 132 983 0 0,-26-131-892 0 0,-1 0 0 0 0,-1 0 0 0 0,0 0 1 0 0,-2 1-1 0 0,0-1 0 0 0,-1 1 0 0 0,0 0 0 0 0,-2 0 1 0 0,0 0-1 0 0,-2 0 0 0 0,0 0 0 0 0,-1 0 0 0 0,-2 6-91 0 0,4-22 41 0 0,0 0 0 0 0,-1 0-1 0 0,1 1 1 0 0,-1-1 0 0 0,0 0-1 0 0,0-1 1 0 0,0 1 0 0 0,0 0-1 0 0,0-1 1 0 0,-1 1 0 0 0,1-1-1 0 0,-1 1 1 0 0,0-1 0 0 0,1 0-1 0 0,-1 0 1 0 0,0-1 0 0 0,0 1-1 0 0,0 0 1 0 0,-1-1 0 0 0,1 0-1 0 0,0 0 1 0 0,-1 0 0 0 0,1 0-1 0 0,0 0 1 0 0,-1-1 0 0 0,1 0-1 0 0,-1 1 1 0 0,1-1 0 0 0,-1 0-1 0 0,1-1 1 0 0,0 1 0 0 0,-1-1-1 0 0,1 1 1 0 0,-1-1 0 0 0,1 0-1 0 0,0 0 1 0 0,-3-2-41 0 0,-36-40-4952 0 0,41 36-363 0 0,4-6-4157 0 0</inkml:trace>
  <inkml:trace contextRef="#ctx0" brushRef="#br1" timeOffset="-17038.87">868 937 1540 0 0,'0'0'1422'0'0,"0"0"1052"0"0,0 0-1036 0 0,0 0-771 0 0,0 0 105 0 0,0 0 231 0 0,0 0 49 0 0,0 0-293 0 0,18-11-398 0 0,-14 11-218 0 0,0 0 0 0 0,0 0 0 0 0,1 1 0 0 0,-1 0 0 0 0,0 0 0 0 0,0 0 0 0 0,0 0 0 0 0,0 1 0 0 0,0-1 0 0 0,-1 1-1 0 0,1 0 1 0 0,0 0 0 0 0,-1 0 0 0 0,1 1 0 0 0,-1-1 0 0 0,0 1 0 0 0,0 0 0 0 0,0 0 0 0 0,0 0 0 0 0,0 1 0 0 0,-1-1-1 0 0,0 0 1 0 0,3 4-143 0 0,-85 26-283 0 0,126-7 232 0 0,-43-25 131 0 0,0 0 1 0 0,0 0-1 0 0,0 0 1 0 0,0 0-1 0 0,0 1 1 0 0,0 0-1 0 0,0-1 1 0 0,-1 1-1 0 0,1 0 1 0 0,-1 0-1 0 0,1 1 1 0 0,-1-1-1 0 0,0 0 0 0 0,0 1 1 0 0,0 0-1 0 0,0-1 1 0 0,0 1-1 0 0,-1 0 1 0 0,1 0-1 0 0,-1 0 1 0 0,0 0-1 0 0,1 0 1 0 0,-1 0-1 0 0,-1 0 1 0 0,1 1-81 0 0,-78 16 1195 0 0,72-20-1868 0 0,-12 0-858 0 0,9-6-5564 0 0,8-2-986 0 0</inkml:trace>
  <inkml:trace contextRef="#ctx0" brushRef="#br1" timeOffset="-15953.35">1826 837 3816 0 0,'0'0'7032'0'0,"0"0"-4967"0"0,-1 6-1401 0 0,-19 68 1676 0 0,14-58-2155 0 0,1 1 0 0 0,0-1 0 0 0,1 1 0 0 0,1 0 1 0 0,1 1-1 0 0,0-1 0 0 0,1 0 0 0 0,1 1 0 0 0,1 8-185 0 0,24 12-581 0 0,-8-36-6831 0 0,-9-8 478 0 0</inkml:trace>
  <inkml:trace contextRef="#ctx0" brushRef="#br1" timeOffset="-16773.89">1124 979 872 0 0,'0'0'4984'0'0,"0"0"-3015"0"0,0 0-1000 0 0,0 0-111 0 0,0 0-369 0 0,0 0-325 0 0,7 0-109 0 0,80 21 1479 0 0,-85-20-1457 0 0,0-1 1 0 0,1 1-1 0 0,-1 0 0 0 0,0-1 0 0 0,0 1 0 0 0,1 0 0 0 0,-1 0 0 0 0,0 1 0 0 0,0-1 0 0 0,0 0 1 0 0,-1 1-1 0 0,1-1 0 0 0,0 1 0 0 0,0-1 0 0 0,-1 1 0 0 0,1 0 0 0 0,-1 0 0 0 0,0 0 0 0 0,1 0 0 0 0,-1 0 1 0 0,0 0-1 0 0,0 0 0 0 0,0 0 0 0 0,0 0 0 0 0,-1 1 0 0 0,1-1 0 0 0,-1 0 0 0 0,1 1 0 0 0,-1-1 1 0 0,0 0-1 0 0,0 1 0 0 0,0-1 0 0 0,0 0 0 0 0,0 1 0 0 0,0-1 0 0 0,-1 0 0 0 0,1 1 0 0 0,-1-1 1 0 0,0 0-1 0 0,1 1-77 0 0,-54 36 999 0 0,12-29-6194 0 0,35-9 837 0 0</inkml:trace>
  <inkml:trace contextRef="#ctx0" brushRef="#br1" timeOffset="-16526.5">1306 1003 3880 0 0,'0'0'5344'0'0,"0"0"-3788"0"0,0 0-1338 0 0,0 0-55 0 0,0 0 373 0 0,0 0 191 0 0,-1 7-78 0 0,-26 97 1009 0 0,28-102-1770 0 0,1 0-1 0 0,0 1 1 0 0,0-1-1 0 0,0 0 1 0 0,1 0-1 0 0,-1-1 1 0 0,0 1 0 0 0,1 0-1 0 0,-1-1 1 0 0,1 1-1 0 0,0-1 1 0 0,-1 0-1 0 0,1 0 1 0 0,0 0-1 0 0,0 0 1 0 0,0 0-1 0 0,-1-1 1 0 0,1 1-1 0 0,0-1 1 0 0,0 0-1 0 0,0 0 1 0 0,0 0-1 0 0,0 0 1 0 0,0 0-1 0 0,0-1 1 0 0,0 1-1 0 0,0-1 1 0 0,0 0 112 0 0,0 1-364 0 0,16-1-1905 0 0,-5-1-1696 0 0</inkml:trace>
  <inkml:trace contextRef="#ctx0" brushRef="#br1" timeOffset="-16216.86">1451 862 4560 0 0,'0'0'4410'0'0,"0"0"-2785"0"0,0 0-1342 0 0,0 0-257 0 0,0 0-28 0 0,0 0 11 0 0,0 0 22 0 0,6-3-8 0 0,-4 2 12 0 0,0 0 0 0 0,-1 0 0 0 0,1 0 0 0 0,0 0 0 0 0,0 0 0 0 0,0 0 0 0 0,-1 1 0 0 0,1-1 0 0 0,0 1-1 0 0,0-1 1 0 0,0 1 0 0 0,0 0 0 0 0,0 0 0 0 0,0-1 0 0 0,0 1 0 0 0,0 1 0 0 0,0-1 0 0 0,0 0 0 0 0,0 0 0 0 0,0 1 0 0 0,0-1 0 0 0,0 1 0 0 0,0 0 0 0 0,0 0 0 0 0,-1-1 0 0 0,1 1-1 0 0,0 0 1 0 0,0 1 0 0 0,-1-1 0 0 0,1 0 0 0 0,-1 0 0 0 0,1 1 0 0 0,-1-1 0 0 0,1 1 0 0 0,-1-1 0 0 0,0 1 0 0 0,0-1 0 0 0,0 1 0 0 0,0 0 0 0 0,0 0 0 0 0,0-1 0 0 0,0 1 0 0 0,-1 0 0 0 0,1 0-1 0 0,-1 0 1 0 0,1 0 0 0 0,-1 0 0 0 0,0 0 0 0 0,1 0 0 0 0,-1 0 0 0 0,0 1-35 0 0,-31 75 1740 0 0,70-79-1188 0 0,-2-6-1365 0 0,-13 0-3623 0 0,-17 5-602 0 0</inkml:trace>
  <inkml:trace contextRef="#ctx0" brushRef="#br0" timeOffset="17691.02">641 1100 300 0 0,'0'0'952'0'0,"9"-35"-652"0"0,-2 15 300 0 0,-2 1 64 0 0,3-4-480 0 0,0 1 52 0 0,2 0-224 0 0,1 3-12 0 0,2-1-184 0 0,1 2-192 0 0,2-1-240 0 0,3 2 252 0 0,1 1 184 0 0,4 0-264 0 0</inkml:trace>
  <inkml:trace contextRef="#ctx0" brushRef="#br0" timeOffset="17942.66">894 792 356 0 0,'0'0'248'0'0,"64"-23"-248"0"0,-30 14-24 0 0,-11 2-556 0 0</inkml:trace>
  <inkml:trace contextRef="#ctx0" brushRef="#br0" timeOffset="18193.66">1236 710 264 0 0,'9'0'651'0'0,"8"-3"-602"0"0,0 1 0 0 0,0 1-1 0 0,0 1 1 0 0,0 1 0 0 0,0 0-1 0 0,1 1 1 0 0,-1 1 0 0 0,-1 0-1 0 0,1 2 1 0 0,0-1-1 0 0,-1 2 1 0 0,0 1 0 0 0,-1 0-1 0 0,1 0 1 0 0,-1 2 0 0 0,-1 0-1 0 0,1 1 1 0 0,-2 0 0 0 0,1 1-1 0 0,-1 0 1 0 0,5 8-49 0 0,-10-11 5 0 0,0 1 1 0 0,0 0-1 0 0,-1 1 1 0 0,-1-1 0 0 0,1 1-1 0 0,-2 1 1 0 0,1-1-1 0 0,-1 1 1 0 0,-1 0-1 0 0,0 0 1 0 0,-1 1-1 0 0,0-1 1 0 0,0 1-1 0 0,-1-1 1 0 0,-1 1-1 0 0,0 0 1 0 0,-1 0-1 0 0,0 0 1 0 0,-1-1 0 0 0,0 1-1 0 0,0 0 1 0 0,-2 0-1 0 0,1-1 1 0 0,-2 0-1 0 0,1 1 1 0 0,-1-1-1 0 0,-1 0 1 0 0,0-1-1 0 0,-1 1 1 0 0,0-1-1 0 0,0 0 1 0 0,-1-1 0 0 0,-7 8-6 0 0,-9 1-14 0 0,-1-1 0 0 0,-2-1 1 0 0,1-1-1 0 0,-2-1 0 0 0,0-1 1 0 0,0-2-1 0 0,-1-1 1 0 0,-1-1-1 0 0,1-1 0 0 0,-1-1 1 0 0,-1-2-1 0 0,1-1 0 0 0,-1-1 1 0 0,0-2-1 0 0,0-1 1 0 0,-23-3 13 0 0,32 1-850 0 0</inkml:trace>
  <inkml:trace contextRef="#ctx0" brushRef="#br0" timeOffset="18444.2">1354 934 2888 0 0,'0'0'4545'0'0,"0"0"-4545"0"0,0 0-1068 0 0,0 0-2161 0 0,0 0 93 0 0</inkml:trace>
  <inkml:trace contextRef="#ctx0" brushRef="#br0" timeOffset="24258.09">4065 912 6233 0 0,'0'0'864'0'0,"0"0"-533"0"0,0 0-285 0 0,0 0-1 0 0,0 0 121 0 0,0 0-10 0 0,0 0 126 0 0,0 0 57 0 0,-2-6-122 0 0,-16-36 93 0 0,-2 0 0 0 0,-1 2-1 0 0,-2 0 1 0 0,-2 2-1 0 0,-2 0 1 0 0,-1 2 0 0 0,-2 1-1 0 0,-1 2 1 0 0,-2 0-1 0 0,-1 3 1 0 0,-1 0-1 0 0,-31-17-309 0 0,17 21 12 0 0,-1 3-1 0 0,-1 2 0 0 0,-1 2 1 0 0,0 3-1 0 0,-2 2 0 0 0,0 2 1 0 0,0 3-1 0 0,-1 2 0 0 0,-22 1-11 0 0,53 3-4 0 0,-122-16-134 0 0,-1 7 0 0 0,0 7 0 0 0,-1 6 0 0 0,1 6 0 0 0,0 6 0 0 0,-6 9 138 0 0,93-10 26 0 0,1 2 0 0 0,1 3-1 0 0,0 3 1 0 0,1 2-1 0 0,2 2 1 0 0,-22 15-26 0 0,43-19 79 0 0,1 2 1 0 0,2 2 0 0 0,0 0-1 0 0,1 2 1 0 0,2 2-1 0 0,1 0 1 0 0,1 2-1 0 0,-8 14-79 0 0,34-44-4 0 0,-16 30-510 0 0,25-17-2883 0 0,-4-12 399 0 0</inkml:trace>
  <inkml:trace contextRef="#ctx0" brushRef="#br0" timeOffset="25599.14">1564 734 1760 0 0,'0'0'313'0'0,"0"0"76"0"0,0 0 347 0 0,0 0 308 0 0,0 0 106 0 0,0 0-105 0 0,0 0-253 0 0,6-9-140 0 0,-72 7 8 0 0,-453 9 644 0 0,386-4 297 0 0,133-3-1341 0 0,0 0-36 0 0,0 0-90 0 0,0 0-104 0 0,0 0-32 0 0,-16 8-1578 0 0,19 121 2054 0 0,-46 9 14 0 0,36-125-478 0 0,1 0 1 0 0,0 0-1 0 0,1 1 1 0 0,1-1-1 0 0,0 1 1 0 0,0 0 0 0 0,2 0-1 0 0,0 1 1 0 0,0-1-1 0 0,1 0 1 0 0,1 1-1 0 0,1 0-10 0 0,24 153-346 0 0,67-161 840 0 0,365 36-1706 0 0,-446-42 1305 0 0,0 0 0 0 0,0-1 0 0 0,1 0 0 0 0,-1-1-1 0 0,0 0 1 0 0,0 0 0 0 0,0-2 0 0 0,0 1 0 0 0,0-1 0 0 0,-1-1 0 0 0,1 0 0 0 0,-1 0 0 0 0,0-1 0 0 0,0-1 0 0 0,0 1 0 0 0,-1-2 0 0 0,0 1 0 0 0,0-1 0 0 0,0-1 0 0 0,-1 1 0 0 0,0-1 0 0 0,-1-1 0 0 0,0 0 0 0 0,0 0 0 0 0,-1 0 0 0 0,0-1 0 0 0,2-5-93 0 0,2-9 69 0 0,0 0 1 0 0,-2-1-1 0 0,-1 0 1 0 0,-1 0-1 0 0,-2-1 1 0 0,0 1-1 0 0,-1-1 1 0 0,-2-13-70 0 0,-2-68-4411 0 0,1 96-336 0 0</inkml:trace>
  <inkml:trace contextRef="#ctx0" brushRef="#br0" timeOffset="26159.96">4459 982 10605 0 0,'3'6'23'0'0,"5"6"20"0"0,-1 1 0 0 0,-1 0 0 0 0,0 0 0 0 0,-1 1 0 0 0,0 0 0 0 0,-1 0 0 0 0,-1 0 0 0 0,0 0 0 0 0,-1 0 0 0 0,-1 1 0 0 0,0-1-1 0 0,0 1 1 0 0,-2 0 0 0 0,0-1 0 0 0,-1 0 0 0 0,0 1 0 0 0,-1-1 0 0 0,0 0 0 0 0,-1 0 0 0 0,-1 0 0 0 0,0-1 0 0 0,-1 1 0 0 0,-4 5-43 0 0,5-16-1116 0 0,3-7-2637 0 0,2-8-1330 0 0</inkml:trace>
  <inkml:trace contextRef="#ctx0" brushRef="#br0" timeOffset="26595.57">4395 964 10709 0 0,'-460'-76'-839'0'0,"324"55"1251"0"0,120 102 325 0 0,-29 367 1149 0 0,45-443-1837 0 0,1-1 0 0 0,-1 0 1 0 0,1 0-1 0 0,0 1 1 0 0,0-1-1 0 0,0 0 1 0 0,1 0-1 0 0,-1 0 0 0 0,1 0 1 0 0,0 0-1 0 0,0 0 1 0 0,0 0-1 0 0,1-1 1 0 0,-1 1-1 0 0,1-1 0 0 0,0 0 1 0 0,0 0-1 0 0,0 0 1 0 0,1 0-1 0 0,-1 0 1 0 0,1-1-1 0 0,-1 1 0 0 0,1-1 1 0 0,0 0-1 0 0,0 0 1 0 0,0 0-1 0 0,0-1 1 0 0,4 2-50 0 0,132 22 1329 0 0,-110-22-1516 0 0,-11-1-39 0 0,124 11 797 0 0,-49-16-4276 0 0,-82 1-1857 0 0</inkml:trace>
  <inkml:trace contextRef="#ctx0" brushRef="#br0" timeOffset="28205.19">5232 1282 9957 0 0,'0'0'1627'0'0,"0"0"-694"0"0,0 0-110 0 0,0 0 64 0 0,0 0-107 0 0,0 0-231 0 0,0 0-307 0 0,-9 0-215 0 0,-143-10-1643 0 0,138 5-346 0 0,10-3-3275 0 0,4 2 239 0 0</inkml:trace>
  <inkml:trace contextRef="#ctx0" brushRef="#br0" timeOffset="28360.41">5194 1179 7673 0 0,'0'0'2540'0'0,"0"0"-1328"0"0,0 0-544 0 0,0 0 444 0 0,0 0-460 0 0,0 0-376 0 0,0 0-124 0 0,0 0-152 0 0,-47-11-96 0 0,25 11-4 0 0,-3 0-308 0 0,-1 0-1316 0 0,6 0-4136 0 0</inkml:trace>
  <inkml:trace contextRef="#ctx0" brushRef="#br1" timeOffset="31115.44">5635 777 11309 0 0,'0'0'1145'0'0,"0"0"-724"0"0,-2-7-206 0 0,2 5-207 0 0,0-1 0 0 0,-1 1 0 0 0,1-1 0 0 0,-1 1 0 0 0,1 0 0 0 0,-1-1 0 0 0,0 1 0 0 0,0-1 0 0 0,0 1 0 0 0,0 0 0 0 0,0 0 0 0 0,0 0 0 0 0,-1-1 0 0 0,1 1 0 0 0,-1 1 0 0 0,1-1 0 0 0,-1 0 0 0 0,0 0 0 0 0,0 0 0 0 0,0 1 0 0 0,0-1 0 0 0,0 1 0 0 0,0 0 0 0 0,0 0 1 0 0,-1-1-1 0 0,1 1 0 0 0,0 1 0 0 0,-1-1 0 0 0,1 0 0 0 0,-1 1 0 0 0,1-1 0 0 0,-1 1 0 0 0,1-1 0 0 0,-1 1 0 0 0,1 0 0 0 0,-1 0 0 0 0,1 0 0 0 0,-1 1 0 0 0,1-1 0 0 0,0 1 0 0 0,-1-1 0 0 0,1 1 0 0 0,-1 0 0 0 0,1 0 0 0 0,0 0 0 0 0,-1 0 0 0 0,1 0 0 0 0,0 0 0 0 0,0 1 0 0 0,0-1 0 0 0,0 1 0 0 0,0 0 0 0 0,-1 1-8 0 0,-5 17 118 0 0,1 0 1 0 0,0 1-1 0 0,2 0 0 0 0,0 1 0 0 0,2-1 0 0 0,0 1 0 0 0,1 0 1 0 0,1-1-1 0 0,2 1 0 0 0,0 0 0 0 0,1 0 0 0 0,1-1 0 0 0,4 16-118 0 0,79 309 802 0 0,-85-342-775 0 0,0 0 0 0 0,0 0 0 0 0,0 0-1 0 0,-1 0 1 0 0,1 0 0 0 0,-1 0 0 0 0,0 1-1 0 0,0-1 1 0 0,0 0 0 0 0,-1 0 0 0 0,1 0-1 0 0,-1 0 1 0 0,0 0 0 0 0,0 0 0 0 0,0 0-1 0 0,-1-1 1 0 0,1 1 0 0 0,-1 0-1 0 0,0 0 1 0 0,0-1 0 0 0,-1 0 0 0 0,1 1-1 0 0,-1-1 1 0 0,1 0 0 0 0,-1 0 0 0 0,0 0-1 0 0,0 0 1 0 0,0-1 0 0 0,-1 1 0 0 0,1-1-1 0 0,-1 0 1 0 0,1 0 0 0 0,-1 0 0 0 0,0-1-1 0 0,1 1 1 0 0,-1-1 0 0 0,0 0-1 0 0,0 0 1 0 0,0 0 0 0 0,0 0 0 0 0,0-1-1 0 0,-1 0 1 0 0,1 1 0 0 0,0-2 0 0 0,0 1-1 0 0,0 0 1 0 0,0-1 0 0 0,0 0 0 0 0,-1 0-27 0 0,-61-26-22 0 0,49 10-2414 0 0,8-4-3615 0 0,8 8-576 0 0</inkml:trace>
  <inkml:trace contextRef="#ctx0" brushRef="#br1" timeOffset="31675.94">5952 1142 6869 0 0,'0'0'1175'0'0,"0"0"-40"0"0,0 0 336 0 0,0 0 81 0 0,0 0-235 0 0,0 0-600 0 0,0 0-1196 0 0,0 5 288 0 0,23 156 1682 0 0,-20-158-1450 0 0,0-1-1 0 0,0 0 0 0 0,0 0 0 0 0,0 0 1 0 0,1 0-1 0 0,-1 0 0 0 0,1-1 1 0 0,0 1-1 0 0,-1-1 0 0 0,1 0 0 0 0,0 0 1 0 0,-1 0-1 0 0,1-1 0 0 0,0 1 1 0 0,0-1-1 0 0,0 0 0 0 0,0 0 0 0 0,0-1 1 0 0,-1 1-1 0 0,1-1 0 0 0,0 1 0 0 0,0-1 1 0 0,-1 0-1 0 0,1-1 0 0 0,0 1 1 0 0,-1-1-1 0 0,1 1 0 0 0,-1-1 0 0 0,0 0 1 0 0,0-1-1 0 0,1 1 0 0 0,-1 0 0 0 0,-1-1 1 0 0,1 0-1 0 0,0 1 0 0 0,-1-1 1 0 0,1 0-1 0 0,-1 0 0 0 0,0-1 0 0 0,0 1 1 0 0,0 0-1 0 0,0-1 0 0 0,-1 1 1 0 0,0-1-1 0 0,1 0 0 0 0,-1 1 0 0 0,0-1 1 0 0,-1 0-1 0 0,1-3-40 0 0,2-42-169 0 0,-4 65 1 0 0,1 0 0 0 0,1 0 1 0 0,0-1-1 0 0,2 1 0 0 0,-1 0 0 0 0,2-1 0 0 0,0 1 0 0 0,1-1 0 0 0,0 0 0 0 0,2 2 168 0 0,15 4-5299 0 0,-16-18 79 0 0</inkml:trace>
  <inkml:trace contextRef="#ctx0" brushRef="#br1" timeOffset="32115.46">6248 982 9441 0 0,'0'0'1007'0'0,"0"0"-633"0"0,0 0-149 0 0,0 0 51 0 0,0 0-65 0 0,0 0-91 0 0,0 0-192 0 0,8 0-169 0 0,-4-1 299 0 0,1 1-1 0 0,0 1 0 0 0,0-1 1 0 0,0 1-1 0 0,0 0 1 0 0,0 0-1 0 0,-1 0 1 0 0,1 0-1 0 0,0 1 1 0 0,-1 0-1 0 0,1 0 1 0 0,-1 0-1 0 0,0 1 1 0 0,0 0-1 0 0,0-1 1 0 0,0 1-1 0 0,0 1 0 0 0,0-1 1 0 0,-1 0-1 0 0,1 1 1 0 0,-1 0-1 0 0,0 0 1 0 0,-1 0-1 0 0,1 0 1 0 0,0 0-1 0 0,0 4-57 0 0,-5-5 46 0 0,0-1 0 0 0,-1 1-1 0 0,1-1 1 0 0,-1 0 0 0 0,0 0 0 0 0,0 0-1 0 0,0 0 1 0 0,0-1 0 0 0,0 1-1 0 0,0-1 1 0 0,0 0 0 0 0,0 1 0 0 0,-1-1-1 0 0,1-1 1 0 0,0 1 0 0 0,-1 0 0 0 0,1-1-1 0 0,-1 0 1 0 0,1 0 0 0 0,0 0-1 0 0,-1 0 1 0 0,1 0 0 0 0,-1-1 0 0 0,0 0-46 0 0,-3 1-879 0 0,38 4 363 0 0,-27-3 572 0 0,1 1 0 0 0,0-1 0 0 0,-1 1 0 0 0,0 0 0 0 0,1 0 0 0 0,-1 0 0 0 0,0 1 0 0 0,0 0 0 0 0,0-1 0 0 0,-1 1 0 0 0,1 1 0 0 0,-1-1 0 0 0,1 0 0 0 0,-1 1 0 0 0,0 0 0 0 0,0 0 0 0 0,-1 0-1 0 0,1 0 1 0 0,-1 0 0 0 0,0 0 0 0 0,0 1 0 0 0,0-1 0 0 0,-1 1 0 0 0,1-1 0 0 0,-1 1 0 0 0,0 0 0 0 0,-1-1 0 0 0,1 3-56 0 0,-3-5 45 0 0,1 0-1 0 0,-1 0 0 0 0,0 0 0 0 0,0 0 1 0 0,0 0-1 0 0,0 0 0 0 0,-1-1 1 0 0,1 1-1 0 0,0-1 0 0 0,-1 1 1 0 0,1-1-1 0 0,-1 0 0 0 0,1 0 0 0 0,-1 0 1 0 0,0-1-1 0 0,1 1 0 0 0,-1 0 1 0 0,0-1-1 0 0,1 0 0 0 0,-1 0 0 0 0,0 0 1 0 0,0 0-1 0 0,1 0 0 0 0,-1 0 1 0 0,0-1-1 0 0,1 1 0 0 0,-3-1-44 0 0,-43-9-3989 0 0,35 5-492 0 0,1-3-1846 0 0</inkml:trace>
  <inkml:trace contextRef="#ctx0" brushRef="#br1" timeOffset="32641.13">6697 1078 8445 0 0,'0'0'1098'0'0,"0"0"-786"0"0,1 8 419 0 0,12 249 3014 0 0,-1-223-3025 0 0,-16-40-799 0 0,0-1-1 0 0,0 1 0 0 0,-1 0 0 0 0,1 0 1 0 0,-2 0-1 0 0,1 0 0 0 0,0 1 0 0 0,-1 0 1 0 0,0 0-1 0 0,0 1 0 0 0,-1 0 0 0 0,1 0 1 0 0,-1 0-1 0 0,0 1 0 0 0,0 0 0 0 0,0 0 1 0 0,-1 1-1 0 0,-2-1 80 0 0,8 5 34 0 0,0 0 1 0 0,-1 0-1 0 0,1 0 1 0 0,0 1-1 0 0,0-1 1 0 0,0 1-1 0 0,1-1 1 0 0,-1 1-1 0 0,1 0 0 0 0,-1 0 1 0 0,1 0-1 0 0,0-1 1 0 0,0 1-1 0 0,0 0 1 0 0,0 1-1 0 0,1-1 1 0 0,-1 0-1 0 0,1 0 1 0 0,0 0-1 0 0,0 0 0 0 0,0 0 1 0 0,0 0-1 0 0,1 1 1 0 0,-1-1-1 0 0,1 0 1 0 0,-1 0-1 0 0,1 0 1 0 0,0 0-1 0 0,1 0 1 0 0,-1-1-1 0 0,0 1 0 0 0,1 0 1 0 0,-1 0-1 0 0,3 1-34 0 0,83 28 709 0 0,-26-30-6237 0 0,-48-5 1046 0 0,0-4-1004 0 0</inkml:trace>
  <inkml:trace contextRef="#ctx0" brushRef="#br1" timeOffset="32954.43">6911 1260 12117 0 0,'0'0'685'0'0,"-1"6"-589"0"0,-2 10 198 0 0,2 123 1611 0 0,3-137-1881 0 0,1-1 1 0 0,-1 1-1 0 0,1 0 0 0 0,0-1 1 0 0,0 1-1 0 0,0-1 1 0 0,0 0-1 0 0,0 0 1 0 0,0 0-1 0 0,0 0 1 0 0,0-1-1 0 0,0 1 0 0 0,0-1 1 0 0,1 0-1 0 0,-1 0 1 0 0,0 0-1 0 0,0 0 1 0 0,0-1-1 0 0,0 1 0 0 0,1-1 1 0 0,-1 0-1 0 0,0 0 1 0 0,0 0-1 0 0,0 0 1 0 0,0 0-1 0 0,-1-1 1 0 0,1 1-1 0 0,0-1 0 0 0,-1 0 1 0 0,1 0-1 0 0,-1 0 1 0 0,1 0-1 0 0,-1 0 1 0 0,0 0-1 0 0,0-1 0 0 0,0 1 1 0 0,0-1-1 0 0,0 1 1 0 0,0-1-1 0 0,-1 0 1 0 0,0 0-1 0 0,1 0 0 0 0,-1-1-24 0 0,18-34 303 0 0,-4 66-1306 0 0,1 36 1940 0 0,0 0-4139 0 0,-9-56-2222 0 0,5-4-2334 0 0</inkml:trace>
  <inkml:trace contextRef="#ctx0" brushRef="#br1" timeOffset="35800.56">7737 1511 5092 0 0,'0'0'7941'0'0,"0"0"-7165"0"0,0 0-624 0 0,-42-2-52 0 0,23 0 308 0 0,-5 1-220 0 0,-1 0-188 0 0,2 1-96 0 0,-1 0 20 0 0,7 0-88 0 0,4 0-636 0 0,4 0-364 0 0,5-2-892 0 0,4 0-2444 0 0</inkml:trace>
  <inkml:trace contextRef="#ctx0" brushRef="#br1" timeOffset="36064.47">7725 1426 9761 0 0,'0'0'2280'0'0,"0"0"-1844"0"0,0 0-280 0 0,0 0 428 0 0,-32 0 116 0 0,11-1-304 0 0,0 1-320 0 0,-3 0-76 0 0,1 0-164 0 0,-1 0-1096 0 0,3 0-1364 0 0,4-1-3373 0 0</inkml:trace>
  <inkml:trace contextRef="#ctx0" brushRef="#br1" timeOffset="36874.47">8622 1101 6625 0 0,'0'0'1402'0'0,"0"0"-456"0"0,0 0 214 0 0,0 0 157 0 0,0 0-517 0 0,0 0-740 0 0,-2 9 136 0 0,-1 4 1 0 0,0 0 0 0 0,1 0 0 0 0,0 0-1 0 0,1 0 1 0 0,1 1 0 0 0,0-1 0 0 0,0 0-1 0 0,2 1 1 0 0,-1-1 0 0 0,2 0 0 0 0,0 0-1 0 0,1 3-196 0 0,-1-14 51 0 0,0 0 1 0 0,0-1-1 0 0,0 1 0 0 0,0-1 0 0 0,0 0 0 0 0,0 0 0 0 0,0 0 0 0 0,1 0 1 0 0,-1 0-1 0 0,0-1 0 0 0,1 1 0 0 0,-1-1 0 0 0,0 0 0 0 0,1 0 0 0 0,-1 0 0 0 0,0-1 1 0 0,1 1-1 0 0,-1-1 0 0 0,0 1 0 0 0,0-1 0 0 0,1 0 0 0 0,-1-1 0 0 0,0 1 0 0 0,0 0 1 0 0,0-1-1 0 0,0 0 0 0 0,-1 0 0 0 0,1 0 0 0 0,0 0 0 0 0,-1 0 0 0 0,1 0 0 0 0,-1 0 1 0 0,0-1-1 0 0,0 0 0 0 0,2-2-51 0 0,36-118-319 0 0,-46 265-666 0 0,41-108 799 0 0,-5-22-5507 0 0,-21-11-45 0 0</inkml:trace>
  <inkml:trace contextRef="#ctx0" brushRef="#br1" timeOffset="37342.08">9003 877 6673 0 0,'0'0'2419'0'0,"0"0"-1585"0"0,0 0-466 0 0,0 0 303 0 0,-5 6-27 0 0,-70 91 37 0 0,77-93-656 0 0,1-1 1 0 0,0 0-1 0 0,0 0 0 0 0,0-1 1 0 0,0 1-1 0 0,1 0 0 0 0,-1-1 1 0 0,1 0-1 0 0,-1 0 0 0 0,1 0 1 0 0,0 0-1 0 0,0-1 1 0 0,0 1-1 0 0,0-1 0 0 0,0 0 1 0 0,0 0-1 0 0,0 0 0 0 0,0-1 1 0 0,0 0-1 0 0,1 1 0 0 0,-1-2 1 0 0,0 1-1 0 0,0 0 1 0 0,4-1-26 0 0,-6 2 8 0 0,1 0 1 0 0,-1 0 0 0 0,0 0 0 0 0,1-1 0 0 0,-1 1 0 0 0,0-1-1 0 0,1 1 1 0 0,-1-1 0 0 0,1 0 0 0 0,-1 0 0 0 0,1 0 0 0 0,-1 0-1 0 0,1 0 1 0 0,-1 0 0 0 0,1-1 0 0 0,-1 1 0 0 0,1-1 0 0 0,-1 0-1 0 0,0 1 1 0 0,1-1 0 0 0,-1-1 0 0 0,0 1 0 0 0,0 0 0 0 0,0 0-1 0 0,0-1 1 0 0,0 1 0 0 0,0-1 0 0 0,0 0 0 0 0,0 1 0 0 0,0-1-1 0 0,-1 0 1 0 0,1 0 0 0 0,-1 0 0 0 0,1 0 0 0 0,-1 0 0 0 0,0-1-1 0 0,0 1 1 0 0,0 0 0 0 0,0-1 0 0 0,0 1 0 0 0,-1 0 0 0 0,1-1-1 0 0,-1 1 1 0 0,0-1 0 0 0,1 1 0 0 0,-1-1 0 0 0,0 1 0 0 0,0-1-1 0 0,-1 1 1 0 0,1-1 0 0 0,0 1 0 0 0,-1-3-9 0 0,-11 152 887 0 0,11-143-3241 0 0,1-1-2880 0 0</inkml:trace>
  <inkml:trace contextRef="#ctx0" brushRef="#br1" timeOffset="37823.46">9255 1471 328 0 0,'0'0'7327'0'0,"0"0"-4909"0"0,0 0-2087 0 0,0 0 102 0 0,-9-1 312 0 0,-599-42 3279 0 0,507 32-3969 0 0,135 17-6923 0 0,-24-4 1315 0 0</inkml:trace>
  <inkml:trace contextRef="#ctx0" brushRef="#br1" timeOffset="38227.75">8827 1549 13669 0 0,'0'0'315'0'0,"0"0"-692"0"0,0 0 356 0 0,0 0 320 0 0,-4 7 53 0 0,-6 6-233 0 0,5-7-121 0 0,0-1 1 0 0,1 1-1 0 0,-1 0 1 0 0,1 0-1 0 0,1 1 1 0 0,-1-1-1 0 0,1 1 1 0 0,0 0 0 0 0,1-1-1 0 0,-1 1 1 0 0,1 1-1 0 0,1-1 1 0 0,-1 0-1 0 0,1 6 2 0 0,5-9 68 0 0,1 0-1 0 0,0-1 1 0 0,0 1-1 0 0,0-1 1 0 0,1 0-1 0 0,-1-1 1 0 0,1 1-1 0 0,-1-1 1 0 0,1 0-1 0 0,0-1 0 0 0,0 1 1 0 0,0-1-1 0 0,0 0 1 0 0,0-1-1 0 0,0 1 1 0 0,0-1-1 0 0,0 0 1 0 0,0-1-1 0 0,0 1 1 0 0,0-1-1 0 0,3-1-67 0 0,-6 0 28 0 0,1 0 0 0 0,-1 0 1 0 0,0 0-1 0 0,0-1 0 0 0,0 1 0 0 0,0-1 0 0 0,0 0 1 0 0,0 0-1 0 0,-1 0 0 0 0,1 0 0 0 0,-1 0 0 0 0,0 0 0 0 0,0-1 1 0 0,0 1-1 0 0,0-1 0 0 0,-1 1 0 0 0,1-1 0 0 0,-1 0 1 0 0,0 0-1 0 0,0 0 0 0 0,0 1 0 0 0,-1-1 0 0 0,1-3-28 0 0,0 8-1528 0 0,-6 45 2083 0 0,2 36-134 0 0,32-42-5177 0 0,-20-36-1068 0 0</inkml:trace>
  <inkml:trace contextRef="#ctx0" brushRef="#br1" timeOffset="38475.88">9954 1523 14497 0 0,'0'0'1112'0'0,"0"0"-1112"0"0,-40 0-416 0 0,16-3 416 0 0,-3 0 164 0 0,-3 0-164 0 0,2 0 0 0 0,1-1-72 0 0,2 1-712 0 0,2-2-204 0 0,4 1-1448 0 0,5 0-2268 0 0,4-7-341 0 0</inkml:trace>
  <inkml:trace contextRef="#ctx0" brushRef="#br1" timeOffset="38725.15">9810 1485 6749 0 0,'0'0'4188'0'0,"0"0"-3556"0"0,30 44-248 0 0,-23-27 280 0 0,-6 2-88 0 0,2-2-104 0 0,-3-1-140 0 0,-3-1-92 0 0,2-2-100 0 0,-3-3-128 0 0,0-2-12 0 0,2 0-280 0 0,2-3-532 0 0,0-2-1200 0 0,0-1-3917 0 0</inkml:trace>
  <inkml:trace contextRef="#ctx0" brushRef="#br1" timeOffset="38974.01">10339 1481 9805 0 0,'0'0'1960'0'0,"0"0"-1251"0"0,0 0-607 0 0,0 0 28 0 0,0 0 213 0 0,0 0-22 0 0,-8 1-89 0 0,4-1-186 0 0,0 1-1 0 0,-1 0 1 0 0,1 0-1 0 0,0 1 1 0 0,0-1-1 0 0,0 1 1 0 0,0 0 0 0 0,0 0-1 0 0,0 0 1 0 0,0 1-1 0 0,0-1 1 0 0,1 1 0 0 0,0 0-1 0 0,-1 0 1 0 0,1 0-1 0 0,0 0 1 0 0,0 1 0 0 0,1-1-1 0 0,-1 1 1 0 0,1-1-1 0 0,0 1 1 0 0,0 0 0 0 0,0 0-1 0 0,0 0 1 0 0,1 1-1 0 0,-1-1-45 0 0,1-2 31 0 0,-1 0 0 0 0,0 0-1 0 0,1 0 1 0 0,0 0 0 0 0,-1 0-1 0 0,1 0 1 0 0,0 0 0 0 0,0 0-1 0 0,0 0 1 0 0,0 1 0 0 0,1-1 0 0 0,-1 0-1 0 0,1 1 1 0 0,-1-1 0 0 0,1 0-1 0 0,0 1 1 0 0,0-1 0 0 0,0 1-1 0 0,0-1 1 0 0,0 0 0 0 0,0 1-1 0 0,1-1 1 0 0,-1 0 0 0 0,1 1-1 0 0,0-1 1 0 0,0 0 0 0 0,0 0-1 0 0,0 1 1 0 0,0-1 0 0 0,0 0-1 0 0,0 0 1 0 0,1 0 0 0 0,-1 0 0 0 0,1-1-1 0 0,-1 1 1 0 0,1 0 0 0 0,0 0-1 0 0,0-1 1 0 0,0 0 0 0 0,0 1-1 0 0,0-1 1 0 0,0 0 0 0 0,0 0-1 0 0,0 0 1 0 0,0 0 0 0 0,0 0-1 0 0,1 0 1 0 0,-1-1 0 0 0,0 1-1 0 0,1-1 1 0 0,-1 1 0 0 0,1-1-1 0 0,-1 0 1 0 0,0 0 0 0 0,3-1-31 0 0,1 2-410 0 0,46-4 1664 0 0,-36-3-3417 0 0,-1-3-3798 0 0,-9 3-2954 0 0</inkml:trace>
  <inkml:trace contextRef="#ctx0" brushRef="#br1" timeOffset="39426.57">11280 1732 15073 0 0,'0'0'2173'0'0,"0"0"-1925"0"0,0 0-240 0 0,0 0-8 0 0,0 0 88 0 0,0 0-88 0 0,0 0-52 0 0,-46-20-84 0 0,24 17-88 0 0,-4 1 40 0 0,-3 0-40 0 0,2 1-345 0 0,2-1-207 0 0,1-1-592 0 0,10 1-2456 0 0,3-7-3945 0 0</inkml:trace>
  <inkml:trace contextRef="#ctx0" brushRef="#br1" timeOffset="39676.37">11313 1616 14381 0 0,'0'0'2265'0'0,"0"0"-2265"0"0,0 0-693 0 0,0 0 693 0 0,-49-9 76 0 0,10 3-76 0 0,-13 2 0 0 0,-3-1-212 0 0,1 2-1024 0 0,17-1-1544 0 0,6 1-4965 0 0</inkml:trace>
  <inkml:trace contextRef="#ctx0" brushRef="#br1" timeOffset="41766.94">12114 1188 6133 0 0,'0'0'3899'0'0,"0"0"-2207"0"0,0 0-669 0 0,0 0-327 0 0,0 0-315 0 0,0 0-289 0 0,0 0 42 0 0,-7 7 145 0 0,-6 9-117 0 0,1 0 1 0 0,1 1-1 0 0,0 1 0 0 0,1-1 0 0 0,1 2 0 0 0,1-1 0 0 0,1 1 1 0 0,0 1-1 0 0,1 1-162 0 0,3-10 45 0 0,0-4-22 0 0,0 0 0 0 0,1 1 0 0 0,0-1 0 0 0,0 1 0 0 0,1 0 0 0 0,0-1 0 0 0,0 1 0 0 0,0 0 0 0 0,1 0 0 0 0,1-1 0 0 0,-1 1 0 0 0,1 0-1 0 0,0 0 1 0 0,1-1 0 0 0,0 1 0 0 0,0-1 0 0 0,3 6-23 0 0,9-5-803 0 0,-2-9-5566 0 0,-3-5-1243 0 0</inkml:trace>
  <inkml:trace contextRef="#ctx0" brushRef="#br1" timeOffset="42016.05">12216 1380 11057 0 0,'0'0'1226'0'0,"0"0"-704"0"0,0 0-146 0 0,0 0 217 0 0,0 0-20 0 0,0 0-185 0 0,0 0-323 0 0,0 0-592 0 0,6-2-89 0 0,-2 2 628 0 0,0-1 0 0 0,0 1-1 0 0,0 0 1 0 0,0 0-1 0 0,0 0 1 0 0,0 1 0 0 0,0-1-1 0 0,0 1 1 0 0,0 0 0 0 0,0 0-1 0 0,0 1 1 0 0,-1-1-1 0 0,1 1 1 0 0,0 0 0 0 0,-1 0-1 0 0,1 0 1 0 0,-1 0 0 0 0,0 0-1 0 0,0 1 1 0 0,0 0-1 0 0,0-1 1 0 0,0 1 0 0 0,0 0-1 0 0,-1 1 1 0 0,1-1 0 0 0,-1 0-1 0 0,0 1-11 0 0,0-2 27 0 0,-1 1 0 0 0,0-1 0 0 0,0 1-1 0 0,0-1 1 0 0,0 1 0 0 0,0-1 0 0 0,-1 1-1 0 0,1 0 1 0 0,-1-1 0 0 0,1 1 0 0 0,-1 0-1 0 0,0 0 1 0 0,0-1 0 0 0,0 1 0 0 0,-1 0-1 0 0,1-1 1 0 0,-1 1 0 0 0,1 0 0 0 0,-1-1-1 0 0,0 1 1 0 0,0-1 0 0 0,0 1 0 0 0,0-1-1 0 0,0 1 1 0 0,-1-1 0 0 0,1 0 0 0 0,-1 0 0 0 0,0 1-1 0 0,0-1 1 0 0,1 0 0 0 0,-1-1 0 0 0,0 1-1 0 0,-1 0 1 0 0,1 0 0 0 0,0-1 0 0 0,0 0-1 0 0,-1 1 1 0 0,1-1 0 0 0,-1 0-27 0 0,-42 16-5914 0 0,43-17 101 0 0</inkml:trace>
  <inkml:trace contextRef="#ctx0" brushRef="#br1" timeOffset="42203.43">12361 1416 7565 0 0,'0'0'2222'0'0,"0"0"-920"0"0,0 0-699 0 0,0 0-349 0 0,0 0-158 0 0,0 0 172 0 0,0 6 163 0 0,-3 112 1597 0 0,26-101-3318 0 0,-3-15-2731 0 0,-10-2-881 0 0</inkml:trace>
  <inkml:trace contextRef="#ctx0" brushRef="#br1" timeOffset="42577.07">12543 1277 10349 0 0,'0'0'2462'0'0,"0"0"-1545"0"0,0 0-722 0 0,0 0-33 0 0,0 0-56 0 0,0 0-379 0 0,6 2-35 0 0,-5-2 275 0 0,2 0 14 0 0,-1 1-1 0 0,0-1 1 0 0,0 0-1 0 0,0 1 0 0 0,0-1 1 0 0,0 1-1 0 0,0 0 1 0 0,0 0-1 0 0,0 0 1 0 0,0 0-1 0 0,0 0 0 0 0,0 0 1 0 0,-1 1-1 0 0,1-1 1 0 0,0 0-1 0 0,-1 1 0 0 0,1 0 1 0 0,-1-1-1 0 0,1 1 1 0 0,-1 0-1 0 0,0 0 0 0 0,0-1 1 0 0,0 1-1 0 0,0 0 1 0 0,0 0-1 0 0,0 0 0 0 0,-1 0 1 0 0,1 0-1 0 0,0 1 1 0 0,-1-1-1 0 0,0 0 1 0 0,1 2 19 0 0,-60 1 1045 0 0,41-6-1497 0 0,36 17 259 0 0,37 35 1408 0 0,-54-50-1187 0 0,0 0 0 0 0,0 0 1 0 0,-1 0-1 0 0,1 0 0 0 0,0 0 0 0 0,-1 0 1 0 0,1 0-1 0 0,-1 0 0 0 0,1 1 1 0 0,-1-1-1 0 0,0 0 0 0 0,1 0 0 0 0,-1 0 1 0 0,0 0-1 0 0,0 1 0 0 0,0-1 0 0 0,0 0 1 0 0,0 0-1 0 0,0 1 0 0 0,0-1 1 0 0,0 0-1 0 0,0 0 0 0 0,-1 0 0 0 0,1 1 1 0 0,0-1-1 0 0,-1 0 0 0 0,1 0 0 0 0,-1 0 1 0 0,1 0-1 0 0,-1 0 0 0 0,0 0 1 0 0,1 0-1 0 0,-1 0 0 0 0,0 0 0 0 0,0 0 1 0 0,0 0-1 0 0,0 0 0 0 0,0 0 1 0 0,0-1-1 0 0,0 1 0 0 0,0 0 0 0 0,0-1 1 0 0,0 1-1 0 0,0-1 0 0 0,0 1 0 0 0,0-1 1 0 0,0 0-1 0 0,-1 1 0 0 0,1-1 1 0 0,0 0-1 0 0,0 0 0 0 0,-1 0 0 0 0,1 0 1 0 0,0 0-1 0 0,0 0 0 0 0,0 0 1 0 0,-2 0-30 0 0,-44 5 196 0 0,31-7-2543 0 0,4-2-3505 0 0,10 0-1630 0 0</inkml:trace>
  <inkml:trace contextRef="#ctx0" brushRef="#br1" timeOffset="42795.45">12874 1578 10573 0 0,'0'0'1644'0'0,"0"0"-1580"0"0,0 0 332 0 0,0 0 560 0 0,0 0-52 0 0,0 0-364 0 0,-51-1-184 0 0,33-1-296 0 0,1 2-60 0 0,-1-2-76 0 0,2 0-36 0 0,0 0-264 0 0,4-1-728 0 0,4 0-1132 0 0,3-1-3384 0 0</inkml:trace>
  <inkml:trace contextRef="#ctx0" brushRef="#br1" timeOffset="42981.76">12788 1510 9313 0 0,'0'0'1716'0'0,"0"0"-1224"0"0,0 0 112 0 0,12 39 276 0 0,-12-22-116 0 0,0-2-280 0 0,0 1-92 0 0,-3 0-152 0 0,2 1-116 0 0,-2-3-120 0 0,-1 2 0 0 0,3-3 56 0 0,-2-2-60 0 0,3-1-428 0 0,0-2-840 0 0,3-4-1272 0 0,2-4-4701 0 0</inkml:trace>
  <inkml:trace contextRef="#ctx0" brushRef="#br1" timeOffset="43242.64">13034 1390 11045 0 0,'0'0'191'0'0,"0"0"-713"0"0,0 0 254 0 0,0 0 188 0 0,6 2 2 0 0,69 35-223 0 0,-72-34 455 0 0,1 0 0 0 0,-1 0 0 0 0,0 0 0 0 0,0 1 0 0 0,-1-1 0 0 0,1 1 0 0 0,-1 0-1 0 0,0 0 1 0 0,0 0 0 0 0,0 0 0 0 0,0 0 0 0 0,-1 0 0 0 0,1 1 0 0 0,-1-1 0 0 0,0 0-1 0 0,-1 1 1 0 0,1-1 0 0 0,-1 1 0 0 0,0-1 0 0 0,0 1 0 0 0,0-1 0 0 0,0 1 0 0 0,-1-1-1 0 0,0 1 1 0 0,0-1 0 0 0,0 0 0 0 0,-1 1 0 0 0,1-1-154 0 0,-14 30 423 0 0,-5 31-3091 0 0,20-63-1772 0 0,2-2-2503 0 0</inkml:trace>
  <inkml:trace contextRef="#ctx0" brushRef="#br1" timeOffset="43490.83">13239 1569 6989 0 0,'0'0'7540'0'0,"0"0"-7540"0"0,0 0 136 0 0,-49-11-136 0 0,25 7 368 0 0,0-1-248 0 0,2 2-120 0 0,1 0-124 0 0,2 2-992 0 0,-1-1-656 0 0,8 1-1416 0 0,0-5-3217 0 0</inkml:trace>
  <inkml:trace contextRef="#ctx0" brushRef="#br1" timeOffset="43739.18">13371 1364 10637 0 0,'0'0'1393'0'0,"6"8"-1037"0"0,1 3-153 0 0,1 1 0 0 0,-1 0-1 0 0,-1 0 1 0 0,0 0 0 0 0,-1 1-1 0 0,0 0 1 0 0,-1 0 0 0 0,-1 0-1 0 0,0 1 1 0 0,0-1-1 0 0,-2 1 1 0 0,1-1 0 0 0,-2 13-203 0 0,-1-17 24 0 0,-1 0 0 0 0,0 0 1 0 0,0-1-1 0 0,-1 1 1 0 0,0 0-1 0 0,0-1 0 0 0,-1 0 1 0 0,0 0-1 0 0,-1 0 1 0 0,0 0-1 0 0,0-1 0 0 0,0 1 1 0 0,-1-1-1 0 0,0-1 1 0 0,-5 5-25 0 0,-44 19-3387 0 0,42-29-1732 0 0,1-5-1762 0 0</inkml:trace>
  <inkml:trace contextRef="#ctx0" brushRef="#br1" timeOffset="44016.41">13676 1244 3892 0 0,'0'0'7920'0'0,"0"0"-6479"0"0,0 0-1351 0 0,0 0 47 0 0,-5 6-79 0 0,2-2-58 0 0,-1-1 3 0 0,1 1 1 0 0,-1 0 0 0 0,1 0-1 0 0,0 1 1 0 0,0-1 0 0 0,0 1-1 0 0,0-1 1 0 0,1 1-1 0 0,0 0 1 0 0,0 0 0 0 0,0 0-1 0 0,1 0 1 0 0,-1 0-1 0 0,1 0 1 0 0,0 1 0 0 0,1-1-1 0 0,-1 0 1 0 0,1 1 0 0 0,0 1-4 0 0,4-5 43 0 0,-1 0 0 0 0,0-1 0 0 0,1 1 0 0 0,-1-1 0 0 0,1 0 0 0 0,0 0 0 0 0,-1 0 0 0 0,1-1 0 0 0,0 1 0 0 0,-1-1 0 0 0,1 0 1 0 0,0 0-1 0 0,0 0 0 0 0,-1 0 0 0 0,1-1 0 0 0,0 0 0 0 0,-1 1 0 0 0,1-1 0 0 0,-1-1 0 0 0,1 1 0 0 0,-1 0 0 0 0,1-1 0 0 0,-1 0 1 0 0,0 0-1 0 0,0 0 0 0 0,1 0-43 0 0,14-17 383 0 0,-10 40-904 0 0,-10 8 692 0 0,-1 45 910 0 0,20-34-7581 0 0,-6-34-2089 0 0</inkml:trace>
  <inkml:trace contextRef="#ctx0" brushRef="#br1" timeOffset="44357.77">13835 1955 9701 0 0,'-7'-2'4342'0'0,"-138"-24"-3459"0"0,0 6 1 0 0,-1 7 0 0 0,-38 5-884 0 0,151 6 58 0 0,-962-71-32 0 0,949 69 35 0 0,33 1-438 0 0,33 2-1065 0 0,4 1-1556 0 0,-1 0-3019 0 0</inkml:trace>
  <inkml:trace contextRef="#ctx0" brushRef="#br1" timeOffset="44763.68">12894 1983 12417 0 0,'0'0'1416'0'0,"0"0"-1023"0"0,-7 3-112 0 0,-54 47-340 0 0,60-49 74 0 0,-1 0 1 0 0,1 1 0 0 0,0-1 0 0 0,0 0 0 0 0,0 1 0 0 0,0-1 0 0 0,0 1-1 0 0,0-1 1 0 0,0 1 0 0 0,0-1 0 0 0,1 1 0 0 0,-1-1 0 0 0,1 1 0 0 0,-1 0 0 0 0,1-1-1 0 0,-1 1 1 0 0,1 0 0 0 0,0 0 0 0 0,0-1 0 0 0,0 1 0 0 0,0 0 0 0 0,0 0-1 0 0,0-1 1 0 0,1 1 0 0 0,-1 0 0 0 0,0-1 0 0 0,1 1 0 0 0,0 0 0 0 0,-1-1 0 0 0,1 1-1 0 0,0-1 1 0 0,0 1 0 0 0,-1-1 0 0 0,1 1 0 0 0,1-1 0 0 0,-1 1 0 0 0,0-1-1 0 0,0 0 1 0 0,0 0 0 0 0,1 0 0 0 0,-1 1 0 0 0,0-1 0 0 0,1-1 0 0 0,-1 1 0 0 0,1 0-1 0 0,-1 0 1 0 0,1 0 0 0 0,0-1 0 0 0,-1 1 0 0 0,1-1 0 0 0,0 1-16 0 0,1 0-24 0 0,1 1 1 0 0,0-1 0 0 0,-1 1-1 0 0,1-1 1 0 0,0 0 0 0 0,0 0-1 0 0,0-1 1 0 0,-1 1 0 0 0,1-1-1 0 0,0 0 1 0 0,0 0-1 0 0,0 0 1 0 0,0-1 0 0 0,0 1-1 0 0,0-1 1 0 0,-1 0 0 0 0,1 0-1 0 0,0 0 1 0 0,0-1 0 0 0,-1 1-1 0 0,1-1 1 0 0,-1 0 0 0 0,1 0-1 0 0,-1 0 1 0 0,0 0 0 0 0,0-1-1 0 0,0 1 1 0 0,0-1-1 0 0,0 0 1 0 0,-1 0 0 0 0,1 0-1 0 0,-1 0 1 0 0,0 0 0 0 0,0-1-1 0 0,0 1 1 0 0,1-3 23 0 0,-12 97 1961 0 0,5-38-1796 0 0,13-35-2996 0 0,-4-17-1982 0 0,2-3-3917 0 0</inkml:trace>
  <inkml:trace contextRef="#ctx0" brushRef="#br1" timeOffset="45695.49">14856 1928 14853 0 0,'0'0'1426'0'0,"0"0"-1209"0"0,0 0-350 0 0,-6 1 75 0 0,-2 2 49 0 0,-1 0 1 0 0,1 0-1 0 0,0 1 1 0 0,0 0 0 0 0,0 1-1 0 0,1 0 1 0 0,-1 0-1 0 0,1 1 1 0 0,0-1-1 0 0,1 2 1 0 0,-1-1-1 0 0,1 1 1 0 0,0 0-1 0 0,1 0 1 0 0,0 0 0 0 0,0 1-1 0 0,1 0 1 0 0,-1 0-1 0 0,2 0 1 0 0,-1 0-1 0 0,1 1 1 0 0,-1 6 8 0 0,6-9 32 0 0,1-1 0 0 0,1 0 0 0 0,-1-1 0 0 0,1 1 0 0 0,-1-1 0 0 0,1 1 1 0 0,0-1-1 0 0,1 0 0 0 0,-1 0 0 0 0,1-1 0 0 0,0 0 0 0 0,0 1 0 0 0,0-2 0 0 0,0 1 0 0 0,0 0 0 0 0,1-1 1 0 0,-1 0-1 0 0,1 0 0 0 0,0-1 0 0 0,-1 0 0 0 0,1 0 0 0 0,0 0 0 0 0,0-1 0 0 0,0 1 0 0 0,-1-1 0 0 0,1-1 1 0 0,4 0-33 0 0,-1 2-358 0 0,29-1-816 0 0,-15-8-4467 0 0,-4-7-4004 0 0</inkml:trace>
  <inkml:trace contextRef="#ctx0" brushRef="#br1" timeOffset="45184.07">14428 1984 12165 0 0,'0'0'2612'0'0,"0"0"-2588"0"0,0 0-24 0 0,0 0-52 0 0,0 0 52 0 0,0 0 492 0 0,-46-1-48 0 0,21 1-208 0 0,-3 0-148 0 0,-3-1-88 0 0,1 0-8 0 0,2-2-80 0 0,2 0-452 0 0,9 0-204 0 0,2-3-436 0 0,4-1-1128 0 0,6 0-2740 0 0,5-4-609 0 0</inkml:trace>
  <inkml:trace contextRef="#ctx0" brushRef="#br1" timeOffset="45449.39">14290 1892 10037 0 0,'0'0'1856'0'0,"0"0"-1048"0"0,0 0-336 0 0,37 37 176 0 0,-31-20-40 0 0,-4 1-36 0 0,-2 2-132 0 0,-2 0-76 0 0,-6-1-100 0 0,2 0-100 0 0,-2-4-64 0 0,0-2-84 0 0,0-2-4 0 0,5-3-12 0 0,-1-2-480 0 0,4 0-580 0 0,0-2-820 0 0,7-4-4768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6.3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65 18316 0 0,'0'0'4954'0'0,"-22"0"-5543"0"0,-67 0 43 0 0,53 0-360 0 0,22-4-746 0 0,7 1 506 0 0,-4-3-2832 0 0</inkml:trace>
  <inkml:trace contextRef="#ctx0" brushRef="#br0" timeOffset="1">102 0 2248 0 0,'0'0'17085'0'0,"6"22"-15998"0"0,20 65-201 0 0,-19-57-373 0 0,-7-19-82 0 0,0-4-190 0 0,-1 11-12 0 0,1 18 395 0 0,1-33-985 0 0,-1-1 0 0 0,0 1 0 0 0,1 0-1 0 0,0-1 1 0 0,0 1 0 0 0,-1 0 0 0 0,1-1 0 0 0,1 1-1 0 0,-1-1 1 0 0,2 3 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6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12835 0 0,'0'0'10098'0'0,"3"20"-10017"0"0,7 62-49 0 0,-8-56-30 0 0,-2-25-2 0 0,0 0 1 0 0,0 0-1 0 0,0 0 1 0 0,0-1-1 0 0,1 1 1 0 0,-1 0-1 0 0,0 0 0 0 0,0 0 1 0 0,0 0-1 0 0,1 0 1 0 0,-1-1-1 0 0,1 3 1 0 0,2 1 3 0 0,-2-3 8 0 0,-1 0 0 0 0,1 0 0 0 0,0 0 0 0 0,0 0 0 0 0,0 0 0 0 0,0 0 0 0 0,0 0 0 0 0,1-1 0 0 0,-1 1 0 0 0,0 0 0 0 0,0-1 0 0 0,0 1 0 0 0,1-1 0 0 0,-1 1 0 0 0,0-1 0 0 0,0 1 0 0 0,1-1 0 0 0,-1 0-1 0 0,0 0 1 0 0,1 0 0 0 0,-1 0 0 0 0,1 0 0 0 0,-1 0 0 0 0,2 0 0 0 0,1-1 4 0 0,-1 1 0 0 0,1-1 0 0 0,-1 1 0 0 0,0-1 0 0 0,1 0 0 0 0,-1 0 0 0 0,0-1 0 0 0,5-2 0 0 0,3-4 0 0 0,-1 0 1 0 0,1-1-1 0 0,12-14 0 0 0,2-2 31 0 0,-24 25-43 0 0,-1-1 0 0 0,1 1 0 0 0,-1-1 0 0 0,1 1 0 0 0,0-1 0 0 0,-1 1 0 0 0,1 0 0 0 0,-1-1 0 0 0,1 1 0 0 0,0 0 0 0 0,-1-1 0 0 0,1 1 0 0 0,0 0 0 0 0,0 0 0 0 0,-1 0 0 0 0,1 0 0 0 0,0-1 0 0 0,-1 1 0 0 0,1 0 0 0 0,0 0 0 0 0,0 1-1 0 0,-1-1 1 0 0,1 0 0 0 0,1 0 0 0 0,-1 1 14 0 0,0-1 0 0 0,0 1 0 0 0,0 0-1 0 0,1 0 1 0 0,-1 0 0 0 0,0-1-1 0 0,0 1 1 0 0,0 0 0 0 0,-1 0-1 0 0,1 1 1 0 0,0-1 0 0 0,1 1 0 0 0,1 5 121 0 0,1 1 1 0 0,-1-1-1 0 0,4 13 1 0 0,-6-16-69 0 0,4 16 215 0 0,-1 1 0 0 0,0-1 1 0 0,-2 1-1 0 0,0 0 0 0 0,-3 37 1 0 0,1-53-253 0 0,0 0 0 0 0,-1 0 0 0 0,0 0 0 0 0,0-1 0 0 0,0 1 0 0 0,0 0 0 0 0,-1-1 0 0 0,0 1 0 0 0,0-1 1 0 0,0 1-1 0 0,0-1 0 0 0,-1 0 0 0 0,-5 7 0 0 0,5-8-49 0 0,0 0 1 0 0,0 0-1 0 0,0-1 1 0 0,0 1-1 0 0,-1-1 0 0 0,1 0 1 0 0,-1 1-1 0 0,0-1 1 0 0,1-1-1 0 0,-1 1 1 0 0,0-1-1 0 0,0 1 0 0 0,0-1 1 0 0,-1 0-1 0 0,-7 0 1 0 0,0 0-399 0 0,-1 0-1 0 0,0-2 1 0 0,0 1 0 0 0,-14-4 0 0 0,2-1-3582 0 0,0-4-4767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7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35 13859 0 0,'0'0'9991'0'0,"-20"-3"-9767"0"0,-63-12-73 0 0,57 11-74 0 0,-25 0 0 0 0,8 0-466 0 0,31-1-983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7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17628 0 0,'0'0'4818'0'0,"1"15"-4773"0"0,5 47 45 0 0,-3-43 49 0 0,-3-19-135 0 0,0 0-1 0 0,0 0 0 0 0,0 0 1 0 0,1 0-1 0 0,-1 0 0 0 0,0 1 1 0 0,0-1-1 0 0,0 0 0 0 0,0 0 0 0 0,0 0 1 0 0,0 0-1 0 0,0 0 0 0 0,0 0 1 0 0,0 0-1 0 0,0 0 0 0 0,1 1 1 0 0,-1-1-1 0 0,0 0 0 0 0,0 0 0 0 0,0 0 1 0 0,0 0-1 0 0,0 0 0 0 0,0 0 1 0 0,0 0-1 0 0,1 0 0 0 0,-1 0 1 0 0,0 0-1 0 0,0 0 0 0 0,0 0 1 0 0,0 0-1 0 0,0 0 0 0 0,1 0 0 0 0,-1 0 1 0 0,0 0-1 0 0,0 0 0 0 0,0 0 1 0 0,3 0 47 0 0,1 1-25 0 0,1 0-1 0 0,0 0 1 0 0,0 0-1 0 0,-1-1 0 0 0,1 0 1 0 0,0 0-1 0 0,0 0 1 0 0,-1-1-1 0 0,1 1 1 0 0,0-1-1 0 0,-1 0 1 0 0,1 0-1 0 0,0-1 0 0 0,-1 0 1 0 0,0 1-1 0 0,1-2 1 0 0,-1 1-1 0 0,0 0 1 0 0,0-1-1 0 0,0 0 1 0 0,0 0-1 0 0,-1 0 0 0 0,1 0 1 0 0,4-6-1 0 0,-3 3-14 0 0,3-4 197 0 0,-7 10-201 0 0,-1 0 0 0 0,0 0 0 0 0,1 0 0 0 0,-1 0 0 0 0,0 0 0 0 0,1 0 0 0 0,-1 0 0 0 0,0 0 0 0 0,1 0 0 0 0,-1 0-1 0 0,0 0 1 0 0,1 1 0 0 0,-1-1 0 0 0,0 0 0 0 0,0 0 0 0 0,1 0 0 0 0,-1 0 0 0 0,0 1 0 0 0,1-1 0 0 0,-1 0 0 0 0,0 0-1 0 0,0 0 1 0 0,1 1 0 0 0,-1-1 0 0 0,0 0 0 0 0,0 1 0 0 0,0-1 0 0 0,0 0 0 0 0,1 0 0 0 0,-1 1 0 0 0,0-1 0 0 0,0 0 0 0 0,0 1-1 0 0,0-1 1 0 0,0 0 0 0 0,0 1 0 0 0,12 27 504 0 0,-2 0 0 0 0,-1 0-1 0 0,7 38 1 0 0,-13-44-307 0 0,0-1-1 0 0,-1 1 1 0 0,-2-1-1 0 0,-1 23 1 0 0,0-39-182 0 0,1-1 0 0 0,-1 1 1 0 0,0-1-1 0 0,0 1 0 0 0,0-1 0 0 0,-1 0 1 0 0,0 0-1 0 0,1 1 0 0 0,-5 5 1 0 0,4-8-60 0 0,1 0 0 0 0,0 0 1 0 0,-1 0-1 0 0,0 0 0 0 0,1-1 1 0 0,-1 1-1 0 0,0 0 0 0 0,0-1 0 0 0,0 0 1 0 0,0 1-1 0 0,0-1 0 0 0,0 0 1 0 0,0 0-1 0 0,0 0 0 0 0,0 0 1 0 0,-1-1-1 0 0,1 1 0 0 0,0 0 1 0 0,-5 0-1 0 0,2-1-363 0 0,0 0-1 0 0,0 0 1 0 0,0-1-1 0 0,1 0 1 0 0,-1 1-1 0 0,0-1 1 0 0,0-1-1 0 0,1 1 1 0 0,-8-4-1 0 0,-4-4-3767 0 0,1-2-3649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8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18372 0 0,'0'0'2664'0'0,"18"12"-2374"0"0,53 36 6 0 0,-52-32-43 0 0,-19-16-247 0 0,0 0 1 0 0,0 0 0 0 0,0 1 0 0 0,0-1 0 0 0,0 0 0 0 0,0 0 0 0 0,0 0 0 0 0,1 0 0 0 0,-1 0 0 0 0,0 1 0 0 0,0-1 0 0 0,0 0 0 0 0,0 0 0 0 0,0 0-1 0 0,0 0 1 0 0,0 0 0 0 0,0 1 0 0 0,0-1 0 0 0,0 0 0 0 0,0 0 0 0 0,0 0 0 0 0,0 0 0 0 0,0 0 0 0 0,0 1 0 0 0,0-1 0 0 0,0 0 0 0 0,0 0-1 0 0,0 0 1 0 0,-1 0 0 0 0,1 1 0 0 0,0-1 0 0 0,0 0 0 0 0,0 0 0 0 0,0 0 0 0 0,0 0 0 0 0,0 0 0 0 0,-1 1 0 0 0,0 0 105 0 0,-1 2 18 0 0,0 0 0 0 0,-1 0 0 0 0,1 0-1 0 0,-1 0 1 0 0,0-1 0 0 0,1 1 0 0 0,-1-1 0 0 0,-1 0 0 0 0,-5 3-1 0 0,-6 6 191 0 0,0 0-97 0 0,-18 17 8 0 0,30-26-222 0 0,0 1 0 0 0,0 0 0 0 0,1 0 0 0 0,-1 0 0 0 0,1 1 1 0 0,0-1-1 0 0,0 0 0 0 0,-2 5 0 0 0,4-7-8 0 0,-1-1 1 0 0,1 1-1 0 0,0 0 0 0 0,0-1 1 0 0,0 1-1 0 0,0 0 0 0 0,0-1 1 0 0,0 1-1 0 0,0-1 0 0 0,0 1 1 0 0,0 0-1 0 0,0-1 0 0 0,1 1 1 0 0,-1-1-1 0 0,0 1 0 0 0,0 0 1 0 0,1-1-1 0 0,-1 1 0 0 0,0-1 1 0 0,1 1-1 0 0,-1-1 0 0 0,0 1 1 0 0,1-1-1 0 0,-1 1 0 0 0,1-1 1 0 0,-1 1-1 0 0,0-1 0 0 0,1 0 1 0 0,-1 1-1 0 0,1-1 0 0 0,0 0 1 0 0,-1 1-1 0 0,1-1 0 0 0,-1 0 1 0 0,1 0-1 0 0,-1 1 0 0 0,2-1 1 0 0,3 2 9 0 0,0-1 0 0 0,0 0 0 0 0,8 1 0 0 0,-9-1-5 0 0,23 1-133 0 0,0 0 0 0 0,36-3 1 0 0,-8-1-3381 0 0,-49 4-625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8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 18172 0 0,'0'0'3255'0'0,"12"25"-2396"0"0,40 83-144 0 0,-46-95-521 0 0,0 0 0 0 0,-1 1 0 0 0,0-1 0 0 0,3 21 1 0 0,-5-22-82 0 0,1 8 70 0 0,0 1 0 0 0,-2 0 0 0 0,0 0 0 0 0,-1 0 0 0 0,-3 28 0 0 0,1-37-173 0 0,-1 0 1 0 0,-1 1-1 0 0,0-1 0 0 0,0 0 0 0 0,-1-1 0 0 0,-1 1 0 0 0,0-1 0 0 0,0 1 0 0 0,-1-2 1 0 0,-10 14-1 0 0,6-11-272 0 0,0-2 1 0 0,0 0 0 0 0,-1 0 0 0 0,-1-1-1 0 0,-16 11 1 0 0,-19 9-2825 0 0,0-4-4310 0 0,19-12-3769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8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13451 0 0,'0'0'9315'0'0,"2"23"-8677"0"0,8 74-70 0 0,-9-89-460 0 0,0 0 1 0 0,-1 0-1 0 0,0 0 1 0 0,-1 0-1 0 0,0 0 1 0 0,-2 10-1 0 0,-1-2 108 0 0,-13 112 836 0 0,16-111-992 0 0,1 1 1 0 0,0-1-1 0 0,1 1 1 0 0,1-1-1 0 0,5 23 1 0 0,-3-28-31 0 0,-1-2 1 0 0,2 1 0 0 0,0 0 0 0 0,0-1-1 0 0,0 0 1 0 0,1 0 0 0 0,1-1 0 0 0,0 0-1 0 0,14 16 1 0 0,-7-12-1643 0 0,23 19 0 0 0,18 6-10624 0 0,-42-30 1027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9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189 0 19572 0 0,'0'0'3312'0'0,"-2"22"-2650"0"0,-6 73-150 0 0,4-2 247 0 0,3-42-449 0 0,-2 81 183 0 0,3-131-485 0 0,-10-12-10 0 0,7 7 11 0 0,-8-6 38 0 0,-3-4-19 0 0,-20-15 0 0 0,30 25-28 0 0,0 1 1 0 0,-1 0-1 0 0,1 1 0 0 0,-1-1 0 0 0,0 1 0 0 0,0 0 1 0 0,1 0-1 0 0,-2 1 0 0 0,-8-3 0 0 0,13 4 1 0 0,0 0 1 0 0,0 0-1 0 0,0 0 0 0 0,-1 0 0 0 0,1 1 1 0 0,0-1-1 0 0,0 0 0 0 0,0 0 0 0 0,0 1 0 0 0,0-1 1 0 0,0 1-1 0 0,0-1 0 0 0,0 1 0 0 0,0-1 1 0 0,0 1-1 0 0,0 0 0 0 0,1-1 0 0 0,-1 1 0 0 0,0 0 1 0 0,0 0-1 0 0,0-1 0 0 0,1 1 0 0 0,-1 0 1 0 0,0 0-1 0 0,1 0 0 0 0,-1 0 0 0 0,1 0 0 0 0,-1 2 1 0 0,-2 3 33 0 0,1 0 0 0 0,0 1 0 0 0,-1 10 0 0 0,1-8 15 0 0,0 2 11 0 0,1 0 1 0 0,0 1 0 0 0,1 18-1 0 0,1-27-60 0 0,-1-1 1 0 0,0 0-1 0 0,1 1 0 0 0,-1-1 0 0 0,1 0 1 0 0,0 0-1 0 0,0 0 0 0 0,0 1 0 0 0,0-1 0 0 0,0 0 1 0 0,1 0-1 0 0,-1-1 0 0 0,0 1 0 0 0,1 0 1 0 0,0 0-1 0 0,-1-1 0 0 0,1 1 0 0 0,0 0 0 0 0,0-1 1 0 0,0 0-1 0 0,0 0 0 0 0,0 1 0 0 0,0-1 1 0 0,4 1-1 0 0,3 2-14 0 0,0-1 1 0 0,1-1-1 0 0,-1 0 1 0 0,18 2-1 0 0,-10-2-380 0 0,0-1-1 0 0,1-1 0 0 0,-1 0 1 0 0,1-1-1 0 0,-1-2 0 0 0,29-6 1 0 0,-30 5-1308 0 0,-1-1 0 0 0,0-1 0 0 0,-1-1 0 0 0,20-10 1 0 0,-4-2-7328 0 0,-21 13 3135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5:59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 9802 0 0,'0'0'11899'0'0,"7"20"-11230"0"0,19 62-113 0 0,-24-77-470 0 0,-1 0 0 0 0,0 0 1 0 0,0 10-1 0 0,-4-2 202 0 0,1-4-123 0 0,0 4 25 0 0,0-3-52 0 0,1-1 0 0 0,-1 11 0 0 0,2-19-122 0 0,0-1-1 0 0,0 1 1 0 0,0 0 0 0 0,0 0-1 0 0,1 0 1 0 0,-1 0 0 0 0,0-1-1 0 0,0 1 1 0 0,1 0 0 0 0,-1 0 0 0 0,0-1-1 0 0,1 1 1 0 0,-1 0 0 0 0,1-1-1 0 0,-1 1 1 0 0,1 0 0 0 0,-1-1-1 0 0,1 1 1 0 0,-1 0 0 0 0,1-1 0 0 0,0 1-1 0 0,1 0 11 0 0,-1 0 0 0 0,1 0-1 0 0,0-1 1 0 0,-1 1 0 0 0,1-1-1 0 0,-1 1 1 0 0,1-1 0 0 0,0 1-1 0 0,-1-1 1 0 0,3 0 0 0 0,-1 0-16 0 0,-1 0 1 0 0,1 0 0 0 0,0 0-1 0 0,0 0 1 0 0,-1 0 0 0 0,1-1-1 0 0,0 0 1 0 0,0 1 0 0 0,-1-1 0 0 0,1 0-1 0 0,-1 0 1 0 0,6-3 0 0 0,-4 0-11 0 0,0 0 0 0 0,0-1 0 0 0,-1 1 0 0 0,1 0 1 0 0,-1-1-1 0 0,0 0 0 0 0,0 0 0 0 0,3-9 0 0 0,3-3 5 0 0,-9 16-4 0 0,0 0 0 0 0,1 1 0 0 0,-1-1 0 0 0,0 1-1 0 0,0-1 1 0 0,1 1 0 0 0,-1-1 0 0 0,1 1 0 0 0,-1-1 0 0 0,0 1-1 0 0,1 0 1 0 0,-1-1 0 0 0,1 1 0 0 0,-1 0 0 0 0,1-1 0 0 0,-1 1-1 0 0,1 0 1 0 0,-1-1 0 0 0,1 1 0 0 0,-1 0 0 0 0,1 0-1 0 0,-1 0 1 0 0,1-1 0 0 0,1 1 0 0 0,-2 0 1 0 0,1 1 1 0 0,0-1-1 0 0,0 0 1 0 0,-1 0-1 0 0,1 1 0 0 0,0-1 1 0 0,-1 1-1 0 0,1-1 1 0 0,0 0-1 0 0,-1 1 0 0 0,1-1 1 0 0,-1 1-1 0 0,1-1 1 0 0,-1 1-1 0 0,1 0 0 0 0,0 0 1 0 0,3 5 36 0 0,-1 0-1 0 0,0 0 1 0 0,4 9 0 0 0,-5-9 15 0 0,13 27 423 0 0,11 38 0 0 0,-22-55-300 0 0,0 1 0 0 0,-1-1 1 0 0,0 1-1 0 0,0 28 0 0 0,-3-39-145 0 0,0 0-1 0 0,0 0 1 0 0,-1 0-1 0 0,0-1 1 0 0,-2 9-1 0 0,3-12-29 0 0,-1-1 0 0 0,0 1 0 0 0,1-1-1 0 0,-1 1 1 0 0,0-1 0 0 0,0 1 0 0 0,0-1 0 0 0,0 1 0 0 0,0-1-1 0 0,0 0 1 0 0,-1 1 0 0 0,1-1 0 0 0,0 0 0 0 0,-1 0 0 0 0,1 0-1 0 0,-1 0 1 0 0,1 0 0 0 0,-1 0 0 0 0,1-1 0 0 0,-1 1 0 0 0,0 0-1 0 0,-3 0 1 0 0,-4 1-110 0 0,0-1-1 0 0,0 0 1 0 0,0-1-1 0 0,0 0 1 0 0,-13-1-1 0 0,-48-11-1514 0 0,27 4-186 0 0,-5 1-1907 0 0,17 2-2601 0 0,3 2-5066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0.3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76 17396 0 0,'0'0'6742'0'0,"-23"-5"-6676"0"0,-72-13-63 0 0,50 10-161 0 0,39 7-171 0 0,0 0 0 0 0,0 0 1 0 0,0 0-1 0 0,0-1 0 0 0,0 0 1 0 0,1 0-1 0 0,-10-5 0 0 0,14 6-137 0 0,-1 0 0 0 0,1 0-1 0 0,-1 0 1 0 0,1 0-1 0 0,-1 0 1 0 0,1-1 0 0 0,0 1-1 0 0,0 0 1 0 0,-1-1 0 0 0,0-1-1 0 0,-2-10-9234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1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1344 0 0,'0'0'324'0'0,"0"0"300"0"0,0 0 1371 0 0,0 0-718 0 0,0 0-791 0 0,0 0-130 0 0,0 0 184 0 0,0 0 87 0 0,0 0-23 0 0,-3-4-3 0 0,3 4-553 0 0,0 0-1 0 0,0 1 1 0 0,0-1-1 0 0,0 1 1 0 0,-1-1 0 0 0,1 0-1 0 0,0 1 1 0 0,0-1-1 0 0,-1 0 1 0 0,1 1-1 0 0,0-1 1 0 0,-1 0 0 0 0,1 0-1 0 0,0 1 1 0 0,-1-1-1 0 0,1 0 1 0 0,0 0-1 0 0,-1 0 1 0 0,1 1 0 0 0,-1-1-1 0 0,1 0 1 0 0,0 0-1 0 0,-1 0 1 0 0,1 0-1 0 0,-1 0 1 0 0,1 0 0 0 0,-1 0-1 0 0,1 0 1 0 0,0 0-1 0 0,-1 0 1 0 0,1 0-1 0 0,-1 0 1 0 0,1 0 0 0 0,0 0-1 0 0,-1 0 1 0 0,1 0-1 0 0,-1 0 1 0 0,1-1 0 0 0,0 1-1 0 0,-1 0 1 0 0,1 0-1 0 0,-1 0 1 0 0,1-1-1 0 0,0 1 1 0 0,0 0 0 0 0,-1-1-1 0 0,1 1 1 0 0,0 0-1 0 0,-1-1 1 0 0,1 1-1 0 0,0 0 1 0 0,0-1 0 0 0,-1 1-48 0 0,3 53 2029 0 0,27 50-780 0 0,-28-101-1205 0 0,0 0 0 0 0,0 0 0 0 0,0 0 0 0 0,0 0 0 0 0,0 0 0 0 0,1 0 1 0 0,-1 0-1 0 0,1 0 0 0 0,-1-1 0 0 0,1 1 0 0 0,-1 0 0 0 0,1-1 0 0 0,0 1 0 0 0,0-1 0 0 0,0 0 0 0 0,0 0 0 0 0,0 0 0 0 0,0 0 1 0 0,0 0-1 0 0,1 0 0 0 0,-1 0 0 0 0,0-1 0 0 0,0 1 0 0 0,1-1 0 0 0,-1 1 0 0 0,0-1 0 0 0,1 0 0 0 0,-1 0 0 0 0,0 0 0 0 0,1 0 1 0 0,-1-1-1 0 0,0 1 0 0 0,1-1 0 0 0,-1 1 0 0 0,0-1 0 0 0,0 0 0 0 0,0 0 0 0 0,1 0 0 0 0,-1 0 0 0 0,0 0 0 0 0,0 0 0 0 0,0-1 1 0 0,1 0-45 0 0,2-3-15 0 0,0 0 0 0 0,0 0 0 0 0,-1 0 1 0 0,1-1-1 0 0,-1 0 0 0 0,0 0 1 0 0,-1 0-1 0 0,1 0 0 0 0,-1 0 1 0 0,-1-1-1 0 0,1 0 0 0 0,-1 1 0 0 0,0-1 1 0 0,-1 0-1 0 0,1 0 0 0 0,-1 0 1 0 0,-1 0-1 0 0,1 0 0 0 0,-1 0 1 0 0,-1 0-1 0 0,1-3 15 0 0,0 10-12 0 0,0 0-36 0 0,0 30-246 0 0,-1-27 322 0 0,0 0 0 0 0,1 1 1 0 0,0-1-1 0 0,-1 1 0 0 0,1-1 1 0 0,1 1-1 0 0,-1-1 0 0 0,0 1 1 0 0,1-1-1 0 0,0 1 0 0 0,0-1 1 0 0,0 0-1 0 0,0 1 0 0 0,0-1 0 0 0,1 0 1 0 0,-1 0-1 0 0,1 0 0 0 0,0 0 1 0 0,0 0-1 0 0,0 0 0 0 0,0-1 1 0 0,1 1-1 0 0,-1-1 0 0 0,1 1 1 0 0,-1-1-1 0 0,1 0 0 0 0,0 0 1 0 0,0 0-1 0 0,0 0 0 0 0,2 0-28 0 0,4 5-940 0 0,8 3-4601 0 0,-11-8-2098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0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0 808 0 0,'0'0'21003'0'0,"-24"3"-20987"0"0,-76 5-330 0 0,43-5-1051 0 0,33-5-3472 0 0,18 1 2649 0 0,-7-1-8326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1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 0 0 0,'0'0'18423'0'0,"2"-1"-18126"0"0,-1-1 282 0 0,1 0-1 0 0,0 0 1 0 0,1 0-1 0 0,-1 1 1 0 0,3-3 0 0 0,-1 2-578 0 0,0 0 1 0 0,0 1-1 0 0,1-1 0 0 0,-1 1 1 0 0,0 0-1 0 0,0 1 1 0 0,1-1-1 0 0,-1 0 1 0 0,8 1-1 0 0,-6 0 47 0 0,-1 0-1 0 0,1 0 1 0 0,0 0-1 0 0,0 1 1 0 0,-1 0-1 0 0,1 0 1 0 0,0 0-1 0 0,-1 1 1 0 0,1 0-1 0 0,7 3 1 0 0,-9-2 16 0 0,1-1 0 0 0,-1 1 0 0 0,1 0 0 0 0,-1 0 0 0 0,0 0 0 0 0,4 6 0 0 0,-6-7-37 0 0,0 0-1 0 0,-1 0 1 0 0,1 0 0 0 0,-1 0-1 0 0,1 0 1 0 0,-1 1 0 0 0,0-1-1 0 0,0 1 1 0 0,0-1 0 0 0,0 1-1 0 0,-1-1 1 0 0,1 1 0 0 0,-1 0-1 0 0,1 3 1 0 0,-1-3 18 0 0,0 1 0 0 0,0 0 0 0 0,-1 0 0 0 0,1 0 0 0 0,-1 0 1 0 0,0 0-1 0 0,0-1 0 0 0,0 1 0 0 0,-1 0 0 0 0,1-1 0 0 0,-3 4 0 0 0,0 0 35 0 0,-1-1 0 0 0,1 0 0 0 0,-1 0 0 0 0,-10 9 1 0 0,-1 0 30 0 0,-30 18 0 0 0,7-4-51 0 0,38-29-56 0 0,0 1-1 0 0,0 0 1 0 0,0 0-1 0 0,0 0 1 0 0,0 0 0 0 0,1 0-1 0 0,-1 0 1 0 0,0 0-1 0 0,0 0 1 0 0,1 0-1 0 0,-1 0 1 0 0,0 1-1 0 0,1-1-1 0 0,0-1 0 0 0,0 1 0 0 0,0-1 0 0 0,0 0-1 0 0,0 1 1 0 0,0-1 0 0 0,0 1 0 0 0,0-1 0 0 0,1 0 0 0 0,-1 1-1 0 0,0-1 1 0 0,0 1 0 0 0,0-1 0 0 0,0 0 0 0 0,0 1 0 0 0,1-1-1 0 0,-1 0 1 0 0,0 1 0 0 0,0-1 0 0 0,1 0 0 0 0,-1 1 0 0 0,0-1-1 0 0,1 0 1 0 0,-1 0 0 0 0,0 1 0 0 0,1-1 0 0 0,-1 0-1 0 0,0 0 1 0 0,1 0 0 0 0,-1 1 0 0 0,0-1 0 0 0,1 0 0 0 0,-1 0-1 0 0,1 0 1 0 0,-1 0 0 0 0,0 0 0 0 0,1 0 0 0 0,0 0 0 0 0,14 2 30 0 0,0 0 1 0 0,-1-2 0 0 0,1 0-1 0 0,0 0 1 0 0,23-5 0 0 0,121-17-987 0 0,-138 20-1281 0 0,-7 1-6555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1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12163 0 0,'0'0'8857'0'0,"5"21"-8428"0"0,17 63-95 0 0,-13-48-108 0 0,-8-31-180 0 0,0 1 0 0 0,1 0 0 0 0,-1-1 0 0 0,1 1 0 0 0,1-1-1 0 0,-1 1 1 0 0,1-1 0 0 0,5 8 0 0 0,-7-12-11 0 0,-1 0 0 0 0,1 0 1 0 0,0 0-1 0 0,0 1 0 0 0,0-1 0 0 0,0-1 0 0 0,1 1 0 0 0,-1 0 0 0 0,0 0 0 0 0,0 0 1 0 0,0 0-1 0 0,1-1 0 0 0,-1 1 0 0 0,0-1 0 0 0,1 1 0 0 0,-1-1 0 0 0,0 1 0 0 0,1-1 0 0 0,-1 0 1 0 0,1 0-1 0 0,-1 1 0 0 0,1-1 0 0 0,-1 0 0 0 0,0 0 0 0 0,1-1 0 0 0,-1 1 0 0 0,1 0 1 0 0,-1 0-1 0 0,1-1 0 0 0,-1 1 0 0 0,2-2 0 0 0,0 1-16 0 0,0 0-1 0 0,-1-1 1 0 0,1 1-1 0 0,-1-1 1 0 0,0 0-1 0 0,1 1 1 0 0,-1-1-1 0 0,0 0 1 0 0,0 0-1 0 0,0-1 1 0 0,-1 1-1 0 0,1 0 1 0 0,0-1-1 0 0,1-4 1 0 0,-1 1-15 0 0,0 1 0 0 0,0-1 0 0 0,-1 0 0 0 0,0 0 0 0 0,0 0 0 0 0,0-7 0 0 0,-1 10-4 0 0,0 0 1 0 0,0 0-1 0 0,0 0 0 0 0,-1 0 0 0 0,1 0 1 0 0,-1 0-1 0 0,1 0 0 0 0,-1 0 0 0 0,0 0 1 0 0,0 0-1 0 0,0 0 0 0 0,-1 1 0 0 0,-2-6 1 0 0,3 7 28 0 0,3 8 131 0 0,21 28 427 0 0,-4-6-230 0 0,-11-16-256 0 0,-1 0 0 0 0,-1 0-1 0 0,0 1 1 0 0,-1 0-1 0 0,-1 0 1 0 0,0 0-1 0 0,0 1 1 0 0,-2-1 0 0 0,0 1-1 0 0,0 0 1 0 0,-1 0-1 0 0,-1-1 1 0 0,-2 22 0 0 0,1-30-90 0 0,-1-1 1 0 0,1 1-1 0 0,-1 0 0 0 0,1-1 1 0 0,-2 1-1 0 0,1-1 1 0 0,-1 0-1 0 0,1 1 1 0 0,-1-1-1 0 0,-1 0 1 0 0,1-1-1 0 0,-1 1 0 0 0,0-1 1 0 0,0 1-1 0 0,0-1 1 0 0,-1 0-1 0 0,1-1 1 0 0,-6 5-1 0 0,2-4-247 0 0,0 0 0 0 0,0 0 0 0 0,0 0 0 0 0,-1-1 0 0 0,1 0 0 0 0,-1 0 0 0 0,0-1 0 0 0,1-1 0 0 0,-1 1 0 0 0,0-1-1 0 0,-11-1 1 0 0,-14-1-3872 0 0,13-6-5165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2.2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49 11234 0 0,'0'0'13349'0'0,"-21"-5"-13313"0"0,-67-15-72 0 0,67 15-267 0 0,-24 0 0 0 0,38 4-611 0 0,0 0 1 0 0,1 0-1 0 0,-1 0 0 0 0,-11-4 0 0 0,10 0-2383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2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9362 0 0,'0'0'12895'0'0,"8"20"-12311"0"0,24 64-160 0 0,-24-60-232 0 0,-7-17-38 0 0,-2-3-77 0 0,1 27-1334 0 0,0-25-2856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2.9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11338 0 0,'0'0'11555'0'0,"7"20"-11290"0"0,20 66-43 0 0,-16-56-85 0 0,-5-20-18 0 0,-2-6-77 0 0,-3-2-23 0 0,1 0-1 0 0,-1 0 0 0 0,1-1 0 0 0,0 1 0 0 0,0-1 0 0 0,0 1 1 0 0,0-1-1 0 0,0 1 0 0 0,0-1 0 0 0,0 0 0 0 0,0 0 0 0 0,0 0 1 0 0,0 0-1 0 0,4 0 0 0 0,-2 0-2 0 0,0-1-1 0 0,0 1 1 0 0,0-1 0 0 0,0 0-1 0 0,0 0 1 0 0,0-1 0 0 0,-1 1-1 0 0,7-2 1 0 0,-5 1-7 0 0,1-1-1 0 0,-1 0 1 0 0,0 0-1 0 0,-1 0 1 0 0,1 0-1 0 0,0-1 1 0 0,-1 0 0 0 0,1 0-1 0 0,-1 0 1 0 0,0 0-1 0 0,0-1 1 0 0,0 0-1 0 0,4-5 1 0 0,-6 5-7 0 0,1 0 1 0 0,-1 0 0 0 0,0 0 0 0 0,0-1-1 0 0,-1 1 1 0 0,1-1 0 0 0,-1 1-1 0 0,0-1 1 0 0,0 1 0 0 0,-1-1-1 0 0,1 0 1 0 0,-1 0 0 0 0,0 1-1 0 0,0-1 1 0 0,-2-6 0 0 0,6 19 190 0 0,-1 0 0 0 0,7 9 0 0 0,-1-2 88 0 0,8 21-1 0 0,-13-24-161 0 0,-1-1 0 0 0,0 1 0 0 0,0 0 1 0 0,1 21-1 0 0,-4-28-83 0 0,0 0-1 0 0,0 0 1 0 0,0 1-1 0 0,-1-1 1 0 0,1 0 0 0 0,-1 0-1 0 0,0 1 1 0 0,-1-1 0 0 0,1 0-1 0 0,-1 0 1 0 0,0 0-1 0 0,-1-1 1 0 0,-2 6 0 0 0,2-7-61 0 0,1 0 1 0 0,-1-1 0 0 0,1 1 0 0 0,-1-1 0 0 0,0 0 0 0 0,0 0-1 0 0,0 0 1 0 0,0 0 0 0 0,0 0 0 0 0,0-1 0 0 0,0 1-1 0 0,-1-1 1 0 0,1 0 0 0 0,-1 0 0 0 0,-6 1 0 0 0,-23 1-2156 0 0,3-5-3499 0 0,20 0-736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3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16107 0 0,'0'0'6795'0'0,"8"3"-6448"0"0,25 14-58 0 0,-32-17-263 0 0,0 1-1 0 0,0 0 1 0 0,1 0-1 0 0,-1 0 0 0 0,0 0 1 0 0,-1 0-1 0 0,1 0 1 0 0,0 0-1 0 0,0 0 1 0 0,0 0-1 0 0,-1 0 0 0 0,1 0 1 0 0,0 0-1 0 0,-1 0 1 0 0,1 1-1 0 0,-1-1 0 0 0,0 0 1 0 0,1 1-1 0 0,-1-1 1 0 0,0 0-1 0 0,0 1 0 0 0,1-1 1 0 0,-1 0-1 0 0,0 1 1 0 0,-1-1-1 0 0,1 0 1 0 0,0 1-1 0 0,-1 1 0 0 0,1 5 173 0 0,0-6-143 0 0,-1 1 0 0 0,1-1 0 0 0,-1 1 0 0 0,1-1-1 0 0,-1 1 1 0 0,0-1 0 0 0,0 0 0 0 0,0 1 0 0 0,0-1 0 0 0,-2 4-1 0 0,-19 22 180 0 0,3-4-171 0 0,17-21-58 0 0,0-1-2 0 0,0 1-1 0 0,1-1 1 0 0,-1 1-1 0 0,1-1 0 0 0,0 1 1 0 0,0-1-1 0 0,0 1 0 0 0,0-1 1 0 0,0 1-1 0 0,1 0 1 0 0,-1 0-1 0 0,0 4 0 0 0,1-7 1 0 0,1 1-1 0 0,-1 0 1 0 0,0-1-1 0 0,1 1 0 0 0,-1-1 1 0 0,0 1-1 0 0,1 0 1 0 0,-1-1-1 0 0,0 1 0 0 0,1-1 1 0 0,-1 1-1 0 0,1-1 1 0 0,-1 1-1 0 0,1-1 0 0 0,0 0 1 0 0,-1 1-1 0 0,1-1 0 0 0,-1 1 1 0 0,1-1-1 0 0,0 0 1 0 0,-1 0-1 0 0,1 1 0 0 0,0-1 1 0 0,-1 0-1 0 0,1 0 1 0 0,0 0-1 0 0,-1 0 0 0 0,1 0 1 0 0,1 0-1 0 0,23 2 14 0 0,-23-2-13 0 0,102 1-2769 0 0,-96 0-39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3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768 3 13859 0 0,'0'0'8642'0'0,"-24"0"-8059"0"0,-82 0-98 0 0,-27 0 507 0 0,8 0-513 0 0,-220-2-780 0 0,320 2-1144 0 0,16 0-1701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4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14155 0 0,'0'0'7150'0'0,"5"-3"-7041"0"0,-2 2-82 0 0,0-1 36 0 0,0 1 1 0 0,0-1 0 0 0,0 1 0 0 0,0 0 0 0 0,0 0 0 0 0,0 0 0 0 0,0 0 0 0 0,0 1 0 0 0,0-1 0 0 0,1 1 0 0 0,-1 0 0 0 0,5 0-1 0 0,-1 2 112 0 0,-1 0-1 0 0,1 0 1 0 0,-1 0-1 0 0,0 1 1 0 0,0 0 0 0 0,0 0-1 0 0,0 1 1 0 0,0 0-1 0 0,0 0 1 0 0,-1 0-1 0 0,0 0 1 0 0,7 8-1 0 0,-10-9-117 0 0,0-1 0 0 0,0 1 0 0 0,0 0 1 0 0,0 0-1 0 0,0 0 0 0 0,0 1 0 0 0,-1-1 0 0 0,0 0 0 0 0,1 0 0 0 0,-1 1 0 0 0,0 4 0 0 0,-1-6-24 0 0,1 1 0 0 0,-1 0 0 0 0,0-1-1 0 0,-1 1 1 0 0,1 0 0 0 0,0-1-1 0 0,-1 1 1 0 0,0-1 0 0 0,1 1 0 0 0,-1 0-1 0 0,0-1 1 0 0,0 0 0 0 0,-1 1-1 0 0,1-1 1 0 0,0 0 0 0 0,-3 4 0 0 0,-4 3 84 0 0,0-1 0 0 0,0 0 0 0 0,-19 14 1 0 0,-5 5 18 0 0,32-27-134 0 0,-1 0 0 0 0,1 0-1 0 0,0 0 1 0 0,0 1 0 0 0,0-1 0 0 0,0 0-1 0 0,0 0 1 0 0,0 0 0 0 0,0 0 0 0 0,-1 0 0 0 0,1 0-1 0 0,0 0 1 0 0,0 1 0 0 0,0-1 0 0 0,0 0 0 0 0,0 0-1 0 0,0 0 1 0 0,0 0 0 0 0,0 0 0 0 0,0 1-1 0 0,0-1 1 0 0,0 0 0 0 0,0 0 0 0 0,0 0 0 0 0,0 0-1 0 0,0 0 1 0 0,0 1 0 0 0,0-1 0 0 0,0 0-1 0 0,0 0 1 0 0,0 0 0 0 0,0 0 0 0 0,0 1 0 0 0,0-1-1 0 0,0 0 1 0 0,0 0 0 0 0,0 0 0 0 0,7 3 70 0 0,9-2 18 0 0,-15-1-89 0 0,85 1 701 0 0,-43 0-2418 0 0,0-1-7120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4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35 17276 0 0,'0'0'6366'0'0,"-20"-1"-6027"0"0,-64-5-120 0 0,-2 4 147 0 0,69 3-496 0 0,0-1 0 0 0,0-1 0 0 0,-27-5 0 0 0,43 6-11 0 0,0-1-1 0 0,0 1 1 0 0,0 0-1 0 0,0 0 1 0 0,0-1-1 0 0,0 1 1 0 0,0-1-1 0 0,0 1 1 0 0,0-1-1 0 0,0 1 1 0 0,0-1-1 0 0,0 1 1 0 0,0-1-1 0 0,1 0 1 0 0,-1 0-1 0 0,0 1 1 0 0,1-1-1 0 0,-1 0 1 0 0,-1-2-1 0 0,0-3-4073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08T01:26:4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765 962 6977 0 0,'6'3'671'0'0,"30"10"-36"0"0,1-1 1 0 0,0-2-1 0 0,1-1 1 0 0,0-2-1 0 0,0-2 1 0 0,15 0-636 0 0,-42-4 178 0 0,1-1 0 0 0,-1 0 0 0 0,0-1-1 0 0,1 0 1 0 0,-1 0 0 0 0,0-1 0 0 0,0-1 0 0 0,0 0 0 0 0,0 0 0 0 0,-1-1 0 0 0,1-1 0 0 0,-1 0 0 0 0,0 0 0 0 0,0-1 0 0 0,-1 0 0 0 0,1 0 0 0 0,-1-1 0 0 0,-1-1 0 0 0,1 1 0 0 0,-1-1 0 0 0,-1-1 0 0 0,0 0-1 0 0,0 0 1 0 0,4-6-178 0 0,-1-10-2 0 0,-1-1-1 0 0,-1 1 1 0 0,-2-2-1 0 0,0 1 1 0 0,-1-1 0 0 0,-2 0-1 0 0,-1 0 1 0 0,-1 0-1 0 0,-1 0 1 0 0,-2 0-1 0 0,0 0 1 0 0,-2 1-1 0 0,-1-1 1 0 0,-1 1-1 0 0,-3-6 3 0 0,2 5-43 0 0,-2 2-1 0 0,-1-1 1 0 0,0 1-1 0 0,-2 0 1 0 0,-1 1 0 0 0,-1 1-1 0 0,-1 0 1 0 0,-1 1-1 0 0,-1 1 1 0 0,-1 0-1 0 0,-1 1 1 0 0,0 1 0 0 0,-2 1-1 0 0,0 1 1 0 0,-1 0-1 0 0,0 2 1 0 0,-1 1-1 0 0,-1 0 1 0 0,-1 2 0 0 0,0 1-1 0 0,0 1 1 0 0,-1 1-1 0 0,0 1 44 0 0,-8-1-26 0 0,0 2 0 0 0,0 2-1 0 0,-1 1 1 0 0,0 1 0 0 0,1 2 0 0 0,-1 2-1 0 0,0 1 1 0 0,1 1 0 0 0,-1 2-1 0 0,1 2 1 0 0,0 1 0 0 0,1 1-1 0 0,0 2 1 0 0,0 1 0 0 0,1 2-1 0 0,1 1 1 0 0,0 2 0 0 0,2 1 0 0 0,-1 1-1 0 0,2 1 1 0 0,1 1 0 0 0,-16 18 26 0 0,29-21 27 0 0,1 1 0 0 0,1 0 0 0 0,0 1 1 0 0,2 0-1 0 0,0 1 0 0 0,1 0 0 0 0,1 0 0 0 0,2 1 1 0 0,0 0-1 0 0,1 0 0 0 0,1 1 0 0 0,1 0 1 0 0,1-1-1 0 0,1 1 0 0 0,1 0 0 0 0,1 0 1 0 0,1 0-1 0 0,1-1 0 0 0,1 1 0 0 0,1-1 0 0 0,1 0 1 0 0,1 0-1 0 0,0 0 0 0 0,2-1 0 0 0,7 12-27 0 0,0-7 221 0 0,1 0-1 0 0,1-2 0 0 0,0 0 1 0 0,2-1-1 0 0,1-1 0 0 0,1-1 0 0 0,1-1 1 0 0,1-1-1 0 0,0-1 0 0 0,1-1 1 0 0,1-1-1 0 0,14 5-220 0 0,70 24 169 0 0,-72-41-2474 0 0,-2-11-3288 0 0,-27 4 105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4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0 692 0 0,'0'0'6385'0'0,"0"0"-4490"0"0,0 0-1274 0 0,0 0 196 0 0,0 0 109 0 0,0 0-48 0 0,0 0-261 0 0,-4 79 845 0 0,4-74-1425 0 0,1 0-1 0 0,0 0 1 0 0,1-1 0 0 0,-1 1 0 0 0,1 0 0 0 0,0-1 0 0 0,0 1 0 0 0,0-1 0 0 0,1 1 0 0 0,-1-1 0 0 0,1 0-1 0 0,0 0 1 0 0,0 0 0 0 0,1-1 0 0 0,-1 1 0 0 0,1-1 0 0 0,-1 1 0 0 0,1-1 0 0 0,0-1 0 0 0,1 1-1 0 0,-1 0 1 0 0,0-1 0 0 0,1 0 0 0 0,-1 0 0 0 0,1 0 0 0 0,0-1 0 0 0,0 1 0 0 0,-1-1 0 0 0,1 0 0 0 0,0-1-1 0 0,0 1 1 0 0,0-1 0 0 0,0 0 0 0 0,0 0 0 0 0,0-1 0 0 0,0 1 0 0 0,0-1 0 0 0,0 0 0 0 0,0-1 0 0 0,-1 1-1 0 0,1-1 1 0 0,0 0 0 0 0,-1 0 0 0 0,1 0 0 0 0,-1 0 0 0 0,0-1 0 0 0,3-2-37 0 0,-2 1-74 0 0,-2-1-1 0 0,1 1 1 0 0,-1-1 0 0 0,1 1-1 0 0,-1-1 1 0 0,0 0 0 0 0,-1 0 0 0 0,1-1-1 0 0,-1 1 1 0 0,0 0 0 0 0,-1-1 0 0 0,1 1-1 0 0,-1-1 1 0 0,0 0 0 0 0,0 1-1 0 0,-1-1 1 0 0,0 0 0 0 0,0 1 0 0 0,0-1-1 0 0,0 0 1 0 0,-1-1 74 0 0,1 3 46 0 0,-1 23 582 0 0,0-2-391 0 0,0 0 0 0 0,2 1-1 0 0,0-1 1 0 0,0 0 0 0 0,2 1 0 0 0,0-1-1 0 0,1 0 1 0 0,1-1 0 0 0,1 4-237 0 0,10-3-1267 0 0,3-9-3838 0 0,-12-7-318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5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14659 0 0,'0'0'7436'0'0,"5"20"-7206"0"0,16 67-94 0 0,-8-47-41 0 0,-2-21-10 0 0,-5-10-45 0 0,-4-6 6 0 0,0 0 0 0 0,0 0 0 0 0,1 0 0 0 0,-1-1 0 0 0,1 1 0 0 0,-1-1 1 0 0,1 1-1 0 0,0-1 0 0 0,0 0 0 0 0,0 0 0 0 0,1 0 0 0 0,-1-1 0 0 0,0 1 0 0 0,1-1 0 0 0,-1 0 1 0 0,1 1-1 0 0,-1-2 0 0 0,1 1 0 0 0,-1 0 0 0 0,1-1 0 0 0,0 1 0 0 0,-1-1 0 0 0,1 0 0 0 0,0-1 0 0 0,-1 1 1 0 0,1 0-1 0 0,4-2 0 0 0,-5 1-40 0 0,0 0 0 0 0,0 0 0 0 0,0 0 0 0 0,0 0 0 0 0,0-1 0 0 0,-1 1 0 0 0,1-1 1 0 0,0 0-1 0 0,-1 0 0 0 0,1 0 0 0 0,-1 0 0 0 0,0 0 0 0 0,0 0 0 0 0,0-1 0 0 0,3-3 0 0 0,-2 2-6 0 0,-1 1-1 0 0,0-1 1 0 0,0 0-1 0 0,-1 1 0 0 0,1-1 1 0 0,-1 0-1 0 0,0 0 1 0 0,0 0-1 0 0,0 0 1 0 0,0 0-1 0 0,0-6 0 0 0,-2 8 4 0 0,1 0 0 0 0,0 1 0 0 0,0-1 0 0 0,-1 1 0 0 0,1-1 0 0 0,-1 0 0 0 0,1 1 0 0 0,-1-1-1 0 0,0 1 1 0 0,1-1 0 0 0,-1 1 0 0 0,0 0 0 0 0,0-1 0 0 0,0 1 0 0 0,0 0 0 0 0,0-1 0 0 0,0 1 0 0 0,-1 0-1 0 0,1 0 1 0 0,0 0 0 0 0,-1 0 0 0 0,1 0 0 0 0,0 0 0 0 0,-1 1 0 0 0,1-1 0 0 0,-1 0 0 0 0,0 1-1 0 0,1-1 1 0 0,-4 0 0 0 0,5 2 37 0 0,0 0 0 0 0,-1 0 0 0 0,1 1 0 0 0,0-1 0 0 0,0 0-1 0 0,0 0 1 0 0,0 0 0 0 0,-1 0 0 0 0,2 0 0 0 0,-1 0 0 0 0,0 0 0 0 0,0 2 0 0 0,0-3-31 0 0,2 8 151 0 0,0 0 0 0 0,0 0 0 0 0,0 0 0 0 0,1-1 0 0 0,0 1 1 0 0,5 8-1 0 0,-2-6-28 0 0,-2 1 0 0 0,5 13 1 0 0,-5-12-25 0 0,-2-1 0 0 0,1 1 0 0 0,-2-1 0 0 0,1 1 0 0 0,-2 0 0 0 0,1-1 0 0 0,-3 22 0 0 0,1-29-64 0 0,-1 0 0 0 0,1 0 0 0 0,0 0 0 0 0,-1 0 0 0 0,0 0 0 0 0,0 0 0 0 0,0-1 0 0 0,-1 1 0 0 0,1-1 0 0 0,-1 1 0 0 0,0-1 0 0 0,0 0 0 0 0,0 0 0 0 0,0 0 0 0 0,0 0-1 0 0,-1-1 1 0 0,1 1 0 0 0,-1-1 0 0 0,0 0 0 0 0,1 0 0 0 0,-1 0 0 0 0,-5 1 0 0 0,1 0-691 0 0,-1-1 0 0 0,0 1 0 0 0,1-2-1 0 0,-10 2 1 0 0,-8-1-4789 0 0,2-4-3642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5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14507 0 0,'0'0'7882'0'0,"12"6"-7693"0"0,36 20-14 0 0,-47-25-156 0 0,1 0 1 0 0,-1 0-1 0 0,0 0 0 0 0,1 0 1 0 0,-1 0-1 0 0,0 0 0 0 0,0 0 1 0 0,1 0-1 0 0,-1 1 1 0 0,1 1-1 0 0,-2-2-4 0 0,1-1-1 0 0,-1 1 1 0 0,0 0 0 0 0,0-1-1 0 0,0 1 1 0 0,0-1 0 0 0,0 1-1 0 0,0 0 1 0 0,0-1 0 0 0,0 1-1 0 0,0 0 1 0 0,0-1 0 0 0,0 1-1 0 0,0 0 1 0 0,-1 4 92 0 0,1-5-92 0 0,0 1-1 0 0,0 0 1 0 0,-1 0-1 0 0,1-1 1 0 0,0 1-1 0 0,-1 0 1 0 0,1-1 0 0 0,0 1-1 0 0,-1 0 1 0 0,1-1-1 0 0,-1 1 1 0 0,1-1-1 0 0,-1 1 1 0 0,1-1 0 0 0,-1 1-1 0 0,1-1 1 0 0,-1 1-1 0 0,0-1 1 0 0,1 1-1 0 0,-1-1 1 0 0,0 0 0 0 0,1 1-1 0 0,-1-1 1 0 0,0 0-1 0 0,0 0 1 0 0,1 0-1 0 0,-1 1 1 0 0,0-1 0 0 0,0 0-1 0 0,1 0 1 0 0,-2 0-1 0 0,-29 1-30 0 0,25-1-21 0 0,-2 0-21 0 0,4 0 23 0 0,6 0 39 0 0,30 2 15 0 0,-26 0 3 0 0,1 0 0 0 0,-1 0 1 0 0,1 1-1 0 0,-1 0 1 0 0,0 0-1 0 0,0 1 0 0 0,0 0 1 0 0,6 5-1 0 0,-4-2 132 0 0,0 0 0 0 0,-1 0 0 0 0,0 0 0 0 0,12 17 0 0 0,-18-22-102 0 0,0 0 1 0 0,0 0-1 0 0,0 0 1 0 0,0-1 0 0 0,0 1-1 0 0,0 0 1 0 0,-1 0-1 0 0,1 1 1 0 0,0-1-1 0 0,-1 0 1 0 0,0 0 0 0 0,0 0-1 0 0,1 0 1 0 0,-1 0-1 0 0,-1 0 1 0 0,1 0 0 0 0,-1 5-1 0 0,1-6-17 0 0,-1 1-1 0 0,0-1 1 0 0,1 1 0 0 0,-1-1-1 0 0,0 1 1 0 0,0-1 0 0 0,0 0-1 0 0,0 1 1 0 0,0-1-1 0 0,0 0 1 0 0,-1 0 0 0 0,1 0-1 0 0,0 0 1 0 0,-1 0 0 0 0,1 0-1 0 0,0 0 1 0 0,-1 0-1 0 0,1-1 1 0 0,-1 1 0 0 0,1-1-1 0 0,-1 1 1 0 0,0-1 0 0 0,-1 1-1 0 0,-7 1 38 0 0,0-1 0 0 0,0 0-1 0 0,-1-1 1 0 0,1 0 0 0 0,-16-2 0 0 0,9-1-308 0 0,1 0 0 0 0,-26-9 0 0 0,4-4-2751 0 0,23 8-6952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6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778 84 12907 0 0,'0'0'10461'0'0,"-20"-3"-9761"0"0,-65-10-121 0 0,-254-23 1706 0 0,191 25-2289 0 0,77 2-63 0 0,3 0-1912 0 0,22 6-6307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6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13995 0 0,'0'0'8218'0'0,"21"7"-7845"0"0,64 24-15 0 0,-60-20-101 0 0,-19-5-32 0 0,-4-3-113 0 0,-1-2-87 0 0,0 0 0 0 0,0 0 0 0 0,-1-1 0 0 0,1 1 0 0 0,0 0 0 0 0,-1 0 0 0 0,1 0 0 0 0,-1 0 0 0 0,1 0 0 0 0,-1 0 0 0 0,0 0-1 0 0,1 0 1 0 0,-1 0 0 0 0,0 0 0 0 0,0 0 0 0 0,0 0 0 0 0,1 0 0 0 0,-1 0 0 0 0,0 0 0 0 0,0 0 0 0 0,-1 0 0 0 0,1 0 0 0 0,0 0 0 0 0,0 0-1 0 0,0 0 1 0 0,-1 1 0 0 0,0-1-8 0 0,0 0-1 0 0,0 0 1 0 0,0 0 0 0 0,0 0-1 0 0,0 0 1 0 0,0 0-1 0 0,0 0 1 0 0,0 0-1 0 0,-1 0 1 0 0,1-1-1 0 0,0 1 1 0 0,-1 0-1 0 0,1-1 1 0 0,0 1 0 0 0,-1-1-1 0 0,1 0 1 0 0,-3 1-1 0 0,-6 0-46 0 0,0 1 0 0 0,-1-2 0 0 0,1 0 0 0 0,0 0-1 0 0,0-1 1 0 0,0 0 0 0 0,-14-3 0 0 0,32 2-10 0 0,7 2 28 0 0,-3 2 34 0 0,0 0 1 0 0,0 1-1 0 0,0 1 1 0 0,0 0 0 0 0,-1 0-1 0 0,1 1 1 0 0,-1 1-1 0 0,0 0 1 0 0,-1 0-1 0 0,13 10 1 0 0,-21-14 3 0 0,1 1 0 0 0,0-1 0 0 0,-1 1 1 0 0,1 0-1 0 0,-1 0 0 0 0,0-1 0 0 0,0 1 0 0 0,0 1 1 0 0,3 5-1 0 0,-5-8-12 0 0,1 0 0 0 0,-1 0 1 0 0,1 1-1 0 0,-1-1 0 0 0,0 0 1 0 0,0 0-1 0 0,0 1 0 0 0,1-1 1 0 0,-1 0-1 0 0,0 0 0 0 0,-1 0 1 0 0,1 1-1 0 0,0-1 0 0 0,0 0 1 0 0,0 0-1 0 0,-1 0 0 0 0,1 1 1 0 0,-1-1-1 0 0,1 0 0 0 0,-1 0 1 0 0,1 0-1 0 0,-1 0 0 0 0,0 0 0 0 0,1 0 1 0 0,-1 0-1 0 0,0 0 0 0 0,0 0 1 0 0,0 0-1 0 0,0 0 0 0 0,0-1 1 0 0,-1 2-1 0 0,-2 1 27 0 0,-1-1 0 0 0,1 0 0 0 0,-1 0 0 0 0,1 0 0 0 0,-1 0 0 0 0,0-1 0 0 0,0 1 0 0 0,0-1 1 0 0,-5 0-1 0 0,-8 0-93 0 0,-22-1 0 0 0,18 0-168 0 0,8 0-523 0 0,1-2 0 0 0,-1 1 0 0 0,-15-5 0 0 0,0-1-6471 0 0,19 5 2646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7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13115 0 0,'0'0'8327'0'0,"3"-5"-8502"0"0,-1 2 169 0 0,-2 2 4 0 0,1-1 0 0 0,0 1 0 0 0,0-1 0 0 0,0 1 0 0 0,0-1 0 0 0,0 1 0 0 0,0 0 0 0 0,0 0 0 0 0,0 0 0 0 0,1 0 0 0 0,-1 0 0 0 0,0 0 0 0 0,1 0 0 0 0,-1 0 0 0 0,1 0 0 0 0,-1 0 0 0 0,1 1 0 0 0,-1-1 0 0 0,1 1 0 0 0,-1-1 0 0 0,1 1 0 0 0,0 0 0 0 0,2-1 0 0 0,131-1 300 0 0,-131 2-242 0 0,-1 0 0 0 0,0 0-1 0 0,0 1 1 0 0,0-1 0 0 0,0 1 0 0 0,1 0-1 0 0,-1-1 1 0 0,0 2 0 0 0,0-1 0 0 0,0 0-1 0 0,-1 0 1 0 0,1 1 0 0 0,0 0 0 0 0,0 0-1 0 0,4 3 1 0 0,-5-2 22 0 0,1 0 0 0 0,-1 0 0 0 0,1 0 0 0 0,-1 0 0 0 0,0 1 0 0 0,-1-1 0 0 0,1 1 0 0 0,0-1 0 0 0,-1 1 0 0 0,0 0 0 0 0,0-1 0 0 0,1 9 0 0 0,20 156 2485 0 0,-8-58-1573 0 0,-7-34-383 0 0,-3 125-1 0 0,-25-10-185 0 0,4-66-230 0 0,8 38-36 0 0,10-128-106 0 0,1 0 0 0 0,11 56 0 0 0,-11-82-42 0 0,1 2-9 0 0,-1 0 0 0 0,0-1 0 0 0,-1 1 0 0 0,0 16 0 0 0,-2-26 4 0 0,1 1 0 0 0,0-1 0 0 0,-1 0 0 0 0,1 1 1 0 0,-1-1-1 0 0,0 0 0 0 0,1 0 0 0 0,-1 0 0 0 0,0 1 0 0 0,0-1 0 0 0,0 0 0 0 0,0 0 0 0 0,0 0 0 0 0,0 0 0 0 0,0 0 0 0 0,0-1 0 0 0,0 1 0 0 0,0 0 0 0 0,-1 0 1 0 0,1-1-1 0 0,0 1 0 0 0,-1-1 0 0 0,1 1 0 0 0,-3 0 0 0 0,-2 1 4 0 0,0-1 0 0 0,0 0 0 0 0,0 0 0 0 0,-7 1 0 0 0,-134 0-3343 0 0,118-5-548 0 0,14 0-3354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7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22 13587 0 0,'0'0'12665'0'0,"-20"-2"-12527"0"0,-66-8-53 0 0,34 4-1285 0 0,-63 3-1 0 0,110 2 1019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8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16131 0 0,'0'0'8809'0'0,"5"22"-8321"0"0,16 71-174 0 0,-20-86-256 0 0,1 0 1 0 0,-1 0-1 0 0,0 0 1 0 0,0 1-1 0 0,-1-1 1 0 0,0 8 0 0 0,-1 0 52 0 0,1-13-192 0 0,1 56 211 0 0,3-33-4992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8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328 34 14731 0 0,'0'0'8257'0'0,"-23"-2"-7808"0"0,-75-8-108 0 0,1 4 130 0 0,25 0-1063 0 0,68 6-51 0 0,-19-4-426 0 0,13-2-3173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8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9386 0 0,'0'0'10329'0'0,"8"20"-9150"0"0,24 63-186 0 0,-31-79-870 0 0,1 0 0 0 0,-1 0 0 0 0,1 0 0 0 0,-1 0 0 0 0,-1 0 0 0 0,1 0 0 0 0,0 0 0 0 0,-1 0 0 0 0,0 8 0 0 0,-1-3 174 0 0,-3 50 1112 0 0,0 0-2802 0 0,4-58 1233 0 0,0-1 0 0 0,0 0 0 0 0,0 0-1 0 0,0 1 1 0 0,0-1 0 0 0,0 0 0 0 0,0 0-1 0 0,0 1 1 0 0,0-1 0 0 0,0 0 0 0 0,0 0-1 0 0,0 1 1 0 0,1-1 0 0 0,-1 0 0 0 0,0 0-1 0 0,0 0 1 0 0,0 1 0 0 0,0-1 0 0 0,1 0-1 0 0,-1 0 1 0 0,0 0 0 0 0,0 1 0 0 0,0-1-1 0 0,1 0 1 0 0,-1 0 0 0 0,0 0 0 0 0,0 0-1 0 0,0 0 1 0 0,1 1 0 0 0,-1-1 0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09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18500 0 0,'0'0'3195'0'0,"11"4"-2737"0"0,35 11 23 0 0,-43-14-375 0 0,-1 0-1 0 0,1-1 1 0 0,-1 1 0 0 0,0 0-1 0 0,0 1 1 0 0,1-1 0 0 0,-1 0-1 0 0,0 1 1 0 0,0-1 0 0 0,0 1-1 0 0,0-1 1 0 0,-1 1-1 0 0,1 0 1 0 0,0 0 0 0 0,1 2-1 0 0,-2-1-23 0 0,0-1 0 0 0,0 1 0 0 0,0-1 0 0 0,-1 1 0 0 0,1 0 0 0 0,-1-1 0 0 0,0 1 0 0 0,0 0 0 0 0,0 4 0 0 0,0-3 9 0 0,-1 0-22 0 0,1 0 0 0 0,-1 1 0 0 0,0-1 0 0 0,0 0 1 0 0,-1 0-1 0 0,1 0 0 0 0,-1 0 0 0 0,0 0 0 0 0,0 0 0 0 0,0-1 0 0 0,-1 1 1 0 0,-3 4-1 0 0,-5 5 173 0 0,-21 20 0 0 0,-2-5-59 0 0,24-21-157 0 0,1 1 0 0 0,0 0 0 0 0,-16 19-1 0 0,24-26-20 0 0,0 0 0 0 0,0 1 0 0 0,0-1 0 0 0,0 1-1 0 0,1-1 1 0 0,-1 1 0 0 0,0-1 0 0 0,0 4 0 0 0,1-5-3 0 0,0 1 0 0 0,0-1 1 0 0,0 1-1 0 0,0-1 0 0 0,0 1 1 0 0,0-1-1 0 0,0 1 1 0 0,0-1-1 0 0,0 1 0 0 0,0-1 1 0 0,0 1-1 0 0,1-1 0 0 0,-1 0 1 0 0,0 1-1 0 0,0-1 0 0 0,0 1 1 0 0,1-1-1 0 0,-1 1 1 0 0,0-1-1 0 0,1 0 0 0 0,-1 1 1 0 0,0-1-1 0 0,1 0 0 0 0,-1 1 1 0 0,0-1-1 0 0,1 0 1 0 0,-1 1-1 0 0,1-1 0 0 0,-1 0 1 0 0,1 0-1 0 0,-1 1 0 0 0,1-1 1 0 0,8 3 19 0 0,-1-1 0 0 0,1 0 0 0 0,0 0 0 0 0,14 1 0 0 0,38-1-2 0 0,-31-2-38 0 0,37 0-533 0 0,-53 0-3894 0 0,1 0-4417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4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20 4256 0 0,'0'0'4765'0'0,"0"0"-4017"0"0,0 0-732 0 0,0 0-16 0 0,0 0 772 0 0,0 0 184 0 0,0 0-164 0 0,-38 4-292 0 0,22-6-332 0 0,-2 0-120 0 0,1 0-48 0 0,1-2-932 0 0,-2 0-368 0 0,6-2-792 0 0,3 3-2553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4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375 61 14275 0 0,'0'0'9347'0'0,"-20"-3"-9007"0"0,-66-13-102 0 0,-27 5 202 0 0,35 4-1220 0 0,40-2-2997 0 0,-2-5-3735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5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428 23 12459 0 0,'0'0'11651'0'0,"-24"-1"-11462"0"0,-80-3-120 0 0,52 3-308 0 0,-76-4-1915 0 0,47-2-4762 0 0,59 4 552 0 0,5 2-2331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5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96 3081 0 0,'0'0'16647'0'0,"3"-3"-16264"0"0,13-13-11 0 0,-14 15-279 0 0,-1 0 1 0 0,0 0-1 0 0,0-1 1 0 0,0 1-1 0 0,0 0 0 0 0,0-1 1 0 0,0 1-1 0 0,0-1 0 0 0,0 1 1 0 0,0-1-1 0 0,-1 0 1 0 0,1 1-1 0 0,-1-1 0 0 0,1 0 1 0 0,-1 1-1 0 0,0-1 0 0 0,1-2 1 0 0,-2 3-64 0 0,1-1 0 0 0,0 1 0 0 0,-1 0 0 0 0,1 0 0 0 0,0-1 0 0 0,-1 1 0 0 0,1 0 0 0 0,-1 0 0 0 0,0-1 0 0 0,0 1 0 0 0,1 0 0 0 0,-1 0 0 0 0,0 0 0 0 0,0 0 0 0 0,0 0 0 0 0,0 0 0 0 0,-1-1 0 0 0,-3-1-6 0 0,0 0-1 0 0,0 0 0 0 0,0 1 1 0 0,-1-1-1 0 0,1 1 0 0 0,0 0 1 0 0,-1 1-1 0 0,-6-2 0 0 0,6 2 33 0 0,0 0-1 0 0,0 0 1 0 0,0 0-1 0 0,-1 1 1 0 0,1 0-1 0 0,0 1 1 0 0,0-1-1 0 0,-8 2 1 0 0,10 0-29 0 0,-1-1 1 0 0,1 1 0 0 0,0 0-1 0 0,-1 0 1 0 0,1 0-1 0 0,0 0 1 0 0,0 1 0 0 0,0-1-1 0 0,1 1 1 0 0,-1 0-1 0 0,-5 6 1 0 0,1 0 4 0 0,1 0 1 0 0,0 0-1 0 0,0 1 0 0 0,-6 12 1 0 0,10-16-34 0 0,0 0 0 0 0,1 0 0 0 0,-1 0 0 0 0,1 0 0 0 0,0 1 0 0 0,1-1 0 0 0,0 1 0 0 0,-1 12 0 0 0,2-18 2 0 0,0 0-1 0 0,0 0 0 0 0,0 0 0 0 0,0 0 0 0 0,0 0 0 0 0,1 0 0 0 0,-1 0 1 0 0,0 0-1 0 0,1 0 0 0 0,-1 0 0 0 0,1 0 0 0 0,-1 0 0 0 0,1-1 1 0 0,-1 1-1 0 0,1 0 0 0 0,0 0 0 0 0,-1 0 0 0 0,1-1 0 0 0,0 1 0 0 0,0 0 1 0 0,1 1-1 0 0,0-1 7 0 0,0 0 0 0 0,1 0 0 0 0,-1 0 0 0 0,0 0 0 0 0,1-1 0 0 0,-1 1 1 0 0,0 0-1 0 0,1-1 0 0 0,2 0 0 0 0,3 1 5 0 0,0-1 0 0 0,-1-1 0 0 0,1 1 0 0 0,0-1 0 0 0,9-3 0 0 0,-9 1 1 0 0,0 0 0 0 0,-1 0-1 0 0,1 0 1 0 0,-1-1 0 0 0,0 0-1 0 0,0-1 1 0 0,0 0 0 0 0,-1 0 0 0 0,0 0-1 0 0,0-1 1 0 0,0 0 0 0 0,0 0-1 0 0,-1 0 1 0 0,0-1 0 0 0,-1 0-1 0 0,7-13 1 0 0,-10 20-5 0 0,-1-1 1 0 0,0 1-1 0 0,0-1 0 0 0,1 1 0 0 0,-1-1 1 0 0,0 1-1 0 0,0-1 0 0 0,1 1 0 0 0,-1-1 1 0 0,1 1-1 0 0,-1-1 0 0 0,0 1 0 0 0,1 0 0 0 0,-1-1 1 0 0,1 1-1 0 0,-1 0 0 0 0,1-1 0 0 0,-1 1 1 0 0,1 0-1 0 0,-1-1 0 0 0,1 1 0 0 0,0 0-2 0 0,-1 0 0 0 0,1 0 0 0 0,-1 0 0 0 0,1 1 0 0 0,-1-1 0 0 0,0 0 0 0 0,1 0 0 0 0,-1 0 0 0 0,1 1-1 0 0,-1-1 1 0 0,0 0 0 0 0,1 0 0 0 0,-1 1 0 0 0,0-1 0 0 0,0 0 0 0 0,1 1 0 0 0,-1-1 0 0 0,0 0 0 0 0,1 1 0 0 0,-1-1 0 0 0,0 1-1 0 0,3 4 50 0 0,-1 0-1 0 0,0 0 0 0 0,2 8 1 0 0,-3-8 3 0 0,3 10 74 0 0,0 0-1 0 0,-1 0 1 0 0,-1 1 0 0 0,0 30-1 0 0,-3-20-129 0 0,-1 0 0 0 0,-6 30 0 0 0,4-23-967 0 0,3-26-4325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6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0 17276 0 0,'0'0'7591'0'0,"-22"22"-7223"0"0,-72 65-112 0 0,84-78-193 0 0,-17 12 0 0 0,8-12 6 0 0,6-4-44 0 0,-41 17-35 0 0,22-9-1764 0 0,-44 25 0 0 0,67-30-2077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6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22 13667 0 0,'0'0'7756'0'0,"-10"-1"-7650"0"0,-28-3 22 0 0,28 1 247 0 0,10-1-195 0 0,5-1-57 0 0,-2 4-99 0 0,0 0 0 0 0,0 0 0 0 0,1 1 0 0 0,-1-1-1 0 0,0 1 1 0 0,1-1 0 0 0,-1 1 0 0 0,0 0-1 0 0,1 0 1 0 0,-1 1 0 0 0,6 0 0 0 0,-4 0 62 0 0,0 1 0 0 0,0-1 0 0 0,0 1 0 0 0,0 0 0 0 0,0 0 0 0 0,8 6 1 0 0,-8-5 12 0 0,0 1 1 0 0,-1 0-1 0 0,1 0 0 0 0,-1 0 1 0 0,0 1-1 0 0,0-1 1 0 0,-1 1-1 0 0,0 0 1 0 0,1 0-1 0 0,-1 0 1 0 0,-1 0-1 0 0,4 10 1 0 0,-3-8 5 0 0,-1 1 0 0 0,-1 0 0 0 0,1 0-1 0 0,-1 0 1 0 0,0 0 0 0 0,-1 0 0 0 0,0 0 0 0 0,-2 15 0 0 0,1-16-53 0 0,-1-1 0 0 0,0 1 0 0 0,0-1 0 0 0,-1 0 0 0 0,0 0 0 0 0,0 0-1 0 0,0 0 1 0 0,-1-1 0 0 0,1 1 0 0 0,-1-1 0 0 0,-1 0 0 0 0,1 0-1 0 0,-1 0 1 0 0,-5 4 0 0 0,-6 4 10 0 0,-1 0-1 0 0,-1-1 1 0 0,-20 11 0 0 0,24-16-30 0 0,17-5 26 0 0,3-2-51 0 0,142-6 11 0 0,1 0-269 0 0,-138 6-191 0 0,29 0-303 0 0,-15 0-5945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3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44 10658 0 0,'0'0'7979'0'0,"-23"-5"-7687"0"0,-73-16-70 0 0,74 17-134 0 0,1 0 0 0 0,-34 0 1 0 0,34 3-61 0 0,14 0-137 0 0,-74-2 66 0 0,28 4-4031 0 0,51-1 3321 0 0,-3 1-828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6:13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0 9290 0 0,'0'0'6041'0'0,"-149"4"-5889"0"0,112-4-160 0 0,-1 0-360 0 0,1 0-720 0 0,-1 0-1152 0 0,10 0-2217 0 0,10 0-2865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1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15395 0 0,'0'0'-24'0'0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4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 3873 0 0,'0'0'14634'0'0,"-1"-2"-14182"0"0,1 2-439 0 0,0 0 1 0 0,0 0 0 0 0,0 0-1 0 0,-1 0 1 0 0,1 0 0 0 0,0 0-1 0 0,0 0 1 0 0,0-1 0 0 0,0 1-1 0 0,0 0 1 0 0,0 0 0 0 0,0 0-1 0 0,0 0 1 0 0,0 0 0 0 0,0 0-1 0 0,-1 0 1 0 0,1 0 0 0 0,0 0-1 0 0,0 0 1 0 0,0 0 0 0 0,0 0-1 0 0,0 0 1 0 0,0 0 0 0 0,0 0-1 0 0,-1 0 1 0 0,1 0 0 0 0,0 0-1 0 0,0 0 1 0 0,0 0 0 0 0,0 0-1 0 0,0 0 1 0 0,0 0 0 0 0,0 0-1 0 0,-1 0 1 0 0,1 0 0 0 0,0 0-1 0 0,0 0 1 0 0,0 0 0 0 0,0 0-1 0 0,0 0 1 0 0,0 0 0 0 0,0 0-1 0 0,0 0 1 0 0,0 0-1 0 0,-1 0 1 0 0,1 1 0 0 0,0-1-1 0 0,-2 8 540 0 0,1 18 206 0 0,0-20-626 0 0,1 9 75 0 0,-1 0-1 0 0,2-1 0 0 0,0 1 1 0 0,1 0-1 0 0,5 20 0 0 0,-6-32-177 0 0,3 12 75 0 0,1 1-1 0 0,1-1 0 0 0,0 0 1 0 0,9 14-1 0 0,-12-25-52 0 0,-1-1 0 0 0,0 1 0 0 0,1-1 0 0 0,-1 0 0 0 0,1 0 0 0 0,0 0 0 0 0,0 0 0 0 0,1 0 0 0 0,-1-1 0 0 0,0 1 0 0 0,1-1 0 0 0,-1 0 0 0 0,1 0 0 0 0,0 0 0 0 0,0-1 0 0 0,0 1 0 0 0,0-1 0 0 0,0 0 0 0 0,0 0 0 0 0,0 0 0 0 0,5 0-1 0 0,-5-1 24 0 0,1 0-1 0 0,-1 0 1 0 0,0 0-1 0 0,0-1 0 0 0,1 1 1 0 0,-1-1-1 0 0,0 0 1 0 0,7-3-1 0 0,-9 3-63 0 0,1 0-1 0 0,-1-1 1 0 0,0 1 0 0 0,0-1-1 0 0,0 1 1 0 0,0-1 0 0 0,0 0-1 0 0,0 0 1 0 0,0 1 0 0 0,-1-2-1 0 0,1 1 1 0 0,-1 0 0 0 0,1 0-1 0 0,-1 0 1 0 0,0 0 0 0 0,1-3-1 0 0,2-5-40 0 0,-1-1 1 0 0,0 1-1 0 0,-1 0 0 0 0,0-1 0 0 0,1-13 0 0 0,-3-57-13 0 0,-1 39 64 0 0,8 57-249 0 0,2 22 259 0 0,-2-5 82 0 0,20 49 0 0 0,-25-77-441 0 0,0-1 0 0 0,0 1-1 0 0,0 0 1 0 0,1-1 0 0 0,-1 0-1 0 0,6 6 1 0 0,-2-4-1776 0 0,-1 0 0 0 0,13 7 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5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0 12667 0 0,'0'0'7508'0'0,"-22"0"-7595"0"0,-69 1-159 0 0,37 0-1622 0 0,44-1-1671 0 0,-5 0-4527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5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 2704 0 0,'0'0'8637'0'0,"0"0"-7509"0"0,0 0-896 0 0,0 0 48 0 0,0 0-88 0 0,0 0 164 0 0,0 0 128 0 0,0 0-180 0 0,-42 2-304 0 0,22-2-240 0 0,-2 0-1072 0 0,5-2-1272 0 0,1 2-2901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5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290 118 14259 0 0,'0'0'5781'0'0,"-23"0"-5627"0"0,-72 1-68 0 0,28 1-295 0 0,50-1-1934 0 0,-31-2 1 0 0,30-3-5626 0 0</inkml:trace>
  <inkml:trace contextRef="#ctx0" brushRef="#br0" timeOffset="1">246 9 7186 0 0,'0'0'11770'0'0,"-23"-1"-11687"0"0,-71-6-131 0 0,27 6-1194 0 0,40 4-2643 0 0,3-1-2881 0 0,14-1-332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6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10578 0 0,'0'0'10376'0'0,"1"19"-9919"0"0,0 56-7 0 0,-1-42 35 0 0,-1-26-334 0 0,1 0 1 0 0,1-1 0 0 0,0 8-1 0 0,-1-12-92 0 0,1 1-1 0 0,0-1 1 0 0,0 0-1 0 0,0 0 1 0 0,0 0-1 0 0,0 1 1 0 0,0-1-1 0 0,0 0 1 0 0,1-1-1 0 0,2 5 1 0 0,-2-5-5 0 0,1 1 1 0 0,-1 0-1 0 0,0-1 1 0 0,1 1-1 0 0,-1-1 1 0 0,1 0-1 0 0,0 0 1 0 0,-1 0-1 0 0,1 0 1 0 0,0 0-1 0 0,0 0 1 0 0,-1-1-1 0 0,1 0 1 0 0,0 1-1 0 0,0-1 1 0 0,4 0-1 0 0,0-1-32 0 0,1 1 0 0 0,-1-1 0 0 0,0 0 0 0 0,0-1 1 0 0,10-3-1 0 0,-9 2-52 0 0,0 0 1 0 0,-1-1-1 0 0,0 1 1 0 0,0-2 0 0 0,0 1-1 0 0,0-1 1 0 0,7-7-1 0 0,-11 9-9 0 0,0 0 0 0 0,-1 0 0 0 0,1 0 0 0 0,-1 0 0 0 0,1 0 0 0 0,-1-1-1 0 0,0 1 1 0 0,0-1 0 0 0,0 0 0 0 0,-1 1 0 0 0,0-1 0 0 0,1 0 0 0 0,-1 0 0 0 0,0 0 0 0 0,-1 0 0 0 0,1-7-1 0 0,-1-3-285 0 0,0 23-48 0 0,2 10 452 0 0,0 1 0 0 0,2-1 0 0 0,0 0 0 0 0,1 0 0 0 0,8 20 0 0 0,-12-35-167 0 0,1-1-1 0 0,0 1 1 0 0,0 0-1 0 0,1-1 1 0 0,-1 1-1 0 0,4 4 1 0 0,8 2-3481 0 0,-5-6-4137 0 0,-8-3 6165 0 0,5 0 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6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0 19292 0 0,'0'0'4858'0'0,"-12"18"-4596"0"0,-35 56-47 0 0,34-49-89 0 0,13-24-119 0 0,0 0 0 0 0,-1 0 0 0 0,1-1 1 0 0,0 1-1 0 0,0 0 0 0 0,0-1 0 0 0,0 1 1 0 0,0 0-1 0 0,0 0 0 0 0,0-1 0 0 0,0 1 1 0 0,1 1-1 0 0,0 4 27 0 0,-1-2-46 0 0,1 0 0 0 0,-1 0 1 0 0,1 0-1 0 0,0 0 0 0 0,0 0 0 0 0,0 0 0 0 0,1 0 0 0 0,0 0 0 0 0,-1 0 0 0 0,4 4 0 0 0,1 1-316 0 0,1-1 0 0 0,11 12-1 0 0,-2-1-4340 0 0,-1 0-4793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7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15603 0 0,'0'0'2766'0'0,"22"3"-2340"0"0,65 12 18 0 0,-83-15-399 0 0,0 1 1 0 0,-1 0-1 0 0,1 0 1 0 0,-1 1-1 0 0,1-1 1 0 0,4 3-1 0 0,-7-3-22 0 0,-1 0 1 0 0,1-1-1 0 0,0 1 0 0 0,0 0 0 0 0,0 0 0 0 0,-1 0 0 0 0,1 0 0 0 0,0 0 0 0 0,-1 0 1 0 0,1 0-1 0 0,0 1 0 0 0,1 3 81 0 0,1-2-47 0 0,-1 1 1 0 0,0 0-1 0 0,-1-1 0 0 0,1 1 0 0 0,-1 0 1 0 0,1 0-1 0 0,-1 0 0 0 0,0 0 1 0 0,-1 0-1 0 0,1 0 0 0 0,0 5 0 0 0,-2-6-32 0 0,1 0-1 0 0,0 0 0 0 0,-1 0 0 0 0,1 0 0 0 0,-1 0 0 0 0,0 0 0 0 0,0-1 0 0 0,0 1 1 0 0,0 0-1 0 0,0-1 0 0 0,-1 1 0 0 0,1-1 0 0 0,-1 1 0 0 0,0-1 0 0 0,1 0 0 0 0,-5 4 0 0 0,1-1-103 0 0,0-1-1 0 0,0 0 1 0 0,-1 0-1 0 0,0 0 1 0 0,0-1-1 0 0,0 0 0 0 0,-7 3 1 0 0,-6 0-2946 0 0,-1-2-4010 0 0</inkml:trace>
  <inkml:trace contextRef="#ctx0" brushRef="#br0" timeOffset="1">283 1 17004 0 0,'0'0'4762'0'0,"-15"20"-4699"0"0,-43 62-42 0 0,43-57-18 0 0,15-25-3 0 0,0 0 0 0 0,-1 0 0 0 0,1 1 0 0 0,0-1-1 0 0,0 0 1 0 0,0 0 0 0 0,0 0 0 0 0,0 1 0 0 0,0-1 0 0 0,0 0 0 0 0,0 0 0 0 0,0 0 0 0 0,0 1-1 0 0,0-1 1 0 0,0 0 0 0 0,0 0 0 0 0,0 1 0 0 0,0-1 0 0 0,0 0 0 0 0,0 0 0 0 0,0 0 0 0 0,0 1-1 0 0,0-1 1 0 0,1 0 0 0 0,-1 0 0 0 0,0 0 0 0 0,0 1 0 0 0,0-1 0 0 0,0 0 0 0 0,0 0 0 0 0,1 0 0 0 0,0 2-5 0 0,0 0-32 0 0,1-1 0 0 0,-1 0-1 0 0,0 1 1 0 0,0-1 0 0 0,1 0 0 0 0,-1 0 0 0 0,1 0 0 0 0,-1 0 0 0 0,1 0 0 0 0,0 0 0 0 0,-1-1 0 0 0,1 1 0 0 0,0 0 0 0 0,0-1 0 0 0,-1 1 0 0 0,1-1 0 0 0,2 1 0 0 0,16 0-1621 0 0,-2-1-3296 0 0,-9 0-103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7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0 20228 0 0,'0'0'2489'0'0,"48"129"-2145"0"0,-48-109-128 0 0,-1 0-80 0 0,-9 0-80 0 0,-1 2-64 0 0,-6-1-120 0 0,-4 0-384 0 0,-6 0-736 0 0,-3 0-1473 0 0,6-4-4192 0 0,6-8-5026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8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11787 0 0,'0'0'11887'0'0,"16"23"-11623"0"0,47 72-41 0 0,-46-63-62 0 0,-14-19-4 0 0,-3-4-56 0 0,2 0 31 0 0,-2-6-67 0 0,0-1 0 0 0,1 1 0 0 0,-1 0-1 0 0,1-1 1 0 0,-1 1 0 0 0,1-1 0 0 0,0 1 0 0 0,0-1 0 0 0,0 1-1 0 0,0-1 1 0 0,1 0 0 0 0,1 3 0 0 0,-2-4-32 0 0,0-1 0 0 0,0 1 0 0 0,-1-1 0 0 0,1 0 0 0 0,0 1 0 0 0,0-1 0 0 0,0 0 0 0 0,0 0 0 0 0,0 0 0 0 0,0 0 0 0 0,0 1 0 0 0,0-1 0 0 0,0-1 0 0 0,0 1 0 0 0,0 0 0 0 0,0 0 1 0 0,0 0-1 0 0,0 0 0 0 0,0-1 0 0 0,0 1 0 0 0,0 0 0 0 0,-1-1 0 0 0,1 1 0 0 0,0-1 0 0 0,0 1 0 0 0,0-1 0 0 0,0 1 0 0 0,0-2 0 0 0,4-2 22 0 0,0 0 0 0 0,0 0 0 0 0,4-6 0 0 0,-6 7-12 0 0,5-6-21 0 0,0-1 0 0 0,-1 0 0 0 0,0 0 0 0 0,-1-1 0 0 0,0 1-1 0 0,-1-1 1 0 0,6-17 0 0 0,0-5-644 0 0,7-46 0 0 0,-18 79 498 0 0,0-1 1 0 0,0 1-1 0 0,0 0 1 0 0,0 0 0 0 0,0-1-1 0 0,0 1 1 0 0,1 0-1 0 0,-1 0 1 0 0,0-1-1 0 0,0 1 1 0 0,0 0-1 0 0,0 0 1 0 0,0 0 0 0 0,1-1-1 0 0,-1 1 1 0 0,0 0-1 0 0,0 0 1 0 0,0 0-1 0 0,1-1 1 0 0,-1 1-1 0 0,0 0 1 0 0,0 0 0 0 0,1 0-1 0 0,-1 0 1 0 0,0 0-1 0 0,0 0 1 0 0,1 0-1 0 0,-1 0 1 0 0,0 0-1 0 0,0-1 1 0 0,1 1 0 0 0,-1 0-1 0 0,0 0 1 0 0,1 1-1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8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224 292 17468 0 0,'0'0'7185'0'0,"-124"-25"-7249"0"0,101 21-184 0 0,3-1-320 0 0,1 2-552 0 0,4-2-761 0 0,1 2-1247 0 0,5 0-2922 0 0</inkml:trace>
  <inkml:trace contextRef="#ctx0" brushRef="#br0" timeOffset="1">242 166 17012 0 0,'0'0'7161'0'0,"-130"-18"-7145"0"0,109 17-216 0 0,1-1-352 0 0,1 1-416 0 0,4-3-657 0 0,-1 1-967 0 0,10 0-1985 0 0</inkml:trace>
  <inkml:trace contextRef="#ctx0" brushRef="#br0" timeOffset="2">216 16 18524 0 0,'0'0'4129'0'0,"-125"-15"-4081"0"0,104 15-168 0 0,0 0-384 0 0,2 0-601 0 0,3 0-975 0 0,2 0-1777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8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67 14507 0 0,'0'0'10592'0'0,"9"21"-10392"0"0,28 66-30 0 0,-33-77-87 0 0,0-1-1 0 0,10 16 0 0 0,-7-13 37 0 0,-6-11-80 0 0,0 1 0 0 0,0 0 0 0 0,0-1-1 0 0,0 1 1 0 0,0-1 0 0 0,0 1 0 0 0,1-1 0 0 0,-1 1 0 0 0,1-1 0 0 0,-1 0 0 0 0,1 0-1 0 0,0 0 1 0 0,-1 0 0 0 0,4 2 0 0 0,-3-3-13 0 0,-1 0 1 0 0,0 0-1 0 0,1 1 0 0 0,-1-1 1 0 0,0 0-1 0 0,1 0 0 0 0,-1 0 1 0 0,0-1-1 0 0,1 1 0 0 0,-1 0 0 0 0,0 0 1 0 0,1-1-1 0 0,-1 1 0 0 0,0-1 1 0 0,1 1-1 0 0,-1-1 0 0 0,0 1 1 0 0,0-1-1 0 0,0 0 0 0 0,1 0 1 0 0,-1 0-1 0 0,1-1 0 0 0,3-3 0 0 0,1-1-1 0 0,-1 0 0 0 0,0 0 1 0 0,0 0-1 0 0,-1-1 0 0 0,0 0 1 0 0,0 1-1 0 0,5-16 1 0 0,-2 2-47 0 0,0-1 0 0 0,3-21-1 0 0,-8 29-299 0 0,0-1-1 0 0,-1 1 0 0 0,-1-17 1 0 0,-1 10-4557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9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20100 0 0,'0'0'5395'0'0,"-16"21"-5187"0"0,-50 70-41 0 0,60-83-120 0 0,-8 18 0 0 0,9-8 30 0 0,3-7-39 0 0,-1 0-16 0 0,0 0 1 0 0,1-1-1 0 0,-1 18 1 0 0,3-25-100 0 0,0 0 0 0 0,0 0-1 0 0,0-1 1 0 0,1 1 0 0 0,-1 0 0 0 0,1-1 0 0 0,-1 1 0 0 0,1-1 0 0 0,0 1 0 0 0,0-1-1 0 0,0 1 1 0 0,0-1 0 0 0,1 1 0 0 0,-1-1 0 0 0,1 0 0 0 0,-1 0 0 0 0,1 0 0 0 0,0 0-1 0 0,-1 0 1 0 0,4 2 0 0 0,-1-1-614 0 0,0 0 1 0 0,1-1-1 0 0,7 4 0 0 0,5-1-5294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09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18292 0 0,'0'0'3894'0'0,"21"13"-3527"0"0,63 42-12 0 0,-80-52-308 0 0,0 0 0 0 0,0 0 0 0 0,0 0 0 0 0,-1 0 0 0 0,5 6 0 0 0,-7-7-23 0 0,-1-1-1 0 0,1 0 0 0 0,0 0 0 0 0,-1 0 1 0 0,0 0-1 0 0,1 0 0 0 0,-1 1 0 0 0,0-1 1 0 0,1 0-1 0 0,-1 3 0 0 0,1 2 83 0 0,0-1-25 0 0,0 1-1 0 0,0-1 1 0 0,0 0 0 0 0,-1 0 0 0 0,0 1 0 0 0,0-1 0 0 0,-1 0 0 0 0,1 0-1 0 0,-1 1 1 0 0,0-1 0 0 0,-1 0 0 0 0,1 0 0 0 0,-1 0 0 0 0,0 0 0 0 0,-2 5 0 0 0,2-7-155 0 0,0 0 0 0 0,-1 0 1 0 0,1 0-1 0 0,0 0 1 0 0,-1 0-1 0 0,1-1 0 0 0,-1 1 1 0 0,0-1-1 0 0,0 0 1 0 0,0 1-1 0 0,0-2 0 0 0,-1 1 1 0 0,1 0-1 0 0,0 0 1 0 0,-1-1-1 0 0,1 0 0 0 0,-1 0 1 0 0,0 0-1 0 0,1 0 1 0 0,-1 0-1 0 0,-7 0 0 0 0,8-1-493 0 0,-12 0-2209 0 0,5-4-5595 0 0</inkml:trace>
  <inkml:trace contextRef="#ctx0" brushRef="#br0" timeOffset="1">253 0 19948 0 0,'0'0'3809'0'0,"-8"22"-3524"0"0,-21 67-83 0 0,19-52-81 0 0,10-21-50 0 0,0-5-36 0 0,0-8-31 0 0,0 0 0 0 0,0-1 0 0 0,0 1 1 0 0,1 0-1 0 0,-1-1 0 0 0,1 1 0 0 0,-1-1 0 0 0,1 1 1 0 0,1 3-1 0 0,0-4-70 0 0,-1-1 1 0 0,0 1-1 0 0,0-1 1 0 0,1 1-1 0 0,-1-1 1 0 0,0 0-1 0 0,1 0 1 0 0,0 1-1 0 0,-1-1 1 0 0,1 0-1 0 0,-1-1 1 0 0,1 1-1 0 0,0 0 1 0 0,2 0-1 0 0,0 1-660 0 0,1-1 0 0 0,-1 0 0 0 0,10 2 0 0 0,4-2-7073 0 0</inkml:trace>
  <inkml:trace contextRef="#ctx0" brushRef="#br0" timeOffset="2">413 73 20484 0 0,'0'0'2166'0'0,"10"20"-1474"0"0,33 64 12 0 0,-40-78-590 0 0,0 0 0 0 0,0 1 0 0 0,0-1 0 0 0,-1 0 0 0 0,0 1 0 0 0,0-1-1 0 0,0 8 1 0 0,0-4 38 0 0,-1-4-141 0 0,0 1-1 0 0,0 0 1 0 0,-1 0 0 0 0,0 0-1 0 0,0-1 1 0 0,0 1-1 0 0,-1 0 1 0 0,0 0-1 0 0,0 0 1 0 0,-1-1 0 0 0,0 1-1 0 0,0-1 1 0 0,-1 1-1 0 0,0-1 1 0 0,0 0-1 0 0,0 0 1 0 0,0 0-1 0 0,-1 0 1 0 0,0-1 0 0 0,-1 1-1 0 0,1-1 1 0 0,-1 0-1 0 0,-6 5 1 0 0,2-3-683 0 0,-1 1 0 0 0,1-2 1 0 0,-14 8-1 0 0,5-6-2843 0 0,-1 0-3549 0 0,2-2-4489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6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0 820 0 0,'0'0'5494'0'0,"0"0"-3324"0"0,0 0-1238 0 0,0 0-41 0 0,0 0 74 0 0,0 0-31 0 0,0 0-270 0 0,0 0-356 0 0,-23 51-291 0 0,22-50-6 0 0,0 0-21 0 0,0-1-1 0 0,0 1 0 0 0,0 0 1 0 0,0-1-1 0 0,0 1 0 0 0,0 0 1 0 0,0-1-1 0 0,0 1 1 0 0,0 0-1 0 0,0 0 0 0 0,0 0 1 0 0,0 0-1 0 0,1 0 0 0 0,-1 0 1 0 0,0 0-1 0 0,1 0 1 0 0,-1 0-1 0 0,1 0 0 0 0,-1 1 1 0 0,1-1-1 0 0,-1 0 0 0 0,1 0 1 0 0,0 0-1 0 0,0 1 1 0 0,-1-1-1 0 0,1 0 0 0 0,0 0 1 0 0,0 1-1 0 0,0-1 0 0 0,1 0 1 0 0,-1 0-1 0 0,0 1 1 0 0,0-1-1 0 0,1 0 0 0 0,-1 0 1 0 0,0 0-1 0 0,1 0 0 0 0,0 1 1 0 0,-1-1-1 0 0,1 0 1 0 0,-1 0-1 0 0,1 0 0 0 0,0 0 1 0 0,0 0-1 0 0,0 0 0 0 0,0-1 1 0 0,-1 1-1 0 0,1 0 1 0 0,0 0-1 0 0,0-1 0 0 0,1 1 1 0 0,-1 0-1 0 0,0-1 0 0 0,0 1 1 0 0,0-1-1 0 0,0 1 1 0 0,0-1-1 0 0,1 0 0 0 0,-1 1 1 0 0,0-1-1 0 0,0 0 0 0 0,1 0 1 0 0,-1 0-1 0 0,0 0 1 0 0,0 0-1 0 0,1 0 0 0 0,-1 0 1 0 0,0-1-1 0 0,1 1 11 0 0,2 0 17 0 0,-1 0-1 0 0,1 0 1 0 0,-1 0 0 0 0,1-1-1 0 0,-1 1 1 0 0,0-1 0 0 0,1 0-1 0 0,-1 0 1 0 0,0 0-1 0 0,1 0 1 0 0,-1-1 0 0 0,0 1-1 0 0,0-1 1 0 0,0 0 0 0 0,0 0-1 0 0,-1 0 1 0 0,1 0-1 0 0,0 0 1 0 0,-1-1 0 0 0,1 1-1 0 0,-1-1 1 0 0,0 1 0 0 0,0-1-1 0 0,0 0 1 0 0,0 0-1 0 0,-1 0 1 0 0,1 0 0 0 0,-1 0-1 0 0,1-1 1 0 0,-1 1 0 0 0,0 0-1 0 0,-1-1 1 0 0,1 1-17 0 0,-19 22 680 0 0,18-16-756 0 0,-10 89 1248 0 0,26-60-5397 0 0,-11-28-779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10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44 13139 0 0,'0'0'8016'0'0,"5"3"-7570"0"0,3 1-340 0 0,1 0 1 0 0,1-1 0 0 0,-1 0 0 0 0,0 0-1 0 0,1-1 1 0 0,0 0 0 0 0,11 1-1 0 0,78 1 392 0 0,-69-4-260 0 0,-16 1-137 0 0,13 0 169 0 0,1-1 0 0 0,0-1 0 0 0,46-9 0 0 0,-74 10-269 0 0,1 0 1 0 0,-1 0-1 0 0,1 0 1 0 0,0 0-1 0 0,-1 0 1 0 0,1 0 0 0 0,-1-1-1 0 0,1 1 1 0 0,-1 0-1 0 0,1 0 1 0 0,0 0-1 0 0,-1-1 1 0 0,1 1 0 0 0,-1 0-1 0 0,1-1 1 0 0,-1 1-1 0 0,0-1 1 0 0,1 1-1 0 0,-1 0 1 0 0,1-1 0 0 0,-1 1-1 0 0,0-1 1 0 0,1 1-1 0 0,-1-1 1 0 0,0 0 0 0 0,0 0-23 0 0,0 1 0 0 0,0-1 0 0 0,0 0 1 0 0,0 1-1 0 0,0-1 0 0 0,-1 1 1 0 0,1-1-1 0 0,0 1 0 0 0,-1-1 0 0 0,1 1 1 0 0,0-1-1 0 0,-1 0 0 0 0,1 1 1 0 0,-1 0-1 0 0,1-1 0 0 0,0 1 0 0 0,-1-1 1 0 0,0 0-1 0 0,-5-3-133 0 0,1 1 1 0 0,0 0-1 0 0,-8-4 1 0 0,-14-4-133 0 0,-12-6 22 0 0,39 15 700 0 0,4 2-337 0 0,7 2-99 0 0,23 13 291 0 0,48 28 0 0 0,-64-33-123 0 0,-9-5-66 0 0,-4-3-7 0 0,0 1 1 0 0,-1-1 0 0 0,1 1-1 0 0,-1 1 1 0 0,7 5 0 0 0,-10-9-91 0 0,-1 0 0 0 0,0 1 0 0 0,0-1 0 0 0,1 0 0 0 0,-1 1 0 0 0,0-1 0 0 0,0 0 0 0 0,0 1 0 0 0,0-1 0 0 0,1 1 0 0 0,-1-1 0 0 0,0 0 0 0 0,0 1 0 0 0,0-1-1 0 0,0 1 1 0 0,0-1 0 0 0,0 0 0 0 0,0 1 0 0 0,0-1 0 0 0,0 1 0 0 0,0-1 0 0 0,0 0 0 0 0,-1 1 0 0 0,1-1 0 0 0,0 1 0 0 0,0-1 0 0 0,0 0 0 0 0,0 1 0 0 0,-1-1 0 0 0,1 0 0 0 0,0 1 0 0 0,0-1 0 0 0,-1 0 0 0 0,1 1 0 0 0,0-1 0 0 0,0 0 0 0 0,-1 1 0 0 0,0-1 0 0 0,-15 11 192 0 0,12-9-167 0 0,-68 44 230 0 0,42-26-2668 0 0,0 0-5141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15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24573 0 0,'0'0'1785'0'0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1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23453 0 0,'0'0'-2104'0'0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3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0 11907 0 0,'0'0'8776'0'0,"7"21"-8002"0"0,18 67-176 0 0,-20-70-286 0 0,-1 0-1 0 0,3 23 0 0 0,-4-21-112 0 0,0 15 199 0 0,-1 52 1 0 0,-2-65-311 0 0,-10-28-120 0 0,-4-6-156 0 0,-15-17 1 0 0,20 19 108 0 0,0 1 0 0 0,-1 0 0 0 0,0 1 0 0 0,-15-10 1 0 0,20 14 50 0 0,0 2-1 0 0,0-1 1 0 0,0 1 0 0 0,-8-3 0 0 0,11 4 27 0 0,1 1 1 0 0,0 0-1 0 0,0 0 0 0 0,0-1 0 0 0,0 1 1 0 0,0 0-1 0 0,-1 0 0 0 0,1 0 1 0 0,0 0-1 0 0,0 0 0 0 0,0 0 0 0 0,0 1 1 0 0,-1-1-1 0 0,1 0 0 0 0,0 0 1 0 0,0 1-1 0 0,0-1 0 0 0,0 1 0 0 0,0-1 1 0 0,0 1-1 0 0,0 0 0 0 0,0-1 1 0 0,0 1-1 0 0,0 0 0 0 0,0 0 0 0 0,0-1 1 0 0,1 1-1 0 0,-2 2 0 0 0,-3 5 57 0 0,0 1-1 0 0,1-1 0 0 0,0 1 1 0 0,1 0-1 0 0,0 0 1 0 0,0 1-1 0 0,1-1 1 0 0,0 1-1 0 0,1-1 0 0 0,-1 18 1 0 0,2-26-25 0 0,0 0 1 0 0,0 0-1 0 0,1 0 1 0 0,-1 0-1 0 0,0 0 1 0 0,0 0 0 0 0,0 0-1 0 0,1-1 1 0 0,-1 1-1 0 0,1 0 1 0 0,-1 0-1 0 0,1 0 1 0 0,-1-1-1 0 0,1 1 1 0 0,-1 0-1 0 0,1 0 1 0 0,-1-1 0 0 0,2 2-1 0 0,0-1 32 0 0,0 1-1 0 0,0-1 1 0 0,0 0-1 0 0,0 0 1 0 0,0 0 0 0 0,0 0-1 0 0,4 0 1 0 0,3 1 125 0 0,-1 0 0 0 0,18 0 1 0 0,-24-2-178 0 0,8 0 29 0 0,0 0 0 0 0,0 0 0 0 0,0-1 1 0 0,-1 0-1 0 0,1-1 0 0 0,-1 0 0 0 0,1-1 0 0 0,-1 0 0 0 0,0 0 0 0 0,1-1 0 0 0,12-7 1 0 0,-21 10-82 0 0,1 0 0 0 0,0-1 0 0 0,0 1 1 0 0,-1-1-1 0 0,1 1 0 0 0,-1-1 0 0 0,1 1 1 0 0,-1-1-1 0 0,0 0 0 0 0,0 1 0 0 0,1-1 1 0 0,-1 0-1 0 0,1-3 0 0 0,-2 4-284 0 0,0 0 1 0 0,0 0-1 0 0,1 0 0 0 0,-1 0 0 0 0,0 0 0 0 0,0 0 1 0 0,0 0-1 0 0,0-1 0 0 0,0 1 0 0 0,0 0 1 0 0,-1-1-1 0 0,1 1-571 0 0,-1 0-1 0 0,1-1 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3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0 11090 0 0,'0'0'11598'0'0,"-4"21"-11014"0"0,-15 65-120 0 0,-6 3 399 0 0,18-64-599 0 0,-5 28 0 0 0,11-47-251 0 0,0-1 1 0 0,0 1 0 0 0,1 0-1 0 0,0 0 1 0 0,0 0 0 0 0,0-1-1 0 0,1 1 1 0 0,2 8 0 0 0,-2-10-184 0 0,1 0 0 0 0,-1 0 0 0 0,1 0 1 0 0,0-1-1 0 0,0 1 0 0 0,0-1 0 0 0,0 0 0 0 0,1 1 1 0 0,0-1-1 0 0,-1 0 0 0 0,1-1 0 0 0,6 6 0 0 0,9 3-3192 0 0,-6-4-4809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3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18796 0 0,'0'0'3002'0'0,"0"21"-2425"0"0,0 68-124 0 0,0-82-388 0 0,2 55 579 0 0,-1-55-541 0 0,0 0 0 0 0,1 0 0 0 0,0 0 0 0 0,3 8 0 0 0,-4-11-62 0 0,1-1 0 0 0,0 0 0 0 0,-1 0 0 0 0,1 0 0 0 0,0 0 0 0 0,1 0 0 0 0,-1 0 0 0 0,0 0 0 0 0,1-1 0 0 0,-1 1 0 0 0,1-1 0 0 0,0 0 0 0 0,0 0 0 0 0,0 0 0 0 0,0 0 0 0 0,0 0 0 0 0,1-1 0 0 0,-1 1 0 0 0,0-1 0 0 0,1 0 0 0 0,-1 0 0 0 0,1 0 0 0 0,-1 0 0 0 0,1-1 0 0 0,-1 1 0 0 0,1-1 0 0 0,0 0 0 0 0,-1 0 0 0 0,8-2 0 0 0,-6 2-38 0 0,0-1 0 0 0,0 0-1 0 0,0 0 1 0 0,0-1 0 0 0,-1 0 0 0 0,1 1 0 0 0,0-2 0 0 0,-1 1 0 0 0,1 0 0 0 0,-1-1 0 0 0,0 0 0 0 0,0 0 0 0 0,0 0 0 0 0,0 0 0 0 0,-1-1 0 0 0,1 0 0 0 0,-1 0 0 0 0,0 0 0 0 0,0 0 0 0 0,0 0 0 0 0,2-5 0 0 0,-2 2-17 0 0,-1 0-1 0 0,0 0 1 0 0,-1 0 0 0 0,1 0 0 0 0,-1 0 0 0 0,-1-1 0 0 0,0 1 0 0 0,0-14-1 0 0,-1 11-2 0 0,-1 1-1 0 0,1 0 0 0 0,-1 0 0 0 0,-1 0 0 0 0,0 1 1 0 0,-6-14-1 0 0,4 14 46 0 0,5 8-28 0 0,0 0 0 0 0,0 0 1 0 0,0 0-1 0 0,0 0 0 0 0,0 0 1 0 0,0 0-1 0 0,0 0 0 0 0,0 0 0 0 0,0 0 1 0 0,0-1-1 0 0,0 1 0 0 0,0 0 1 0 0,0 0-1 0 0,0 0 0 0 0,0 0 1 0 0,0 0-1 0 0,0 0 0 0 0,0 0 1 0 0,-1 0-1 0 0,1 0 0 0 0,0 0 1 0 0,0 0-1 0 0,0 0 0 0 0,0 0 0 0 0,0 0 1 0 0,0 0-1 0 0,0 0 0 0 0,0 0 1 0 0,0 0-1 0 0,0 0 0 0 0,0 0 1 0 0,0 0-1 0 0,0 0 0 0 0,0 0 1 0 0,0 0-1 0 0,0 0 0 0 0,0 0 0 0 0,-1 0 1 0 0,1 0-1 0 0,0 0 0 0 0,0 0 1 0 0,0 0-1 0 0,0 0 0 0 0,0 0 1 0 0,0 0-1 0 0,0 1 0 0 0,0-1 1 0 0,0 0-1 0 0,0 0 0 0 0,0 0 1 0 0,0 0-1 0 0,0 0 0 0 0,0 0 0 0 0,0 0 1 0 0,0 0-1 0 0,0 0 0 0 0,0 0 1 0 0,0 0-1 0 0,0 14 32 0 0,0-5-4 0 0,0 6 45 0 0,1 0-1 0 0,0 0 1 0 0,2 0-1 0 0,5 22 1 0 0,-6-30-199 0 0,0 0 0 0 0,1 0 0 0 0,0 0 0 0 0,0 0 0 0 0,0-1 0 0 0,1 1 0 0 0,0-1 1 0 0,1 0-1 0 0,-1 0 0 0 0,1-1 0 0 0,7 7 0 0 0,10 6-3427 0 0,-6-7-5306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4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19676 0 0,'0'0'3812'0'0,"7"21"-3355"0"0,19 69-115 0 0,-4-17 471 0 0,-21-71-744 0 0,0 0-1 0 0,0 0 0 0 0,-1 0 1 0 0,1 0-1 0 0,0-1 1 0 0,1 1-1 0 0,-1 0 1 0 0,0-1-1 0 0,2 3 1 0 0,-2-4-49 0 0,-1 0 0 0 0,0 0 0 0 0,1 1-1 0 0,-1-1 1 0 0,1 0 0 0 0,-1 0 0 0 0,1 1 0 0 0,-1-1 0 0 0,1 0 0 0 0,-1 0 0 0 0,1 0 0 0 0,-1 0-1 0 0,1 0 1 0 0,-1 0 0 0 0,1 0 0 0 0,-1 0 0 0 0,1 0 0 0 0,0 0 0 0 0,-1 0 0 0 0,1 0-1 0 0,-1 0 1 0 0,1 0 0 0 0,-1 0 0 0 0,1-1 0 0 0,-1 1 0 0 0,1 0 0 0 0,-1 0 0 0 0,0-1 0 0 0,1 1-1 0 0,-1 0 1 0 0,1 0 0 0 0,-1-1 0 0 0,1 1 0 0 0,-1-1 0 0 0,0 1 0 0 0,1 0 0 0 0,-1-1 0 0 0,0 1-1 0 0,1-2 1 0 0,8-8-19 0 0,0-2 1 0 0,-1 0-1 0 0,0 0 0 0 0,0 0 0 0 0,-2-1 0 0 0,0 0 0 0 0,0 0 0 0 0,-1-1 0 0 0,-1 1 0 0 0,6-29 0 0 0,-7 25-49 0 0,1-10-665 0 0,-3 41-5623 0 0,0-5 1485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4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1377 0 18212 0 0,'0'0'5348'0'0,"11"23"-4762"0"0,32 69-105 0 0,-39-83-378 0 0,-1 0 1 0 0,4 14-1 0 0,-7-20-52 0 0,1 1 0 0 0,-1-1-1 0 0,0 0 1 0 0,0 6 0 0 0,0 2 43 0 0,0-1-63 0 0,-1 0 1 0 0,0 0-1 0 0,0 0 0 0 0,-1-1 0 0 0,0 1 0 0 0,-1 0 0 0 0,0-1 0 0 0,0 1 0 0 0,-1-1 0 0 0,-1 0 0 0 0,1 0 0 0 0,-1-1 1 0 0,-1 1-1 0 0,0-1 0 0 0,-11 13 0 0 0,6-10-372 0 0,0-1 1 0 0,0-1-1 0 0,-1 1 1 0 0,-19 10-1 0 0,-24 10-8769 0 0,38-23-2083 0 0</inkml:trace>
  <inkml:trace contextRef="#ctx0" brushRef="#br0" timeOffset="1">1447 566 17812 0 0,'0'0'5205'0'0,"-25"-3"-4602"0"0,-80-9-67 0 0,-18-3 486 0 0,-32-3-100 0 0,42 8-606 0 0,-409-44-81 0 0,450 44-229 0 0,-246-24-43 0 0,313 34 168 0 0,-4 0-875 0 0,14 0-947 0 0,-3 1 1000 0 0,1 0-1 0 0,-1-1 1 0 0,0 1 0 0 0,0 0-1 0 0,0 0 1 0 0,0 0 0 0 0,0 0 0 0 0,2 2-1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4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0 19548 0 0,'0'0'4298'0'0,"0"22"-3904"0"0,0 66-85 0 0,0-76-217 0 0,0 16 254 0 0,3 32 0 0 0,-2-53-267 0 0,1 1 0 0 0,0 0-1 0 0,0-1 1 0 0,1 0 0 0 0,0 1-1 0 0,0-1 1 0 0,5 8 0 0 0,-8-15-70 0 0,1 1 2 0 0,-1-1 0 0 0,0 1 0 0 0,0 0-1 0 0,1-1 1 0 0,-1 1 0 0 0,1-1 0 0 0,-1 1 0 0 0,0-1 0 0 0,1 1 0 0 0,-1-1 0 0 0,1 1 0 0 0,-1-1 0 0 0,1 1 0 0 0,-1-1 0 0 0,1 1 0 0 0,0-1 0 0 0,-1 0 0 0 0,1 0-1 0 0,-1 1 1 0 0,1-1 0 0 0,0 0 0 0 0,0 0 33 0 0,-2-4-78 0 0,1 0-1 0 0,-1-1 1 0 0,0 1 0 0 0,0 0-1 0 0,-1 0 1 0 0,1 0-1 0 0,-1 0 1 0 0,0 0 0 0 0,-4-5-1 0 0,2 1-12 0 0,-2 1 0 0 0,1 0-1 0 0,-1 0 1 0 0,-11-10 0 0 0,13 14 39 0 0,0-1-1 0 0,-1 1 1 0 0,1-1-1 0 0,-1 1 1 0 0,0 1-1 0 0,0-1 1 0 0,0 1 0 0 0,-8-3-1 0 0,11 5 10 0 0,1-1 0 0 0,0 1-1 0 0,-1 0 1 0 0,1 0 0 0 0,0 0 0 0 0,-1 0-1 0 0,1 0 1 0 0,0 0 0 0 0,-1 0-1 0 0,1 0 1 0 0,0 0 0 0 0,0 1 0 0 0,-1-1-1 0 0,1 1 1 0 0,0-1 0 0 0,0 1 0 0 0,-1-1-1 0 0,0 2 1 0 0,0 0 5 0 0,0-1 0 0 0,0 1-1 0 0,1-1 1 0 0,-1 1 0 0 0,1 0 0 0 0,-1 0-1 0 0,1 0 1 0 0,0 0 0 0 0,-2 4 0 0 0,0 0 8 0 0,1 0 1 0 0,0 0-1 0 0,1 0 1 0 0,-1 0 0 0 0,1 0-1 0 0,0 1 1 0 0,1 6-1 0 0,0-11-17 0 0,0-1-1 0 0,0 1 0 0 0,1-1 1 0 0,-1 1-1 0 0,1-1 1 0 0,-1 0-1 0 0,1 1 0 0 0,0-1 1 0 0,0 0-1 0 0,-1 1 0 0 0,1-1 1 0 0,0 0-1 0 0,0 0 1 0 0,0 0-1 0 0,0 0 0 0 0,0 0 1 0 0,1 0-1 0 0,-1 0 1 0 0,0 0-1 0 0,0 0 0 0 0,1 0 1 0 0,-1-1-1 0 0,0 1 1 0 0,1 0-1 0 0,2 0 0 0 0,4 2-457 0 0,1-1-1 0 0,-1 0 1 0 0,10 1 0 0 0,-16-2 258 0 0,22 2-3216 0 0,-8-2-4427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5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19588 0 0,'0'0'3461'0'0,"11"-6"-3626"0"0,36-17 227 0 0,-45 23-42 0 0,0-1 0 0 0,0 1 0 0 0,0-1 0 0 0,0 1-1 0 0,0 0 1 0 0,0 0 0 0 0,0 0 0 0 0,0 0 0 0 0,0 0 0 0 0,0 0 0 0 0,0 1-1 0 0,0-1 1 0 0,0 0 0 0 0,0 1 0 0 0,0 0 0 0 0,0 0 0 0 0,0-1-1 0 0,0 1 1 0 0,-1 0 0 0 0,1 0 0 0 0,0 1 0 0 0,-1-1 0 0 0,1 0 0 0 0,2 3-1 0 0,3 1 129 0 0,-2-1-32 0 0,0 0 0 0 0,0 0 0 0 0,0 1-1 0 0,0 0 1 0 0,5 7 0 0 0,-8-9-83 0 0,0 0 0 0 0,0 0 1 0 0,0 0-1 0 0,-1 0 0 0 0,1 1 0 0 0,-1-1 1 0 0,0 0-1 0 0,0 1 0 0 0,0-1 0 0 0,0 1 1 0 0,0 5-1 0 0,-1-5-14 0 0,0-1 0 0 0,0 0 0 0 0,0 0 0 0 0,-1 0 0 0 0,1 1 0 0 0,-1-1 0 0 0,0 0 0 0 0,0 0 0 0 0,0 0-1 0 0,0 0 1 0 0,-1 0 0 0 0,1 0 0 0 0,-3 2 0 0 0,1-1-16 0 0,0 0 0 0 0,0-1 0 0 0,0 0 0 0 0,0 0 0 0 0,-1 0 0 0 0,1 0 0 0 0,-1 0 0 0 0,-6 3 0 0 0,9-6-35 0 0,-4 3-267 0 0,-1 0 0 0 0,0 0 0 0 0,-11 3 0 0 0,2-3-7728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0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46 9673 0 0,'0'0'8033'0'0,"0"0"-8033"0"0,0 0-424 0 0,0 0 228 0 0,-40-3 196 0 0,16-1 124 0 0,-2 0-40 0 0,1 0-76 0 0,0-1-8 0 0,3 2-488 0 0,1-1-593 0 0,4-2-1019 0 0,7 3-2324 0 0,6-7-2241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5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17524 0 0,'0'0'7096'0'0,"-13"22"-6743"0"0,-36 67-137 0 0,36-59-115 0 0,13-29-96 0 0,0-1 0 0 0,0 1 1 0 0,-1 0-1 0 0,1 0 1 0 0,0-1-1 0 0,0 1 1 0 0,0 0-1 0 0,0 0 0 0 0,0 0 1 0 0,0-1-1 0 0,1 1 1 0 0,-1 1-1 0 0,1 4 30 0 0,0-3-43 0 0,-1-1 0 0 0,1 0 0 0 0,-1 1 0 0 0,1-1 0 0 0,0 0 0 0 0,0 0 0 0 0,0 1 0 0 0,1-1 1 0 0,-1 0-1 0 0,0 0 0 0 0,1 0 0 0 0,-1 0 0 0 0,1-1 0 0 0,0 1 0 0 0,-1 0 0 0 0,1-1 0 0 0,0 1 0 0 0,0-1 0 0 0,4 3 0 0 0,6 2-720 0 0,-1 0-1 0 0,19 7 0 0 0,-24-11 32 0 0,13 6-2394 0 0,-7-4-3162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6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58 20516 0 0,'0'0'4399'0'0,"-22"-3"-4345"0"0,-74-11-32 0 0,26 6-207 0 0,-16-4-1035 0 0,68 8-1113 0 0,-19-8 0 0 0,25 7-2517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26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252 1 15931 0 0,'0'0'5178'0'0,"-122"2"-5291"0"0,84-2-695 0 0,-1 0-1480 0 0,8 0-4106 0 0,9 0-5112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0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0 7602 0 0,'0'0'13041'0'0,"6"25"-12387"0"0,19 79-117 0 0,-19-75-193 0 0,-1 1 0 0 0,-1 0-1 0 0,-1 56 1 0 0,-2-32-143 0 0,3-22 129 0 0,-13-43-101 0 0,9 11-228 0 0,-11-15 40 0 0,1 1-1 0 0,-26-26 0 0 0,33 37-40 0 0,0 0 1 0 0,-1 0-1 0 0,1 1 0 0 0,-1-1 1 0 0,0 1-1 0 0,0-1 0 0 0,1 1 1 0 0,-1 0-1 0 0,-1 1 0 0 0,1-1 1 0 0,0 1-1 0 0,0 0 0 0 0,0 0 1 0 0,-1 0-1 0 0,1 1 0 0 0,-1-1 1 0 0,-7 1-1 0 0,10 1 1 0 0,0-1 0 0 0,0 1-1 0 0,0 0 1 0 0,0 0 0 0 0,0 0-1 0 0,1 0 1 0 0,-1 0 0 0 0,0 0 0 0 0,1 0-1 0 0,-1 1 1 0 0,1-1 0 0 0,0 0-1 0 0,-1 1 1 0 0,1-1 0 0 0,0 1-1 0 0,0 0 1 0 0,0-1 0 0 0,0 1 0 0 0,0 0-1 0 0,0 0 1 0 0,-1 3 0 0 0,0 2 11 0 0,-1 0-1 0 0,1 0 1 0 0,1 0 0 0 0,-2 12 0 0 0,2-14 2 0 0,1 0 0 0 0,0 1 0 0 0,0-1 1 0 0,0 0-1 0 0,0 0 0 0 0,1 0 0 0 0,2 9 0 0 0,-1-11 1 0 0,-1-1 0 0 0,0 1-1 0 0,1 0 1 0 0,-1-1 0 0 0,1 1 0 0 0,0-1 0 0 0,0 0-1 0 0,0 1 1 0 0,0-1 0 0 0,0 0 0 0 0,0 0-1 0 0,1 0 1 0 0,-1 0 0 0 0,5 2 0 0 0,0 0 6 0 0,2 0 0 0 0,-1-1 0 0 0,0 0 1 0 0,0 0-1 0 0,1-1 0 0 0,17 3 1 0 0,-7-3-809 0 0,1-1 1 0 0,20-1 0 0 0,-18-4-2313 0 0,-9-1-4120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0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17396 0 0,'0'0'5348'0'0,"2"23"-5108"0"0,4 67-40 0 0,-4-63-83 0 0,-2-25-87 0 0,0 0 0 0 0,0 0 0 0 0,0 0 0 0 0,0 0 0 0 0,1 0 0 0 0,-1 0 1 0 0,0 0-1 0 0,1-1 0 0 0,0 1 0 0 0,-1 0 0 0 0,2 2 0 0 0,0 0 30 0 0,0-1-3 0 0,0 0-1 0 0,0-1 0 0 0,0 1 0 0 0,1 0 0 0 0,-1-1 1 0 0,1 1-1 0 0,-1-1 0 0 0,1 0 0 0 0,0 0 0 0 0,0 0 1 0 0,0 0-1 0 0,0-1 0 0 0,0 1 0 0 0,0-1 0 0 0,1 0 1 0 0,-1 0-1 0 0,0 0 0 0 0,1 0 0 0 0,-1-1 0 0 0,4 1 1 0 0,0 0-54 0 0,0 0 1 0 0,0-1-1 0 0,0 0 1 0 0,0 0 0 0 0,0-1-1 0 0,0 0 1 0 0,-1 0-1 0 0,1 0 1 0 0,8-3 0 0 0,-9 1-41 0 0,0 1 1 0 0,0-1-1 0 0,0 0 1 0 0,-1-1-1 0 0,1 1 1 0 0,-1-1-1 0 0,0 0 1 0 0,0-1-1 0 0,0 1 1 0 0,0-1-1 0 0,-1 0 1 0 0,0 0-1 0 0,0 0 1 0 0,0 0-1 0 0,5-11 1 0 0,-7 4-92 0 0,-2 11 122 0 0,0 0 0 0 0,0 0 0 0 0,0-1 0 0 0,0 1 0 0 0,0 0 0 0 0,0 0-1 0 0,1 0 1 0 0,-1 0 0 0 0,1 0 0 0 0,0-2 0 0 0,-1 3 2 0 0,0 0 0 0 0,0 0 0 0 0,0 0 1 0 0,1 0-1 0 0,-1 0 0 0 0,0 0 0 0 0,0 0 1 0 0,0 0-1 0 0,0 0 0 0 0,0 0 0 0 0,0 0 0 0 0,1 0 1 0 0,-1 1-1 0 0,0-1 0 0 0,0 0 0 0 0,0 0 1 0 0,0 0-1 0 0,0 0 0 0 0,0 0 0 0 0,0 0 0 0 0,1 0 1 0 0,-1 0-1 0 0,0 1 0 0 0,0-1 0 0 0,0 0 0 0 0,0 0 1 0 0,0 0-1 0 0,0 0 0 0 0,0 0 0 0 0,0 1 1 0 0,0-1-1 0 0,0 0 0 0 0,0 0 0 0 0,0 0 0 0 0,0 0 1 0 0,0 0-1 0 0,0 1 0 0 0,0-1 0 0 0,0 0 1 0 0,2 7-26 0 0,0 8 100 0 0,-1 0 0 0 0,-1 22 0 0 0,0-23-57 0 0,0-1-1 0 0,1 1 0 0 0,3 21 1 0 0,-2-30-43 0 0,-1 2-188 0 0,0-1-1 0 0,1 0 1 0 0,5 11-1 0 0,-5-14-458 0 0,0 0-1 0 0,0 1 1 0 0,0-1-1 0 0,5 5 1 0 0,1 0-2583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0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827 72 15523 0 0,'0'0'2107'0'0,"-23"-2"-937"0"0,-74-4-18 0 0,-106-17 1788 0 0,-234-14-3147 0 0,390 34-2873 0 0,27 2-7340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1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0 16620 0 0,'0'0'5065'0'0,"6"23"-4421"0"0,19 74-137 0 0,-22-86-358 0 0,0 1 1 0 0,-1 0-1 0 0,0 0 1 0 0,0 0-1 0 0,-1 13 1 0 0,-1-8 5 0 0,1 51 617 0 0,0-73-640 0 0,-1 0-220 0 0,0 1 0 0 0,0-1 1 0 0,0 1-1 0 0,-2-7 0 0 0,1 5-24 0 0,-1-1-1 0 0,-1 1 1 0 0,1-1 0 0 0,-1 1-1 0 0,-5-8 1 0 0,6 11 69 0 0,0-1 0 0 0,-1 1-1 0 0,1 0 1 0 0,-1 0 0 0 0,0 0 0 0 0,0 0 0 0 0,0 0 0 0 0,0 1 0 0 0,0-1 0 0 0,-5-1 0 0 0,7 3 44 0 0,0 1 1 0 0,0 0 0 0 0,1-1-1 0 0,-1 1 1 0 0,0 0-1 0 0,0 0 1 0 0,0 0-1 0 0,0 0 1 0 0,0 0-1 0 0,0 0 1 0 0,0 0-1 0 0,0 0 1 0 0,0 0-1 0 0,0 0 1 0 0,1 0-1 0 0,-1 1 1 0 0,0-1-1 0 0,0 0 1 0 0,0 1-1 0 0,0-1 1 0 0,1 1 0 0 0,-1-1-1 0 0,0 1 1 0 0,0-1-1 0 0,0 1 1 0 0,1-1-1 0 0,-1 1 1 0 0,-1 1-1 0 0,-1 2 40 0 0,-1 1 0 0 0,1-1 0 0 0,-5 9 1 0 0,1-2-38 0 0,0-2 47 0 0,4-6-18 0 0,1 0-1 0 0,-1 1 1 0 0,1-1-1 0 0,0 1 0 0 0,0-1 1 0 0,0 1-1 0 0,0 0 0 0 0,0 0 1 0 0,1-1-1 0 0,0 1 1 0 0,0 0-1 0 0,-1 5 0 0 0,3-9-7 0 0,-1 1-1 0 0,0 0 0 0 0,0 0 1 0 0,1 0-1 0 0,-1 0 0 0 0,1-1 1 0 0,-1 1-1 0 0,1 0 0 0 0,-1-1 1 0 0,1 1-1 0 0,0 0 0 0 0,-1-1 1 0 0,1 1-1 0 0,0 0 0 0 0,-1-1 1 0 0,1 1-1 0 0,0-1 0 0 0,0 1 1 0 0,-1-1-1 0 0,1 0 0 0 0,0 1 1 0 0,0-1-1 0 0,1 1 0 0 0,22 5-49 0 0,-10-4-888 0 0,21 0-1 0 0,-19-2-2385 0 0,0 1-3899 0 0,-8-1 2167 0 0,0 0-2063 0 0</inkml:trace>
  <inkml:trace contextRef="#ctx0" brushRef="#br0" timeOffset="1">382 210 17764 0 0,'0'0'3831'0'0,"15"-2"-3745"0"0,49 0 72 0 0,-62 1-135 0 0,0 1 0 0 0,0 1-1 0 0,0-1 1 0 0,0 0-1 0 0,0 0 1 0 0,0 1 0 0 0,0-1-1 0 0,0 1 1 0 0,0 0-1 0 0,0 0 1 0 0,0-1 0 0 0,-1 1-1 0 0,1 0 1 0 0,0 1 0 0 0,0-1-1 0 0,-1 0 1 0 0,1 0-1 0 0,-1 1 1 0 0,1-1 0 0 0,-1 1-1 0 0,0-1 1 0 0,1 1 0 0 0,-1 0-1 0 0,1 2 1 0 0,3 3 102 0 0,-2-3-68 0 0,0 0-1 0 0,-1 0 1 0 0,0 0 0 0 0,0 0-1 0 0,0 0 1 0 0,0 1 0 0 0,0-1-1 0 0,-1 1 1 0 0,1 6 0 0 0,-1-8-40 0 0,-1-1 0 0 0,0 1 0 0 0,1-1 0 0 0,-1 1 1 0 0,-1 0-1 0 0,1-1 0 0 0,0 1 0 0 0,-1-1 1 0 0,1 1-1 0 0,-1-1 0 0 0,0 1 0 0 0,0-1 0 0 0,0 1 1 0 0,0-1-1 0 0,0 1 0 0 0,0-1 0 0 0,-1 0 0 0 0,-2 3 1 0 0,-1 1-139 0 0,-1 0 1 0 0,-1 0-1 0 0,1-1 0 0 0,-1 0 1 0 0,-14 8-1 0 0,-5-2-8297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1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18852 0 0,'0'0'4080'0'0,"-7"20"-4019"0"0,-23 63-26 0 0,23-59-48 0 0,7-24 11 0 0,0 1 0 0 0,0-1 0 0 0,0 0 0 0 0,0 0 0 0 0,0 0-1 0 0,0 0 1 0 0,0 1 0 0 0,0-1 0 0 0,0 0 0 0 0,0 0 0 0 0,0 0 0 0 0,0 0-1 0 0,0 1 1 0 0,0-1 0 0 0,0 0 0 0 0,0 0 0 0 0,0 0 0 0 0,0 0 0 0 0,0 1-1 0 0,0-1 1 0 0,0 0 0 0 0,0 0 0 0 0,0 0 0 0 0,1 0 0 0 0,-1 1 0 0 0,0-1-1 0 0,0 0 1 0 0,0 0 0 0 0,0 0 0 0 0,0 0 0 0 0,0 0 0 0 0,1 0-1 0 0,-1 1 1 0 0,2 1-72 0 0,1 1-339 0 0,0 1 1 0 0,1-1 0 0 0,-1 0 0 0 0,0 0 0 0 0,7 4 0 0 0,9 5-8008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1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26382 0 0,'0'0'56'0'0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2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17068 0 0,'0'0'6069'0'0,"8"21"-5648"0"0,23 68-75 0 0,-22-62-27 0 0,-2 0 0 0 0,7 40 1 0 0,-9-39-22 0 0,-5-24-245 0 0,1 3 84 0 0,0 0 1 0 0,1-1-1 0 0,0 1 1 0 0,0 0-1 0 0,0-1 0 0 0,1 1 1 0 0,5 9-1 0 0,-8-15-103 0 0,1-1 0 0 0,-1 1 0 0 0,0-1 0 0 0,1 1 0 0 0,-1-1 1 0 0,1 0-1 0 0,-1 1 0 0 0,1-1 0 0 0,-1 1 0 0 0,1-1 0 0 0,-1 0 0 0 0,1 0 0 0 0,-1 1 0 0 0,1-1 0 0 0,-1 0 0 0 0,1 0 0 0 0,-1 0 0 0 0,1 0 0 0 0,-1 1 0 0 0,1-1 0 0 0,0 0 0 0 0,-1 0 0 0 0,2 0 0 0 0,-1-1 3 0 0,1 1 0 0 0,-1 0 0 0 0,0-1-1 0 0,0 1 1 0 0,1-1 0 0 0,-1 1 0 0 0,0-1 0 0 0,0 0-1 0 0,3-1 1 0 0,1-3 0 0 0,0 1 0 0 0,0-1 0 0 0,5-7 0 0 0,-8 9-8 0 0,14-17 67 0 0,-1 0-1 0 0,-1-2 1 0 0,0 1 0 0 0,17-43-1 0 0,-23 45-317 0 0,-1-1 1 0 0,5-23-1 0 0,-9 26-771 0 0,0 0 0 0 0,-1 0 0 0 0,0-17 1 0 0,-1 50-5214 0 0,0-7 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1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17 13073 0 0,'0'0'2812'0'0,"0"0"-2812"0"0,0 0-164 0 0,0 0 164 0 0,-47 3 376 0 0,12-5-96 0 0,-12-2-280 0 0,1 0-256 0 0,15 2-1760 0 0,-1-6-4580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2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23221 0 0,'0'0'3361'0'0,"0"22"-5034"0"0,0-16-207 0 0,0-2-1849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3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35 20308 0 0,'0'0'1465'0'0,"-122"-6"-1457"0"0,95 2-72 0 0,2 2-184 0 0,1-2-393 0 0,1 1-599 0 0,0-2-816 0 0,2-1-1329 0 0,8 2-2744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3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19532 0 0,'0'0'1865'0'0,"1"121"-1441"0"0,-6-106-128 0 0,0-1-144 0 0,0 0-152 0 0,-2-2-192 0 0,4-3-368 0 0,-3 0-673 0 0,1-2-1343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4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11578 0 0,'0'0'11799'0'0,"0"23"-11515"0"0,0 74-57 0 0,0-69-128 0 0,2 39 160 0 0,-1-58-192 0 0,1-1-1 0 0,0 1 1 0 0,0 0-1 0 0,5 11 1 0 0,-6-17-11 0 0,0 0 0 0 0,1 0 0 0 0,-1 0 0 0 0,1 1 0 0 0,0-1 0 0 0,0-1 0 0 0,0 1 1 0 0,1 0-1 0 0,-1-1 0 0 0,1 1 0 0 0,-1-1 0 0 0,1 1 0 0 0,0-1 0 0 0,0 0 1 0 0,0 0-1 0 0,3 1 0 0 0,-1-1 1 0 0,-1-1-1 0 0,1 1 1 0 0,-1-1 0 0 0,1 0 0 0 0,-1 0 0 0 0,1-1 0 0 0,0 1 0 0 0,0-1-1 0 0,-1 0 1 0 0,1 0 0 0 0,6-2 0 0 0,-7 1-56 0 0,-1 0-1 0 0,0 0 1 0 0,0 0 0 0 0,1 0 0 0 0,-1-1-1 0 0,0 1 1 0 0,0-1 0 0 0,0 0-1 0 0,0 0 1 0 0,-1 0 0 0 0,1-1 0 0 0,-1 1-1 0 0,1-1 1 0 0,-1 1 0 0 0,0-1-1 0 0,4-5 1 0 0,-1 0-40 0 0,-1 0-1 0 0,0 0 1 0 0,0 0 0 0 0,0-1-1 0 0,2-9 1 0 0,-2-2-56 0 0,-1 1 0 0 0,0-1 0 0 0,-2 0 0 0 0,-1-29 1 0 0,0 30-30 0 0,1 25 107 0 0,-1-1-1 0 0,1 1 1 0 0,0-1-1 0 0,4 11 1 0 0,1 5 59 0 0,0 12-19 0 0,-3-17-1 0 0,0 1-1 0 0,1-1 0 0 0,1 0 0 0 0,11 26 0 0 0,-13-36-337 0 0,1-1-1 0 0,0 0 1 0 0,0 0-1 0 0,0 0 0 0 0,0 0 1 0 0,8 5-1 0 0,1 2-6192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4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25101 0 0,'0'0'376'0'0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5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1 16067 0 0,'0'0'5800'0'0,"2"23"-5055"0"0,9 75-224 0 0,2-6 127 0 0,1 23-45 0 0,-13-99-475 0 0,6 22-1 0 0,-6-34-108 0 0,0 0 0 0 0,0 0 1 0 0,0 0-1 0 0,1-1 0 0 0,-1 1 0 0 0,1-1 0 0 0,0 1 1 0 0,0-1-1 0 0,0 0 0 0 0,1 1 0 0 0,3 3 0 0 0,-3-7-90 0 0,-2-4-92 0 0,-3-7-215 0 0,0 5 236 0 0,-1 0-1 0 0,0 0 0 0 0,0 0 1 0 0,-1 1-1 0 0,1-1 0 0 0,-1 1 1 0 0,0 0-1 0 0,-8-7 0 0 0,5 6 11 0 0,0-1 1 0 0,-1 1-1 0 0,0 0 0 0 0,-17-8 0 0 0,20 11 102 0 0,0 1 0 0 0,0 0 0 0 0,0 0 0 0 0,0 0-1 0 0,0 1 1 0 0,-1 0 0 0 0,-8-1 0 0 0,12 2 38 0 0,1 0 0 0 0,-1 0 0 0 0,0 0 0 0 0,0 0 0 0 0,1 0 1 0 0,-1 1-1 0 0,0-1 0 0 0,1 1 0 0 0,-1-1 0 0 0,0 1 0 0 0,1-1 0 0 0,-1 1 0 0 0,1 0 0 0 0,-1 0 0 0 0,1 0 0 0 0,-1 0 1 0 0,1 0-1 0 0,-1 0 0 0 0,1 0 0 0 0,0 1 0 0 0,0-1 0 0 0,0 0 0 0 0,0 1 0 0 0,0-1 0 0 0,0 1 0 0 0,-1 2 0 0 0,0 0 37 0 0,0 0 0 0 0,1 0-1 0 0,-1 1 1 0 0,1-1 0 0 0,0 0-1 0 0,0 1 1 0 0,1-1 0 0 0,-1 1-1 0 0,1 5 1 0 0,0-8-10 0 0,1 1 1 0 0,-1-1-1 0 0,0 1 1 0 0,1-1-1 0 0,0 1 1 0 0,-1-1-1 0 0,1 0 1 0 0,0 1-1 0 0,0-1 1 0 0,0 0-1 0 0,1 1 1 0 0,-1-1-1 0 0,0 0 1 0 0,1 0-1 0 0,0 0 1 0 0,-1 0-1 0 0,4 2 1 0 0,1 0-12 0 0,0 0 1 0 0,0 0-1 0 0,0-1 1 0 0,0 0-1 0 0,1 0 1 0 0,-1 0-1 0 0,1-1 1 0 0,0 0-1 0 0,0 0 1 0 0,8 0-1 0 0,-8-1-1100 0 0,-1 0 1 0 0,1-1-1 0 0,0 0 0 0 0,-1-1 0 0 0,1 1 0 0 0,9-3 0 0 0,-6 0-5525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5.5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 20164 0 0,'0'0'2135'0'0,"5"20"-1625"0"0,15 61-109 0 0,-12-49-76 0 0,-1-8 367 0 0,-5-21-631 0 0,-2-2-22 0 0,0 0-1 0 0,1 0 1 0 0,-1 0 0 0 0,1-1 0 0 0,0 1 0 0 0,-1 0 0 0 0,1 0-1 0 0,0 0 1 0 0,-1 0 0 0 0,1-1 0 0 0,0 1 0 0 0,0 0-1 0 0,0-1 1 0 0,-1 1 0 0 0,1-1 0 0 0,0 1 0 0 0,0-1-1 0 0,0 1 1 0 0,0-1 0 0 0,0 1 0 0 0,0-1 0 0 0,0 0 0 0 0,0 0-1 0 0,0 0 1 0 0,0 1 0 0 0,0-1 0 0 0,1 0 0 0 0,-1 0-1 0 0,0 0 1 0 0,0-1 0 0 0,0 1 0 0 0,0 0 0 0 0,0 0 0 0 0,0 0-1 0 0,0-1 1 0 0,0 1 0 0 0,0-1 0 0 0,1 0 0 0 0,3-1-7 0 0,0-1 0 0 0,-1 1 1 0 0,1-1-1 0 0,-1 0 0 0 0,0 0 1 0 0,5-5-1 0 0,-1 0-150 0 0,0 0-1 0 0,-1-1 1 0 0,-1 0 0 0 0,1 0-1 0 0,-1 0 1 0 0,-1-1 0 0 0,0 0-1 0 0,0 0 1 0 0,-1 0-1 0 0,-1 0 1 0 0,1-1 0 0 0,-1 0-1 0 0,-1 1 1 0 0,0-1 0 0 0,-1 0-1 0 0,0-17 1 0 0,-4 40-7388 0 0,1-3 1968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5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753 77 19300 0 0,'0'0'1091'0'0,"-24"-4"-363"0"0,-82-11-70 0 0,-329-28 1119 0 0,361 38-1902 0 0,30 1-259 0 0,2 0-2493 0 0,15 3-8369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6.2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0 21813 0 0,'0'0'1836'0'0,"1"21"-1309"0"0,3 68-120 0 0,-3-50-23 0 0,-5 57 1 0 0,2-67-314 0 0,2-22-48 0 0,-1-3 2 0 0,0 0 0 0 0,1 1 0 0 0,0-1-1 0 0,0 0 1 0 0,0 1 0 0 0,1-1 0 0 0,-1 1 0 0 0,3 4-1 0 0,-3-10-75 0 0,0 0-1 0 0,0-1 0 0 0,0 1 1 0 0,0-1-1 0 0,0 1 0 0 0,0 0 0 0 0,0-1 1 0 0,0 1-1 0 0,-1-2 0 0 0,-2-6-135 0 0,0 1-1 0 0,-1 0 1 0 0,0 1-1 0 0,0-1 1 0 0,-1 1 0 0 0,0-1-1 0 0,-10-10 1 0 0,11 13 129 0 0,-1 0 0 0 0,1 1 0 0 0,-1 0 0 0 0,0-1 0 0 0,-1 2 0 0 0,1-1 0 0 0,-1 1 0 0 0,1-1 0 0 0,-1 2 0 0 0,0-1 0 0 0,-7-2 0 0 0,11 5 85 0 0,-1 0 1 0 0,1 0-1 0 0,-1 0 0 0 0,1 0 1 0 0,-1 0-1 0 0,1 0 0 0 0,-1 0 1 0 0,1 1-1 0 0,-1 0 0 0 0,1-1 1 0 0,-1 1-1 0 0,1 0 0 0 0,0 0 1 0 0,-1 0-1 0 0,1 0 0 0 0,0 1 1 0 0,0-1-1 0 0,0 1 0 0 0,0-1 1 0 0,0 1-1 0 0,0 0 0 0 0,-2 3 1 0 0,-2 1 81 0 0,1 0 1 0 0,0 1-1 0 0,1 0 1 0 0,-1 0-1 0 0,-5 14 1 0 0,9-19-83 0 0,0 1 1 0 0,0-1 0 0 0,0 0 0 0 0,0 1 0 0 0,0-1 0 0 0,1 1 0 0 0,0-1 0 0 0,-1 1 0 0 0,1-1 0 0 0,0 1 0 0 0,0-1 0 0 0,0 1 0 0 0,0-1 0 0 0,1 1 0 0 0,0 3 0 0 0,0-4 1 0 0,0 0 0 0 0,0 0 0 0 0,1 0 0 0 0,-1 0 0 0 0,0-1 1 0 0,1 1-1 0 0,-1 0 0 0 0,1-1 0 0 0,-1 1 0 0 0,1-1 0 0 0,0 1 1 0 0,0-1-1 0 0,0 0 0 0 0,-1 0 0 0 0,1 0 0 0 0,0 0 1 0 0,5 1-1 0 0,7 3-229 0 0,0 0 0 0 0,1-1 0 0 0,0-1 1 0 0,0 0-1 0 0,0-1 0 0 0,1-1 0 0 0,-1 0 1 0 0,0-1-1 0 0,22-3 0 0 0,-10-4-2491 0 0,-9 0-3649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6.6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40 20588 0 0,'0'0'933'0'0,"0"-6"-949"0"0,-1-20-20 0 0,1 26 34 0 0,0-1 0 0 0,0 1 0 0 0,0 0 0 0 0,0-1 0 0 0,0 1 0 0 0,0 0 0 0 0,0-1 0 0 0,1 1 1 0 0,-1 0-1 0 0,0 0 0 0 0,0-1 0 0 0,0 1 0 0 0,1 0 0 0 0,-1-1 0 0 0,0 1 0 0 0,0 0 0 0 0,1 0 1 0 0,-1-1-1 0 0,0 1 0 0 0,1 0 0 0 0,-1 0 0 0 0,0 0 0 0 0,1 0 0 0 0,-1-1 0 0 0,0 1 0 0 0,1 0 0 0 0,-1 0 1 0 0,0 0-1 0 0,1 0 0 0 0,-1 0 0 0 0,0 0 0 0 0,1 0 0 0 0,-1 0 0 0 0,0 0 0 0 0,1 0 0 0 0,11 1-15 0 0,-11 0 17 0 0,4 0 55 0 0,0 1 0 0 0,0 0 0 0 0,0 1 0 0 0,0-1 0 0 0,0 1 0 0 0,0 0 0 0 0,-1 0-1 0 0,0 0 1 0 0,7 7 0 0 0,-1 0 213 0 0,-1 0 0 0 0,14 19 0 0 0,-20-23-186 0 0,1-1 1 0 0,-1 1-1 0 0,0-1 1 0 0,-1 1-1 0 0,1 0 1 0 0,-1 0 0 0 0,-1 0-1 0 0,2 7 1 0 0,-2-10-54 0 0,-1 0 1 0 0,0-1-1 0 0,1 1 1 0 0,-1 0-1 0 0,0 0 1 0 0,-1 0-1 0 0,1-1 1 0 0,0 1-1 0 0,-1 0 1 0 0,0 0-1 0 0,0-1 1 0 0,0 1-1 0 0,0-1 1 0 0,0 1-1 0 0,0-1 1 0 0,0 1-1 0 0,-1-1 1 0 0,1 1-1 0 0,-1-1 1 0 0,-2 2-1 0 0,0 0-69 0 0,0 0 0 0 0,-1-1-1 0 0,1 0 1 0 0,-1 0-1 0 0,1-1 1 0 0,-1 1 0 0 0,0-1-1 0 0,0 0 1 0 0,0 0-1 0 0,-1 0 1 0 0,-8 1 0 0 0,-2-2-3670 0 0,1-3-3474 0 0</inkml:trace>
  <inkml:trace contextRef="#ctx0" brushRef="#br0" timeOffset="1">262 98 17748 0 0,'0'0'4941'0'0,"-9"20"-4528"0"0,-25 63-123 0 0,24-51-111 0 0,11-18-20 0 0,0-8-99 0 0,0-2 9 0 0,0 1 0 0 0,0-1 1 0 0,0 0-1 0 0,1 0 0 0 0,0 0 0 0 0,0 0 0 0 0,0-1 0 0 0,0 1 0 0 0,0-1 0 0 0,1 1 0 0 0,0-1 0 0 0,-1 0 0 0 0,7 5 0 0 0,18 14-1931 0 0,1-6-7119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30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 5685 0 0,'0'0'5361'0'0,"0"0"-4126"0"0,-2 6-962 0 0,-2 9-3 0 0,1 0 0 0 0,0 1 0 0 0,1 0 0 0 0,1-1-1 0 0,0 1 1 0 0,2 0 0 0 0,-1 0 0 0 0,2 0 0 0 0,0-1 0 0 0,1 1 0 0 0,0-1 0 0 0,2 1 0 0 0,5 13-270 0 0,-91-74-1450 0 0,79 44 1486 0 0,-1 1 0 0 0,1-1-1 0 0,0 1 1 0 0,-1-1 0 0 0,1 1 0 0 0,0 0 0 0 0,-1 0 0 0 0,1 0 0 0 0,-1 0 0 0 0,1 1 0 0 0,0-1 0 0 0,-1 1 0 0 0,1-1 0 0 0,0 1 0 0 0,0 0 0 0 0,-1 0 0 0 0,1 0 0 0 0,0 0 0 0 0,0 0 0 0 0,0 0 0 0 0,0 1 0 0 0,0-1 0 0 0,0 1 0 0 0,1-1 0 0 0,-1 1-1 0 0,0 0 1 0 0,1-1 0 0 0,-1 1 0 0 0,1 0 0 0 0,0 0 0 0 0,-1 0 0 0 0,1 0 0 0 0,0 1 0 0 0,0-1 0 0 0,0 0 0 0 0,1 0 0 0 0,-1 1 0 0 0,1-1 0 0 0,-1 0 0 0 0,1 1 0 0 0,0-1 0 0 0,0 3-36 0 0,2-1 27 0 0,1 0 0 0 0,0 0 1 0 0,0 0-1 0 0,0 0 0 0 0,1-1 1 0 0,-1 1-1 0 0,1-1 0 0 0,0 0 1 0 0,0 0-1 0 0,0 0 1 0 0,0 0-1 0 0,1-1 0 0 0,-1 0 1 0 0,1 0-1 0 0,-1 0 0 0 0,1 0 1 0 0,0-1-1 0 0,0 0 0 0 0,-1 0 1 0 0,1 0-1 0 0,0 0 0 0 0,0-1 1 0 0,0 0-1 0 0,0 0 0 0 0,0 0 1 0 0,0-1-1 0 0,1 0-27 0 0,34-3-2699 0 0,-13-7-4195 0 0,-9-3 378 0 0</inkml:trace>
  <inkml:trace contextRef="#ctx0" brushRef="#br0" timeOffset="325.67">347 146 4924 0 0,'0'0'6798'0'0,"0"0"-5354"0"0,0 0-1151 0 0,-2 8 85 0 0,-9 14 122 0 0,-25 101 1969 0 0,39-120-2548 0 0,0-1 0 0 0,-1 0 1 0 0,1 0-1 0 0,0 0 0 0 0,0 0 1 0 0,1-1-1 0 0,-1 1 0 0 0,0-1 1 0 0,0 0-1 0 0,1 0 1 0 0,-1 0-1 0 0,1 0 0 0 0,-1-1 1 0 0,1 1-1 0 0,-1-1 0 0 0,1 0 1 0 0,-1 0-1 0 0,1 0 1 0 0,-1 0-1 0 0,1-1 0 0 0,-1 1 1 0 0,1-1-1 0 0,-1 0 0 0 0,0 0 1 0 0,1 0-1 0 0,-1-1 1 0 0,0 1-1 0 0,0-1 0 0 0,0 0 1 0 0,0 0-1 0 0,1-1 79 0 0,3-1-70 0 0,-1-1 0 0 0,0 0 0 0 0,0 0-1 0 0,0-1 1 0 0,-1 0 0 0 0,0 0 0 0 0,0 0 0 0 0,0 0 0 0 0,-1-1-1 0 0,0 0 1 0 0,0 0 0 0 0,-1 0 0 0 0,0 0 0 0 0,1-3 70 0 0,-3 9 61 0 0,-18 70 3697 0 0,13-46-3506 0 0,5 17-1081 0 0,17-21-7539 0 0,-2-18 404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37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26742 0 0,'0'0'1936'0'0,"7"19"-8625"0"0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43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7306 0 0,'0'0'9966'0'0,"18"25"-9649"0"0,62 80 19 0 0,84 98 958 0 0,132 98 862 0 0,-244-250-1754 0 0,-42-42-323 0 0,1 1-10 0 0,0 1 1 0 0,-1 1-1 0 0,14 18 0 0 0,-20-19-407 0 0,-4-11 264 0 0,0 0-1 0 0,0 0 1 0 0,0 1 0 0 0,0-1 0 0 0,0 0-1 0 0,0 0 1 0 0,0 1 0 0 0,0-1 0 0 0,0 0 0 0 0,-1 0-1 0 0,1 1 1 0 0,0-1 0 0 0,0 0 0 0 0,0 0 0 0 0,0 0-1 0 0,0 1 1 0 0,0-1 0 0 0,-1 0 0 0 0,1 0 0 0 0,0 0-1 0 0,0 0 1 0 0,0 1 0 0 0,-1-1 0 0 0,0 1-836 0 0,-1-1 0 0 0,1 0 1 0 0,0 1-1 0 0,-1-1 1 0 0,1 0-1 0 0,-1 0 0 0 0,1 0 1 0 0,-1 0-1 0 0,-1 0 0 0 0,2 0-200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4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0,'0'0'16586'0'0,"6"4"-16131"0"0,23 20 544 0 0,46 51 0 0 0,-13-12-367 0 0,361 297 2275 0 0,-411-351-2825 0 0,-7-6-53 0 0,-1 0 0 0 0,1 1 0 0 0,0 0 0 0 0,-1 0 0 0 0,5 6 0 0 0,-9-10-76 0 0,1 0 0 0 0,-1 0-1 0 0,0 0 1 0 0,0 0 0 0 0,0 1-1 0 0,0-1 1 0 0,0 0 0 0 0,0 0-1 0 0,0 0 1 0 0,0 0 0 0 0,1 0-1 0 0,-1 1 1 0 0,0-1 0 0 0,0 0-1 0 0,0 0 1 0 0,0 0 0 0 0,0 0-1 0 0,0 1 1 0 0,0-1 0 0 0,0 0 0 0 0,0 0-1 0 0,0 0 1 0 0,0 0 0 0 0,0 1-1 0 0,0-1 1 0 0,0 0 0 0 0,0 0-1 0 0,-1 0 1 0 0,1 0 0 0 0,0 1-1 0 0,0-1 1 0 0,0 0 0 0 0,0 0-1 0 0,0 0 1 0 0,0 0 0 0 0,0 0-1 0 0,0 0 1 0 0,0 1 0 0 0,-1-1-1 0 0,1 0 1 0 0,0 0 0 0 0,-10 2-2050 0 0,-10-2-3349 0 0,11-2-451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44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14987 0 0,'0'0'2942'0'0,"25"19"-1878"0"0,85 65-85 0 0,0 5 509 0 0,-67-54-975 0 0,14 11 76 0 0,107 89 879 0 0,-159-131-1433 0 0,121 114 852 0 0,-123-114-987 0 0,0-1 0 0 0,0 1 0 0 0,0 0 0 0 0,-1 0 0 0 0,1 0-1 0 0,-1 0 1 0 0,0 1 0 0 0,-1-1 0 0 0,1 0 0 0 0,-1 1 0 0 0,2 8 0 0 0,-1 16-9411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4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8458 0 0,'0'0'-1152'0'0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8.7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17100 0 0,'0'0'3555'0'0,"9"21"-2792"0"0,27 69-159 0 0,-24-63 54 0 0,-2 1 0 0 0,13 56 0 0 0,-9-30 689 0 0,-14-54-1307 0 0,0 1 0 0 0,0-1 0 0 0,0 1 1 0 0,1 0-1 0 0,-1-1 0 0 0,0 1 0 0 0,0-1 0 0 0,1 1 1 0 0,-1-1-1 0 0,0 1 0 0 0,1-1 0 0 0,-1 1 0 0 0,0-1 1 0 0,1 1-1 0 0,-1-1 0 0 0,1 1 0 0 0,-1-1 0 0 0,1 1 1 0 0,-1-1-1 0 0,1 0 0 0 0,-1 1 0 0 0,1-1 0 0 0,-1 0 1 0 0,1 0-1 0 0,0 1 0 0 0,-1-1 0 0 0,1 0 0 0 0,-1 0 1 0 0,1 0-1 0 0,0 0 0 0 0,-1 0 0 0 0,1 0 0 0 0,0 0 1 0 0,-1 0-1 0 0,1 0 0 0 0,-1 0 0 0 0,1 0 0 0 0,0 0 1 0 0,0 0-1 0 0,1-1 17 0 0,0 0 1 0 0,0 0 0 0 0,-1 0-1 0 0,1 0 1 0 0,0 0-1 0 0,-1 0 1 0 0,1-1 0 0 0,-1 1-1 0 0,1-1 1 0 0,1-2 0 0 0,14-17-45 0 0,-2-1 0 0 0,-1-1 1 0 0,-1 0-1 0 0,-1-1 0 0 0,-1 0 1 0 0,15-49-1 0 0,-14 41-716 0 0,-12 32 636 0 0,0-1 0 0 0,0 1 0 0 0,0 0-1 0 0,0 0 1 0 0,0 0 0 0 0,0 0 0 0 0,0 0 0 0 0,0 0-1 0 0,0-1 1 0 0,0 1 0 0 0,0 0 0 0 0,0 0 0 0 0,0 0-1 0 0,0 0 1 0 0,1 0 0 0 0,-1 0 0 0 0,0 0 0 0 0,0-1 0 0 0,0 1-1 0 0,0 0 1 0 0,0 0 0 0 0,0 0 0 0 0,0 0 0 0 0,0 0-1 0 0,0 0 1 0 0,0 0 0 0 0,1 0 0 0 0,-1 0 0 0 0,0 0-1 0 0,0 0 1 0 0,0 0 0 0 0,0 0 0 0 0,0-1 0 0 0,0 1 0 0 0,0 0-1 0 0,1 0 1 0 0,-1 0 0 0 0,0 0 0 0 0,3 5-2469 0 0,-1 6-1917 0 0,-1-4-1084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9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17956 0 0,'0'0'4117'0'0,"8"21"-3232"0"0,22 71-174 0 0,-27-82-544 0 0,0-1 0 0 0,0 1 0 0 0,-1 0 0 0 0,0 0 0 0 0,-1 0 0 0 0,0 18 0 0 0,-1-12 2 0 0,-2 52 429 0 0,2 23-213 0 0,2-82-467 0 0,-1-6-266 0 0,-3-8 80 0 0,-3-5 83 0 0,-1-1 1 0 0,0 1-1 0 0,0 1 0 0 0,-11-14 0 0 0,13 19 135 0 0,-1-1 0 0 0,1 0 0 0 0,-1 1 0 0 0,0 0-1 0 0,0 0 1 0 0,0 0 0 0 0,0 1 0 0 0,-1 0 0 0 0,-9-5-1 0 0,13 8 52 0 0,1-1-1 0 0,-1 1 0 0 0,0-1 1 0 0,0 1-1 0 0,0 0 0 0 0,0 0 0 0 0,0 0 1 0 0,0 0-1 0 0,0 0 0 0 0,0 0 1 0 0,0 0-1 0 0,0 1 0 0 0,0-1 1 0 0,0 1-1 0 0,-2 0 0 0 0,1 0 15 0 0,0 1 0 0 0,0 0-1 0 0,1-1 1 0 0,-1 1 0 0 0,1 0 0 0 0,-1 0-1 0 0,1 0 1 0 0,-4 5 0 0 0,0 0 29 0 0,1 1-1 0 0,0 0 1 0 0,0 0-1 0 0,1 1 1 0 0,-5 12-1 0 0,7-17-38 0 0,1 1 0 0 0,-1-1-1 0 0,1 0 1 0 0,0 1 0 0 0,0 0-1 0 0,0 8 1 0 0,1-12 10 0 0,1 1 1 0 0,-1 0-1 0 0,0 0 0 0 0,0-1 1 0 0,1 1-1 0 0,-1 0 1 0 0,1 0-1 0 0,-1-1 0 0 0,1 1 1 0 0,0-1-1 0 0,0 1 1 0 0,0-1-1 0 0,-1 1 0 0 0,2-1 1 0 0,-1 1-1 0 0,0-1 1 0 0,0 0-1 0 0,0 1 0 0 0,1-1 1 0 0,1 2-1 0 0,5 1 26 0 0,-1 0-1 0 0,1-1 1 0 0,-1 1-1 0 0,1-1 1 0 0,0-1-1 0 0,0 0 1 0 0,0 0-1 0 0,1 0 1 0 0,11 0-1 0 0,-10-1-267 0 0,0-1-1 0 0,1 0 1 0 0,-1-1-1 0 0,0 0 1 0 0,0-1-1 0 0,0 0 1 0 0,14-4-1 0 0,-14 2-1174 0 0,-1 0-1 0 0,10-6 0 0 0,3-5-9315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9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15435 0 0,'0'0'5987'0'0,"3"21"-5314"0"0,10 65-159 0 0,-8-26 87 0 0,-5-54-547 0 0,0 0 1 0 0,1 0-1 0 0,-1-1 1 0 0,1 1 0 0 0,1 0-1 0 0,-1 0 1 0 0,1-1-1 0 0,3 9 1 0 0,-4-12-19 0 0,0 0-1 0 0,1 1 0 0 0,-1-1 1 0 0,0 0-1 0 0,1 0 1 0 0,0 0-1 0 0,-1 0 1 0 0,1 0-1 0 0,0-1 1 0 0,0 1-1 0 0,0 0 1 0 0,0-1-1 0 0,0 0 1 0 0,0 1-1 0 0,1-1 1 0 0,-1 0-1 0 0,0 0 1 0 0,1 0-1 0 0,-1 0 1 0 0,1-1-1 0 0,-1 1 1 0 0,1-1-1 0 0,-1 1 1 0 0,1-1-1 0 0,-1 0 1 0 0,1 0-1 0 0,-1 0 0 0 0,1 0 1 0 0,4-1-1 0 0,-2 0-44 0 0,0 0 0 0 0,-1-1 0 0 0,1 1-1 0 0,0-1 1 0 0,-1 0 0 0 0,1 0 0 0 0,-1 0-1 0 0,0-1 1 0 0,0 1 0 0 0,1-1 0 0 0,-2 0-1 0 0,1 0 1 0 0,0-1 0 0 0,4-5 0 0 0,-5 5-38 0 0,0-1 0 0 0,0 1 0 0 0,0-1 1 0 0,-1 0-1 0 0,0 0 0 0 0,0 0 0 0 0,0 0 1 0 0,-1 0-1 0 0,2-9 0 0 0,-1-1-176 0 0,-1-31-1 0 0,-1 36 182 0 0,1 18 106 0 0,0-1-1 0 0,0 1 0 0 0,1-1 1 0 0,2 9-1 0 0,3 8 55 0 0,-1 8-574 0 0,8 33 1422 0 0,-3-35-3400 0 0,-8-23 121 0 0,1-1 0 0 0,6 9 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9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407 111 17004 0 0,'0'0'4237'0'0,"-23"-3"-3916"0"0,-76-10-112 0 0,94 12-197 0 0,-52-6-634 0 0,-69-17 0 0 0,110 20-604 0 0,-18-8-1 0 0,11 0-2988 0 0,19 10 2167 0 0,1 0 0 0 0,0 0 0 0 0,0-1-1 0 0,-4-3 1 0 0,3 0-1582 0 0</inkml:trace>
  <inkml:trace contextRef="#ctx0" brushRef="#br0" timeOffset="1">205 0 14523 0 0,'0'0'6952'0'0,"4"22"-6108"0"0,11 65-211 0 0,-12-57-268 0 0,-7-19-91 0 0,1-6-177 0 0,-23 46-1000 0 0,24-43-1909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0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13963 0 0,'0'0'10250'0'0,"-4"23"-9854"0"0,-9 76-77 0 0,11-80-111 0 0,0 37 0 0 0,3-43-54 0 0,6 25 0 0 0,-6-31-127 0 0,0-2 1 0 0,0 0 0 0 0,0-1 0 0 0,1 1 0 0 0,-1 0 0 0 0,1-1 0 0 0,0 1 0 0 0,0-1 0 0 0,1 0 0 0 0,-1 0 0 0 0,1 0 0 0 0,0 0 0 0 0,0 0 0 0 0,0 0 0 0 0,1-1 0 0 0,-1 0 0 0 0,1 1 0 0 0,0-1 0 0 0,0 0 0 0 0,0-1 0 0 0,0 1 0 0 0,0-1 0 0 0,1 0 0 0 0,-1 0 0 0 0,6 2 0 0 0,-2-2-13 0 0,1 0 0 0 0,-1 0 0 0 0,0 0-1 0 0,1-1 1 0 0,-1 0 0 0 0,0-1 0 0 0,1 0 0 0 0,15-1 0 0 0,-20 0-28 0 0,0 1 0 0 0,0-1 0 0 0,-1 0 0 0 0,1-1 0 0 0,0 1 0 0 0,0 0 0 0 0,-1-1 0 0 0,1 0 0 0 0,-1 0 1 0 0,0 0-1 0 0,1 0 0 0 0,-1-1 0 0 0,0 1 0 0 0,0-1 0 0 0,0 0 0 0 0,-1 1 0 0 0,1-1 0 0 0,-1-1 0 0 0,0 1 0 0 0,1 0 0 0 0,1-5 0 0 0,-1-1-73 0 0,0 0-1 0 0,0-1 0 0 0,-1 1 1 0 0,0-1-1 0 0,-1 1 0 0 0,0-1 0 0 0,-1 0 1 0 0,0 0-1 0 0,-1-13 0 0 0,0 18 51 0 0,1 1-1 0 0,-1-1 0 0 0,0 1 1 0 0,0-1-1 0 0,0 1 0 0 0,-1-1 1 0 0,1 1-1 0 0,-1 0 0 0 0,-4-7 1 0 0,5 10-8 0 0,2 26 59 0 0,2 0 1 0 0,0 0 0 0 0,1 0 0 0 0,2-1 0 0 0,10 29-1 0 0,-14-48-142 0 0,0 1-1 0 0,0-1 1 0 0,1 0-1 0 0,0 0 1 0 0,0 0 0 0 0,0 0-1 0 0,5 5 1 0 0,5 3-2910 0 0,1-2-3749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9.4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337 158 484 0 0,'0'0'10658'0'0,"0"0"-7808"0"0,-7 0-3052 0 0,-309-12 460 0 0,302 11-1870 0 0,21-3-4624 0 0,13 0 516 0 0</inkml:trace>
  <inkml:trace contextRef="#ctx0" brushRef="#br0" timeOffset="235.33">337 71 3192 0 0,'0'0'5829'0'0,"0"0"-4369"0"0,0 0-724 0 0,0 0 20 0 0,0 0-472 0 0,0 0-208 0 0,0 0 280 0 0,-51-6 92 0 0,24 6-152 0 0,-2 0-196 0 0,0 0-48 0 0,-1 0-52 0 0,5 0-744 0 0,3 0-668 0 0,5 0-664 0 0,3 0-612 0 0,6-2-2225 0 0</inkml:trace>
  <inkml:trace contextRef="#ctx0" brushRef="#br0" timeOffset="454.06">303 0 992 0 0,'0'0'7006'0'0,"0"0"-4906"0"0,0 0-1694 0 0,0 0-128 0 0,0 0-23 0 0,0 0 282 0 0,0 0 87 0 0,6 7-69 0 0,2 3-470 0 0,1 0-1 0 0,-1-1 0 0 0,1-1 1 0 0,1 0-1 0 0,0 0 1 0 0,0-1-1 0 0,0 0 0 0 0,1 0 1 0 0,0-1-1 0 0,1-1 0 0 0,-1 0 1 0 0,1-1-1 0 0,0 0 1 0 0,7 2-85 0 0,-19-6-10 0 0,0 0 0 0 0,0 1 0 0 0,0-1 1 0 0,0 1-1 0 0,0-1 0 0 0,0 1 0 0 0,0-1 0 0 0,0 1 1 0 0,0-1-1 0 0,0 0 0 0 0,0 1 0 0 0,0-1 1 0 0,0 1-1 0 0,0-1 0 0 0,0 1 0 0 0,1-1 1 0 0,-1 1-1 0 0,0-1 0 0 0,0 0 0 0 0,0 1 0 0 0,1-1 1 0 0,-1 0-1 0 0,0 1 0 0 0,1-1 0 0 0,-1 0 1 0 0,0 1-1 0 0,1-1 0 0 0,-1 0 0 0 0,0 0 0 0 0,1 1 1 0 0,0-1 9 0 0,-21 8 749 0 0,-14 7-221 0 0,-28 14 146 0 0,28-3-5758 0 0,30-21-155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1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19004 0 0,'0'0'1375'0'0,"8"23"-504"0"0,25 73 1 0 0,-26-76-518 0 0,-2 0 0 0 0,0 1 0 0 0,-1 0 0 0 0,-1-1 0 0 0,-1 1 0 0 0,-1 0 1 0 0,-2 22-1 0 0,1-10-117 0 0,-4 46 267 0 0,3-87-651 0 0,-1 1 1 0 0,1 0-1 0 0,-1-1 0 0 0,0 1 1 0 0,-1 0-1 0 0,0 0 0 0 0,-4-7 1 0 0,4 6 12 0 0,-1 1 1 0 0,0-1 0 0 0,0 1 0 0 0,-1 0 0 0 0,0 1 0 0 0,0-1 0 0 0,0 1-1 0 0,-1 0 1 0 0,0 0 0 0 0,0 1 0 0 0,-8-5 0 0 0,14 9 129 0 0,-1 1 0 0 0,1 0-1 0 0,-1-1 1 0 0,0 1 0 0 0,1-1 0 0 0,-1 1 0 0 0,0 0-1 0 0,1 0 1 0 0,-1-1 0 0 0,0 1 0 0 0,1 0 0 0 0,-1 0 0 0 0,0 0-1 0 0,0 0 1 0 0,1-1 0 0 0,-1 1 0 0 0,0 0 0 0 0,0 1 0 0 0,1-1-1 0 0,-1 0 1 0 0,0 0 0 0 0,0 0 0 0 0,1 0 0 0 0,-1 1 0 0 0,0-1-1 0 0,1 0 1 0 0,-1 0 0 0 0,0 1 0 0 0,1-1 0 0 0,-1 1-1 0 0,0-1 1 0 0,1 0 0 0 0,-1 1 0 0 0,1-1 0 0 0,-1 1 0 0 0,1 0-1 0 0,-1-1 1 0 0,0 2 0 0 0,-1 2 70 0 0,0 0 1 0 0,1 0-1 0 0,-1 0 0 0 0,1 0 1 0 0,-1 7-1 0 0,-1 2 52 0 0,-2 3 7 0 0,0 0 0 0 0,2 1 1 0 0,0 0-1 0 0,-1 23 0 0 0,4-39-108 0 0,1 1 0 0 0,-1 0 0 0 0,1-1 0 0 0,-1 1 0 0 0,1 0 1 0 0,-1-1-1 0 0,1 1 0 0 0,0-1 0 0 0,0 1 0 0 0,0-1 0 0 0,0 1 0 0 0,0-1 0 0 0,0 1 1 0 0,0-1-1 0 0,0 0 0 0 0,1 0 0 0 0,-1 0 0 0 0,0 1 0 0 0,1-1 0 0 0,-1 0 0 0 0,1-1 1 0 0,-1 1-1 0 0,1 0 0 0 0,0 0 0 0 0,-1-1 0 0 0,3 1 0 0 0,3 2-109 0 0,0-1 0 0 0,-1-1 0 0 0,2 1-1 0 0,-1-1 1 0 0,9 0 0 0 0,-14-1-139 0 0,39 0-2998 0 0,-28-2-926 0 0,-1-1-3421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1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70 20460 0 0,'0'0'1935'0'0,"6"20"-1284"0"0,17 66-113 0 0,-21-78-375 0 0,0 1-1 0 0,-1 0 1 0 0,1 10 0 0 0,-2-17-121 0 0,0 0-1 0 0,1 0 1 0 0,-1 0-1 0 0,0 1 1 0 0,1-1-1 0 0,0 0 1 0 0,-1 0 0 0 0,2 2-1 0 0,-1-1-55 0 0,0-1 97 0 0,-1-1-1 0 0,1 0 0 0 0,-1 0 1 0 0,1 1-1 0 0,0-1 0 0 0,-1 0 0 0 0,1 0 1 0 0,0 0-1 0 0,1 2 0 0 0,-1-3-39 0 0,0 0 0 0 0,-1 1 0 0 0,1-1 0 0 0,0 0 0 0 0,-1 0 1 0 0,1 1-1 0 0,0-1 0 0 0,-1 0 0 0 0,1 0 0 0 0,0 0 0 0 0,0 0 0 0 0,-1 0 0 0 0,1 0 0 0 0,0 0 0 0 0,-1 0 0 0 0,1 0 0 0 0,0-1 0 0 0,0 1 0 0 0,-1 0 0 0 0,1 0 0 0 0,0-1 0 0 0,0 1 0 0 0,4-3 28 0 0,0 1 0 0 0,-1-1 0 0 0,0 0 0 0 0,1 0 0 0 0,-1 0 0 0 0,0-1 0 0 0,0 0 0 0 0,3-4-1 0 0,27-36 101 0 0,-34 44-170 0 0,10-14-73 0 0,-2-1-1 0 0,0 0 1 0 0,0-1 0 0 0,-1 0 0 0 0,-1 0 0 0 0,-1 0 0 0 0,0 0 0 0 0,3-26-1 0 0,-7 31-47 0 0,-1 6-2421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5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1 13595 0 0,'0'0'9681'0'0,"3"18"-9305"0"0,7 60-128 0 0,15 170 704 0 0,-21-220-912 0 0,0 2 149 0 0,-4-30-53 0 0,-7-12-82 0 0,-2-3-169 0 0,0 0 1 0 0,-1 1 0 0 0,-14-18-1 0 0,17 24 47 0 0,-1 1-1 0 0,0 0 0 0 0,0 0 1 0 0,0 0-1 0 0,-1 1 1 0 0,-15-8-1 0 0,23 13 62 0 0,-1 0 0 0 0,1 0 0 0 0,-1 0 0 0 0,0 1 1 0 0,1-1-1 0 0,-1 1 0 0 0,0-1 0 0 0,1 1 0 0 0,-1 0 0 0 0,0-1 0 0 0,0 1 0 0 0,1 0 0 0 0,-1 0 0 0 0,0 0 0 0 0,0 1 0 0 0,1-1 0 0 0,-4 1 1 0 0,4 0 1 0 0,-1-1 0 0 0,1 1 0 0 0,-1 0 0 0 0,1 0 0 0 0,0 1 0 0 0,-1-1 0 0 0,1 0 0 0 0,0 0 0 0 0,0 1 0 0 0,0-1 0 0 0,0 0 0 0 0,0 1 0 0 0,0-1 1 0 0,0 1-1 0 0,1 0 0 0 0,-1-1 0 0 0,0 3 0 0 0,-3 6 28 0 0,1 1-1 0 0,0 0 1 0 0,1 0 0 0 0,0-1 0 0 0,1 2 0 0 0,0-1 0 0 0,1 0-1 0 0,1 12 1 0 0,-1-22-2 0 0,0 1 0 0 0,1-1 1 0 0,-1 1-1 0 0,0-1 0 0 0,1 1 0 0 0,-1-1 0 0 0,1 1 0 0 0,0-1 0 0 0,-1 0 0 0 0,1 1 0 0 0,0-1 0 0 0,0 0 1 0 0,0 0-1 0 0,0 0 0 0 0,2 2 0 0 0,-1-1 14 0 0,0 0-1 0 0,1 0 1 0 0,-1-1 0 0 0,1 1 0 0 0,0-1-1 0 0,0 0 1 0 0,3 2 0 0 0,5 0 48 0 0,0-1 0 0 0,0 0 1 0 0,14 1-1 0 0,-22-3-74 0 0,18 2-135 0 0,0-2 1 0 0,22-1 0 0 0,-39 0-195 0 0,0 1 1 0 0,0-1-1 0 0,-1 0 1 0 0,6-2-1 0 0,-2-1-3435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6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9386 0 0,'0'0'13959'0'0,"-8"20"-13463"0"0,-24 68-65 0 0,28-77-296 0 0,0 1 1 0 0,0 0-1 0 0,1 0 0 0 0,0 0 1 0 0,-1 18-1 0 0,3-20-67 0 0,0 1 32 0 0,0 1 0 0 0,1-1 1 0 0,0 1-1 0 0,3 14 0 0 0,-2-21-76 0 0,0-1 0 0 0,0 1-1 0 0,0-1 1 0 0,1 1 0 0 0,0-1 0 0 0,0 0-1 0 0,0 0 1 0 0,0 0 0 0 0,1 0 0 0 0,-1 0-1 0 0,1-1 1 0 0,0 1 0 0 0,6 4 0 0 0,-1-1-97 0 0,0-1 0 0 0,0 0 1 0 0,1-1-1 0 0,0 0 1 0 0,0 0-1 0 0,0-1 1 0 0,0 0-1 0 0,11 2 0 0 0,-13-4-1167 0 0,0-1-1 0 0,0 1 1 0 0,0-1-1 0 0,7-1 0 0 0,-13 0 754 0 0,6 0-3182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6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13899 0 0,'0'0'6948'0'0,"2"22"-6185"0"0,8 66-134 0 0,-1-7 904 0 0,-8-78-1429 0 0,-1 0 0 0 0,1 0 0 0 0,0 0 1 0 0,0 0-1 0 0,0 0 0 0 0,0 0 0 0 0,1 0 0 0 0,-1 0 1 0 0,3 3-1 0 0,-3-5-45 0 0,0 0 1 0 0,0 0 0 0 0,0 0-1 0 0,1 1 1 0 0,-1-1 0 0 0,0-1-1 0 0,0 1 1 0 0,1 0 0 0 0,-1 0-1 0 0,1 0 1 0 0,-1-1 0 0 0,1 1-1 0 0,-1-1 1 0 0,1 1 0 0 0,-1-1-1 0 0,1 1 1 0 0,-1-1 0 0 0,1 0-1 0 0,3 0 1 0 0,-2 0-42 0 0,1 0 0 0 0,-1 0 0 0 0,1 0 0 0 0,0-1 0 0 0,-1 1 1 0 0,1-1-1 0 0,-1 0 0 0 0,1 0 0 0 0,-1 0 0 0 0,1 0 0 0 0,-1-1 0 0 0,0 0 0 0 0,1 1 0 0 0,-1-1 1 0 0,0 0-1 0 0,0-1 0 0 0,0 1 0 0 0,4-5 0 0 0,-3 3-41 0 0,-1-1 0 0 0,1 1 1 0 0,-1-1-1 0 0,0 0 0 0 0,0 0 1 0 0,-1 0-1 0 0,1 0 0 0 0,-1-1 0 0 0,0 1 1 0 0,-1-1-1 0 0,1 1 0 0 0,0-6 0 0 0,0-7-119 0 0,-1 0-1 0 0,-1-26 0 0 0,0 41 132 0 0,-1-1-16 0 0,1-1 1 0 0,-1 1-1 0 0,0-1 0 0 0,0 1 1 0 0,0 0-1 0 0,0-1 0 0 0,-4-5 1 0 0,5 10-82 0 0,0 19-331 0 0,0-2-17 0 0,0 1-1 0 0,1-1 0 0 0,5 28 0 0 0,-4-39-262 0 0,7 29-1962 0 0,-4-24-1577 0 0,2-1-3883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7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12019 0 0,'0'0'7208'0'0,"7"21"-6095"0"0,25 64-196 0 0,-14-28 459 0 0,10 26 1307 0 0,-28-83-2653 0 0,0 1-1 0 0,0-1 1 0 0,0 0-1 0 0,0 1 1 0 0,1-1-1 0 0,-1 1 1 0 0,0-1-1 0 0,0 0 1 0 0,0 1-1 0 0,1-1 1 0 0,-1 0-1 0 0,0 0 1 0 0,0 1 0 0 0,1-1-1 0 0,-1 0 1 0 0,0 0-1 0 0,1 1 1 0 0,-1-1-1 0 0,0 0 1 0 0,1 0-1 0 0,-1 0 1 0 0,0 1-1 0 0,1-1 1 0 0,-1 0-1 0 0,0 0 1 0 0,1 0-1 0 0,-1 0 1 0 0,1 0-1 0 0,-1 0 1 0 0,0 0 0 0 0,1 0-1 0 0,-1 0 1 0 0,1 0-1 0 0,-1 0 1 0 0,0 0-1 0 0,1 0 1 0 0,-1 0-1 0 0,0 0 1 0 0,1 0-1 0 0,-1-1 1 0 0,1 1-1 0 0,-1 0 1 0 0,0 0-1 0 0,1 0 1 0 0,-1-1-1 0 0,0 1 1 0 0,1 0 0 0 0,-1 0-1 0 0,0-1 1 0 0,1 1-1 0 0,1-2 32 0 0,0 0 0 0 0,1 0 0 0 0,-1-1 0 0 0,4-4 0 0 0,1-5-75 0 0,0 0 0 0 0,0-1 0 0 0,-1 0 0 0 0,-1-1 0 0 0,0 1 0 0 0,-1-1 0 0 0,-1 0 0 0 0,0 0 0 0 0,2-23 0 0 0,-4 28-200 0 0,0 1-1 0 0,1-1 1 0 0,4-12 0 0 0,-6 21 170 0 0,0 0 1 0 0,0 0 0 0 0,0 0-1 0 0,0-1 1 0 0,0 1 0 0 0,0 0-1 0 0,1 0 1 0 0,-1 0 0 0 0,0 0-1 0 0,0 0 1 0 0,0-1 0 0 0,0 1-1 0 0,0 0 1 0 0,0 0 0 0 0,0 0-1 0 0,1 0 1 0 0,-1 0 0 0 0,0 0-1 0 0,0 0 1 0 0,0 0 0 0 0,0 0-1 0 0,0-1 1 0 0,1 1 0 0 0,-1 0-1 0 0,0 0 1 0 0,0 0 0 0 0,0 0-1 0 0,0 0 1 0 0,1 0 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7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20228 0 0,'0'0'1726'0'0,"12"21"-1071"0"0,39 69-67 0 0,-47-84-485 0 0,0 0 1 0 0,-1 1-1 0 0,0-1 0 0 0,0 1 1 0 0,-1 0-1 0 0,0 0 1 0 0,2 12-1 0 0,-3-11 21 0 0,2 8 102 0 0,-1 0 0 0 0,-1 0 0 0 0,-1 0 0 0 0,-1 0 0 0 0,0 0 0 0 0,0 0-1 0 0,-8 29 1 0 0,6-35-364 0 0,0 0 0 0 0,-1 0 0 0 0,0-1-1 0 0,0 0 1 0 0,-1 1 0 0 0,0-2 0 0 0,0 1-1 0 0,-1 0 1 0 0,0-1 0 0 0,-1 0 0 0 0,0-1-1 0 0,0 0 1 0 0,-11 9 0 0 0,2-8-2757 0 0,5-4-3442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7:57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261 183 17244 0 0,'0'0'4633'0'0,"-123"-38"-9306"0"0,104 31 1848 0 0,1 1-808 0 0,6 0-912 0 0,3 1-376 0 0,4 2 3641 0 0</inkml:trace>
  <inkml:trace contextRef="#ctx0" brushRef="#br0" timeOffset="1">192 51 2328 0 0,'0'0'19261'0'0,"-19"-7"-19352"0"0,-60-21-305 0 0,72 25-170 0 0,-1 0 1 0 0,0 1 0 0 0,0 1-1 0 0,0-1 1 0 0,-14 0-1 0 0,3 1-4700 0 0,6 0-5121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7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0,'8'94'0'0'0,"-5"-71"0"0"0,0-17 0 0 0,0-3 0 0 0,8 14 286 0 0,2-1 0 0 0,0 0 1 0 0,0-1-1 0 0,1 0 0 0 0,1-1 0 0 0,1-1 0 0 0,0 0 0 0 0,0-1 1 0 0,2-1-1 0 0,-1 0 0 0 0,25 9 0 0 0,3 1-341 0 0,1-2 1 0 0,1-2-1 0 0,0-3 0 0 0,2-1 1 0 0,-1-2-1 0 0,1-3 0 0 0,1-2 1 0 0,62 0-1 0 0,-58-6-533 0 0,0-3-1 0 0,-1-2 1 0 0,1-2-1 0 0,93-26 1 0 0,33-37 588 0 0,-130 48 0 0 0,-38 17 114 0 0,-1 1 1 0 0,1 0-1 0 0,0 0 0 0 0,0 1 1 0 0,0 1-1 0 0,0 0 1 0 0,17 0-1 0 0,-29 13 525 0 0,-2-10-487 0 0,1 1 0 0 0,-1 0-1 0 0,0 0 1 0 0,1-1 0 0 0,-1 1 0 0 0,0-1 0 0 0,0 0 0 0 0,0 1 0 0 0,0-1 0 0 0,0 0 0 0 0,0 0 0 0 0,-1 0 0 0 0,-2 0 0 0 0,0 2 129 0 0,-19 6 206 0 0,-1-1 0 0 0,0-1 0 0 0,-33 5 0 0 0,11-3-169 0 0,13-1-440 0 0,-158 34-3257 0 0,-1-13 652 0 0,172-28 2727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5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 25 15267 0 0,'0'0'7235'0'0,"-21"0"-7019"0"0,-63 0-46 0 0,41 0-376 0 0,0-2 1 0 0,-43-7-1 0 0,78 8-588 0 0,-17-4-1296 0 0,11-2-7796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8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2980 0 0,'0'0'4829'0'0,"0"0"-2730"0"0,0 0-1601 0 0,0 0-398 0 0,0 0-30 0 0,0 0 6 0 0,6-1 104 0 0,91 1 1322 0 0,-93 5-1248 0 0,-1 1 0 0 0,1-1-1 0 0,-1 1 1 0 0,0-1-1 0 0,-1 1 1 0 0,1 0-1 0 0,-1 0 1 0 0,0 0-1 0 0,0 0 1 0 0,-1 0-1 0 0,0 1 1 0 0,0-1-1 0 0,0 0 1 0 0,-1 1-1 0 0,0-1 1 0 0,0 1-1 0 0,-1-1 1 0 0,-1 6-254 0 0,2 2 251 0 0,-16 81-712 0 0,24-94-5361 0 0,-1-4 1105 0 0</inkml:trace>
  <inkml:trace contextRef="#ctx0" brushRef="#br0" timeOffset="249.82">258 176 5228 0 0,'0'0'8321'0'0,"0"0"-7305"0"0,0 0-1016 0 0,0 0 0 0 0,-45-2 224 0 0,19-1-72 0 0,-2-1-152 0 0,1 1-608 0 0,5 0-1596 0 0,-6-7-4597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5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 20 12819 0 0,'0'0'7620'0'0,"-23"0"-7251"0"0,-71 0-111 0 0,33 0-1333 0 0,-80-10 0 0 0,117 5-2448 0 0,8 1-4342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6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0 12123 0 0,'0'0'8296'0'0,"21"23"-7510"0"0,63 70-168 0 0,-57-60-196 0 0,-21-20-32 0 0,-4-6-225 0 0,-1-3-45 0 0,1 1 1 0 0,-1 0 0 0 0,0-1-1 0 0,-1 1 1 0 0,1 0 0 0 0,-1 0-1 0 0,0 0 1 0 0,0 0 0 0 0,0 0-1 0 0,0-1 1 0 0,-1 1 0 0 0,-2 8 0 0 0,1-8-69 0 0,0 0 1 0 0,-1 0-1 0 0,1 0 1 0 0,-1 0-1 0 0,0 0 1 0 0,0-1-1 0 0,-1 0 1 0 0,1 1 0 0 0,-1-1-1 0 0,-7 6 1 0 0,-6 4-407 0 0,0-1-1 0 0,-25 14 1 0 0,15-13-4320 0 0,0-1-6105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8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3 9530 0 0,'0'0'11567'0'0,"1"-2"-11146"0"0,-1 3-244 0 0,-6 194 1982 0 0,6-189-2090 0 0,0 0 0 0 0,1-1 0 0 0,-1 1-1 0 0,1 0 1 0 0,1-1 0 0 0,-1 1-1 0 0,1-1 1 0 0,0 1 0 0 0,3 6-1 0 0,-3-9-3 0 0,0 1-1 0 0,0-1 1 0 0,1 0 0 0 0,-1 0-1 0 0,1 0 1 0 0,0 0-1 0 0,-1 0 1 0 0,1-1-1 0 0,1 1 1 0 0,-1-1-1 0 0,0 0 1 0 0,1 0-1 0 0,-1 0 1 0 0,5 2-1 0 0,-1-2-18 0 0,1 1-1 0 0,-1-1 0 0 0,0 0 1 0 0,1-1-1 0 0,-1 0 0 0 0,1 0 1 0 0,-1 0-1 0 0,1-1 0 0 0,0 0 0 0 0,9-2 1 0 0,-12 1-37 0 0,0 0-1 0 0,0 0 1 0 0,0-1 0 0 0,0 1-1 0 0,-1-1 1 0 0,1 0 0 0 0,0 0 0 0 0,-1-1-1 0 0,0 0 1 0 0,1 1 0 0 0,-1-1 0 0 0,0-1-1 0 0,-1 1 1 0 0,1-1 0 0 0,0 1 0 0 0,2-5-1 0 0,-1 1-17 0 0,-1 0 0 0 0,-1 0-1 0 0,1 0 1 0 0,-1 0 0 0 0,0 0 0 0 0,-1-1-1 0 0,1 1 1 0 0,-1-1 0 0 0,1-15 0 0 0,-2 12-2 0 0,-1 0 0 0 0,0 1 0 0 0,0-1 1 0 0,-1 1-1 0 0,0-1 0 0 0,-6-19 0 0 0,8 35-31 0 0,0 0 0 0 0,-1 1-1 0 0,0 8 1 0 0,0 7 45 0 0,1-12-30 0 0,1 0 0 0 0,-1 0 0 0 0,2 1 0 0 0,-1-1 0 0 0,1-1 1 0 0,0 1-1 0 0,1 0 0 0 0,0-1 0 0 0,9 13 0 0 0,-5-9-786 0 0,1-2-1 0 0,0 1 0 0 0,1-1 1 0 0,0 0-1 0 0,20 14 0 0 0,-14-11-1349 0 0,2 0-1366 0 0,-5-4-1891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8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11899 0 0,'0'0'11274'0'0,"8"22"-10813"0"0,25 69-59 0 0,-26-71-93 0 0,1-1 0 0 0,11 20 0 0 0,-7-17-29 0 0,-9-17-208 0 0,17 33 356 0 0,-17-35-347 0 0,-1 1 0 0 0,1-1 0 0 0,0 1-1 0 0,0-1 1 0 0,0 0 0 0 0,0 0 0 0 0,5 4 0 0 0,-7-7-56 0 0,-1 0 1 0 0,0 0 0 0 0,1 0-1 0 0,-1 1 1 0 0,0-1 0 0 0,1 0-1 0 0,-1 0 1 0 0,0 0 0 0 0,1 0-1 0 0,-1 0 1 0 0,0 0 0 0 0,1 0 0 0 0,-1 0-1 0 0,0 0 1 0 0,1 0 0 0 0,-1 0-1 0 0,0 0 1 0 0,1 0 0 0 0,-1 0-1 0 0,0 0 1 0 0,1 0 0 0 0,-1 0-1 0 0,0 0 1 0 0,1 0 0 0 0,-1-1-1 0 0,0 1 1 0 0,0 0 0 0 0,1 0-1 0 0,-1 0 1 0 0,0 0 0 0 0,0-1 0 0 0,1 1-1 0 0,-1 0 1 0 0,0 0 0 0 0,1-1-1 0 0,5-12 130 0 0,-4 9-113 0 0,44-121 86 0 0,-26 65-212 0 0,-10 30 21 0 0,-7 17-57 0 0,11-23 0 0 0,-11 31-499 0 0,-3 17-8904 0 0,-1-4 4078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261 150 18436 0 0,'0'0'3657'0'0,"-21"-3"-3429"0"0,-64-10-120 0 0,-24-6-1223 0 0,108 19 919 0 0,-7-1-599 0 0,0-1-1 0 0,-10-4 1 0 0,7 1-3152 0 0</inkml:trace>
  <inkml:trace contextRef="#ctx0" brushRef="#br0" timeOffset="1">295 37 14979 0 0,'0'0'5105'0'0,"-122"-18"-5873"0"0,92 12-784 0 0,1 1-1361 0 0,7 0-2312 0 0,6 2-4401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4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79 13115 0 0,'0'0'8415'0'0,"-10"-15"-8276"0"0,-1-3-69 0 0,-16-21 1 0 0,27 38-67 0 0,-1 1 0 0 0,1 0 0 0 0,0-1-1 0 0,-1 1 1 0 0,1-1 0 0 0,0 1 0 0 0,-1 0 0 0 0,1-1 0 0 0,0 1-1 0 0,-1 0 1 0 0,1-1 0 0 0,-1 1 0 0 0,1 0 0 0 0,-1-1 0 0 0,1 1-1 0 0,-1 0 1 0 0,1 0 0 0 0,-1 0 0 0 0,1 0 0 0 0,-1-1 0 0 0,1 1-1 0 0,-1 0 1 0 0,1 0 0 0 0,-1 0 0 0 0,1 0 0 0 0,-1 0 0 0 0,1 0 0 0 0,-1 0-1 0 0,1 0 1 0 0,-1 1 0 0 0,1-1 0 0 0,-1 0 0 0 0,1 0 0 0 0,-1 0-1 0 0,1 0 1 0 0,-1 1 0 0 0,1-1 0 0 0,-1 0 0 0 0,1 1 0 0 0,-1 0-1 0 0,-1 0 19 0 0,1 2-1 0 0,-1-1 0 0 0,1 0 0 0 0,-1 0 0 0 0,1 0 0 0 0,-1 4 0 0 0,-1 0 30 0 0,-7 14 85 0 0,2 0 1 0 0,0 0-1 0 0,1 1 1 0 0,1-1-1 0 0,-5 34 0 0 0,7-24 32 0 0,1 0-1 0 0,2 1 1 0 0,3 43-1 0 0,1-47-22 0 0,1 0 0 0 0,1-1-1 0 0,18 50 1 0 0,40 71 675 0 0,-20-46-268 0 0,-38-87-516 0 0,-1 0 0 0 0,-1 0 0 0 0,0 0-1 0 0,-1 0 1 0 0,1 23 0 0 0,-3-34-40 0 0,0-1 0 0 0,-1 1 1 0 0,1-1-1 0 0,0 0 0 0 0,-1 1 0 0 0,0-1 0 0 0,1 1 0 0 0,-1-1 0 0 0,0 0 1 0 0,0 1-1 0 0,-1-1 0 0 0,1 0 0 0 0,0 0 0 0 0,-1 0 0 0 0,1 0 1 0 0,-1 0-1 0 0,0 0 0 0 0,1-1 0 0 0,-1 1 0 0 0,0 0 0 0 0,0-1 0 0 0,0 1 1 0 0,0-1-1 0 0,-4 2 0 0 0,2-2-196 0 0,0 1 0 0 0,0 0-1 0 0,0-1 1 0 0,0 0 0 0 0,0 0 0 0 0,-1-1 0 0 0,1 1 0 0 0,0-1 0 0 0,-1 0 0 0 0,1 0 0 0 0,0 0-1 0 0,-1 0 1 0 0,-5-2 0 0 0,8 1-395 0 0,-1 0-1 0 0,0 0 0 0 0,1 0 1 0 0,-1 0-1 0 0,1 0 0 0 0,-1-1 1 0 0,-3-2-1 0 0,-6-8-8427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4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14515 0 0,'0'0'8314'0'0,"10"20"-7795"0"0,33 63-118 0 0,-39-76-318 0 0,-1 0 0 0 0,0 0 0 0 0,0 0 0 0 0,2 9 0 0 0,-2-4 50 0 0,-1-5-46 0 0,3 8 257 0 0,7 15 1 0 0,-10-26-233 0 0,0 0 1 0 0,1 0-1 0 0,-1 0 1 0 0,1 0-1 0 0,0 0 1 0 0,0-1-1 0 0,0 0 1 0 0,5 5 0 0 0,-7-7-81 0 0,0 0 0 0 0,1 0 0 0 0,-1 0 0 0 0,0 0 0 0 0,1 0 0 0 0,-1 0 0 0 0,1-1 0 0 0,-1 1 0 0 0,1-1 0 0 0,0 1 0 0 0,-1-1 0 0 0,1 1 0 0 0,0-1 1 0 0,-1 0-1 0 0,1 0 0 0 0,0 0 0 0 0,-1 0 0 0 0,1 0 0 0 0,0 0 0 0 0,-1 0 0 0 0,1-1 0 0 0,0 1 0 0 0,-1-1 0 0 0,1 1 0 0 0,-1-1 0 0 0,1 1 0 0 0,-1-1 0 0 0,1 0 1 0 0,-1 0-1 0 0,1 0 0 0 0,-1 0 0 0 0,0 0 0 0 0,1 0 0 0 0,-1 0 0 0 0,0 0 0 0 0,2-3 0 0 0,3-3-12 0 0,0-1 0 0 0,-1 0 1 0 0,0-1-1 0 0,8-15 0 0 0,-13 23-19 0 0,8-18-36 0 0,-1 0 0 0 0,-1-1 0 0 0,-1 0 1 0 0,3-27-1 0 0,-5 33-10 0 0,-3 12-42 0 0,1 0-1 0 0,-1 1 0 0 0,1-1 1 0 0,-1 0-1 0 0,1 0 1 0 0,0 0-1 0 0,0 1 0 0 0,1-3 1 0 0,-2 4-4 0 0,0 0 1 0 0,0 0-1 0 0,0-1 0 0 0,0 1 1 0 0,1 0-1 0 0,-1 0 1 0 0,0 0-1 0 0,0 0 1 0 0,0 0-1 0 0,0-1 0 0 0,1 1 1 0 0,-1 0-1 0 0,0 0 1 0 0,0 0-1 0 0,0 0 0 0 0,1 0 1 0 0,-1 0-1 0 0,0 0 1 0 0,0 0-1 0 0,0 0 0 0 0,1 0 1 0 0,-1 0-1 0 0,0 0 1 0 0,0 0-1 0 0,1 0 0 0 0,-1 0 1 0 0,0 0-1 0 0,0 0 1 0 0,1 0-194 0 0,0 1 1 0 0,-1-1-1 0 0,1 1 1 0 0,-1-1-1 0 0,1 0 1 0 0,-1 1-1 0 0,0-1 0 0 0,1 1 1 0 0,-1 0-1 0 0,1-1 1 0 0,-1 1-1 0 0,0-1 1 0 0,0 1-1 0 0,1 0 1 0 0,6 16-10190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4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 17124 0 0,'0'0'5390'0'0,"2"21"-4738"0"0,7 70-140 0 0,-6-57 70 0 0,-2 45 0 0 0,-2-41-331 0 0,1-26-177 0 0,0-8-51 0 0,-1 0 0 0 0,1 0 0 0 0,1 1 0 0 0,-1-1 0 0 0,0 0 0 0 0,1 0-1 0 0,0 0 1 0 0,1 5 0 0 0,-1-9-13 0 0,-2-1-163 0 0,0-1 81 0 0,0 1 1 0 0,1-1-1 0 0,-1 1 0 0 0,0 0 1 0 0,0-1-1 0 0,0 1 1 0 0,-1 0-1 0 0,0-2 0 0 0,-3-1-69 0 0,0-3 33 0 0,-2 0 1 0 0,1 0-1 0 0,-12-9 0 0 0,16 14 92 0 0,0 1 0 0 0,0 0 0 0 0,0-1 0 0 0,0 1 0 0 0,0 0-1 0 0,0 0 1 0 0,0 0 0 0 0,-1 1 0 0 0,1-1 0 0 0,0 0 0 0 0,0 1 0 0 0,-1-1-1 0 0,1 1 1 0 0,0 0 0 0 0,-1 0 0 0 0,1 0 0 0 0,0 0 0 0 0,0 0 0 0 0,-1 1 0 0 0,-3 0-1 0 0,4 0 15 0 0,0 0 0 0 0,0 0 0 0 0,0 1 0 0 0,0-1 0 0 0,0 0 0 0 0,1 1 0 0 0,-1-1 0 0 0,1 1 0 0 0,-1 0 0 0 0,1-1 0 0 0,-3 4 0 0 0,-11 22 100 0 0,15-26-93 0 0,-5 8 58 0 0,1-1-1 0 0,-3 13 1 0 0,6-18-26 0 0,0 0-1 0 0,0 0 0 0 0,1 0 1 0 0,-1 0-1 0 0,1 0 0 0 0,0 0 1 0 0,0 0-1 0 0,0 0 0 0 0,0 0 1 0 0,1 1-1 0 0,0 3 0 0 0,0-6-12 0 0,0 1 0 0 0,0 0 0 0 0,0-1 0 0 0,1 1 0 0 0,-1 0 0 0 0,0-1-1 0 0,0 0 1 0 0,1 1 0 0 0,-1-1 0 0 0,1 0 0 0 0,-1 0 0 0 0,1 0 0 0 0,0 1 0 0 0,-1-2-1 0 0,1 1 1 0 0,0 0 0 0 0,0 0 0 0 0,0-1 0 0 0,2 1 0 0 0,4 2 11 0 0,0-1 1 0 0,17 1-1 0 0,-16-2-186 0 0,-1-1 0 0 0,1 1-1 0 0,-1-2 1 0 0,0 1 0 0 0,14-4-1 0 0,-17 3-474 0 0,0-1-1 0 0,1 0 1 0 0,6-3-1 0 0,-7 2-585 0 0,0 0-1 0 0,-1 0 1 0 0,0 0-1 0 0,5-4 1 0 0,-2 0-4800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5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16203 0 0,'0'0'4237'0'0,"1"21"-3334"0"0,2 66-175 0 0,-2-70-138 0 0,-3 27-1 0 0,1-18-122 0 0,1-25-425 0 0,0 1 1 0 0,0-1-1 0 0,1 1 1 0 0,-1-1-1 0 0,0 1 0 0 0,1-1 1 0 0,-1 1-1 0 0,1-1 0 0 0,-1 0 1 0 0,1 1-1 0 0,0-1 0 0 0,-1 0 1 0 0,1 1-1 0 0,0-1 0 0 0,0 0 1 0 0,0 0-1 0 0,2 2 1 0 0,-1-1-2 0 0,0 0 0 0 0,0-1 0 0 0,1 1 1 0 0,-1-1-1 0 0,1 0 0 0 0,-1 0 0 0 0,1 0 1 0 0,-1 0-1 0 0,5 1 0 0 0,-3-1-42 0 0,0 0-1 0 0,0-1 0 0 0,0 1 1 0 0,0-1-1 0 0,0 0 0 0 0,0 0 1 0 0,0-1-1 0 0,1 1 0 0 0,-1-1 1 0 0,0 0-1 0 0,0 0 1 0 0,-1 0-1 0 0,6-2 0 0 0,-5 0-61 0 0,0 1 0 0 0,0-1 1 0 0,0 1-1 0 0,0-1 0 0 0,-1 0 0 0 0,1-1 0 0 0,-1 1 0 0 0,0-1 0 0 0,0 1 0 0 0,0-1 0 0 0,0 0 0 0 0,-1 0 0 0 0,0 0 1 0 0,0 0-1 0 0,0-1 0 0 0,3-7 0 0 0,-5 10 22 0 0,0 0 2 0 0,1-1-1 0 0,-1 1 0 0 0,1 0 1 0 0,-1 0-1 0 0,1 0 0 0 0,0 0 1 0 0,0 0-1 0 0,1-3 0 0 0,-1 5 34 0 0,-1 0 0 0 0,0 0 0 0 0,0 0 0 0 0,0 0-1 0 0,1 0 1 0 0,-1 0 0 0 0,0 0 0 0 0,0 0 0 0 0,0 0-1 0 0,0 0 1 0 0,1 0 0 0 0,-1 1 0 0 0,0-1 0 0 0,0 0-1 0 0,0 0 1 0 0,0 0 0 0 0,0 0 0 0 0,1 0 0 0 0,-1 0-1 0 0,0 0 1 0 0,0 1 0 0 0,0-1 0 0 0,0 0 0 0 0,0 0-1 0 0,0 0 1 0 0,0 0 0 0 0,0 1 0 0 0,0-1 0 0 0,1 0-1 0 0,-1 0 1 0 0,0 0 0 0 0,0 0 0 0 0,0 1 0 0 0,0-1-1 0 0,0 0 1 0 0,0 0 0 0 0,0 1 0 0 0,3 7-27 0 0,8 56 349 0 0,-4-23-136 0 0,-3-17-183 0 0,-3-15-70 0 0,0 0 1 0 0,1 0 0 0 0,0 0-1 0 0,0 0 1 0 0,1-1 0 0 0,0 1-1 0 0,1-1 1 0 0,7 12 0 0 0,3-5-2827 0 0,-4-9-4930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5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305 174 19636 0 0,'0'0'2601'0'0,"-127"-24"-2649"0"0,101 16-264 0 0,1-2-296 0 0,0-1-353 0 0,0-1-423 0 0,5-1-560 0 0,1 1-705 0 0,1-1-776 0 0,8 2-912 0 0,2 3-448 0 0,6 2 3001 0 0</inkml:trace>
  <inkml:trace contextRef="#ctx0" brushRef="#br0" timeOffset="1">122 0 216 0 0,'0'0'15762'0'0,"18"22"-14168"0"0,55 69-381 0 0,-68-85-1023 0 0,-1-1-1 0 0,-1 1 0 0 0,6 11 1 0 0,-8-15-118 0 0,-1-1 1 0 0,1 1 0 0 0,-1-1 0 0 0,1 1 0 0 0,-1 0 0 0 0,0-1 0 0 0,0 1 0 0 0,0 3 0 0 0,0 3 211 0 0,0-1-187 0 0,0 0 0 0 0,0 0 0 0 0,0 0 0 0 0,-1 0 0 0 0,-1 0 0 0 0,1 0-1 0 0,-1 0 1 0 0,0 0 0 0 0,0-1 0 0 0,-1 1 0 0 0,0-1 0 0 0,0 1 0 0 0,-1-1 0 0 0,-6 9 0 0 0,7-9-729 0 0,-4 4-572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0T00:51:26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1 173 5216 0 0,'0'0'7243'0'0,"0"0"-5258"0"0,0 0-1770 0 0,0 0-236 0 0,0 0-20 0 0,0 0 14 0 0,0 0-88 0 0,0 0-144 0 0,5 1 31 0 0,70 42-172 0 0,-87-36 828 0 0,12-7-441 0 0,0 1 0 0 0,0-1 0 0 0,1 0 0 0 0,-1 1 0 0 0,0-1 0 0 0,0 0 0 0 0,0 1 0 0 0,0-1 0 0 0,0 0 0 0 0,0 1 0 0 0,0-1 0 0 0,0 0 0 0 0,0 1 1 0 0,0-1-1 0 0,0 0 0 0 0,0 1 0 0 0,0-1 0 0 0,0 0 0 0 0,0 1 0 0 0,0-1 0 0 0,0 1 0 0 0,0-1 0 0 0,0 0 0 0 0,0 0 0 0 0,-1 1 0 0 0,1-1 0 0 0,0 0 0 0 0,0 1 0 0 0,0-1 0 0 0,-1 0 0 0 0,1 1 0 0 0,0-1 0 0 0,0 0 0 0 0,-1 0 0 0 0,1 0 0 0 0,0 1 0 0 0,-1-1 0 0 0,1 0 0 0 0,0 0 0 0 0,-1 0 0 0 0,1 0 0 0 0,0 1 0 0 0,-1-1 0 0 0,1 0 1 0 0,0 0-1 0 0,-1 0 0 0 0,1 0 0 0 0,0 0 0 0 0,-1 0 0 0 0,1 0 0 0 0,0 0 0 0 0,-1 0 0 0 0,1 0 0 0 0,0 0 0 0 0,-1 0 0 0 0,1 0 13 0 0,51 66 2214 0 0,-50-65-2187 0 0,0 1 0 0 0,-1-1 0 0 0,1 0 1 0 0,-1 1-1 0 0,1-1 0 0 0,-1 0 0 0 0,0 1 0 0 0,0-1 0 0 0,1 1 0 0 0,-1-1 0 0 0,0 1 0 0 0,0-1 1 0 0,0 1-1 0 0,-1-1 0 0 0,1 0 0 0 0,0 1 0 0 0,0-1 0 0 0,-1 1 0 0 0,1-1 0 0 0,-1 0 0 0 0,1 1 0 0 0,-1-1 1 0 0,0 0-1 0 0,1 1 0 0 0,-1-1 0 0 0,0 0 0 0 0,0 0 0 0 0,0 0 0 0 0,0 0 0 0 0,0 0 0 0 0,0 0 0 0 0,0 0 1 0 0,0 0-1 0 0,-1 0 0 0 0,1 0 0 0 0,0-1 0 0 0,-1 1 0 0 0,1 0 0 0 0,0-1 0 0 0,-1 1 0 0 0,1-1 1 0 0,0 0-1 0 0,-1 1 0 0 0,1-1 0 0 0,-1 0 0 0 0,1 0 0 0 0,-1 0 0 0 0,1 0 0 0 0,-1 0 0 0 0,1 0 0 0 0,0 0 1 0 0,-1-1-1 0 0,1 1 0 0 0,-1 0 0 0 0,1-1-27 0 0,-6 2-513 0 0,-19-1-1225 0 0,10-5-3499 0 0,5-5-1006 0 0</inkml:trace>
  <inkml:trace contextRef="#ctx0" brushRef="#br0" timeOffset="296.62">229 198 10485 0 0,'0'0'1700'0'0,"0"0"-1508"0"0,0 0-265 0 0,0 0 45 0 0,0 0-48 0 0,0 0-1 0 0,0 0 26 0 0,7 2-83 0 0,0 0 207 0 0,0 0 0 0 0,0 1 0 0 0,0-1 0 0 0,0 1-1 0 0,-1 0 1 0 0,1 1 0 0 0,-1 0 0 0 0,0 0 0 0 0,0 0 0 0 0,-1 1-1 0 0,1 0 1 0 0,-1 0 0 0 0,0 0 0 0 0,0 1 0 0 0,0-1-1 0 0,-1 1 1 0 0,0 0 0 0 0,0 1 0 0 0,0 1-73 0 0,-58 25 1427 0 0,14-39-7501 0 0,38 2 2718 0 0,1-3-1691 0 0</inkml:trace>
  <inkml:trace contextRef="#ctx0" brushRef="#br0" timeOffset="547.08">395 221 1812 0 0,'0'0'6519'0'0,"0"0"-4497"0"0,0 0-1669 0 0,0 0-151 0 0,0 0 268 0 0,0 0 150 0 0,-4 6 14 0 0,4-4-652 0 0,-25 87 1467 0 0,64-68-3403 0 0,-23-22-3282 0 0,-8-6-537 0 0</inkml:trace>
  <inkml:trace contextRef="#ctx0" brushRef="#br0" timeOffset="812.01">468 10 3436 0 0,'0'0'4691'0'0,"0"0"-2954"0"0,0 0-1595 0 0,5-1-220 0 0,-3 0 133 0 0,0 0 0 0 0,1 0 0 0 0,-1 0 0 0 0,0 0 1 0 0,0 0-1 0 0,0 1 0 0 0,1-1 0 0 0,-1 1 0 0 0,0-1 0 0 0,1 1 0 0 0,-1 0 0 0 0,0 0 0 0 0,1 0 0 0 0,-1 0 0 0 0,0 0 0 0 0,1 1 0 0 0,-1-1 0 0 0,0 1 0 0 0,0 0 0 0 0,1-1 1 0 0,-1 1-1 0 0,0 0 0 0 0,0 0 0 0 0,0 0 0 0 0,0 1 0 0 0,0-1 0 0 0,0 0 0 0 0,-1 1 0 0 0,1-1 0 0 0,0 1 0 0 0,-1 0 0 0 0,1-1 0 0 0,-1 1 0 0 0,1 0 0 0 0,-1 0 0 0 0,0 0 1 0 0,0 0-1 0 0,0 0 0 0 0,0 0 0 0 0,0 1 0 0 0,0-1 0 0 0,-1 0 0 0 0,1 0 0 0 0,-1 1 0 0 0,1-1 0 0 0,-1 0 0 0 0,0 1 0 0 0,0-1 0 0 0,0 0 0 0 0,0 1 0 0 0,0-1 0 0 0,-1 0 1 0 0,0 2-56 0 0,-33 47 793 0 0,88-43-532 0 0,-49-8-1092 0 0,8 0-4369 0 0,-5 0-438 0 0</inkml:trace>
  <inkml:trace contextRef="#ctx0" brushRef="#br0" timeOffset="1088.62">951 331 796 0 0,'0'0'6189'0'0,"0"0"-1701"0"0,0 0-4384 0 0,0 0 24 0 0,-38 4 500 0 0,22-5-80 0 0,-2-1-188 0 0,-2-1-184 0 0,1 1-84 0 0,-1 0-92 0 0,-1-2-408 0 0,0 1-488 0 0,4-2-404 0 0,1 1-548 0 0,5-2-460 0 0,4 2-2149 0 0</inkml:trace>
  <inkml:trace contextRef="#ctx0" brushRef="#br0" timeOffset="1323.47">836 254 4500 0 0,'0'0'5321'0'0,"0"0"-3861"0"0,0 0-1048 0 0,27 36 72 0 0,-24-23 284 0 0,-3 0-16 0 0,0-1-228 0 0,-3-1-44 0 0,-2-1-164 0 0,-1-2-116 0 0,0 1-200 0 0,-2 0-264 0 0,4-3-484 0 0,-1 0-612 0 0,4-1-1340 0 0,1-5-3289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5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0 19068 0 0,'0'0'3103'0'0,"-21"6"-3009"0"0,-4 1-27 0 0,-32 14 0 0 0,55-21-55 0 0,0 1 0 0 0,0 0-1 0 0,0 0 1 0 0,1 0-1 0 0,-1 0 1 0 0,1 1-1 0 0,-1-1 1 0 0,1 0-1 0 0,-1 1 1 0 0,1-1-1 0 0,-1 1 1 0 0,1-1 0 0 0,0 1-1 0 0,0 0 1 0 0,0 0-1 0 0,0-1 1 0 0,0 1-1 0 0,1 0 1 0 0,-1 0-1 0 0,0 0 1 0 0,1 0-1 0 0,-1 0 1 0 0,1 0-1 0 0,0 0 1 0 0,0 0 0 0 0,-1 0-1 0 0,1 0 1 0 0,1 0-1 0 0,-1 3 1 0 0,0 5 47 0 0,-1 6 64 0 0,1 1 0 0 0,1-1 0 0 0,0 1-1 0 0,1-1 1 0 0,1 0 0 0 0,7 26 0 0 0,55 106 865 0 0,-13-36-326 0 0,-43-89-519 0 0,-1 1 1 0 0,10 46 0 0 0,-16-58-116 0 0,-1 0 1 0 0,1 0-1 0 0,-2 0 1 0 0,0 0-1 0 0,-2 13 1 0 0,2-21-24 0 0,-1 0 0 0 0,1 0 1 0 0,-1 0-1 0 0,0 0 0 0 0,-1-1 0 0 0,1 1 1 0 0,-1 0-1 0 0,0-1 0 0 0,1 0 0 0 0,-2 1 0 0 0,1-1 1 0 0,0 0-1 0 0,-1 0 0 0 0,1 0 0 0 0,-1 0 1 0 0,0 0-1 0 0,0-1 0 0 0,0 1 0 0 0,-4 2 1 0 0,1-2 14 0 0,0 0 0 0 0,0 0 0 0 0,0-1 0 0 0,0 0 0 0 0,-1 0 0 0 0,1 0 0 0 0,-1-1 1 0 0,0 0-1 0 0,1 0 0 0 0,-1-1 0 0 0,0 0 0 0 0,1 0 0 0 0,-1 0 0 0 0,0-1 1 0 0,0 0-1 0 0,-6-2 0 0 0,4 0-423 0 0,-1 0 1 0 0,1 0-1 0 0,0-1 1 0 0,-10-6-1 0 0,9 4-1543 0 0,1 0 0 0 0,0 0 0 0 0,-12-12 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6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10618 0 0,'0'0'9062'0'0,"0"22"-8482"0"0,0 69-58 0 0,1 2 1031 0 0,-1-88-1402 0 0,0 1-1 0 0,1-1 0 0 0,-1 0 0 0 0,2 1 0 0 0,-1-1 0 0 0,0 0 0 0 0,1 0 0 0 0,0 0 0 0 0,0 0 1 0 0,1 0-1 0 0,4 6 0 0 0,-5-8-85 0 0,0 0-1 0 0,0 0 1 0 0,0-1 0 0 0,1 1-1 0 0,0-1 1 0 0,-1 0 0 0 0,1 0 0 0 0,0 0-1 0 0,0 0 1 0 0,0 0 0 0 0,0-1 0 0 0,0 1-1 0 0,1-1 1 0 0,-1 0 0 0 0,0 0 0 0 0,1 0-1 0 0,-1-1 1 0 0,6 2 0 0 0,-5-2-43 0 0,0 0 1 0 0,0 0 0 0 0,-1 0-1 0 0,1-1 1 0 0,0 1 0 0 0,0-1-1 0 0,-1 0 1 0 0,1 0 0 0 0,0 0-1 0 0,-1 0 1 0 0,1-1 0 0 0,-1 1-1 0 0,5-4 1 0 0,-3 2-25 0 0,-1-1 0 0 0,0 1 0 0 0,0-1 0 0 0,0 0 0 0 0,0 0 0 0 0,-1 0 0 0 0,0-1 0 0 0,5-7-1 0 0,-3 3-32 0 0,-1 1 0 0 0,-1-1-1 0 0,1 1 1 0 0,-1-1 0 0 0,-1 0-1 0 0,3-14 1 0 0,-2 1-1 0 0,-1-36 1 0 0,4 83 49 0 0,13 95 45 0 0,-18-113-315 0 0,1-1 1 0 0,-1 0-1 0 0,1 0 1 0 0,0 0-1 0 0,0 0 0 0 0,6 10 1 0 0,-6-13-1649 0 0,0 0 0 0 0,0 0 0 0 0,0 0 0 0 0,5 3 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7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 18644 0 0,'0'0'2758'0'0,"3"23"-1850"0"0,8 75-170 0 0,-2-5 506 0 0,-5-57-853 0 0,-2-13 152 0 0,5 25-1 0 0,-6-42-394 0 0,-2-11-239 0 0,-4-7 26 0 0,-1-2 58 0 0,-1-3-63 0 0,1 9 17 0 0,0 0 0 0 0,0 0 0 0 0,-1 1 0 0 0,-8-8 0 0 0,12 13 36 0 0,1 0 1 0 0,-1 0 0 0 0,0 1-1 0 0,0-1 1 0 0,0 0-1 0 0,0 1 1 0 0,0 0-1 0 0,0 0 1 0 0,0 0 0 0 0,-1 0-1 0 0,1 0 1 0 0,0 1-1 0 0,-1-1 1 0 0,1 1 0 0 0,0 0-1 0 0,-4 0 1 0 0,5 0 13 0 0,1 1 1 0 0,0-1 0 0 0,0 0-1 0 0,0 1 1 0 0,0-1-1 0 0,0 0 1 0 0,0 1 0 0 0,0 0-1 0 0,0-1 1 0 0,0 1-1 0 0,0 0 1 0 0,0-1 0 0 0,0 1-1 0 0,0 0 1 0 0,0 0 0 0 0,0 0-1 0 0,-1 1 1 0 0,-10 20 24 0 0,8-14-20 0 0,1-2 4 0 0,0 1-1 0 0,0 0 1 0 0,1-1 0 0 0,-1 1 0 0 0,2 0-1 0 0,-1 0 1 0 0,1 0 0 0 0,0 0-1 0 0,0 0 1 0 0,1 8 0 0 0,0-14 5 0 0,0 1 1 0 0,1-1 0 0 0,-1 0 0 0 0,1 1 0 0 0,-1-1-1 0 0,1 0 1 0 0,0 1 0 0 0,0-1 0 0 0,-1 0-1 0 0,1 0 1 0 0,0 0 0 0 0,0 0 0 0 0,0 0-1 0 0,0 0 1 0 0,0 0 0 0 0,1 0 0 0 0,-1 0-1 0 0,0 0 1 0 0,0-1 0 0 0,1 1 0 0 0,-1-1 0 0 0,0 1-1 0 0,1-1 1 0 0,2 2 0 0 0,3 0 12 0 0,1 0 0 0 0,16 2 0 0 0,-11-3-4 0 0,0 0 0 0 0,0 0 0 0 0,24-3-1 0 0,-33 2-167 0 0,0-1 0 0 0,0 1 0 0 0,0-1 0 0 0,-1 0 0 0 0,1 0 0 0 0,0-1-1 0 0,0 1 1 0 0,-1-1 0 0 0,1 0 0 0 0,-1 0 0 0 0,0 0 0 0 0,1 0 0 0 0,-1-1 0 0 0,0 1 0 0 0,0-1-1 0 0,5-6 1 0 0,-1-5-3174 0 0,-5 4-3933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17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20540 0 0,'0'0'2968'0'0,"9"20"-2426"0"0,29 66-156 0 0,-26-52-146 0 0,-11-19-76 0 0,-1-3-72 0 0,3 16 364 0 0,-2-28-418 0 0,-1 1 0 0 0,0-1-1 0 0,1 0 1 0 0,-1 0 0 0 0,0 1 0 0 0,1-1 0 0 0,-1 0-1 0 0,1 0 1 0 0,-1 0 0 0 0,0 1 0 0 0,1-1 0 0 0,-1 0-1 0 0,1 0 1 0 0,-1 0 0 0 0,1 0 0 0 0,-1 0-1 0 0,0 0 1 0 0,1 0 0 0 0,-1 0 0 0 0,1 0 0 0 0,-1 0-1 0 0,1 0 1 0 0,-1 0 0 0 0,1 0 0 0 0,13-3 263 0 0,-9 1-267 0 0,1-1 0 0 0,-1 0 0 0 0,0 0 0 0 0,1-1 0 0 0,-2 1 0 0 0,1-1 0 0 0,0 0 0 0 0,-1-1 0 0 0,0 1 0 0 0,0-1 1 0 0,4-5-1 0 0,1-2-63 0 0,-1-1 0 0 0,-1 0 0 0 0,8-20 0 0 0,-11 24-104 0 0,-1 0 0 0 0,0 0 0 0 0,-1-1 1 0 0,2-15-1 0 0,-3-2-2589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5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35 13771 0 0,'0'0'8752'0'0,"-21"-2"-8506"0"0,-68-4-34 0 0,26 1 84 0 0,-96-8-144 0 0,156 13 294 0 0,-8-2-3158 0 0,33-5-11831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6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48 4497 0 0,'0'0'16788'0'0,"-22"-5"-16547"0"0,-70-14-85 0 0,72 15-108 0 0,0 1 0 0 0,-25-1 0 0 0,19 2-63 0 0,-25 0-177 0 0,-7-2-1462 0 0,20 0-4579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6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12827 0 0,'0'0'7243'0'0,"18"22"-6511"0"0,55 70-149 0 0,-67-85-452 0 0,0 1 1 0 0,5 10 0 0 0,-11-17-100 0 0,1 0 1 0 0,-1 1-1 0 0,1-1 1 0 0,-1 0-1 0 0,0 0 0 0 0,1 0 1 0 0,-1 0-1 0 0,0 1 1 0 0,0-1-1 0 0,0 2 0 0 0,0 5 119 0 0,1-3-54 0 0,-1 0-1 0 0,0 1 1 0 0,0-1-1 0 0,0 0 1 0 0,-1 0-1 0 0,1 0 1 0 0,-1 0-1 0 0,-1 1 1 0 0,1-1-1 0 0,-1 0 1 0 0,0-1-1 0 0,0 1 1 0 0,0 0-1 0 0,0 0 1 0 0,-1-1 0 0 0,0 0-1 0 0,0 1 1 0 0,0-1-1 0 0,-1 0 1 0 0,1-1-1 0 0,-5 5 1 0 0,-5 2-267 0 0,-1 0 0 0 0,1-1 0 0 0,-2 0 1 0 0,1-2-1 0 0,-16 7 0 0 0,6-2-4368 0 0,2-1-4161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6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0 14115 0 0,'0'0'9090'0'0,"-21"5"-8869"0"0,-6 1-115 0 0,-33 12-1 0 0,59-17-96 0 0,-1-1-1 0 0,0 1 1 0 0,1 0 0 0 0,-1-1 0 0 0,1 1-1 0 0,-1 0 1 0 0,1 0 0 0 0,0 0 0 0 0,-1 0-1 0 0,1 0 1 0 0,0 0 0 0 0,-1 1-1 0 0,1-1 1 0 0,0 0 0 0 0,0 1 0 0 0,0-1-1 0 0,0 1 1 0 0,0-1 0 0 0,1 1 0 0 0,-1-1-1 0 0,0 1 1 0 0,1-1 0 0 0,-1 4-1 0 0,-5 22 171 0 0,2 1 0 0 0,1-1 0 0 0,1 1-1 0 0,4 53 1 0 0,0-58-119 0 0,1-1-1 0 0,1 1 1 0 0,7 23 0 0 0,26 64 320 0 0,1 6 29 0 0,-32-95-341 0 0,-2 1 0 0 0,0-1 0 0 0,1 35 0 0 0,-5-53-65 0 0,0 1 0 0 0,0 0 0 0 0,0-1 0 0 0,0 1 0 0 0,-1 0 0 0 0,0-1-1 0 0,0 1 1 0 0,0 0 0 0 0,0-1 0 0 0,-1 0 0 0 0,-1 4 0 0 0,1-4 0 0 0,1-1 1 0 0,-1 0-1 0 0,0 0 0 0 0,0 1 0 0 0,0-1 1 0 0,0-1-1 0 0,0 1 0 0 0,-1 0 1 0 0,1 0-1 0 0,-1-1 0 0 0,1 0 0 0 0,-1 1 1 0 0,1-1-1 0 0,-6 2 0 0 0,2-2 15 0 0,-1 1 0 0 0,1-1-1 0 0,-1 0 1 0 0,1 0 0 0 0,0-1-1 0 0,-1 0 1 0 0,1 0 0 0 0,-1-1-1 0 0,1 0 1 0 0,-1 0 0 0 0,1 0 0 0 0,0-1-1 0 0,-9-3 1 0 0,9 3-352 0 0,1 0 0 0 0,0-1 1 0 0,0 0-1 0 0,0 0 0 0 0,0 0 0 0 0,-6-7 1 0 0,7 7-664 0 0,1 0 1 0 0,0-1-1 0 0,0 1 1 0 0,1-1-1 0 0,-1 0 1 0 0,1 0-1 0 0,0 0 1 0 0,-3-7-1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7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11434 0 0,'0'0'12865'0'0,"-4"22"-12549"0"0,-15 70-87 0 0,17-84-173 0 0,1 0 1 0 0,-1 0-1 0 0,2 0 1 0 0,-1 0-1 0 0,1 13 1 0 0,1-8 33 0 0,-1-11-64 0 0,0 0-1 0 0,1 1 0 0 0,-1-1 1 0 0,1 0-1 0 0,-1 1 0 0 0,1-1 1 0 0,0 0-1 0 0,0 0 0 0 0,0 0 1 0 0,0 0-1 0 0,0 0 0 0 0,0 0 1 0 0,1 0-1 0 0,-1 0 0 0 0,1 0 1 0 0,-1-1-1 0 0,1 1 0 0 0,-1-1 1 0 0,1 1-1 0 0,0-1 0 0 0,0 1 0 0 0,0-1 1 0 0,0 0-1 0 0,0 0 0 0 0,0 0 1 0 0,3 1-1 0 0,0-1 8 0 0,1 1 0 0 0,0-1-1 0 0,-1 1 1 0 0,1-2 0 0 0,0 1-1 0 0,-1-1 1 0 0,1 0 0 0 0,0 0 0 0 0,10-2-1 0 0,-13 2-30 0 0,1-2 1 0 0,-1 1-1 0 0,1 0 0 0 0,-1-1 0 0 0,0 1 0 0 0,1-1 1 0 0,-1 0-1 0 0,0 0 0 0 0,0-1 0 0 0,0 1 0 0 0,0 0 0 0 0,-1-1 1 0 0,1 0-1 0 0,-1 0 0 0 0,0 1 0 0 0,1-2 0 0 0,-1 1 1 0 0,0 0-1 0 0,-1 0 0 0 0,3-6 0 0 0,0 0-26 0 0,-1 1 0 0 0,0-1-1 0 0,-1 0 1 0 0,0 0 0 0 0,0 0 0 0 0,-1 0-1 0 0,0-12 1 0 0,-1 14 7 0 0,0 4 5 0 0,1-1 0 0 0,-2 1 0 0 0,1 0-1 0 0,0 0 1 0 0,0 0 0 0 0,-1 0 0 0 0,-2-6 0 0 0,4 38-169 0 0,-2-11 202 0 0,1 1 45 0 0,1 0 0 0 0,4 27 0 0 0,-4-40-339 0 0,0 0-1 0 0,1 0 0 0 0,0 0 0 0 0,0 0 1 0 0,0 0-1 0 0,1-1 0 0 0,0 1 0 0 0,0-1 1 0 0,1 1-1 0 0,-1-1 0 0 0,7 7 1 0 0,-4-7-1200 0 0,7 8-6887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58:27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0 16139 0 0,'0'0'7017'0'0,"-3"25"-6459"0"0,-6 77-148 0 0,8-91-321 0 0,1 0 1 0 0,0 0-1 0 0,0 0 1 0 0,1 0-1 0 0,2 13 1 0 0,1 2 74 0 0,-4-25-158 0 0,3 26 273 0 0,11 51-1 0 0,-13-72-226 0 0,1 0 0 0 0,0-1 0 0 0,1 1 0 0 0,-1-1 0 0 0,1 0 0 0 0,4 6 0 0 0,-9-22-138 0 0,-5-9-125 0 0,-1 3 4 0 0,-17-26 1 0 0,21 38 182 0 0,0-1 0 0 0,0 1 0 0 0,0 0 0 0 0,-1 0 0 0 0,1 1 0 0 0,-1-1 0 0 0,0 1 1 0 0,-8-5-1 0 0,12 9 22 0 0,0-1 1 0 0,0 1 0 0 0,0-1 0 0 0,0 1 0 0 0,0-1 0 0 0,0 1 0 0 0,-1-1 0 0 0,1 1-1 0 0,0 0 1 0 0,0 0 0 0 0,0 0 0 0 0,0 0 0 0 0,-1 0 0 0 0,1 0 0 0 0,0 0-1 0 0,0 0 1 0 0,-1 0 0 0 0,1 1 0 0 0,0-1 0 0 0,0 0 0 0 0,0 1 0 0 0,0-1-1 0 0,0 1 1 0 0,0-1 0 0 0,0 1 0 0 0,0-1 0 0 0,0 1 0 0 0,0 0 0 0 0,0 0-1 0 0,0-1 1 0 0,0 1 0 0 0,0 0 0 0 0,0 0 0 0 0,1 0 0 0 0,-2 2 0 0 0,-2 3 12 0 0,0 1 0 0 0,1-1 1 0 0,0 1-1 0 0,-4 12 0 0 0,3-7-16 0 0,3-10 7 0 0,1-1-1 0 0,-1 1 1 0 0,0 0 0 0 0,1 0-1 0 0,-1 0 1 0 0,1 0-1 0 0,-1 0 1 0 0,1 0-1 0 0,0 0 1 0 0,0 1-1 0 0,0-1 1 0 0,0 0-1 0 0,0 0 1 0 0,0 0 0 0 0,1 0-1 0 0,-1 0 1 0 0,1 0-1 0 0,-1 0 1 0 0,1 0-1 0 0,0 0 1 0 0,0 0-1 0 0,0-1 1 0 0,0 1 0 0 0,0 0-1 0 0,0 0 1 0 0,1-1-1 0 0,-1 1 1 0 0,0-1-1 0 0,1 1 1 0 0,-1-1-1 0 0,1 0 1 0 0,0 1-1 0 0,-1-1 1 0 0,1 0 0 0 0,0 0-1 0 0,3 1 1 0 0,-1 0-329 0 0,0 0 0 0 0,0 0 1 0 0,1-1-1 0 0,-1 0 1 0 0,0 0-1 0 0,1 0 0 0 0,4 0 1 0 0,5 0-3552 0 0,0-1-3854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53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4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2D475-CA7F-4BD4-809A-E9B3E854440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7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46150" y="228600"/>
            <a:ext cx="7035800" cy="42469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1A1FDB-C687-4779-AC9D-6654FB4897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DDB710-5041-499F-8C90-C5EA7F5C3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3A95F2-CDD4-41DF-8B2E-F2643F735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05DFF-286C-4371-A0EB-26315B4B18B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04702967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350">
                <a:solidFill>
                  <a:schemeClr val="tx1"/>
                </a:solidFill>
              </a:defRPr>
            </a:lvl4pPr>
            <a:lvl5pPr>
              <a:defRPr sz="1350">
                <a:solidFill>
                  <a:schemeClr val="tx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1C23-8E0B-4DC3-ACDB-C4F90A5FA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A5B2A-32F1-473D-A360-E4D88015F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0DEA7-9CBD-486F-8FF4-A4E782E3F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623C3-BC50-4782-9567-D5FBFFE397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355800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5" r:id="rId24"/>
    <p:sldLayoutId id="2147483687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41.xml"/><Relationship Id="rId4" Type="http://schemas.openxmlformats.org/officeDocument/2006/relationships/image" Target="../media/image20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0.png"/><Relationship Id="rId2" Type="http://schemas.openxmlformats.org/officeDocument/2006/relationships/image" Target="../media/image35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0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image" Target="../media/image44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image" Target="../media/image50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10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4.png"/><Relationship Id="rId21" Type="http://schemas.openxmlformats.org/officeDocument/2006/relationships/customXml" Target="../ink/ink51.xml"/><Relationship Id="rId42" Type="http://schemas.openxmlformats.org/officeDocument/2006/relationships/image" Target="../media/image72.png"/><Relationship Id="rId47" Type="http://schemas.openxmlformats.org/officeDocument/2006/relationships/customXml" Target="../ink/ink64.xml"/><Relationship Id="rId63" Type="http://schemas.openxmlformats.org/officeDocument/2006/relationships/customXml" Target="../ink/ink72.xml"/><Relationship Id="rId68" Type="http://schemas.openxmlformats.org/officeDocument/2006/relationships/image" Target="../media/image85.png"/><Relationship Id="rId84" Type="http://schemas.openxmlformats.org/officeDocument/2006/relationships/customXml" Target="../ink/ink83.xml"/><Relationship Id="rId89" Type="http://schemas.openxmlformats.org/officeDocument/2006/relationships/image" Target="../media/image95.png"/><Relationship Id="rId16" Type="http://schemas.openxmlformats.org/officeDocument/2006/relationships/image" Target="../media/image59.png"/><Relationship Id="rId11" Type="http://schemas.openxmlformats.org/officeDocument/2006/relationships/customXml" Target="../ink/ink46.xml"/><Relationship Id="rId32" Type="http://schemas.openxmlformats.org/officeDocument/2006/relationships/image" Target="../media/image67.png"/><Relationship Id="rId37" Type="http://schemas.openxmlformats.org/officeDocument/2006/relationships/customXml" Target="../ink/ink59.xml"/><Relationship Id="rId53" Type="http://schemas.openxmlformats.org/officeDocument/2006/relationships/customXml" Target="../ink/ink67.xml"/><Relationship Id="rId58" Type="http://schemas.openxmlformats.org/officeDocument/2006/relationships/image" Target="../media/image80.png"/><Relationship Id="rId74" Type="http://schemas.openxmlformats.org/officeDocument/2006/relationships/image" Target="../media/image88.png"/><Relationship Id="rId79" Type="http://schemas.openxmlformats.org/officeDocument/2006/relationships/image" Target="../media/image90.png"/><Relationship Id="rId5" Type="http://schemas.openxmlformats.org/officeDocument/2006/relationships/customXml" Target="../ink/ink43.xml"/><Relationship Id="rId90" Type="http://schemas.openxmlformats.org/officeDocument/2006/relationships/customXml" Target="../ink/ink86.xml"/><Relationship Id="rId95" Type="http://schemas.openxmlformats.org/officeDocument/2006/relationships/image" Target="../media/image98.png"/><Relationship Id="rId22" Type="http://schemas.openxmlformats.org/officeDocument/2006/relationships/image" Target="../media/image62.png"/><Relationship Id="rId27" Type="http://schemas.openxmlformats.org/officeDocument/2006/relationships/customXml" Target="../ink/ink54.xml"/><Relationship Id="rId43" Type="http://schemas.openxmlformats.org/officeDocument/2006/relationships/customXml" Target="../ink/ink62.xml"/><Relationship Id="rId48" Type="http://schemas.openxmlformats.org/officeDocument/2006/relationships/image" Target="../media/image75.png"/><Relationship Id="rId64" Type="http://schemas.openxmlformats.org/officeDocument/2006/relationships/image" Target="../media/image83.png"/><Relationship Id="rId69" Type="http://schemas.openxmlformats.org/officeDocument/2006/relationships/customXml" Target="../ink/ink75.xml"/><Relationship Id="rId8" Type="http://schemas.openxmlformats.org/officeDocument/2006/relationships/image" Target="../media/image55.png"/><Relationship Id="rId51" Type="http://schemas.openxmlformats.org/officeDocument/2006/relationships/customXml" Target="../ink/ink66.xml"/><Relationship Id="rId72" Type="http://schemas.openxmlformats.org/officeDocument/2006/relationships/image" Target="../media/image87.png"/><Relationship Id="rId80" Type="http://schemas.openxmlformats.org/officeDocument/2006/relationships/customXml" Target="../ink/ink81.xml"/><Relationship Id="rId85" Type="http://schemas.openxmlformats.org/officeDocument/2006/relationships/image" Target="../media/image93.png"/><Relationship Id="rId93" Type="http://schemas.openxmlformats.org/officeDocument/2006/relationships/image" Target="../media/image97.png"/><Relationship Id="rId3" Type="http://schemas.openxmlformats.org/officeDocument/2006/relationships/customXml" Target="../ink/ink42.xml"/><Relationship Id="rId12" Type="http://schemas.openxmlformats.org/officeDocument/2006/relationships/image" Target="../media/image57.png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38" Type="http://schemas.openxmlformats.org/officeDocument/2006/relationships/image" Target="../media/image70.png"/><Relationship Id="rId46" Type="http://schemas.openxmlformats.org/officeDocument/2006/relationships/image" Target="../media/image74.png"/><Relationship Id="rId59" Type="http://schemas.openxmlformats.org/officeDocument/2006/relationships/customXml" Target="../ink/ink70.xml"/><Relationship Id="rId67" Type="http://schemas.openxmlformats.org/officeDocument/2006/relationships/customXml" Target="../ink/ink74.xml"/><Relationship Id="rId20" Type="http://schemas.openxmlformats.org/officeDocument/2006/relationships/image" Target="../media/image61.png"/><Relationship Id="rId41" Type="http://schemas.openxmlformats.org/officeDocument/2006/relationships/customXml" Target="../ink/ink61.xml"/><Relationship Id="rId54" Type="http://schemas.openxmlformats.org/officeDocument/2006/relationships/image" Target="../media/image78.png"/><Relationship Id="rId62" Type="http://schemas.openxmlformats.org/officeDocument/2006/relationships/image" Target="../media/image82.png"/><Relationship Id="rId70" Type="http://schemas.openxmlformats.org/officeDocument/2006/relationships/image" Target="../media/image86.png"/><Relationship Id="rId75" Type="http://schemas.openxmlformats.org/officeDocument/2006/relationships/customXml" Target="../ink/ink78.xml"/><Relationship Id="rId83" Type="http://schemas.openxmlformats.org/officeDocument/2006/relationships/image" Target="../media/image92.png"/><Relationship Id="rId88" Type="http://schemas.openxmlformats.org/officeDocument/2006/relationships/customXml" Target="../ink/ink85.xml"/><Relationship Id="rId91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65.png"/><Relationship Id="rId36" Type="http://schemas.openxmlformats.org/officeDocument/2006/relationships/image" Target="../media/image69.png"/><Relationship Id="rId49" Type="http://schemas.openxmlformats.org/officeDocument/2006/relationships/customXml" Target="../ink/ink65.xml"/><Relationship Id="rId57" Type="http://schemas.openxmlformats.org/officeDocument/2006/relationships/customXml" Target="../ink/ink69.xml"/><Relationship Id="rId10" Type="http://schemas.openxmlformats.org/officeDocument/2006/relationships/image" Target="../media/image56.png"/><Relationship Id="rId31" Type="http://schemas.openxmlformats.org/officeDocument/2006/relationships/customXml" Target="../ink/ink56.xml"/><Relationship Id="rId44" Type="http://schemas.openxmlformats.org/officeDocument/2006/relationships/image" Target="../media/image73.png"/><Relationship Id="rId52" Type="http://schemas.openxmlformats.org/officeDocument/2006/relationships/image" Target="../media/image77.png"/><Relationship Id="rId60" Type="http://schemas.openxmlformats.org/officeDocument/2006/relationships/image" Target="../media/image81.png"/><Relationship Id="rId65" Type="http://schemas.openxmlformats.org/officeDocument/2006/relationships/customXml" Target="../ink/ink73.xml"/><Relationship Id="rId73" Type="http://schemas.openxmlformats.org/officeDocument/2006/relationships/customXml" Target="../ink/ink77.xml"/><Relationship Id="rId78" Type="http://schemas.openxmlformats.org/officeDocument/2006/relationships/customXml" Target="../ink/ink80.xml"/><Relationship Id="rId81" Type="http://schemas.openxmlformats.org/officeDocument/2006/relationships/image" Target="../media/image91.png"/><Relationship Id="rId86" Type="http://schemas.openxmlformats.org/officeDocument/2006/relationships/customXml" Target="../ink/ink84.xml"/><Relationship Id="rId94" Type="http://schemas.openxmlformats.org/officeDocument/2006/relationships/customXml" Target="../ink/ink88.xml"/><Relationship Id="rId4" Type="http://schemas.openxmlformats.org/officeDocument/2006/relationships/image" Target="../media/image53.png"/><Relationship Id="rId9" Type="http://schemas.openxmlformats.org/officeDocument/2006/relationships/customXml" Target="../ink/ink45.xml"/><Relationship Id="rId13" Type="http://schemas.openxmlformats.org/officeDocument/2006/relationships/customXml" Target="../ink/ink47.xml"/><Relationship Id="rId18" Type="http://schemas.openxmlformats.org/officeDocument/2006/relationships/image" Target="../media/image60.png"/><Relationship Id="rId39" Type="http://schemas.openxmlformats.org/officeDocument/2006/relationships/customXml" Target="../ink/ink60.xml"/><Relationship Id="rId34" Type="http://schemas.openxmlformats.org/officeDocument/2006/relationships/image" Target="../media/image68.png"/><Relationship Id="rId50" Type="http://schemas.openxmlformats.org/officeDocument/2006/relationships/image" Target="../media/image76.png"/><Relationship Id="rId55" Type="http://schemas.openxmlformats.org/officeDocument/2006/relationships/customXml" Target="../ink/ink68.xml"/><Relationship Id="rId76" Type="http://schemas.openxmlformats.org/officeDocument/2006/relationships/image" Target="../media/image89.png"/><Relationship Id="rId7" Type="http://schemas.openxmlformats.org/officeDocument/2006/relationships/customXml" Target="../ink/ink44.xml"/><Relationship Id="rId71" Type="http://schemas.openxmlformats.org/officeDocument/2006/relationships/customXml" Target="../ink/ink76.xml"/><Relationship Id="rId92" Type="http://schemas.openxmlformats.org/officeDocument/2006/relationships/customXml" Target="../ink/ink87.xml"/><Relationship Id="rId2" Type="http://schemas.openxmlformats.org/officeDocument/2006/relationships/image" Target="../media/image5310.png"/><Relationship Id="rId29" Type="http://schemas.openxmlformats.org/officeDocument/2006/relationships/customXml" Target="../ink/ink55.xml"/><Relationship Id="rId24" Type="http://schemas.openxmlformats.org/officeDocument/2006/relationships/image" Target="../media/image63.png"/><Relationship Id="rId40" Type="http://schemas.openxmlformats.org/officeDocument/2006/relationships/image" Target="../media/image71.png"/><Relationship Id="rId45" Type="http://schemas.openxmlformats.org/officeDocument/2006/relationships/customXml" Target="../ink/ink63.xml"/><Relationship Id="rId66" Type="http://schemas.openxmlformats.org/officeDocument/2006/relationships/image" Target="../media/image84.png"/><Relationship Id="rId87" Type="http://schemas.openxmlformats.org/officeDocument/2006/relationships/image" Target="../media/image94.png"/><Relationship Id="rId61" Type="http://schemas.openxmlformats.org/officeDocument/2006/relationships/customXml" Target="../ink/ink71.xml"/><Relationship Id="rId82" Type="http://schemas.openxmlformats.org/officeDocument/2006/relationships/customXml" Target="../ink/ink82.xml"/><Relationship Id="rId19" Type="http://schemas.openxmlformats.org/officeDocument/2006/relationships/customXml" Target="../ink/ink50.xml"/><Relationship Id="rId14" Type="http://schemas.openxmlformats.org/officeDocument/2006/relationships/image" Target="../media/image58.png"/><Relationship Id="rId30" Type="http://schemas.openxmlformats.org/officeDocument/2006/relationships/image" Target="../media/image66.png"/><Relationship Id="rId35" Type="http://schemas.openxmlformats.org/officeDocument/2006/relationships/customXml" Target="../ink/ink58.xml"/><Relationship Id="rId56" Type="http://schemas.openxmlformats.org/officeDocument/2006/relationships/image" Target="../media/image79.png"/><Relationship Id="rId77" Type="http://schemas.openxmlformats.org/officeDocument/2006/relationships/customXml" Target="../ink/ink7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0.png"/><Relationship Id="rId2" Type="http://schemas.openxmlformats.org/officeDocument/2006/relationships/image" Target="../media/image54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6.xml"/><Relationship Id="rId21" Type="http://schemas.openxmlformats.org/officeDocument/2006/relationships/customXml" Target="../ink/ink98.xml"/><Relationship Id="rId42" Type="http://schemas.openxmlformats.org/officeDocument/2006/relationships/image" Target="../media/image118.png"/><Relationship Id="rId63" Type="http://schemas.openxmlformats.org/officeDocument/2006/relationships/customXml" Target="../ink/ink119.xml"/><Relationship Id="rId84" Type="http://schemas.openxmlformats.org/officeDocument/2006/relationships/image" Target="../media/image138.png"/><Relationship Id="rId16" Type="http://schemas.openxmlformats.org/officeDocument/2006/relationships/image" Target="../media/image105.png"/><Relationship Id="rId107" Type="http://schemas.openxmlformats.org/officeDocument/2006/relationships/customXml" Target="../ink/ink141.xml"/><Relationship Id="rId11" Type="http://schemas.openxmlformats.org/officeDocument/2006/relationships/customXml" Target="../ink/ink93.xml"/><Relationship Id="rId32" Type="http://schemas.openxmlformats.org/officeDocument/2006/relationships/image" Target="../media/image113.png"/><Relationship Id="rId37" Type="http://schemas.openxmlformats.org/officeDocument/2006/relationships/customXml" Target="../ink/ink106.xml"/><Relationship Id="rId53" Type="http://schemas.openxmlformats.org/officeDocument/2006/relationships/customXml" Target="../ink/ink114.xml"/><Relationship Id="rId58" Type="http://schemas.openxmlformats.org/officeDocument/2006/relationships/image" Target="../media/image126.png"/><Relationship Id="rId74" Type="http://schemas.openxmlformats.org/officeDocument/2006/relationships/image" Target="../media/image133.png"/><Relationship Id="rId79" Type="http://schemas.openxmlformats.org/officeDocument/2006/relationships/customXml" Target="../ink/ink127.xml"/><Relationship Id="rId102" Type="http://schemas.openxmlformats.org/officeDocument/2006/relationships/image" Target="../media/image147.png"/><Relationship Id="rId123" Type="http://schemas.openxmlformats.org/officeDocument/2006/relationships/customXml" Target="../ink/ink149.xml"/><Relationship Id="rId128" Type="http://schemas.openxmlformats.org/officeDocument/2006/relationships/image" Target="../media/image161.png"/><Relationship Id="rId5" Type="http://schemas.openxmlformats.org/officeDocument/2006/relationships/customXml" Target="../ink/ink90.xml"/><Relationship Id="rId90" Type="http://schemas.openxmlformats.org/officeDocument/2006/relationships/image" Target="../media/image141.png"/><Relationship Id="rId95" Type="http://schemas.openxmlformats.org/officeDocument/2006/relationships/customXml" Target="../ink/ink135.xml"/><Relationship Id="rId22" Type="http://schemas.openxmlformats.org/officeDocument/2006/relationships/image" Target="../media/image108.png"/><Relationship Id="rId27" Type="http://schemas.openxmlformats.org/officeDocument/2006/relationships/customXml" Target="../ink/ink101.xml"/><Relationship Id="rId43" Type="http://schemas.openxmlformats.org/officeDocument/2006/relationships/customXml" Target="../ink/ink109.xml"/><Relationship Id="rId48" Type="http://schemas.openxmlformats.org/officeDocument/2006/relationships/image" Target="../media/image121.png"/><Relationship Id="rId64" Type="http://schemas.openxmlformats.org/officeDocument/2006/relationships/image" Target="../media/image129.png"/><Relationship Id="rId69" Type="http://schemas.openxmlformats.org/officeDocument/2006/relationships/customXml" Target="../ink/ink122.xml"/><Relationship Id="rId113" Type="http://schemas.openxmlformats.org/officeDocument/2006/relationships/customXml" Target="../ink/ink144.xml"/><Relationship Id="rId118" Type="http://schemas.openxmlformats.org/officeDocument/2006/relationships/image" Target="../media/image156.png"/><Relationship Id="rId134" Type="http://schemas.openxmlformats.org/officeDocument/2006/relationships/image" Target="../media/image164.png"/><Relationship Id="rId80" Type="http://schemas.openxmlformats.org/officeDocument/2006/relationships/image" Target="../media/image136.png"/><Relationship Id="rId85" Type="http://schemas.openxmlformats.org/officeDocument/2006/relationships/customXml" Target="../ink/ink130.xml"/><Relationship Id="rId12" Type="http://schemas.openxmlformats.org/officeDocument/2006/relationships/image" Target="../media/image103.png"/><Relationship Id="rId17" Type="http://schemas.openxmlformats.org/officeDocument/2006/relationships/customXml" Target="../ink/ink96.xml"/><Relationship Id="rId33" Type="http://schemas.openxmlformats.org/officeDocument/2006/relationships/customXml" Target="../ink/ink104.xml"/><Relationship Id="rId38" Type="http://schemas.openxmlformats.org/officeDocument/2006/relationships/image" Target="../media/image116.png"/><Relationship Id="rId59" Type="http://schemas.openxmlformats.org/officeDocument/2006/relationships/customXml" Target="../ink/ink117.xml"/><Relationship Id="rId103" Type="http://schemas.openxmlformats.org/officeDocument/2006/relationships/customXml" Target="../ink/ink139.xml"/><Relationship Id="rId108" Type="http://schemas.openxmlformats.org/officeDocument/2006/relationships/image" Target="../media/image151.png"/><Relationship Id="rId124" Type="http://schemas.openxmlformats.org/officeDocument/2006/relationships/image" Target="../media/image159.png"/><Relationship Id="rId129" Type="http://schemas.openxmlformats.org/officeDocument/2006/relationships/customXml" Target="../ink/ink152.xml"/><Relationship Id="rId54" Type="http://schemas.openxmlformats.org/officeDocument/2006/relationships/image" Target="../media/image124.png"/><Relationship Id="rId70" Type="http://schemas.openxmlformats.org/officeDocument/2006/relationships/image" Target="../media/image82.png"/><Relationship Id="rId75" Type="http://schemas.openxmlformats.org/officeDocument/2006/relationships/customXml" Target="../ink/ink125.xml"/><Relationship Id="rId91" Type="http://schemas.openxmlformats.org/officeDocument/2006/relationships/customXml" Target="../ink/ink133.xml"/><Relationship Id="rId96" Type="http://schemas.openxmlformats.org/officeDocument/2006/relationships/image" Target="../media/image1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23" Type="http://schemas.openxmlformats.org/officeDocument/2006/relationships/customXml" Target="../ink/ink99.xml"/><Relationship Id="rId28" Type="http://schemas.openxmlformats.org/officeDocument/2006/relationships/image" Target="../media/image111.png"/><Relationship Id="rId49" Type="http://schemas.openxmlformats.org/officeDocument/2006/relationships/customXml" Target="../ink/ink112.xml"/><Relationship Id="rId114" Type="http://schemas.openxmlformats.org/officeDocument/2006/relationships/image" Target="../media/image154.png"/><Relationship Id="rId119" Type="http://schemas.openxmlformats.org/officeDocument/2006/relationships/customXml" Target="../ink/ink147.xml"/><Relationship Id="rId44" Type="http://schemas.openxmlformats.org/officeDocument/2006/relationships/image" Target="../media/image119.png"/><Relationship Id="rId60" Type="http://schemas.openxmlformats.org/officeDocument/2006/relationships/image" Target="../media/image127.png"/><Relationship Id="rId65" Type="http://schemas.openxmlformats.org/officeDocument/2006/relationships/customXml" Target="../ink/ink120.xml"/><Relationship Id="rId81" Type="http://schemas.openxmlformats.org/officeDocument/2006/relationships/customXml" Target="../ink/ink128.xml"/><Relationship Id="rId86" Type="http://schemas.openxmlformats.org/officeDocument/2006/relationships/image" Target="../media/image139.png"/><Relationship Id="rId130" Type="http://schemas.openxmlformats.org/officeDocument/2006/relationships/image" Target="../media/image162.png"/><Relationship Id="rId135" Type="http://schemas.openxmlformats.org/officeDocument/2006/relationships/customXml" Target="../ink/ink155.xml"/><Relationship Id="rId13" Type="http://schemas.openxmlformats.org/officeDocument/2006/relationships/customXml" Target="../ink/ink94.xml"/><Relationship Id="rId18" Type="http://schemas.openxmlformats.org/officeDocument/2006/relationships/image" Target="../media/image106.png"/><Relationship Id="rId39" Type="http://schemas.openxmlformats.org/officeDocument/2006/relationships/customXml" Target="../ink/ink107.xml"/><Relationship Id="rId109" Type="http://schemas.openxmlformats.org/officeDocument/2006/relationships/customXml" Target="../ink/ink142.xml"/><Relationship Id="rId34" Type="http://schemas.openxmlformats.org/officeDocument/2006/relationships/image" Target="../media/image114.png"/><Relationship Id="rId50" Type="http://schemas.openxmlformats.org/officeDocument/2006/relationships/image" Target="../media/image122.png"/><Relationship Id="rId55" Type="http://schemas.openxmlformats.org/officeDocument/2006/relationships/customXml" Target="../ink/ink115.xml"/><Relationship Id="rId76" Type="http://schemas.openxmlformats.org/officeDocument/2006/relationships/image" Target="../media/image134.png"/><Relationship Id="rId97" Type="http://schemas.openxmlformats.org/officeDocument/2006/relationships/customXml" Target="../ink/ink136.xml"/><Relationship Id="rId104" Type="http://schemas.openxmlformats.org/officeDocument/2006/relationships/image" Target="../media/image148.png"/><Relationship Id="rId120" Type="http://schemas.openxmlformats.org/officeDocument/2006/relationships/image" Target="../media/image157.png"/><Relationship Id="rId125" Type="http://schemas.openxmlformats.org/officeDocument/2006/relationships/customXml" Target="../ink/ink150.xml"/><Relationship Id="rId7" Type="http://schemas.openxmlformats.org/officeDocument/2006/relationships/customXml" Target="../ink/ink91.xml"/><Relationship Id="rId71" Type="http://schemas.openxmlformats.org/officeDocument/2006/relationships/customXml" Target="../ink/ink123.xml"/><Relationship Id="rId92" Type="http://schemas.openxmlformats.org/officeDocument/2006/relationships/image" Target="../media/image142.png"/><Relationship Id="rId2" Type="http://schemas.openxmlformats.org/officeDocument/2006/relationships/image" Target="../media/image5610.png"/><Relationship Id="rId29" Type="http://schemas.openxmlformats.org/officeDocument/2006/relationships/customXml" Target="../ink/ink102.xml"/><Relationship Id="rId24" Type="http://schemas.openxmlformats.org/officeDocument/2006/relationships/image" Target="../media/image109.png"/><Relationship Id="rId40" Type="http://schemas.openxmlformats.org/officeDocument/2006/relationships/image" Target="../media/image117.png"/><Relationship Id="rId45" Type="http://schemas.openxmlformats.org/officeDocument/2006/relationships/customXml" Target="../ink/ink110.xml"/><Relationship Id="rId66" Type="http://schemas.openxmlformats.org/officeDocument/2006/relationships/image" Target="../media/image130.png"/><Relationship Id="rId87" Type="http://schemas.openxmlformats.org/officeDocument/2006/relationships/customXml" Target="../ink/ink131.xml"/><Relationship Id="rId110" Type="http://schemas.openxmlformats.org/officeDocument/2006/relationships/image" Target="../media/image152.png"/><Relationship Id="rId115" Type="http://schemas.openxmlformats.org/officeDocument/2006/relationships/customXml" Target="../ink/ink145.xml"/><Relationship Id="rId131" Type="http://schemas.openxmlformats.org/officeDocument/2006/relationships/customXml" Target="../ink/ink153.xml"/><Relationship Id="rId136" Type="http://schemas.openxmlformats.org/officeDocument/2006/relationships/image" Target="../media/image165.png"/><Relationship Id="rId61" Type="http://schemas.openxmlformats.org/officeDocument/2006/relationships/customXml" Target="../ink/ink118.xml"/><Relationship Id="rId82" Type="http://schemas.openxmlformats.org/officeDocument/2006/relationships/image" Target="../media/image137.png"/><Relationship Id="rId19" Type="http://schemas.openxmlformats.org/officeDocument/2006/relationships/customXml" Target="../ink/ink97.xml"/><Relationship Id="rId14" Type="http://schemas.openxmlformats.org/officeDocument/2006/relationships/image" Target="../media/image104.png"/><Relationship Id="rId30" Type="http://schemas.openxmlformats.org/officeDocument/2006/relationships/image" Target="../media/image112.png"/><Relationship Id="rId35" Type="http://schemas.openxmlformats.org/officeDocument/2006/relationships/customXml" Target="../ink/ink105.xml"/><Relationship Id="rId56" Type="http://schemas.openxmlformats.org/officeDocument/2006/relationships/image" Target="../media/image125.png"/><Relationship Id="rId77" Type="http://schemas.openxmlformats.org/officeDocument/2006/relationships/customXml" Target="../ink/ink126.xml"/><Relationship Id="rId100" Type="http://schemas.openxmlformats.org/officeDocument/2006/relationships/image" Target="../media/image146.png"/><Relationship Id="rId105" Type="http://schemas.openxmlformats.org/officeDocument/2006/relationships/customXml" Target="../ink/ink140.xml"/><Relationship Id="rId126" Type="http://schemas.openxmlformats.org/officeDocument/2006/relationships/image" Target="../media/image160.png"/><Relationship Id="rId8" Type="http://schemas.openxmlformats.org/officeDocument/2006/relationships/image" Target="../media/image101.png"/><Relationship Id="rId51" Type="http://schemas.openxmlformats.org/officeDocument/2006/relationships/customXml" Target="../ink/ink113.xml"/><Relationship Id="rId72" Type="http://schemas.openxmlformats.org/officeDocument/2006/relationships/image" Target="../media/image132.png"/><Relationship Id="rId93" Type="http://schemas.openxmlformats.org/officeDocument/2006/relationships/customXml" Target="../ink/ink134.xml"/><Relationship Id="rId98" Type="http://schemas.openxmlformats.org/officeDocument/2006/relationships/image" Target="../media/image145.png"/><Relationship Id="rId121" Type="http://schemas.openxmlformats.org/officeDocument/2006/relationships/customXml" Target="../ink/ink148.xml"/><Relationship Id="rId3" Type="http://schemas.openxmlformats.org/officeDocument/2006/relationships/customXml" Target="../ink/ink89.xml"/><Relationship Id="rId25" Type="http://schemas.openxmlformats.org/officeDocument/2006/relationships/customXml" Target="../ink/ink100.xml"/><Relationship Id="rId46" Type="http://schemas.openxmlformats.org/officeDocument/2006/relationships/image" Target="../media/image120.png"/><Relationship Id="rId67" Type="http://schemas.openxmlformats.org/officeDocument/2006/relationships/customXml" Target="../ink/ink121.xml"/><Relationship Id="rId116" Type="http://schemas.openxmlformats.org/officeDocument/2006/relationships/image" Target="../media/image155.png"/><Relationship Id="rId20" Type="http://schemas.openxmlformats.org/officeDocument/2006/relationships/image" Target="../media/image107.png"/><Relationship Id="rId41" Type="http://schemas.openxmlformats.org/officeDocument/2006/relationships/customXml" Target="../ink/ink108.xml"/><Relationship Id="rId62" Type="http://schemas.openxmlformats.org/officeDocument/2006/relationships/image" Target="../media/image128.png"/><Relationship Id="rId83" Type="http://schemas.openxmlformats.org/officeDocument/2006/relationships/customXml" Target="../ink/ink129.xml"/><Relationship Id="rId88" Type="http://schemas.openxmlformats.org/officeDocument/2006/relationships/image" Target="../media/image140.png"/><Relationship Id="rId111" Type="http://schemas.openxmlformats.org/officeDocument/2006/relationships/customXml" Target="../ink/ink143.xml"/><Relationship Id="rId132" Type="http://schemas.openxmlformats.org/officeDocument/2006/relationships/image" Target="../media/image163.png"/><Relationship Id="rId15" Type="http://schemas.openxmlformats.org/officeDocument/2006/relationships/customXml" Target="../ink/ink95.xml"/><Relationship Id="rId36" Type="http://schemas.openxmlformats.org/officeDocument/2006/relationships/image" Target="../media/image115.png"/><Relationship Id="rId57" Type="http://schemas.openxmlformats.org/officeDocument/2006/relationships/customXml" Target="../ink/ink116.xml"/><Relationship Id="rId106" Type="http://schemas.openxmlformats.org/officeDocument/2006/relationships/image" Target="../media/image149.png"/><Relationship Id="rId127" Type="http://schemas.openxmlformats.org/officeDocument/2006/relationships/customXml" Target="../ink/ink151.xml"/><Relationship Id="rId10" Type="http://schemas.openxmlformats.org/officeDocument/2006/relationships/image" Target="../media/image102.png"/><Relationship Id="rId31" Type="http://schemas.openxmlformats.org/officeDocument/2006/relationships/customXml" Target="../ink/ink103.xml"/><Relationship Id="rId52" Type="http://schemas.openxmlformats.org/officeDocument/2006/relationships/image" Target="../media/image123.png"/><Relationship Id="rId73" Type="http://schemas.openxmlformats.org/officeDocument/2006/relationships/customXml" Target="../ink/ink124.xml"/><Relationship Id="rId78" Type="http://schemas.openxmlformats.org/officeDocument/2006/relationships/image" Target="../media/image135.png"/><Relationship Id="rId94" Type="http://schemas.openxmlformats.org/officeDocument/2006/relationships/image" Target="../media/image143.png"/><Relationship Id="rId99" Type="http://schemas.openxmlformats.org/officeDocument/2006/relationships/customXml" Target="../ink/ink137.xml"/><Relationship Id="rId101" Type="http://schemas.openxmlformats.org/officeDocument/2006/relationships/customXml" Target="../ink/ink138.xml"/><Relationship Id="rId122" Type="http://schemas.openxmlformats.org/officeDocument/2006/relationships/image" Target="../media/image158.png"/><Relationship Id="rId4" Type="http://schemas.openxmlformats.org/officeDocument/2006/relationships/image" Target="../media/image99.png"/><Relationship Id="rId9" Type="http://schemas.openxmlformats.org/officeDocument/2006/relationships/customXml" Target="../ink/ink92.xml"/><Relationship Id="rId26" Type="http://schemas.openxmlformats.org/officeDocument/2006/relationships/image" Target="../media/image110.png"/><Relationship Id="rId47" Type="http://schemas.openxmlformats.org/officeDocument/2006/relationships/customXml" Target="../ink/ink111.xml"/><Relationship Id="rId68" Type="http://schemas.openxmlformats.org/officeDocument/2006/relationships/image" Target="../media/image131.png"/><Relationship Id="rId89" Type="http://schemas.openxmlformats.org/officeDocument/2006/relationships/customXml" Target="../ink/ink132.xml"/><Relationship Id="rId112" Type="http://schemas.openxmlformats.org/officeDocument/2006/relationships/image" Target="../media/image153.png"/><Relationship Id="rId133" Type="http://schemas.openxmlformats.org/officeDocument/2006/relationships/customXml" Target="../ink/ink15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1.xml"/><Relationship Id="rId18" Type="http://schemas.openxmlformats.org/officeDocument/2006/relationships/image" Target="../media/image173.png"/><Relationship Id="rId26" Type="http://schemas.openxmlformats.org/officeDocument/2006/relationships/image" Target="../media/image177.png"/><Relationship Id="rId39" Type="http://schemas.openxmlformats.org/officeDocument/2006/relationships/customXml" Target="../ink/ink174.xml"/><Relationship Id="rId21" Type="http://schemas.openxmlformats.org/officeDocument/2006/relationships/customXml" Target="../ink/ink165.xml"/><Relationship Id="rId34" Type="http://schemas.openxmlformats.org/officeDocument/2006/relationships/image" Target="../media/image181.png"/><Relationship Id="rId42" Type="http://schemas.openxmlformats.org/officeDocument/2006/relationships/image" Target="../media/image185.png"/><Relationship Id="rId7" Type="http://schemas.openxmlformats.org/officeDocument/2006/relationships/customXml" Target="../ink/ink158.xml"/><Relationship Id="rId2" Type="http://schemas.openxmlformats.org/officeDocument/2006/relationships/image" Target="../media/image5710.png"/><Relationship Id="rId16" Type="http://schemas.openxmlformats.org/officeDocument/2006/relationships/image" Target="../media/image172.png"/><Relationship Id="rId20" Type="http://schemas.openxmlformats.org/officeDocument/2006/relationships/image" Target="../media/image174.png"/><Relationship Id="rId29" Type="http://schemas.openxmlformats.org/officeDocument/2006/relationships/customXml" Target="../ink/ink169.xml"/><Relationship Id="rId41" Type="http://schemas.openxmlformats.org/officeDocument/2006/relationships/customXml" Target="../ink/ink1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.png"/><Relationship Id="rId11" Type="http://schemas.openxmlformats.org/officeDocument/2006/relationships/customXml" Target="../ink/ink160.xml"/><Relationship Id="rId24" Type="http://schemas.openxmlformats.org/officeDocument/2006/relationships/image" Target="../media/image176.png"/><Relationship Id="rId32" Type="http://schemas.openxmlformats.org/officeDocument/2006/relationships/image" Target="../media/image180.png"/><Relationship Id="rId37" Type="http://schemas.openxmlformats.org/officeDocument/2006/relationships/customXml" Target="../ink/ink173.xml"/><Relationship Id="rId40" Type="http://schemas.openxmlformats.org/officeDocument/2006/relationships/image" Target="../media/image184.png"/><Relationship Id="rId5" Type="http://schemas.openxmlformats.org/officeDocument/2006/relationships/customXml" Target="../ink/ink157.xml"/><Relationship Id="rId15" Type="http://schemas.openxmlformats.org/officeDocument/2006/relationships/customXml" Target="../ink/ink162.xml"/><Relationship Id="rId23" Type="http://schemas.openxmlformats.org/officeDocument/2006/relationships/customXml" Target="../ink/ink166.xml"/><Relationship Id="rId28" Type="http://schemas.openxmlformats.org/officeDocument/2006/relationships/image" Target="../media/image178.png"/><Relationship Id="rId36" Type="http://schemas.openxmlformats.org/officeDocument/2006/relationships/image" Target="../media/image182.png"/><Relationship Id="rId10" Type="http://schemas.openxmlformats.org/officeDocument/2006/relationships/image" Target="../media/image169.png"/><Relationship Id="rId19" Type="http://schemas.openxmlformats.org/officeDocument/2006/relationships/customXml" Target="../ink/ink164.xml"/><Relationship Id="rId31" Type="http://schemas.openxmlformats.org/officeDocument/2006/relationships/customXml" Target="../ink/ink170.xml"/><Relationship Id="rId4" Type="http://schemas.openxmlformats.org/officeDocument/2006/relationships/image" Target="../media/image166.png"/><Relationship Id="rId9" Type="http://schemas.openxmlformats.org/officeDocument/2006/relationships/customXml" Target="../ink/ink159.xml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Relationship Id="rId27" Type="http://schemas.openxmlformats.org/officeDocument/2006/relationships/customXml" Target="../ink/ink168.xml"/><Relationship Id="rId30" Type="http://schemas.openxmlformats.org/officeDocument/2006/relationships/image" Target="../media/image179.png"/><Relationship Id="rId35" Type="http://schemas.openxmlformats.org/officeDocument/2006/relationships/customXml" Target="../ink/ink172.xml"/><Relationship Id="rId8" Type="http://schemas.openxmlformats.org/officeDocument/2006/relationships/image" Target="../media/image168.png"/><Relationship Id="rId3" Type="http://schemas.openxmlformats.org/officeDocument/2006/relationships/customXml" Target="../ink/ink156.xml"/><Relationship Id="rId12" Type="http://schemas.openxmlformats.org/officeDocument/2006/relationships/image" Target="../media/image170.png"/><Relationship Id="rId17" Type="http://schemas.openxmlformats.org/officeDocument/2006/relationships/customXml" Target="../ink/ink163.xml"/><Relationship Id="rId25" Type="http://schemas.openxmlformats.org/officeDocument/2006/relationships/customXml" Target="../ink/ink167.xml"/><Relationship Id="rId33" Type="http://schemas.openxmlformats.org/officeDocument/2006/relationships/customXml" Target="../ink/ink171.xml"/><Relationship Id="rId38" Type="http://schemas.openxmlformats.org/officeDocument/2006/relationships/image" Target="../media/image183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7.png"/><Relationship Id="rId21" Type="http://schemas.openxmlformats.org/officeDocument/2006/relationships/customXml" Target="../ink/ink185.xml"/><Relationship Id="rId42" Type="http://schemas.openxmlformats.org/officeDocument/2006/relationships/image" Target="../media/image205.png"/><Relationship Id="rId47" Type="http://schemas.openxmlformats.org/officeDocument/2006/relationships/customXml" Target="../ink/ink198.xml"/><Relationship Id="rId63" Type="http://schemas.openxmlformats.org/officeDocument/2006/relationships/customXml" Target="../ink/ink206.xml"/><Relationship Id="rId68" Type="http://schemas.openxmlformats.org/officeDocument/2006/relationships/image" Target="../media/image218.png"/><Relationship Id="rId16" Type="http://schemas.openxmlformats.org/officeDocument/2006/relationships/image" Target="../media/image192.png"/><Relationship Id="rId11" Type="http://schemas.openxmlformats.org/officeDocument/2006/relationships/customXml" Target="../ink/ink180.xml"/><Relationship Id="rId24" Type="http://schemas.openxmlformats.org/officeDocument/2006/relationships/image" Target="../media/image196.png"/><Relationship Id="rId32" Type="http://schemas.openxmlformats.org/officeDocument/2006/relationships/image" Target="../media/image200.png"/><Relationship Id="rId37" Type="http://schemas.openxmlformats.org/officeDocument/2006/relationships/customXml" Target="../ink/ink193.xml"/><Relationship Id="rId40" Type="http://schemas.openxmlformats.org/officeDocument/2006/relationships/image" Target="../media/image204.png"/><Relationship Id="rId45" Type="http://schemas.openxmlformats.org/officeDocument/2006/relationships/customXml" Target="../ink/ink197.xml"/><Relationship Id="rId53" Type="http://schemas.openxmlformats.org/officeDocument/2006/relationships/customXml" Target="../ink/ink201.xml"/><Relationship Id="rId58" Type="http://schemas.openxmlformats.org/officeDocument/2006/relationships/image" Target="../media/image213.png"/><Relationship Id="rId66" Type="http://schemas.openxmlformats.org/officeDocument/2006/relationships/image" Target="../media/image217.png"/><Relationship Id="rId74" Type="http://schemas.openxmlformats.org/officeDocument/2006/relationships/image" Target="../media/image221.png"/><Relationship Id="rId5" Type="http://schemas.openxmlformats.org/officeDocument/2006/relationships/customXml" Target="../ink/ink177.xml"/><Relationship Id="rId61" Type="http://schemas.openxmlformats.org/officeDocument/2006/relationships/customXml" Target="../ink/ink205.xml"/><Relationship Id="rId19" Type="http://schemas.openxmlformats.org/officeDocument/2006/relationships/customXml" Target="../ink/ink184.xml"/><Relationship Id="rId14" Type="http://schemas.openxmlformats.org/officeDocument/2006/relationships/image" Target="../media/image191.png"/><Relationship Id="rId22" Type="http://schemas.openxmlformats.org/officeDocument/2006/relationships/image" Target="../media/image195.png"/><Relationship Id="rId27" Type="http://schemas.openxmlformats.org/officeDocument/2006/relationships/customXml" Target="../ink/ink188.xml"/><Relationship Id="rId30" Type="http://schemas.openxmlformats.org/officeDocument/2006/relationships/image" Target="../media/image199.png"/><Relationship Id="rId35" Type="http://schemas.openxmlformats.org/officeDocument/2006/relationships/customXml" Target="../ink/ink192.xml"/><Relationship Id="rId43" Type="http://schemas.openxmlformats.org/officeDocument/2006/relationships/customXml" Target="../ink/ink196.xml"/><Relationship Id="rId48" Type="http://schemas.openxmlformats.org/officeDocument/2006/relationships/image" Target="../media/image208.png"/><Relationship Id="rId56" Type="http://schemas.openxmlformats.org/officeDocument/2006/relationships/image" Target="../media/image212.png"/><Relationship Id="rId64" Type="http://schemas.openxmlformats.org/officeDocument/2006/relationships/image" Target="../media/image216.png"/><Relationship Id="rId69" Type="http://schemas.openxmlformats.org/officeDocument/2006/relationships/customXml" Target="../ink/ink209.xml"/><Relationship Id="rId77" Type="http://schemas.openxmlformats.org/officeDocument/2006/relationships/customXml" Target="../ink/ink213.xml"/><Relationship Id="rId8" Type="http://schemas.openxmlformats.org/officeDocument/2006/relationships/image" Target="../media/image188.png"/><Relationship Id="rId51" Type="http://schemas.openxmlformats.org/officeDocument/2006/relationships/customXml" Target="../ink/ink200.xml"/><Relationship Id="rId72" Type="http://schemas.openxmlformats.org/officeDocument/2006/relationships/image" Target="../media/image220.png"/><Relationship Id="rId3" Type="http://schemas.openxmlformats.org/officeDocument/2006/relationships/customXml" Target="../ink/ink176.xml"/><Relationship Id="rId12" Type="http://schemas.openxmlformats.org/officeDocument/2006/relationships/image" Target="../media/image190.png"/><Relationship Id="rId17" Type="http://schemas.openxmlformats.org/officeDocument/2006/relationships/customXml" Target="../ink/ink183.xml"/><Relationship Id="rId25" Type="http://schemas.openxmlformats.org/officeDocument/2006/relationships/customXml" Target="../ink/ink187.xml"/><Relationship Id="rId33" Type="http://schemas.openxmlformats.org/officeDocument/2006/relationships/customXml" Target="../ink/ink191.xml"/><Relationship Id="rId38" Type="http://schemas.openxmlformats.org/officeDocument/2006/relationships/image" Target="../media/image203.png"/><Relationship Id="rId46" Type="http://schemas.openxmlformats.org/officeDocument/2006/relationships/image" Target="../media/image207.png"/><Relationship Id="rId59" Type="http://schemas.openxmlformats.org/officeDocument/2006/relationships/customXml" Target="../ink/ink204.xml"/><Relationship Id="rId67" Type="http://schemas.openxmlformats.org/officeDocument/2006/relationships/customXml" Target="../ink/ink208.xml"/><Relationship Id="rId20" Type="http://schemas.openxmlformats.org/officeDocument/2006/relationships/image" Target="../media/image194.png"/><Relationship Id="rId41" Type="http://schemas.openxmlformats.org/officeDocument/2006/relationships/customXml" Target="../ink/ink195.xml"/><Relationship Id="rId54" Type="http://schemas.openxmlformats.org/officeDocument/2006/relationships/image" Target="../media/image211.png"/><Relationship Id="rId62" Type="http://schemas.openxmlformats.org/officeDocument/2006/relationships/image" Target="../media/image215.png"/><Relationship Id="rId70" Type="http://schemas.openxmlformats.org/officeDocument/2006/relationships/image" Target="../media/image219.png"/><Relationship Id="rId75" Type="http://schemas.openxmlformats.org/officeDocument/2006/relationships/customXml" Target="../ink/ink2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15" Type="http://schemas.openxmlformats.org/officeDocument/2006/relationships/customXml" Target="../ink/ink182.xml"/><Relationship Id="rId23" Type="http://schemas.openxmlformats.org/officeDocument/2006/relationships/customXml" Target="../ink/ink186.xml"/><Relationship Id="rId28" Type="http://schemas.openxmlformats.org/officeDocument/2006/relationships/image" Target="../media/image198.png"/><Relationship Id="rId36" Type="http://schemas.openxmlformats.org/officeDocument/2006/relationships/image" Target="../media/image202.png"/><Relationship Id="rId49" Type="http://schemas.openxmlformats.org/officeDocument/2006/relationships/customXml" Target="../ink/ink199.xml"/><Relationship Id="rId57" Type="http://schemas.openxmlformats.org/officeDocument/2006/relationships/customXml" Target="../ink/ink203.xml"/><Relationship Id="rId10" Type="http://schemas.openxmlformats.org/officeDocument/2006/relationships/image" Target="../media/image189.png"/><Relationship Id="rId31" Type="http://schemas.openxmlformats.org/officeDocument/2006/relationships/customXml" Target="../ink/ink190.xml"/><Relationship Id="rId44" Type="http://schemas.openxmlformats.org/officeDocument/2006/relationships/image" Target="../media/image206.png"/><Relationship Id="rId52" Type="http://schemas.openxmlformats.org/officeDocument/2006/relationships/image" Target="../media/image210.png"/><Relationship Id="rId60" Type="http://schemas.openxmlformats.org/officeDocument/2006/relationships/image" Target="../media/image214.png"/><Relationship Id="rId65" Type="http://schemas.openxmlformats.org/officeDocument/2006/relationships/customXml" Target="../ink/ink207.xml"/><Relationship Id="rId73" Type="http://schemas.openxmlformats.org/officeDocument/2006/relationships/customXml" Target="../ink/ink211.xml"/><Relationship Id="rId78" Type="http://schemas.openxmlformats.org/officeDocument/2006/relationships/image" Target="../media/image223.png"/><Relationship Id="rId4" Type="http://schemas.openxmlformats.org/officeDocument/2006/relationships/image" Target="../media/image186.png"/><Relationship Id="rId9" Type="http://schemas.openxmlformats.org/officeDocument/2006/relationships/customXml" Target="../ink/ink179.xml"/><Relationship Id="rId13" Type="http://schemas.openxmlformats.org/officeDocument/2006/relationships/customXml" Target="../ink/ink181.xml"/><Relationship Id="rId18" Type="http://schemas.openxmlformats.org/officeDocument/2006/relationships/image" Target="../media/image193.png"/><Relationship Id="rId39" Type="http://schemas.openxmlformats.org/officeDocument/2006/relationships/customXml" Target="../ink/ink194.xml"/><Relationship Id="rId34" Type="http://schemas.openxmlformats.org/officeDocument/2006/relationships/image" Target="../media/image201.png"/><Relationship Id="rId50" Type="http://schemas.openxmlformats.org/officeDocument/2006/relationships/image" Target="../media/image209.png"/><Relationship Id="rId55" Type="http://schemas.openxmlformats.org/officeDocument/2006/relationships/customXml" Target="../ink/ink202.xml"/><Relationship Id="rId76" Type="http://schemas.openxmlformats.org/officeDocument/2006/relationships/image" Target="../media/image222.png"/><Relationship Id="rId7" Type="http://schemas.openxmlformats.org/officeDocument/2006/relationships/customXml" Target="../ink/ink178.xml"/><Relationship Id="rId71" Type="http://schemas.openxmlformats.org/officeDocument/2006/relationships/customXml" Target="../ink/ink210.xml"/><Relationship Id="rId2" Type="http://schemas.openxmlformats.org/officeDocument/2006/relationships/image" Target="../media/image5810.png"/><Relationship Id="rId29" Type="http://schemas.openxmlformats.org/officeDocument/2006/relationships/customXml" Target="../ink/ink18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" Type="http://schemas.openxmlformats.org/officeDocument/2006/relationships/image" Target="../media/image2.emf"/><Relationship Id="rId21" Type="http://schemas.openxmlformats.org/officeDocument/2006/relationships/image" Target="../media/image17.png"/><Relationship Id="rId34" Type="http://schemas.openxmlformats.org/officeDocument/2006/relationships/customXml" Target="../ink/ink10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customXml" Target="../ink/ink1.xml"/><Relationship Id="rId20" Type="http://schemas.openxmlformats.org/officeDocument/2006/relationships/customXml" Target="../ink/ink3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7.xml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Relationship Id="rId22" Type="http://schemas.openxmlformats.org/officeDocument/2006/relationships/customXml" Target="../ink/ink4.xml"/><Relationship Id="rId27" Type="http://schemas.openxmlformats.org/officeDocument/2006/relationships/image" Target="../media/image20.png"/><Relationship Id="rId30" Type="http://schemas.openxmlformats.org/officeDocument/2006/relationships/customXml" Target="../ink/ink8.xml"/><Relationship Id="rId35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3.png"/><Relationship Id="rId18" Type="http://schemas.openxmlformats.org/officeDocument/2006/relationships/customXml" Target="../ink/ink217.xml"/><Relationship Id="rId26" Type="http://schemas.openxmlformats.org/officeDocument/2006/relationships/customXml" Target="../ink/ink221.xml"/><Relationship Id="rId39" Type="http://schemas.openxmlformats.org/officeDocument/2006/relationships/image" Target="../media/image237.png"/><Relationship Id="rId21" Type="http://schemas.openxmlformats.org/officeDocument/2006/relationships/image" Target="../media/image228.png"/><Relationship Id="rId34" Type="http://schemas.openxmlformats.org/officeDocument/2006/relationships/customXml" Target="../ink/ink225.xml"/><Relationship Id="rId42" Type="http://schemas.openxmlformats.org/officeDocument/2006/relationships/customXml" Target="../ink/ink229.xml"/><Relationship Id="rId47" Type="http://schemas.openxmlformats.org/officeDocument/2006/relationships/image" Target="../media/image241.png"/><Relationship Id="rId2" Type="http://schemas.openxmlformats.org/officeDocument/2006/relationships/image" Target="../media/image6410.png"/><Relationship Id="rId16" Type="http://schemas.openxmlformats.org/officeDocument/2006/relationships/customXml" Target="../ink/ink216.xml"/><Relationship Id="rId20" Type="http://schemas.openxmlformats.org/officeDocument/2006/relationships/customXml" Target="../ink/ink218.xml"/><Relationship Id="rId29" Type="http://schemas.openxmlformats.org/officeDocument/2006/relationships/image" Target="../media/image232.png"/><Relationship Id="rId41" Type="http://schemas.openxmlformats.org/officeDocument/2006/relationships/image" Target="../media/image238.png"/><Relationship Id="rId1" Type="http://schemas.openxmlformats.org/officeDocument/2006/relationships/slideLayout" Target="../slideLayouts/slideLayout4.xml"/><Relationship Id="rId24" Type="http://schemas.openxmlformats.org/officeDocument/2006/relationships/customXml" Target="../ink/ink220.xml"/><Relationship Id="rId32" Type="http://schemas.openxmlformats.org/officeDocument/2006/relationships/customXml" Target="../ink/ink224.xml"/><Relationship Id="rId37" Type="http://schemas.openxmlformats.org/officeDocument/2006/relationships/image" Target="../media/image236.png"/><Relationship Id="rId40" Type="http://schemas.openxmlformats.org/officeDocument/2006/relationships/customXml" Target="../ink/ink228.xml"/><Relationship Id="rId45" Type="http://schemas.openxmlformats.org/officeDocument/2006/relationships/image" Target="../media/image240.png"/><Relationship Id="rId5" Type="http://schemas.openxmlformats.org/officeDocument/2006/relationships/customXml" Target="../ink/ink214.xml"/><Relationship Id="rId15" Type="http://schemas.openxmlformats.org/officeDocument/2006/relationships/image" Target="../media/image225.png"/><Relationship Id="rId23" Type="http://schemas.openxmlformats.org/officeDocument/2006/relationships/image" Target="../media/image229.png"/><Relationship Id="rId28" Type="http://schemas.openxmlformats.org/officeDocument/2006/relationships/customXml" Target="../ink/ink222.xml"/><Relationship Id="rId36" Type="http://schemas.openxmlformats.org/officeDocument/2006/relationships/customXml" Target="../ink/ink226.xml"/><Relationship Id="rId49" Type="http://schemas.openxmlformats.org/officeDocument/2006/relationships/image" Target="../media/image242.png"/><Relationship Id="rId19" Type="http://schemas.openxmlformats.org/officeDocument/2006/relationships/image" Target="../media/image227.png"/><Relationship Id="rId31" Type="http://schemas.openxmlformats.org/officeDocument/2006/relationships/image" Target="../media/image233.png"/><Relationship Id="rId44" Type="http://schemas.openxmlformats.org/officeDocument/2006/relationships/customXml" Target="../ink/ink230.xml"/><Relationship Id="rId4" Type="http://schemas.openxmlformats.org/officeDocument/2006/relationships/image" Target="../media/image6610.png"/><Relationship Id="rId14" Type="http://schemas.openxmlformats.org/officeDocument/2006/relationships/customXml" Target="../ink/ink215.xml"/><Relationship Id="rId22" Type="http://schemas.openxmlformats.org/officeDocument/2006/relationships/customXml" Target="../ink/ink219.xml"/><Relationship Id="rId27" Type="http://schemas.openxmlformats.org/officeDocument/2006/relationships/image" Target="../media/image231.png"/><Relationship Id="rId30" Type="http://schemas.openxmlformats.org/officeDocument/2006/relationships/customXml" Target="../ink/ink223.xml"/><Relationship Id="rId35" Type="http://schemas.openxmlformats.org/officeDocument/2006/relationships/image" Target="../media/image235.png"/><Relationship Id="rId43" Type="http://schemas.openxmlformats.org/officeDocument/2006/relationships/image" Target="../media/image239.png"/><Relationship Id="rId48" Type="http://schemas.openxmlformats.org/officeDocument/2006/relationships/customXml" Target="../ink/ink232.xml"/><Relationship Id="rId3" Type="http://schemas.openxmlformats.org/officeDocument/2006/relationships/image" Target="../media/image224.png"/><Relationship Id="rId17" Type="http://schemas.openxmlformats.org/officeDocument/2006/relationships/image" Target="../media/image226.png"/><Relationship Id="rId25" Type="http://schemas.openxmlformats.org/officeDocument/2006/relationships/image" Target="../media/image230.png"/><Relationship Id="rId33" Type="http://schemas.openxmlformats.org/officeDocument/2006/relationships/image" Target="../media/image234.png"/><Relationship Id="rId38" Type="http://schemas.openxmlformats.org/officeDocument/2006/relationships/customXml" Target="../ink/ink227.xml"/><Relationship Id="rId46" Type="http://schemas.openxmlformats.org/officeDocument/2006/relationships/customXml" Target="../ink/ink2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customXml" Target="../ink/ink236.xml"/><Relationship Id="rId3" Type="http://schemas.openxmlformats.org/officeDocument/2006/relationships/image" Target="../media/image243.png"/><Relationship Id="rId7" Type="http://schemas.openxmlformats.org/officeDocument/2006/relationships/customXml" Target="../ink/ink233.xml"/><Relationship Id="rId12" Type="http://schemas.openxmlformats.org/officeDocument/2006/relationships/image" Target="../media/image24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10.png"/><Relationship Id="rId11" Type="http://schemas.openxmlformats.org/officeDocument/2006/relationships/customXml" Target="../ink/ink235.xml"/><Relationship Id="rId5" Type="http://schemas.openxmlformats.org/officeDocument/2006/relationships/image" Target="../media/image6910.png"/><Relationship Id="rId10" Type="http://schemas.openxmlformats.org/officeDocument/2006/relationships/image" Target="../media/image245.png"/><Relationship Id="rId4" Type="http://schemas.openxmlformats.org/officeDocument/2006/relationships/image" Target="../media/image6810.png"/><Relationship Id="rId9" Type="http://schemas.openxmlformats.org/officeDocument/2006/relationships/customXml" Target="../ink/ink234.xml"/><Relationship Id="rId14" Type="http://schemas.openxmlformats.org/officeDocument/2006/relationships/image" Target="../media/image247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4.xml"/><Relationship Id="rId21" Type="http://schemas.openxmlformats.org/officeDocument/2006/relationships/customXml" Target="../ink/ink246.xml"/><Relationship Id="rId42" Type="http://schemas.openxmlformats.org/officeDocument/2006/relationships/image" Target="../media/image267.png"/><Relationship Id="rId63" Type="http://schemas.openxmlformats.org/officeDocument/2006/relationships/customXml" Target="../ink/ink267.xml"/><Relationship Id="rId84" Type="http://schemas.openxmlformats.org/officeDocument/2006/relationships/image" Target="../media/image288.png"/><Relationship Id="rId138" Type="http://schemas.openxmlformats.org/officeDocument/2006/relationships/image" Target="../media/image315.png"/><Relationship Id="rId159" Type="http://schemas.openxmlformats.org/officeDocument/2006/relationships/customXml" Target="../ink/ink315.xml"/><Relationship Id="rId170" Type="http://schemas.openxmlformats.org/officeDocument/2006/relationships/image" Target="../media/image331.png"/><Relationship Id="rId191" Type="http://schemas.openxmlformats.org/officeDocument/2006/relationships/customXml" Target="../ink/ink331.xml"/><Relationship Id="rId107" Type="http://schemas.openxmlformats.org/officeDocument/2006/relationships/customXml" Target="../ink/ink289.xml"/><Relationship Id="rId11" Type="http://schemas.openxmlformats.org/officeDocument/2006/relationships/customXml" Target="../ink/ink241.xml"/><Relationship Id="rId32" Type="http://schemas.openxmlformats.org/officeDocument/2006/relationships/image" Target="../media/image262.png"/><Relationship Id="rId53" Type="http://schemas.openxmlformats.org/officeDocument/2006/relationships/customXml" Target="../ink/ink262.xml"/><Relationship Id="rId74" Type="http://schemas.openxmlformats.org/officeDocument/2006/relationships/image" Target="../media/image283.png"/><Relationship Id="rId128" Type="http://schemas.openxmlformats.org/officeDocument/2006/relationships/image" Target="../media/image310.png"/><Relationship Id="rId149" Type="http://schemas.openxmlformats.org/officeDocument/2006/relationships/customXml" Target="../ink/ink310.xml"/><Relationship Id="rId5" Type="http://schemas.openxmlformats.org/officeDocument/2006/relationships/customXml" Target="../ink/ink238.xml"/><Relationship Id="rId95" Type="http://schemas.openxmlformats.org/officeDocument/2006/relationships/customXml" Target="../ink/ink283.xml"/><Relationship Id="rId160" Type="http://schemas.openxmlformats.org/officeDocument/2006/relationships/image" Target="../media/image326.png"/><Relationship Id="rId181" Type="http://schemas.openxmlformats.org/officeDocument/2006/relationships/customXml" Target="../ink/ink326.xml"/><Relationship Id="rId22" Type="http://schemas.openxmlformats.org/officeDocument/2006/relationships/image" Target="../media/image257.png"/><Relationship Id="rId43" Type="http://schemas.openxmlformats.org/officeDocument/2006/relationships/customXml" Target="../ink/ink257.xml"/><Relationship Id="rId64" Type="http://schemas.openxmlformats.org/officeDocument/2006/relationships/image" Target="../media/image278.png"/><Relationship Id="rId118" Type="http://schemas.openxmlformats.org/officeDocument/2006/relationships/image" Target="../media/image305.png"/><Relationship Id="rId139" Type="http://schemas.openxmlformats.org/officeDocument/2006/relationships/customXml" Target="../ink/ink305.xml"/><Relationship Id="rId85" Type="http://schemas.openxmlformats.org/officeDocument/2006/relationships/customXml" Target="../ink/ink278.xml"/><Relationship Id="rId150" Type="http://schemas.openxmlformats.org/officeDocument/2006/relationships/image" Target="../media/image321.png"/><Relationship Id="rId171" Type="http://schemas.openxmlformats.org/officeDocument/2006/relationships/customXml" Target="../ink/ink321.xml"/><Relationship Id="rId192" Type="http://schemas.openxmlformats.org/officeDocument/2006/relationships/image" Target="../media/image342.png"/><Relationship Id="rId12" Type="http://schemas.openxmlformats.org/officeDocument/2006/relationships/image" Target="../media/image252.png"/><Relationship Id="rId33" Type="http://schemas.openxmlformats.org/officeDocument/2006/relationships/customXml" Target="../ink/ink252.xml"/><Relationship Id="rId108" Type="http://schemas.openxmlformats.org/officeDocument/2006/relationships/image" Target="../media/image300.png"/><Relationship Id="rId129" Type="http://schemas.openxmlformats.org/officeDocument/2006/relationships/customXml" Target="../ink/ink300.xml"/><Relationship Id="rId54" Type="http://schemas.openxmlformats.org/officeDocument/2006/relationships/image" Target="../media/image273.png"/><Relationship Id="rId75" Type="http://schemas.openxmlformats.org/officeDocument/2006/relationships/customXml" Target="../ink/ink273.xml"/><Relationship Id="rId96" Type="http://schemas.openxmlformats.org/officeDocument/2006/relationships/image" Target="../media/image294.png"/><Relationship Id="rId140" Type="http://schemas.openxmlformats.org/officeDocument/2006/relationships/image" Target="../media/image316.png"/><Relationship Id="rId161" Type="http://schemas.openxmlformats.org/officeDocument/2006/relationships/customXml" Target="../ink/ink316.xml"/><Relationship Id="rId182" Type="http://schemas.openxmlformats.org/officeDocument/2006/relationships/image" Target="../media/image337.png"/><Relationship Id="rId6" Type="http://schemas.openxmlformats.org/officeDocument/2006/relationships/image" Target="../media/image249.png"/><Relationship Id="rId23" Type="http://schemas.openxmlformats.org/officeDocument/2006/relationships/customXml" Target="../ink/ink247.xml"/><Relationship Id="rId119" Type="http://schemas.openxmlformats.org/officeDocument/2006/relationships/customXml" Target="../ink/ink295.xml"/><Relationship Id="rId44" Type="http://schemas.openxmlformats.org/officeDocument/2006/relationships/image" Target="../media/image268.png"/><Relationship Id="rId65" Type="http://schemas.openxmlformats.org/officeDocument/2006/relationships/customXml" Target="../ink/ink268.xml"/><Relationship Id="rId86" Type="http://schemas.openxmlformats.org/officeDocument/2006/relationships/image" Target="../media/image289.png"/><Relationship Id="rId130" Type="http://schemas.openxmlformats.org/officeDocument/2006/relationships/image" Target="../media/image311.png"/><Relationship Id="rId151" Type="http://schemas.openxmlformats.org/officeDocument/2006/relationships/customXml" Target="../ink/ink311.xml"/><Relationship Id="rId172" Type="http://schemas.openxmlformats.org/officeDocument/2006/relationships/image" Target="../media/image332.png"/><Relationship Id="rId193" Type="http://schemas.openxmlformats.org/officeDocument/2006/relationships/customXml" Target="../ink/ink332.xml"/><Relationship Id="rId13" Type="http://schemas.openxmlformats.org/officeDocument/2006/relationships/customXml" Target="../ink/ink242.xml"/><Relationship Id="rId109" Type="http://schemas.openxmlformats.org/officeDocument/2006/relationships/customXml" Target="../ink/ink290.xml"/><Relationship Id="rId34" Type="http://schemas.openxmlformats.org/officeDocument/2006/relationships/image" Target="../media/image263.png"/><Relationship Id="rId55" Type="http://schemas.openxmlformats.org/officeDocument/2006/relationships/customXml" Target="../ink/ink263.xml"/><Relationship Id="rId76" Type="http://schemas.openxmlformats.org/officeDocument/2006/relationships/image" Target="../media/image284.png"/><Relationship Id="rId97" Type="http://schemas.openxmlformats.org/officeDocument/2006/relationships/customXml" Target="../ink/ink284.xml"/><Relationship Id="rId120" Type="http://schemas.openxmlformats.org/officeDocument/2006/relationships/image" Target="../media/image306.png"/><Relationship Id="rId141" Type="http://schemas.openxmlformats.org/officeDocument/2006/relationships/customXml" Target="../ink/ink306.xml"/><Relationship Id="rId7" Type="http://schemas.openxmlformats.org/officeDocument/2006/relationships/customXml" Target="../ink/ink239.xml"/><Relationship Id="rId71" Type="http://schemas.openxmlformats.org/officeDocument/2006/relationships/customXml" Target="../ink/ink271.xml"/><Relationship Id="rId92" Type="http://schemas.openxmlformats.org/officeDocument/2006/relationships/image" Target="../media/image292.png"/><Relationship Id="rId162" Type="http://schemas.openxmlformats.org/officeDocument/2006/relationships/image" Target="../media/image327.png"/><Relationship Id="rId183" Type="http://schemas.openxmlformats.org/officeDocument/2006/relationships/customXml" Target="../ink/ink327.xml"/><Relationship Id="rId2" Type="http://schemas.openxmlformats.org/officeDocument/2006/relationships/image" Target="../media/image224.png"/><Relationship Id="rId29" Type="http://schemas.openxmlformats.org/officeDocument/2006/relationships/customXml" Target="../ink/ink250.xml"/><Relationship Id="rId24" Type="http://schemas.openxmlformats.org/officeDocument/2006/relationships/image" Target="../media/image258.png"/><Relationship Id="rId40" Type="http://schemas.openxmlformats.org/officeDocument/2006/relationships/image" Target="../media/image266.png"/><Relationship Id="rId45" Type="http://schemas.openxmlformats.org/officeDocument/2006/relationships/customXml" Target="../ink/ink258.xml"/><Relationship Id="rId66" Type="http://schemas.openxmlformats.org/officeDocument/2006/relationships/image" Target="../media/image279.png"/><Relationship Id="rId87" Type="http://schemas.openxmlformats.org/officeDocument/2006/relationships/customXml" Target="../ink/ink279.xml"/><Relationship Id="rId110" Type="http://schemas.openxmlformats.org/officeDocument/2006/relationships/image" Target="../media/image301.png"/><Relationship Id="rId115" Type="http://schemas.openxmlformats.org/officeDocument/2006/relationships/customXml" Target="../ink/ink293.xml"/><Relationship Id="rId131" Type="http://schemas.openxmlformats.org/officeDocument/2006/relationships/customXml" Target="../ink/ink301.xml"/><Relationship Id="rId136" Type="http://schemas.openxmlformats.org/officeDocument/2006/relationships/image" Target="../media/image314.png"/><Relationship Id="rId157" Type="http://schemas.openxmlformats.org/officeDocument/2006/relationships/customXml" Target="../ink/ink314.xml"/><Relationship Id="rId178" Type="http://schemas.openxmlformats.org/officeDocument/2006/relationships/image" Target="../media/image335.png"/><Relationship Id="rId61" Type="http://schemas.openxmlformats.org/officeDocument/2006/relationships/customXml" Target="../ink/ink266.xml"/><Relationship Id="rId82" Type="http://schemas.openxmlformats.org/officeDocument/2006/relationships/image" Target="../media/image287.png"/><Relationship Id="rId152" Type="http://schemas.openxmlformats.org/officeDocument/2006/relationships/image" Target="../media/image322.png"/><Relationship Id="rId173" Type="http://schemas.openxmlformats.org/officeDocument/2006/relationships/customXml" Target="../ink/ink322.xml"/><Relationship Id="rId194" Type="http://schemas.openxmlformats.org/officeDocument/2006/relationships/image" Target="../media/image343.png"/><Relationship Id="rId19" Type="http://schemas.openxmlformats.org/officeDocument/2006/relationships/customXml" Target="../ink/ink245.xml"/><Relationship Id="rId14" Type="http://schemas.openxmlformats.org/officeDocument/2006/relationships/image" Target="../media/image253.png"/><Relationship Id="rId30" Type="http://schemas.openxmlformats.org/officeDocument/2006/relationships/image" Target="../media/image261.png"/><Relationship Id="rId35" Type="http://schemas.openxmlformats.org/officeDocument/2006/relationships/customXml" Target="../ink/ink253.xml"/><Relationship Id="rId56" Type="http://schemas.openxmlformats.org/officeDocument/2006/relationships/image" Target="../media/image274.png"/><Relationship Id="rId77" Type="http://schemas.openxmlformats.org/officeDocument/2006/relationships/customXml" Target="../ink/ink274.xml"/><Relationship Id="rId100" Type="http://schemas.openxmlformats.org/officeDocument/2006/relationships/image" Target="../media/image296.png"/><Relationship Id="rId105" Type="http://schemas.openxmlformats.org/officeDocument/2006/relationships/customXml" Target="../ink/ink288.xml"/><Relationship Id="rId126" Type="http://schemas.openxmlformats.org/officeDocument/2006/relationships/image" Target="../media/image309.png"/><Relationship Id="rId147" Type="http://schemas.openxmlformats.org/officeDocument/2006/relationships/customXml" Target="../ink/ink309.xml"/><Relationship Id="rId168" Type="http://schemas.openxmlformats.org/officeDocument/2006/relationships/image" Target="../media/image330.png"/><Relationship Id="rId8" Type="http://schemas.openxmlformats.org/officeDocument/2006/relationships/image" Target="../media/image250.png"/><Relationship Id="rId51" Type="http://schemas.openxmlformats.org/officeDocument/2006/relationships/customXml" Target="../ink/ink261.xml"/><Relationship Id="rId72" Type="http://schemas.openxmlformats.org/officeDocument/2006/relationships/image" Target="../media/image282.png"/><Relationship Id="rId93" Type="http://schemas.openxmlformats.org/officeDocument/2006/relationships/customXml" Target="../ink/ink282.xml"/><Relationship Id="rId98" Type="http://schemas.openxmlformats.org/officeDocument/2006/relationships/image" Target="../media/image295.png"/><Relationship Id="rId121" Type="http://schemas.openxmlformats.org/officeDocument/2006/relationships/customXml" Target="../ink/ink296.xml"/><Relationship Id="rId142" Type="http://schemas.openxmlformats.org/officeDocument/2006/relationships/image" Target="../media/image317.png"/><Relationship Id="rId163" Type="http://schemas.openxmlformats.org/officeDocument/2006/relationships/customXml" Target="../ink/ink317.xml"/><Relationship Id="rId184" Type="http://schemas.openxmlformats.org/officeDocument/2006/relationships/image" Target="../media/image338.png"/><Relationship Id="rId189" Type="http://schemas.openxmlformats.org/officeDocument/2006/relationships/customXml" Target="../ink/ink330.xml"/><Relationship Id="rId3" Type="http://schemas.openxmlformats.org/officeDocument/2006/relationships/customXml" Target="../ink/ink237.xml"/><Relationship Id="rId25" Type="http://schemas.openxmlformats.org/officeDocument/2006/relationships/customXml" Target="../ink/ink248.xml"/><Relationship Id="rId46" Type="http://schemas.openxmlformats.org/officeDocument/2006/relationships/image" Target="../media/image269.png"/><Relationship Id="rId67" Type="http://schemas.openxmlformats.org/officeDocument/2006/relationships/customXml" Target="../ink/ink269.xml"/><Relationship Id="rId116" Type="http://schemas.openxmlformats.org/officeDocument/2006/relationships/image" Target="../media/image304.png"/><Relationship Id="rId137" Type="http://schemas.openxmlformats.org/officeDocument/2006/relationships/customXml" Target="../ink/ink304.xml"/><Relationship Id="rId158" Type="http://schemas.openxmlformats.org/officeDocument/2006/relationships/image" Target="../media/image325.png"/><Relationship Id="rId20" Type="http://schemas.openxmlformats.org/officeDocument/2006/relationships/image" Target="../media/image256.png"/><Relationship Id="rId41" Type="http://schemas.openxmlformats.org/officeDocument/2006/relationships/customXml" Target="../ink/ink256.xml"/><Relationship Id="rId62" Type="http://schemas.openxmlformats.org/officeDocument/2006/relationships/image" Target="../media/image277.png"/><Relationship Id="rId83" Type="http://schemas.openxmlformats.org/officeDocument/2006/relationships/customXml" Target="../ink/ink277.xml"/><Relationship Id="rId88" Type="http://schemas.openxmlformats.org/officeDocument/2006/relationships/image" Target="../media/image290.png"/><Relationship Id="rId111" Type="http://schemas.openxmlformats.org/officeDocument/2006/relationships/customXml" Target="../ink/ink291.xml"/><Relationship Id="rId132" Type="http://schemas.openxmlformats.org/officeDocument/2006/relationships/image" Target="../media/image312.png"/><Relationship Id="rId153" Type="http://schemas.openxmlformats.org/officeDocument/2006/relationships/customXml" Target="../ink/ink312.xml"/><Relationship Id="rId174" Type="http://schemas.openxmlformats.org/officeDocument/2006/relationships/image" Target="../media/image333.png"/><Relationship Id="rId179" Type="http://schemas.openxmlformats.org/officeDocument/2006/relationships/customXml" Target="../ink/ink325.xml"/><Relationship Id="rId195" Type="http://schemas.openxmlformats.org/officeDocument/2006/relationships/customXml" Target="../ink/ink333.xml"/><Relationship Id="rId190" Type="http://schemas.openxmlformats.org/officeDocument/2006/relationships/image" Target="../media/image341.png"/><Relationship Id="rId15" Type="http://schemas.openxmlformats.org/officeDocument/2006/relationships/customXml" Target="../ink/ink243.xml"/><Relationship Id="rId36" Type="http://schemas.openxmlformats.org/officeDocument/2006/relationships/image" Target="../media/image264.png"/><Relationship Id="rId57" Type="http://schemas.openxmlformats.org/officeDocument/2006/relationships/customXml" Target="../ink/ink264.xml"/><Relationship Id="rId106" Type="http://schemas.openxmlformats.org/officeDocument/2006/relationships/image" Target="../media/image299.png"/><Relationship Id="rId127" Type="http://schemas.openxmlformats.org/officeDocument/2006/relationships/customXml" Target="../ink/ink299.xml"/><Relationship Id="rId10" Type="http://schemas.openxmlformats.org/officeDocument/2006/relationships/image" Target="../media/image251.png"/><Relationship Id="rId31" Type="http://schemas.openxmlformats.org/officeDocument/2006/relationships/customXml" Target="../ink/ink251.xml"/><Relationship Id="rId52" Type="http://schemas.openxmlformats.org/officeDocument/2006/relationships/image" Target="../media/image272.png"/><Relationship Id="rId73" Type="http://schemas.openxmlformats.org/officeDocument/2006/relationships/customXml" Target="../ink/ink272.xml"/><Relationship Id="rId78" Type="http://schemas.openxmlformats.org/officeDocument/2006/relationships/image" Target="../media/image285.png"/><Relationship Id="rId94" Type="http://schemas.openxmlformats.org/officeDocument/2006/relationships/image" Target="../media/image293.png"/><Relationship Id="rId99" Type="http://schemas.openxmlformats.org/officeDocument/2006/relationships/customXml" Target="../ink/ink285.xml"/><Relationship Id="rId101" Type="http://schemas.openxmlformats.org/officeDocument/2006/relationships/customXml" Target="../ink/ink286.xml"/><Relationship Id="rId122" Type="http://schemas.openxmlformats.org/officeDocument/2006/relationships/image" Target="../media/image307.png"/><Relationship Id="rId143" Type="http://schemas.openxmlformats.org/officeDocument/2006/relationships/customXml" Target="../ink/ink307.xml"/><Relationship Id="rId148" Type="http://schemas.openxmlformats.org/officeDocument/2006/relationships/image" Target="../media/image320.png"/><Relationship Id="rId164" Type="http://schemas.openxmlformats.org/officeDocument/2006/relationships/image" Target="../media/image328.png"/><Relationship Id="rId169" Type="http://schemas.openxmlformats.org/officeDocument/2006/relationships/customXml" Target="../ink/ink320.xml"/><Relationship Id="rId185" Type="http://schemas.openxmlformats.org/officeDocument/2006/relationships/customXml" Target="../ink/ink328.xml"/><Relationship Id="rId4" Type="http://schemas.openxmlformats.org/officeDocument/2006/relationships/image" Target="../media/image248.png"/><Relationship Id="rId9" Type="http://schemas.openxmlformats.org/officeDocument/2006/relationships/customXml" Target="../ink/ink240.xml"/><Relationship Id="rId180" Type="http://schemas.openxmlformats.org/officeDocument/2006/relationships/image" Target="../media/image336.png"/><Relationship Id="rId26" Type="http://schemas.openxmlformats.org/officeDocument/2006/relationships/image" Target="../media/image259.png"/><Relationship Id="rId47" Type="http://schemas.openxmlformats.org/officeDocument/2006/relationships/customXml" Target="../ink/ink259.xml"/><Relationship Id="rId68" Type="http://schemas.openxmlformats.org/officeDocument/2006/relationships/image" Target="../media/image280.png"/><Relationship Id="rId89" Type="http://schemas.openxmlformats.org/officeDocument/2006/relationships/customXml" Target="../ink/ink280.xml"/><Relationship Id="rId112" Type="http://schemas.openxmlformats.org/officeDocument/2006/relationships/image" Target="../media/image302.png"/><Relationship Id="rId133" Type="http://schemas.openxmlformats.org/officeDocument/2006/relationships/customXml" Target="../ink/ink302.xml"/><Relationship Id="rId154" Type="http://schemas.openxmlformats.org/officeDocument/2006/relationships/image" Target="../media/image323.png"/><Relationship Id="rId175" Type="http://schemas.openxmlformats.org/officeDocument/2006/relationships/customXml" Target="../ink/ink323.xml"/><Relationship Id="rId196" Type="http://schemas.openxmlformats.org/officeDocument/2006/relationships/image" Target="../media/image344.png"/><Relationship Id="rId16" Type="http://schemas.openxmlformats.org/officeDocument/2006/relationships/image" Target="../media/image254.png"/><Relationship Id="rId37" Type="http://schemas.openxmlformats.org/officeDocument/2006/relationships/customXml" Target="../ink/ink254.xml"/><Relationship Id="rId58" Type="http://schemas.openxmlformats.org/officeDocument/2006/relationships/image" Target="../media/image275.png"/><Relationship Id="rId79" Type="http://schemas.openxmlformats.org/officeDocument/2006/relationships/customXml" Target="../ink/ink275.xml"/><Relationship Id="rId102" Type="http://schemas.openxmlformats.org/officeDocument/2006/relationships/image" Target="../media/image297.png"/><Relationship Id="rId123" Type="http://schemas.openxmlformats.org/officeDocument/2006/relationships/customXml" Target="../ink/ink297.xml"/><Relationship Id="rId144" Type="http://schemas.openxmlformats.org/officeDocument/2006/relationships/image" Target="../media/image318.png"/><Relationship Id="rId90" Type="http://schemas.openxmlformats.org/officeDocument/2006/relationships/image" Target="../media/image291.png"/><Relationship Id="rId165" Type="http://schemas.openxmlformats.org/officeDocument/2006/relationships/customXml" Target="../ink/ink318.xml"/><Relationship Id="rId186" Type="http://schemas.openxmlformats.org/officeDocument/2006/relationships/image" Target="../media/image339.png"/><Relationship Id="rId27" Type="http://schemas.openxmlformats.org/officeDocument/2006/relationships/customXml" Target="../ink/ink249.xml"/><Relationship Id="rId48" Type="http://schemas.openxmlformats.org/officeDocument/2006/relationships/image" Target="../media/image270.png"/><Relationship Id="rId69" Type="http://schemas.openxmlformats.org/officeDocument/2006/relationships/customXml" Target="../ink/ink270.xml"/><Relationship Id="rId113" Type="http://schemas.openxmlformats.org/officeDocument/2006/relationships/customXml" Target="../ink/ink292.xml"/><Relationship Id="rId134" Type="http://schemas.openxmlformats.org/officeDocument/2006/relationships/image" Target="../media/image313.png"/><Relationship Id="rId80" Type="http://schemas.openxmlformats.org/officeDocument/2006/relationships/image" Target="../media/image286.png"/><Relationship Id="rId155" Type="http://schemas.openxmlformats.org/officeDocument/2006/relationships/customXml" Target="../ink/ink313.xml"/><Relationship Id="rId176" Type="http://schemas.openxmlformats.org/officeDocument/2006/relationships/image" Target="../media/image334.png"/><Relationship Id="rId197" Type="http://schemas.openxmlformats.org/officeDocument/2006/relationships/customXml" Target="../ink/ink334.xml"/><Relationship Id="rId17" Type="http://schemas.openxmlformats.org/officeDocument/2006/relationships/customXml" Target="../ink/ink244.xml"/><Relationship Id="rId38" Type="http://schemas.openxmlformats.org/officeDocument/2006/relationships/image" Target="../media/image265.png"/><Relationship Id="rId59" Type="http://schemas.openxmlformats.org/officeDocument/2006/relationships/customXml" Target="../ink/ink265.xml"/><Relationship Id="rId103" Type="http://schemas.openxmlformats.org/officeDocument/2006/relationships/customXml" Target="../ink/ink287.xml"/><Relationship Id="rId124" Type="http://schemas.openxmlformats.org/officeDocument/2006/relationships/image" Target="../media/image308.png"/><Relationship Id="rId70" Type="http://schemas.openxmlformats.org/officeDocument/2006/relationships/image" Target="../media/image281.png"/><Relationship Id="rId91" Type="http://schemas.openxmlformats.org/officeDocument/2006/relationships/customXml" Target="../ink/ink281.xml"/><Relationship Id="rId145" Type="http://schemas.openxmlformats.org/officeDocument/2006/relationships/customXml" Target="../ink/ink308.xml"/><Relationship Id="rId166" Type="http://schemas.openxmlformats.org/officeDocument/2006/relationships/image" Target="../media/image329.png"/><Relationship Id="rId187" Type="http://schemas.openxmlformats.org/officeDocument/2006/relationships/customXml" Target="../ink/ink329.xml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60.png"/><Relationship Id="rId49" Type="http://schemas.openxmlformats.org/officeDocument/2006/relationships/customXml" Target="../ink/ink260.xml"/><Relationship Id="rId114" Type="http://schemas.openxmlformats.org/officeDocument/2006/relationships/image" Target="../media/image303.png"/><Relationship Id="rId60" Type="http://schemas.openxmlformats.org/officeDocument/2006/relationships/image" Target="../media/image276.png"/><Relationship Id="rId81" Type="http://schemas.openxmlformats.org/officeDocument/2006/relationships/customXml" Target="../ink/ink276.xml"/><Relationship Id="rId135" Type="http://schemas.openxmlformats.org/officeDocument/2006/relationships/customXml" Target="../ink/ink303.xml"/><Relationship Id="rId156" Type="http://schemas.openxmlformats.org/officeDocument/2006/relationships/image" Target="../media/image324.png"/><Relationship Id="rId177" Type="http://schemas.openxmlformats.org/officeDocument/2006/relationships/customXml" Target="../ink/ink324.xml"/><Relationship Id="rId198" Type="http://schemas.openxmlformats.org/officeDocument/2006/relationships/image" Target="../media/image345.png"/><Relationship Id="rId18" Type="http://schemas.openxmlformats.org/officeDocument/2006/relationships/image" Target="../media/image255.png"/><Relationship Id="rId39" Type="http://schemas.openxmlformats.org/officeDocument/2006/relationships/customXml" Target="../ink/ink255.xml"/><Relationship Id="rId50" Type="http://schemas.openxmlformats.org/officeDocument/2006/relationships/image" Target="../media/image271.png"/><Relationship Id="rId104" Type="http://schemas.openxmlformats.org/officeDocument/2006/relationships/image" Target="../media/image298.png"/><Relationship Id="rId125" Type="http://schemas.openxmlformats.org/officeDocument/2006/relationships/customXml" Target="../ink/ink298.xml"/><Relationship Id="rId146" Type="http://schemas.openxmlformats.org/officeDocument/2006/relationships/image" Target="../media/image319.png"/><Relationship Id="rId167" Type="http://schemas.openxmlformats.org/officeDocument/2006/relationships/customXml" Target="../ink/ink319.xml"/><Relationship Id="rId188" Type="http://schemas.openxmlformats.org/officeDocument/2006/relationships/image" Target="../media/image3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0.png"/><Relationship Id="rId2" Type="http://schemas.openxmlformats.org/officeDocument/2006/relationships/image" Target="../media/image67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8.png"/><Relationship Id="rId5" Type="http://schemas.openxmlformats.org/officeDocument/2006/relationships/customXml" Target="../ink/ink335.xml"/><Relationship Id="rId4" Type="http://schemas.openxmlformats.org/officeDocument/2006/relationships/image" Target="../media/image2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3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ustomXml" Target="../ink/ink18.xml"/><Relationship Id="rId26" Type="http://schemas.openxmlformats.org/officeDocument/2006/relationships/customXml" Target="../ink/ink22.xml"/><Relationship Id="rId39" Type="http://schemas.openxmlformats.org/officeDocument/2006/relationships/image" Target="../media/image42.png"/><Relationship Id="rId21" Type="http://schemas.openxmlformats.org/officeDocument/2006/relationships/image" Target="../media/image33.png"/><Relationship Id="rId34" Type="http://schemas.openxmlformats.org/officeDocument/2006/relationships/customXml" Target="../ink/ink26.xml"/><Relationship Id="rId42" Type="http://schemas.openxmlformats.org/officeDocument/2006/relationships/customXml" Target="../ink/ink30.xml"/><Relationship Id="rId47" Type="http://schemas.openxmlformats.org/officeDocument/2006/relationships/image" Target="../media/image46.png"/><Relationship Id="rId50" Type="http://schemas.openxmlformats.org/officeDocument/2006/relationships/customXml" Target="../ink/ink34.xml"/><Relationship Id="rId55" Type="http://schemas.openxmlformats.org/officeDocument/2006/relationships/image" Target="../media/image50.png"/><Relationship Id="rId7" Type="http://schemas.openxmlformats.org/officeDocument/2006/relationships/image" Target="../media/image26.png"/><Relationship Id="rId2" Type="http://schemas.openxmlformats.org/officeDocument/2006/relationships/image" Target="../media/image1610.png"/><Relationship Id="rId16" Type="http://schemas.openxmlformats.org/officeDocument/2006/relationships/customXml" Target="../ink/ink17.xml"/><Relationship Id="rId29" Type="http://schemas.openxmlformats.org/officeDocument/2006/relationships/image" Target="../media/image37.png"/><Relationship Id="rId11" Type="http://schemas.openxmlformats.org/officeDocument/2006/relationships/image" Target="../media/image28.png"/><Relationship Id="rId24" Type="http://schemas.openxmlformats.org/officeDocument/2006/relationships/customXml" Target="../ink/ink21.xml"/><Relationship Id="rId32" Type="http://schemas.openxmlformats.org/officeDocument/2006/relationships/customXml" Target="../ink/ink25.xml"/><Relationship Id="rId37" Type="http://schemas.openxmlformats.org/officeDocument/2006/relationships/image" Target="../media/image41.png"/><Relationship Id="rId40" Type="http://schemas.openxmlformats.org/officeDocument/2006/relationships/customXml" Target="../ink/ink29.xml"/><Relationship Id="rId45" Type="http://schemas.openxmlformats.org/officeDocument/2006/relationships/image" Target="../media/image45.png"/><Relationship Id="rId53" Type="http://schemas.openxmlformats.org/officeDocument/2006/relationships/image" Target="../media/image49.png"/><Relationship Id="rId58" Type="http://schemas.openxmlformats.org/officeDocument/2006/relationships/customXml" Target="../ink/ink38.xml"/><Relationship Id="rId5" Type="http://schemas.openxmlformats.org/officeDocument/2006/relationships/image" Target="../media/image25.png"/><Relationship Id="rId19" Type="http://schemas.openxmlformats.org/officeDocument/2006/relationships/image" Target="../media/image32.png"/><Relationship Id="rId4" Type="http://schemas.openxmlformats.org/officeDocument/2006/relationships/customXml" Target="../ink/ink11.xml"/><Relationship Id="rId9" Type="http://schemas.openxmlformats.org/officeDocument/2006/relationships/image" Target="../media/image27.png"/><Relationship Id="rId14" Type="http://schemas.openxmlformats.org/officeDocument/2006/relationships/customXml" Target="../ink/ink16.xml"/><Relationship Id="rId22" Type="http://schemas.openxmlformats.org/officeDocument/2006/relationships/customXml" Target="../ink/ink20.xml"/><Relationship Id="rId27" Type="http://schemas.openxmlformats.org/officeDocument/2006/relationships/image" Target="../media/image36.png"/><Relationship Id="rId30" Type="http://schemas.openxmlformats.org/officeDocument/2006/relationships/customXml" Target="../ink/ink24.xml"/><Relationship Id="rId35" Type="http://schemas.openxmlformats.org/officeDocument/2006/relationships/image" Target="../media/image40.png"/><Relationship Id="rId43" Type="http://schemas.openxmlformats.org/officeDocument/2006/relationships/image" Target="../media/image44.png"/><Relationship Id="rId48" Type="http://schemas.openxmlformats.org/officeDocument/2006/relationships/customXml" Target="../ink/ink33.xml"/><Relationship Id="rId56" Type="http://schemas.openxmlformats.org/officeDocument/2006/relationships/customXml" Target="../ink/ink37.xml"/><Relationship Id="rId8" Type="http://schemas.openxmlformats.org/officeDocument/2006/relationships/customXml" Target="../ink/ink13.xml"/><Relationship Id="rId51" Type="http://schemas.openxmlformats.org/officeDocument/2006/relationships/image" Target="../media/image48.png"/><Relationship Id="rId3" Type="http://schemas.openxmlformats.org/officeDocument/2006/relationships/image" Target="../media/image1710.png"/><Relationship Id="rId12" Type="http://schemas.openxmlformats.org/officeDocument/2006/relationships/customXml" Target="../ink/ink15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customXml" Target="../ink/ink28.xml"/><Relationship Id="rId46" Type="http://schemas.openxmlformats.org/officeDocument/2006/relationships/customXml" Target="../ink/ink32.xml"/><Relationship Id="rId59" Type="http://schemas.openxmlformats.org/officeDocument/2006/relationships/image" Target="../media/image52.png"/><Relationship Id="rId20" Type="http://schemas.openxmlformats.org/officeDocument/2006/relationships/customXml" Target="../ink/ink19.xml"/><Relationship Id="rId41" Type="http://schemas.openxmlformats.org/officeDocument/2006/relationships/image" Target="../media/image43.png"/><Relationship Id="rId54" Type="http://schemas.openxmlformats.org/officeDocument/2006/relationships/customXml" Target="../ink/ink3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23.xml"/><Relationship Id="rId36" Type="http://schemas.openxmlformats.org/officeDocument/2006/relationships/customXml" Target="../ink/ink27.xml"/><Relationship Id="rId49" Type="http://schemas.openxmlformats.org/officeDocument/2006/relationships/image" Target="../media/image47.png"/><Relationship Id="rId57" Type="http://schemas.openxmlformats.org/officeDocument/2006/relationships/image" Target="../media/image51.png"/><Relationship Id="rId10" Type="http://schemas.openxmlformats.org/officeDocument/2006/relationships/customXml" Target="../ink/ink14.xml"/><Relationship Id="rId31" Type="http://schemas.openxmlformats.org/officeDocument/2006/relationships/image" Target="../media/image38.png"/><Relationship Id="rId44" Type="http://schemas.openxmlformats.org/officeDocument/2006/relationships/customXml" Target="../ink/ink31.xml"/><Relationship Id="rId52" Type="http://schemas.openxmlformats.org/officeDocument/2006/relationships/customXml" Target="../ink/ink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84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11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3.xml"/><Relationship Id="rId21" Type="http://schemas.openxmlformats.org/officeDocument/2006/relationships/customXml" Target="../ink/ink345.xml"/><Relationship Id="rId42" Type="http://schemas.openxmlformats.org/officeDocument/2006/relationships/image" Target="../media/image371.png"/><Relationship Id="rId63" Type="http://schemas.openxmlformats.org/officeDocument/2006/relationships/customXml" Target="../ink/ink366.xml"/><Relationship Id="rId84" Type="http://schemas.openxmlformats.org/officeDocument/2006/relationships/image" Target="../media/image392.png"/><Relationship Id="rId138" Type="http://schemas.openxmlformats.org/officeDocument/2006/relationships/image" Target="../media/image419.png"/><Relationship Id="rId159" Type="http://schemas.openxmlformats.org/officeDocument/2006/relationships/customXml" Target="../ink/ink414.xml"/><Relationship Id="rId170" Type="http://schemas.openxmlformats.org/officeDocument/2006/relationships/image" Target="../media/image435.png"/><Relationship Id="rId191" Type="http://schemas.openxmlformats.org/officeDocument/2006/relationships/customXml" Target="../ink/ink430.xml"/><Relationship Id="rId205" Type="http://schemas.openxmlformats.org/officeDocument/2006/relationships/customXml" Target="../ink/ink437.xml"/><Relationship Id="rId226" Type="http://schemas.openxmlformats.org/officeDocument/2006/relationships/image" Target="../media/image463.png"/><Relationship Id="rId107" Type="http://schemas.openxmlformats.org/officeDocument/2006/relationships/customXml" Target="../ink/ink388.xml"/><Relationship Id="rId11" Type="http://schemas.openxmlformats.org/officeDocument/2006/relationships/customXml" Target="../ink/ink340.xml"/><Relationship Id="rId32" Type="http://schemas.openxmlformats.org/officeDocument/2006/relationships/image" Target="../media/image366.png"/><Relationship Id="rId53" Type="http://schemas.openxmlformats.org/officeDocument/2006/relationships/customXml" Target="../ink/ink361.xml"/><Relationship Id="rId74" Type="http://schemas.openxmlformats.org/officeDocument/2006/relationships/image" Target="../media/image387.png"/><Relationship Id="rId128" Type="http://schemas.openxmlformats.org/officeDocument/2006/relationships/image" Target="../media/image414.png"/><Relationship Id="rId149" Type="http://schemas.openxmlformats.org/officeDocument/2006/relationships/customXml" Target="../ink/ink409.xml"/><Relationship Id="rId5" Type="http://schemas.openxmlformats.org/officeDocument/2006/relationships/customXml" Target="../ink/ink337.xml"/><Relationship Id="rId95" Type="http://schemas.openxmlformats.org/officeDocument/2006/relationships/customXml" Target="../ink/ink382.xml"/><Relationship Id="rId160" Type="http://schemas.openxmlformats.org/officeDocument/2006/relationships/image" Target="../media/image430.png"/><Relationship Id="rId181" Type="http://schemas.openxmlformats.org/officeDocument/2006/relationships/customXml" Target="../ink/ink425.xml"/><Relationship Id="rId216" Type="http://schemas.openxmlformats.org/officeDocument/2006/relationships/image" Target="../media/image458.png"/><Relationship Id="rId22" Type="http://schemas.openxmlformats.org/officeDocument/2006/relationships/image" Target="../media/image361.png"/><Relationship Id="rId43" Type="http://schemas.openxmlformats.org/officeDocument/2006/relationships/customXml" Target="../ink/ink356.xml"/><Relationship Id="rId64" Type="http://schemas.openxmlformats.org/officeDocument/2006/relationships/image" Target="../media/image382.png"/><Relationship Id="rId118" Type="http://schemas.openxmlformats.org/officeDocument/2006/relationships/image" Target="../media/image409.png"/><Relationship Id="rId139" Type="http://schemas.openxmlformats.org/officeDocument/2006/relationships/customXml" Target="../ink/ink404.xml"/><Relationship Id="rId85" Type="http://schemas.openxmlformats.org/officeDocument/2006/relationships/customXml" Target="../ink/ink377.xml"/><Relationship Id="rId150" Type="http://schemas.openxmlformats.org/officeDocument/2006/relationships/image" Target="../media/image425.png"/><Relationship Id="rId171" Type="http://schemas.openxmlformats.org/officeDocument/2006/relationships/customXml" Target="../ink/ink420.xml"/><Relationship Id="rId192" Type="http://schemas.openxmlformats.org/officeDocument/2006/relationships/image" Target="../media/image446.png"/><Relationship Id="rId206" Type="http://schemas.openxmlformats.org/officeDocument/2006/relationships/image" Target="../media/image453.png"/><Relationship Id="rId227" Type="http://schemas.openxmlformats.org/officeDocument/2006/relationships/customXml" Target="../ink/ink448.xml"/><Relationship Id="rId12" Type="http://schemas.openxmlformats.org/officeDocument/2006/relationships/image" Target="../media/image356.png"/><Relationship Id="rId33" Type="http://schemas.openxmlformats.org/officeDocument/2006/relationships/customXml" Target="../ink/ink351.xml"/><Relationship Id="rId108" Type="http://schemas.openxmlformats.org/officeDocument/2006/relationships/image" Target="../media/image404.png"/><Relationship Id="rId129" Type="http://schemas.openxmlformats.org/officeDocument/2006/relationships/customXml" Target="../ink/ink399.xml"/><Relationship Id="rId54" Type="http://schemas.openxmlformats.org/officeDocument/2006/relationships/image" Target="../media/image377.png"/><Relationship Id="rId75" Type="http://schemas.openxmlformats.org/officeDocument/2006/relationships/customXml" Target="../ink/ink372.xml"/><Relationship Id="rId96" Type="http://schemas.openxmlformats.org/officeDocument/2006/relationships/image" Target="../media/image398.png"/><Relationship Id="rId140" Type="http://schemas.openxmlformats.org/officeDocument/2006/relationships/image" Target="../media/image420.png"/><Relationship Id="rId161" Type="http://schemas.openxmlformats.org/officeDocument/2006/relationships/customXml" Target="../ink/ink415.xml"/><Relationship Id="rId182" Type="http://schemas.openxmlformats.org/officeDocument/2006/relationships/image" Target="../media/image441.png"/><Relationship Id="rId217" Type="http://schemas.openxmlformats.org/officeDocument/2006/relationships/customXml" Target="../ink/ink443.xml"/><Relationship Id="rId6" Type="http://schemas.openxmlformats.org/officeDocument/2006/relationships/image" Target="../media/image353.png"/><Relationship Id="rId23" Type="http://schemas.openxmlformats.org/officeDocument/2006/relationships/customXml" Target="../ink/ink346.xml"/><Relationship Id="rId119" Type="http://schemas.openxmlformats.org/officeDocument/2006/relationships/customXml" Target="../ink/ink394.xml"/><Relationship Id="rId44" Type="http://schemas.openxmlformats.org/officeDocument/2006/relationships/image" Target="../media/image372.png"/><Relationship Id="rId65" Type="http://schemas.openxmlformats.org/officeDocument/2006/relationships/customXml" Target="../ink/ink367.xml"/><Relationship Id="rId86" Type="http://schemas.openxmlformats.org/officeDocument/2006/relationships/image" Target="../media/image393.png"/><Relationship Id="rId130" Type="http://schemas.openxmlformats.org/officeDocument/2006/relationships/image" Target="../media/image415.png"/><Relationship Id="rId151" Type="http://schemas.openxmlformats.org/officeDocument/2006/relationships/customXml" Target="../ink/ink410.xml"/><Relationship Id="rId172" Type="http://schemas.openxmlformats.org/officeDocument/2006/relationships/image" Target="../media/image436.png"/><Relationship Id="rId193" Type="http://schemas.openxmlformats.org/officeDocument/2006/relationships/customXml" Target="../ink/ink431.xml"/><Relationship Id="rId207" Type="http://schemas.openxmlformats.org/officeDocument/2006/relationships/customXml" Target="../ink/ink438.xml"/><Relationship Id="rId228" Type="http://schemas.openxmlformats.org/officeDocument/2006/relationships/image" Target="../media/image464.png"/><Relationship Id="rId13" Type="http://schemas.openxmlformats.org/officeDocument/2006/relationships/customXml" Target="../ink/ink341.xml"/><Relationship Id="rId109" Type="http://schemas.openxmlformats.org/officeDocument/2006/relationships/customXml" Target="../ink/ink389.xml"/><Relationship Id="rId34" Type="http://schemas.openxmlformats.org/officeDocument/2006/relationships/image" Target="../media/image367.png"/><Relationship Id="rId55" Type="http://schemas.openxmlformats.org/officeDocument/2006/relationships/customXml" Target="../ink/ink362.xml"/><Relationship Id="rId76" Type="http://schemas.openxmlformats.org/officeDocument/2006/relationships/image" Target="../media/image388.png"/><Relationship Id="rId97" Type="http://schemas.openxmlformats.org/officeDocument/2006/relationships/customXml" Target="../ink/ink383.xml"/><Relationship Id="rId120" Type="http://schemas.openxmlformats.org/officeDocument/2006/relationships/image" Target="../media/image410.png"/><Relationship Id="rId141" Type="http://schemas.openxmlformats.org/officeDocument/2006/relationships/customXml" Target="../ink/ink405.xml"/><Relationship Id="rId7" Type="http://schemas.openxmlformats.org/officeDocument/2006/relationships/customXml" Target="../ink/ink338.xml"/><Relationship Id="rId162" Type="http://schemas.openxmlformats.org/officeDocument/2006/relationships/image" Target="../media/image431.png"/><Relationship Id="rId183" Type="http://schemas.openxmlformats.org/officeDocument/2006/relationships/customXml" Target="../ink/ink426.xml"/><Relationship Id="rId218" Type="http://schemas.openxmlformats.org/officeDocument/2006/relationships/image" Target="../media/image459.png"/><Relationship Id="rId24" Type="http://schemas.openxmlformats.org/officeDocument/2006/relationships/image" Target="../media/image362.png"/><Relationship Id="rId45" Type="http://schemas.openxmlformats.org/officeDocument/2006/relationships/customXml" Target="../ink/ink357.xml"/><Relationship Id="rId66" Type="http://schemas.openxmlformats.org/officeDocument/2006/relationships/image" Target="../media/image383.png"/><Relationship Id="rId87" Type="http://schemas.openxmlformats.org/officeDocument/2006/relationships/customXml" Target="../ink/ink378.xml"/><Relationship Id="rId110" Type="http://schemas.openxmlformats.org/officeDocument/2006/relationships/image" Target="../media/image405.png"/><Relationship Id="rId131" Type="http://schemas.openxmlformats.org/officeDocument/2006/relationships/customXml" Target="../ink/ink400.xml"/><Relationship Id="rId152" Type="http://schemas.openxmlformats.org/officeDocument/2006/relationships/image" Target="../media/image426.png"/><Relationship Id="rId173" Type="http://schemas.openxmlformats.org/officeDocument/2006/relationships/customXml" Target="../ink/ink421.xml"/><Relationship Id="rId194" Type="http://schemas.openxmlformats.org/officeDocument/2006/relationships/image" Target="../media/image447.png"/><Relationship Id="rId208" Type="http://schemas.openxmlformats.org/officeDocument/2006/relationships/image" Target="../media/image454.png"/><Relationship Id="rId229" Type="http://schemas.openxmlformats.org/officeDocument/2006/relationships/customXml" Target="../ink/ink449.xml"/><Relationship Id="rId14" Type="http://schemas.openxmlformats.org/officeDocument/2006/relationships/image" Target="../media/image357.png"/><Relationship Id="rId35" Type="http://schemas.openxmlformats.org/officeDocument/2006/relationships/customXml" Target="../ink/ink352.xml"/><Relationship Id="rId56" Type="http://schemas.openxmlformats.org/officeDocument/2006/relationships/image" Target="../media/image378.png"/><Relationship Id="rId77" Type="http://schemas.openxmlformats.org/officeDocument/2006/relationships/customXml" Target="../ink/ink373.xml"/><Relationship Id="rId100" Type="http://schemas.openxmlformats.org/officeDocument/2006/relationships/image" Target="../media/image400.png"/><Relationship Id="rId8" Type="http://schemas.openxmlformats.org/officeDocument/2006/relationships/image" Target="../media/image354.png"/><Relationship Id="rId98" Type="http://schemas.openxmlformats.org/officeDocument/2006/relationships/image" Target="../media/image399.png"/><Relationship Id="rId121" Type="http://schemas.openxmlformats.org/officeDocument/2006/relationships/customXml" Target="../ink/ink395.xml"/><Relationship Id="rId142" Type="http://schemas.openxmlformats.org/officeDocument/2006/relationships/image" Target="../media/image421.png"/><Relationship Id="rId163" Type="http://schemas.openxmlformats.org/officeDocument/2006/relationships/customXml" Target="../ink/ink416.xml"/><Relationship Id="rId184" Type="http://schemas.openxmlformats.org/officeDocument/2006/relationships/image" Target="../media/image442.png"/><Relationship Id="rId219" Type="http://schemas.openxmlformats.org/officeDocument/2006/relationships/customXml" Target="../ink/ink444.xml"/><Relationship Id="rId230" Type="http://schemas.openxmlformats.org/officeDocument/2006/relationships/image" Target="../media/image465.png"/><Relationship Id="rId25" Type="http://schemas.openxmlformats.org/officeDocument/2006/relationships/customXml" Target="../ink/ink347.xml"/><Relationship Id="rId46" Type="http://schemas.openxmlformats.org/officeDocument/2006/relationships/image" Target="../media/image373.png"/><Relationship Id="rId67" Type="http://schemas.openxmlformats.org/officeDocument/2006/relationships/customXml" Target="../ink/ink368.xml"/><Relationship Id="rId116" Type="http://schemas.openxmlformats.org/officeDocument/2006/relationships/image" Target="../media/image408.png"/><Relationship Id="rId137" Type="http://schemas.openxmlformats.org/officeDocument/2006/relationships/customXml" Target="../ink/ink403.xml"/><Relationship Id="rId158" Type="http://schemas.openxmlformats.org/officeDocument/2006/relationships/image" Target="../media/image429.png"/><Relationship Id="rId20" Type="http://schemas.openxmlformats.org/officeDocument/2006/relationships/image" Target="../media/image360.png"/><Relationship Id="rId41" Type="http://schemas.openxmlformats.org/officeDocument/2006/relationships/customXml" Target="../ink/ink355.xml"/><Relationship Id="rId62" Type="http://schemas.openxmlformats.org/officeDocument/2006/relationships/image" Target="../media/image381.png"/><Relationship Id="rId83" Type="http://schemas.openxmlformats.org/officeDocument/2006/relationships/customXml" Target="../ink/ink376.xml"/><Relationship Id="rId88" Type="http://schemas.openxmlformats.org/officeDocument/2006/relationships/image" Target="../media/image394.png"/><Relationship Id="rId111" Type="http://schemas.openxmlformats.org/officeDocument/2006/relationships/customXml" Target="../ink/ink390.xml"/><Relationship Id="rId132" Type="http://schemas.openxmlformats.org/officeDocument/2006/relationships/image" Target="../media/image416.png"/><Relationship Id="rId153" Type="http://schemas.openxmlformats.org/officeDocument/2006/relationships/customXml" Target="../ink/ink411.xml"/><Relationship Id="rId174" Type="http://schemas.openxmlformats.org/officeDocument/2006/relationships/image" Target="../media/image437.png"/><Relationship Id="rId179" Type="http://schemas.openxmlformats.org/officeDocument/2006/relationships/customXml" Target="../ink/ink424.xml"/><Relationship Id="rId195" Type="http://schemas.openxmlformats.org/officeDocument/2006/relationships/customXml" Target="../ink/ink432.xml"/><Relationship Id="rId209" Type="http://schemas.openxmlformats.org/officeDocument/2006/relationships/customXml" Target="../ink/ink439.xml"/><Relationship Id="rId190" Type="http://schemas.openxmlformats.org/officeDocument/2006/relationships/image" Target="../media/image445.png"/><Relationship Id="rId204" Type="http://schemas.openxmlformats.org/officeDocument/2006/relationships/image" Target="../media/image452.png"/><Relationship Id="rId220" Type="http://schemas.openxmlformats.org/officeDocument/2006/relationships/image" Target="../media/image460.png"/><Relationship Id="rId225" Type="http://schemas.openxmlformats.org/officeDocument/2006/relationships/customXml" Target="../ink/ink447.xml"/><Relationship Id="rId15" Type="http://schemas.openxmlformats.org/officeDocument/2006/relationships/customXml" Target="../ink/ink342.xml"/><Relationship Id="rId36" Type="http://schemas.openxmlformats.org/officeDocument/2006/relationships/image" Target="../media/image368.png"/><Relationship Id="rId57" Type="http://schemas.openxmlformats.org/officeDocument/2006/relationships/customXml" Target="../ink/ink363.xml"/><Relationship Id="rId106" Type="http://schemas.openxmlformats.org/officeDocument/2006/relationships/image" Target="../media/image403.png"/><Relationship Id="rId127" Type="http://schemas.openxmlformats.org/officeDocument/2006/relationships/customXml" Target="../ink/ink398.xml"/><Relationship Id="rId10" Type="http://schemas.openxmlformats.org/officeDocument/2006/relationships/image" Target="../media/image355.png"/><Relationship Id="rId31" Type="http://schemas.openxmlformats.org/officeDocument/2006/relationships/customXml" Target="../ink/ink350.xml"/><Relationship Id="rId52" Type="http://schemas.openxmlformats.org/officeDocument/2006/relationships/image" Target="../media/image376.png"/><Relationship Id="rId73" Type="http://schemas.openxmlformats.org/officeDocument/2006/relationships/customXml" Target="../ink/ink371.xml"/><Relationship Id="rId78" Type="http://schemas.openxmlformats.org/officeDocument/2006/relationships/image" Target="../media/image389.png"/><Relationship Id="rId94" Type="http://schemas.openxmlformats.org/officeDocument/2006/relationships/image" Target="../media/image397.png"/><Relationship Id="rId99" Type="http://schemas.openxmlformats.org/officeDocument/2006/relationships/customXml" Target="../ink/ink384.xml"/><Relationship Id="rId101" Type="http://schemas.openxmlformats.org/officeDocument/2006/relationships/customXml" Target="../ink/ink385.xml"/><Relationship Id="rId122" Type="http://schemas.openxmlformats.org/officeDocument/2006/relationships/image" Target="../media/image411.png"/><Relationship Id="rId143" Type="http://schemas.openxmlformats.org/officeDocument/2006/relationships/customXml" Target="../ink/ink406.xml"/><Relationship Id="rId148" Type="http://schemas.openxmlformats.org/officeDocument/2006/relationships/image" Target="../media/image424.png"/><Relationship Id="rId164" Type="http://schemas.openxmlformats.org/officeDocument/2006/relationships/image" Target="../media/image432.png"/><Relationship Id="rId169" Type="http://schemas.openxmlformats.org/officeDocument/2006/relationships/customXml" Target="../ink/ink419.xml"/><Relationship Id="rId185" Type="http://schemas.openxmlformats.org/officeDocument/2006/relationships/customXml" Target="../ink/ink427.xml"/><Relationship Id="rId4" Type="http://schemas.openxmlformats.org/officeDocument/2006/relationships/image" Target="../media/image352.png"/><Relationship Id="rId9" Type="http://schemas.openxmlformats.org/officeDocument/2006/relationships/customXml" Target="../ink/ink339.xml"/><Relationship Id="rId180" Type="http://schemas.openxmlformats.org/officeDocument/2006/relationships/image" Target="../media/image440.png"/><Relationship Id="rId210" Type="http://schemas.openxmlformats.org/officeDocument/2006/relationships/image" Target="../media/image455.png"/><Relationship Id="rId215" Type="http://schemas.openxmlformats.org/officeDocument/2006/relationships/customXml" Target="../ink/ink442.xml"/><Relationship Id="rId26" Type="http://schemas.openxmlformats.org/officeDocument/2006/relationships/image" Target="../media/image363.png"/><Relationship Id="rId231" Type="http://schemas.openxmlformats.org/officeDocument/2006/relationships/customXml" Target="../ink/ink450.xml"/><Relationship Id="rId47" Type="http://schemas.openxmlformats.org/officeDocument/2006/relationships/customXml" Target="../ink/ink358.xml"/><Relationship Id="rId68" Type="http://schemas.openxmlformats.org/officeDocument/2006/relationships/image" Target="../media/image384.png"/><Relationship Id="rId89" Type="http://schemas.openxmlformats.org/officeDocument/2006/relationships/customXml" Target="../ink/ink379.xml"/><Relationship Id="rId112" Type="http://schemas.openxmlformats.org/officeDocument/2006/relationships/image" Target="../media/image406.png"/><Relationship Id="rId133" Type="http://schemas.openxmlformats.org/officeDocument/2006/relationships/customXml" Target="../ink/ink401.xml"/><Relationship Id="rId154" Type="http://schemas.openxmlformats.org/officeDocument/2006/relationships/image" Target="../media/image427.png"/><Relationship Id="rId175" Type="http://schemas.openxmlformats.org/officeDocument/2006/relationships/customXml" Target="../ink/ink422.xml"/><Relationship Id="rId196" Type="http://schemas.openxmlformats.org/officeDocument/2006/relationships/image" Target="../media/image448.png"/><Relationship Id="rId200" Type="http://schemas.openxmlformats.org/officeDocument/2006/relationships/image" Target="../media/image450.png"/><Relationship Id="rId16" Type="http://schemas.openxmlformats.org/officeDocument/2006/relationships/image" Target="../media/image358.png"/><Relationship Id="rId221" Type="http://schemas.openxmlformats.org/officeDocument/2006/relationships/customXml" Target="../ink/ink445.xml"/><Relationship Id="rId37" Type="http://schemas.openxmlformats.org/officeDocument/2006/relationships/customXml" Target="../ink/ink353.xml"/><Relationship Id="rId58" Type="http://schemas.openxmlformats.org/officeDocument/2006/relationships/image" Target="../media/image379.png"/><Relationship Id="rId79" Type="http://schemas.openxmlformats.org/officeDocument/2006/relationships/customXml" Target="../ink/ink374.xml"/><Relationship Id="rId102" Type="http://schemas.openxmlformats.org/officeDocument/2006/relationships/image" Target="../media/image401.png"/><Relationship Id="rId123" Type="http://schemas.openxmlformats.org/officeDocument/2006/relationships/customXml" Target="../ink/ink396.xml"/><Relationship Id="rId144" Type="http://schemas.openxmlformats.org/officeDocument/2006/relationships/image" Target="../media/image422.png"/><Relationship Id="rId90" Type="http://schemas.openxmlformats.org/officeDocument/2006/relationships/image" Target="../media/image395.png"/><Relationship Id="rId165" Type="http://schemas.openxmlformats.org/officeDocument/2006/relationships/customXml" Target="../ink/ink417.xml"/><Relationship Id="rId186" Type="http://schemas.openxmlformats.org/officeDocument/2006/relationships/image" Target="../media/image443.png"/><Relationship Id="rId211" Type="http://schemas.openxmlformats.org/officeDocument/2006/relationships/customXml" Target="../ink/ink440.xml"/><Relationship Id="rId232" Type="http://schemas.openxmlformats.org/officeDocument/2006/relationships/image" Target="../media/image466.png"/><Relationship Id="rId27" Type="http://schemas.openxmlformats.org/officeDocument/2006/relationships/customXml" Target="../ink/ink348.xml"/><Relationship Id="rId48" Type="http://schemas.openxmlformats.org/officeDocument/2006/relationships/image" Target="../media/image374.png"/><Relationship Id="rId69" Type="http://schemas.openxmlformats.org/officeDocument/2006/relationships/customXml" Target="../ink/ink369.xml"/><Relationship Id="rId113" Type="http://schemas.openxmlformats.org/officeDocument/2006/relationships/customXml" Target="../ink/ink391.xml"/><Relationship Id="rId134" Type="http://schemas.openxmlformats.org/officeDocument/2006/relationships/image" Target="../media/image417.png"/><Relationship Id="rId80" Type="http://schemas.openxmlformats.org/officeDocument/2006/relationships/image" Target="../media/image390.png"/><Relationship Id="rId155" Type="http://schemas.openxmlformats.org/officeDocument/2006/relationships/customXml" Target="../ink/ink412.xml"/><Relationship Id="rId176" Type="http://schemas.openxmlformats.org/officeDocument/2006/relationships/image" Target="../media/image438.png"/><Relationship Id="rId197" Type="http://schemas.openxmlformats.org/officeDocument/2006/relationships/customXml" Target="../ink/ink433.xml"/><Relationship Id="rId201" Type="http://schemas.openxmlformats.org/officeDocument/2006/relationships/customXml" Target="../ink/ink435.xml"/><Relationship Id="rId222" Type="http://schemas.openxmlformats.org/officeDocument/2006/relationships/image" Target="../media/image461.png"/><Relationship Id="rId17" Type="http://schemas.openxmlformats.org/officeDocument/2006/relationships/customXml" Target="../ink/ink343.xml"/><Relationship Id="rId38" Type="http://schemas.openxmlformats.org/officeDocument/2006/relationships/image" Target="../media/image369.png"/><Relationship Id="rId59" Type="http://schemas.openxmlformats.org/officeDocument/2006/relationships/customXml" Target="../ink/ink364.xml"/><Relationship Id="rId103" Type="http://schemas.openxmlformats.org/officeDocument/2006/relationships/customXml" Target="../ink/ink386.xml"/><Relationship Id="rId124" Type="http://schemas.openxmlformats.org/officeDocument/2006/relationships/image" Target="../media/image412.png"/><Relationship Id="rId70" Type="http://schemas.openxmlformats.org/officeDocument/2006/relationships/image" Target="../media/image385.png"/><Relationship Id="rId91" Type="http://schemas.openxmlformats.org/officeDocument/2006/relationships/customXml" Target="../ink/ink380.xml"/><Relationship Id="rId145" Type="http://schemas.openxmlformats.org/officeDocument/2006/relationships/customXml" Target="../ink/ink407.xml"/><Relationship Id="rId166" Type="http://schemas.openxmlformats.org/officeDocument/2006/relationships/image" Target="../media/image433.png"/><Relationship Id="rId187" Type="http://schemas.openxmlformats.org/officeDocument/2006/relationships/customXml" Target="../ink/ink428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456.png"/><Relationship Id="rId28" Type="http://schemas.openxmlformats.org/officeDocument/2006/relationships/image" Target="../media/image364.png"/><Relationship Id="rId49" Type="http://schemas.openxmlformats.org/officeDocument/2006/relationships/customXml" Target="../ink/ink359.xml"/><Relationship Id="rId114" Type="http://schemas.openxmlformats.org/officeDocument/2006/relationships/image" Target="../media/image407.png"/><Relationship Id="rId60" Type="http://schemas.openxmlformats.org/officeDocument/2006/relationships/image" Target="../media/image380.png"/><Relationship Id="rId81" Type="http://schemas.openxmlformats.org/officeDocument/2006/relationships/customXml" Target="../ink/ink375.xml"/><Relationship Id="rId135" Type="http://schemas.openxmlformats.org/officeDocument/2006/relationships/customXml" Target="../ink/ink402.xml"/><Relationship Id="rId156" Type="http://schemas.openxmlformats.org/officeDocument/2006/relationships/image" Target="../media/image428.png"/><Relationship Id="rId177" Type="http://schemas.openxmlformats.org/officeDocument/2006/relationships/customXml" Target="../ink/ink423.xml"/><Relationship Id="rId198" Type="http://schemas.openxmlformats.org/officeDocument/2006/relationships/image" Target="../media/image449.png"/><Relationship Id="rId202" Type="http://schemas.openxmlformats.org/officeDocument/2006/relationships/image" Target="../media/image451.png"/><Relationship Id="rId223" Type="http://schemas.openxmlformats.org/officeDocument/2006/relationships/customXml" Target="../ink/ink446.xml"/><Relationship Id="rId18" Type="http://schemas.openxmlformats.org/officeDocument/2006/relationships/image" Target="../media/image359.png"/><Relationship Id="rId39" Type="http://schemas.openxmlformats.org/officeDocument/2006/relationships/customXml" Target="../ink/ink354.xml"/><Relationship Id="rId50" Type="http://schemas.openxmlformats.org/officeDocument/2006/relationships/image" Target="../media/image375.png"/><Relationship Id="rId104" Type="http://schemas.openxmlformats.org/officeDocument/2006/relationships/image" Target="../media/image402.png"/><Relationship Id="rId125" Type="http://schemas.openxmlformats.org/officeDocument/2006/relationships/customXml" Target="../ink/ink397.xml"/><Relationship Id="rId146" Type="http://schemas.openxmlformats.org/officeDocument/2006/relationships/image" Target="../media/image423.png"/><Relationship Id="rId167" Type="http://schemas.openxmlformats.org/officeDocument/2006/relationships/customXml" Target="../ink/ink418.xml"/><Relationship Id="rId188" Type="http://schemas.openxmlformats.org/officeDocument/2006/relationships/image" Target="../media/image444.png"/><Relationship Id="rId71" Type="http://schemas.openxmlformats.org/officeDocument/2006/relationships/customXml" Target="../ink/ink370.xml"/><Relationship Id="rId92" Type="http://schemas.openxmlformats.org/officeDocument/2006/relationships/image" Target="../media/image396.png"/><Relationship Id="rId213" Type="http://schemas.openxmlformats.org/officeDocument/2006/relationships/customXml" Target="../ink/ink441.xml"/><Relationship Id="rId2" Type="http://schemas.openxmlformats.org/officeDocument/2006/relationships/image" Target="../media/image10010.png"/><Relationship Id="rId29" Type="http://schemas.openxmlformats.org/officeDocument/2006/relationships/customXml" Target="../ink/ink349.xml"/><Relationship Id="rId40" Type="http://schemas.openxmlformats.org/officeDocument/2006/relationships/image" Target="../media/image370.png"/><Relationship Id="rId115" Type="http://schemas.openxmlformats.org/officeDocument/2006/relationships/customXml" Target="../ink/ink392.xml"/><Relationship Id="rId136" Type="http://schemas.openxmlformats.org/officeDocument/2006/relationships/image" Target="../media/image418.png"/><Relationship Id="rId157" Type="http://schemas.openxmlformats.org/officeDocument/2006/relationships/customXml" Target="../ink/ink413.xml"/><Relationship Id="rId178" Type="http://schemas.openxmlformats.org/officeDocument/2006/relationships/image" Target="../media/image439.png"/><Relationship Id="rId61" Type="http://schemas.openxmlformats.org/officeDocument/2006/relationships/customXml" Target="../ink/ink365.xml"/><Relationship Id="rId82" Type="http://schemas.openxmlformats.org/officeDocument/2006/relationships/image" Target="../media/image391.png"/><Relationship Id="rId199" Type="http://schemas.openxmlformats.org/officeDocument/2006/relationships/customXml" Target="../ink/ink434.xml"/><Relationship Id="rId203" Type="http://schemas.openxmlformats.org/officeDocument/2006/relationships/customXml" Target="../ink/ink436.xml"/><Relationship Id="rId19" Type="http://schemas.openxmlformats.org/officeDocument/2006/relationships/customXml" Target="../ink/ink344.xml"/><Relationship Id="rId224" Type="http://schemas.openxmlformats.org/officeDocument/2006/relationships/image" Target="../media/image462.png"/><Relationship Id="rId30" Type="http://schemas.openxmlformats.org/officeDocument/2006/relationships/image" Target="../media/image365.png"/><Relationship Id="rId105" Type="http://schemas.openxmlformats.org/officeDocument/2006/relationships/customXml" Target="../ink/ink387.xml"/><Relationship Id="rId126" Type="http://schemas.openxmlformats.org/officeDocument/2006/relationships/image" Target="../media/image413.png"/><Relationship Id="rId147" Type="http://schemas.openxmlformats.org/officeDocument/2006/relationships/customXml" Target="../ink/ink408.xml"/><Relationship Id="rId168" Type="http://schemas.openxmlformats.org/officeDocument/2006/relationships/image" Target="../media/image434.png"/><Relationship Id="rId51" Type="http://schemas.openxmlformats.org/officeDocument/2006/relationships/customXml" Target="../ink/ink360.xml"/><Relationship Id="rId72" Type="http://schemas.openxmlformats.org/officeDocument/2006/relationships/image" Target="../media/image386.png"/><Relationship Id="rId93" Type="http://schemas.openxmlformats.org/officeDocument/2006/relationships/customXml" Target="../ink/ink381.xml"/><Relationship Id="rId189" Type="http://schemas.openxmlformats.org/officeDocument/2006/relationships/customXml" Target="../ink/ink429.xml"/><Relationship Id="rId3" Type="http://schemas.openxmlformats.org/officeDocument/2006/relationships/customXml" Target="../ink/ink336.xml"/><Relationship Id="rId214" Type="http://schemas.openxmlformats.org/officeDocument/2006/relationships/image" Target="../media/image4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3.xml"/><Relationship Id="rId3" Type="http://schemas.openxmlformats.org/officeDocument/2006/relationships/image" Target="../media/image1030.png"/><Relationship Id="rId7" Type="http://schemas.openxmlformats.org/officeDocument/2006/relationships/image" Target="../media/image468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52.xml"/><Relationship Id="rId11" Type="http://schemas.openxmlformats.org/officeDocument/2006/relationships/image" Target="../media/image470.png"/><Relationship Id="rId5" Type="http://schemas.openxmlformats.org/officeDocument/2006/relationships/image" Target="../media/image467.png"/><Relationship Id="rId10" Type="http://schemas.openxmlformats.org/officeDocument/2006/relationships/customXml" Target="../ink/ink454.xml"/><Relationship Id="rId4" Type="http://schemas.openxmlformats.org/officeDocument/2006/relationships/customXml" Target="../ink/ink451.xml"/><Relationship Id="rId9" Type="http://schemas.openxmlformats.org/officeDocument/2006/relationships/image" Target="../media/image469.png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66.xml"/><Relationship Id="rId21" Type="http://schemas.openxmlformats.org/officeDocument/2006/relationships/image" Target="../media/image478.png"/><Relationship Id="rId42" Type="http://schemas.openxmlformats.org/officeDocument/2006/relationships/customXml" Target="../ink/ink474.xml"/><Relationship Id="rId47" Type="http://schemas.openxmlformats.org/officeDocument/2006/relationships/image" Target="../media/image491.png"/><Relationship Id="rId63" Type="http://schemas.openxmlformats.org/officeDocument/2006/relationships/image" Target="../media/image499.png"/><Relationship Id="rId68" Type="http://schemas.openxmlformats.org/officeDocument/2006/relationships/customXml" Target="../ink/ink487.xml"/><Relationship Id="rId84" Type="http://schemas.openxmlformats.org/officeDocument/2006/relationships/customXml" Target="../ink/ink495.xml"/><Relationship Id="rId89" Type="http://schemas.openxmlformats.org/officeDocument/2006/relationships/image" Target="../media/image512.png"/><Relationship Id="rId16" Type="http://schemas.openxmlformats.org/officeDocument/2006/relationships/customXml" Target="../ink/ink461.xml"/><Relationship Id="rId11" Type="http://schemas.openxmlformats.org/officeDocument/2006/relationships/image" Target="../media/image474.png"/><Relationship Id="rId32" Type="http://schemas.openxmlformats.org/officeDocument/2006/relationships/customXml" Target="../ink/ink469.xml"/><Relationship Id="rId37" Type="http://schemas.openxmlformats.org/officeDocument/2006/relationships/image" Target="../media/image486.png"/><Relationship Id="rId53" Type="http://schemas.openxmlformats.org/officeDocument/2006/relationships/image" Target="../media/image494.png"/><Relationship Id="rId58" Type="http://schemas.openxmlformats.org/officeDocument/2006/relationships/customXml" Target="../ink/ink482.xml"/><Relationship Id="rId74" Type="http://schemas.openxmlformats.org/officeDocument/2006/relationships/customXml" Target="../ink/ink490.xml"/><Relationship Id="rId79" Type="http://schemas.openxmlformats.org/officeDocument/2006/relationships/image" Target="../media/image507.png"/><Relationship Id="rId5" Type="http://schemas.openxmlformats.org/officeDocument/2006/relationships/image" Target="../media/image471.png"/><Relationship Id="rId14" Type="http://schemas.openxmlformats.org/officeDocument/2006/relationships/customXml" Target="../ink/ink460.xml"/><Relationship Id="rId22" Type="http://schemas.openxmlformats.org/officeDocument/2006/relationships/customXml" Target="../ink/ink464.xml"/><Relationship Id="rId27" Type="http://schemas.openxmlformats.org/officeDocument/2006/relationships/image" Target="../media/image481.png"/><Relationship Id="rId30" Type="http://schemas.openxmlformats.org/officeDocument/2006/relationships/customXml" Target="../ink/ink468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477.xml"/><Relationship Id="rId56" Type="http://schemas.openxmlformats.org/officeDocument/2006/relationships/customXml" Target="../ink/ink481.xml"/><Relationship Id="rId64" Type="http://schemas.openxmlformats.org/officeDocument/2006/relationships/customXml" Target="../ink/ink485.xml"/><Relationship Id="rId69" Type="http://schemas.openxmlformats.org/officeDocument/2006/relationships/image" Target="../media/image502.png"/><Relationship Id="rId77" Type="http://schemas.openxmlformats.org/officeDocument/2006/relationships/image" Target="../media/image506.png"/><Relationship Id="rId8" Type="http://schemas.openxmlformats.org/officeDocument/2006/relationships/customXml" Target="../ink/ink457.xml"/><Relationship Id="rId51" Type="http://schemas.openxmlformats.org/officeDocument/2006/relationships/image" Target="../media/image493.png"/><Relationship Id="rId72" Type="http://schemas.openxmlformats.org/officeDocument/2006/relationships/customXml" Target="../ink/ink489.xml"/><Relationship Id="rId80" Type="http://schemas.openxmlformats.org/officeDocument/2006/relationships/customXml" Target="../ink/ink493.xml"/><Relationship Id="rId85" Type="http://schemas.openxmlformats.org/officeDocument/2006/relationships/image" Target="../media/image510.png"/><Relationship Id="rId3" Type="http://schemas.openxmlformats.org/officeDocument/2006/relationships/image" Target="../media/image1040.png"/><Relationship Id="rId12" Type="http://schemas.openxmlformats.org/officeDocument/2006/relationships/customXml" Target="../ink/ink459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472.xml"/><Relationship Id="rId46" Type="http://schemas.openxmlformats.org/officeDocument/2006/relationships/customXml" Target="../ink/ink476.xml"/><Relationship Id="rId59" Type="http://schemas.openxmlformats.org/officeDocument/2006/relationships/image" Target="../media/image497.png"/><Relationship Id="rId67" Type="http://schemas.openxmlformats.org/officeDocument/2006/relationships/image" Target="../media/image501.png"/><Relationship Id="rId20" Type="http://schemas.openxmlformats.org/officeDocument/2006/relationships/customXml" Target="../ink/ink463.xml"/><Relationship Id="rId41" Type="http://schemas.openxmlformats.org/officeDocument/2006/relationships/image" Target="../media/image488.png"/><Relationship Id="rId54" Type="http://schemas.openxmlformats.org/officeDocument/2006/relationships/customXml" Target="../ink/ink480.xml"/><Relationship Id="rId62" Type="http://schemas.openxmlformats.org/officeDocument/2006/relationships/customXml" Target="../ink/ink484.xml"/><Relationship Id="rId70" Type="http://schemas.openxmlformats.org/officeDocument/2006/relationships/customXml" Target="../ink/ink488.xml"/><Relationship Id="rId75" Type="http://schemas.openxmlformats.org/officeDocument/2006/relationships/image" Target="../media/image505.png"/><Relationship Id="rId83" Type="http://schemas.openxmlformats.org/officeDocument/2006/relationships/image" Target="../media/image509.png"/><Relationship Id="rId88" Type="http://schemas.openxmlformats.org/officeDocument/2006/relationships/customXml" Target="../ink/ink49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56.xml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467.xml"/><Relationship Id="rId36" Type="http://schemas.openxmlformats.org/officeDocument/2006/relationships/customXml" Target="../ink/ink471.xml"/><Relationship Id="rId49" Type="http://schemas.openxmlformats.org/officeDocument/2006/relationships/image" Target="../media/image492.png"/><Relationship Id="rId57" Type="http://schemas.openxmlformats.org/officeDocument/2006/relationships/image" Target="../media/image496.png"/><Relationship Id="rId10" Type="http://schemas.openxmlformats.org/officeDocument/2006/relationships/customXml" Target="../ink/ink458.xml"/><Relationship Id="rId31" Type="http://schemas.openxmlformats.org/officeDocument/2006/relationships/image" Target="../media/image483.png"/><Relationship Id="rId44" Type="http://schemas.openxmlformats.org/officeDocument/2006/relationships/customXml" Target="../ink/ink475.xml"/><Relationship Id="rId52" Type="http://schemas.openxmlformats.org/officeDocument/2006/relationships/customXml" Target="../ink/ink479.xml"/><Relationship Id="rId60" Type="http://schemas.openxmlformats.org/officeDocument/2006/relationships/customXml" Target="../ink/ink483.xml"/><Relationship Id="rId65" Type="http://schemas.openxmlformats.org/officeDocument/2006/relationships/image" Target="../media/image500.png"/><Relationship Id="rId73" Type="http://schemas.openxmlformats.org/officeDocument/2006/relationships/image" Target="../media/image504.png"/><Relationship Id="rId78" Type="http://schemas.openxmlformats.org/officeDocument/2006/relationships/customXml" Target="../ink/ink492.xml"/><Relationship Id="rId81" Type="http://schemas.openxmlformats.org/officeDocument/2006/relationships/image" Target="../media/image508.png"/><Relationship Id="rId86" Type="http://schemas.openxmlformats.org/officeDocument/2006/relationships/customXml" Target="../ink/ink496.xml"/><Relationship Id="rId4" Type="http://schemas.openxmlformats.org/officeDocument/2006/relationships/customXml" Target="../ink/ink455.xml"/><Relationship Id="rId9" Type="http://schemas.openxmlformats.org/officeDocument/2006/relationships/image" Target="../media/image473.png"/><Relationship Id="rId13" Type="http://schemas.openxmlformats.org/officeDocument/2006/relationships/image" Target="../media/image138.png"/><Relationship Id="rId18" Type="http://schemas.openxmlformats.org/officeDocument/2006/relationships/customXml" Target="../ink/ink462.xml"/><Relationship Id="rId39" Type="http://schemas.openxmlformats.org/officeDocument/2006/relationships/image" Target="../media/image487.png"/><Relationship Id="rId34" Type="http://schemas.openxmlformats.org/officeDocument/2006/relationships/customXml" Target="../ink/ink470.xml"/><Relationship Id="rId50" Type="http://schemas.openxmlformats.org/officeDocument/2006/relationships/customXml" Target="../ink/ink478.xml"/><Relationship Id="rId55" Type="http://schemas.openxmlformats.org/officeDocument/2006/relationships/image" Target="../media/image495.png"/><Relationship Id="rId76" Type="http://schemas.openxmlformats.org/officeDocument/2006/relationships/customXml" Target="../ink/ink491.xml"/><Relationship Id="rId7" Type="http://schemas.openxmlformats.org/officeDocument/2006/relationships/image" Target="../media/image472.png"/><Relationship Id="rId71" Type="http://schemas.openxmlformats.org/officeDocument/2006/relationships/image" Target="../media/image503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482.png"/><Relationship Id="rId24" Type="http://schemas.openxmlformats.org/officeDocument/2006/relationships/customXml" Target="../ink/ink465.xml"/><Relationship Id="rId40" Type="http://schemas.openxmlformats.org/officeDocument/2006/relationships/customXml" Target="../ink/ink473.xml"/><Relationship Id="rId45" Type="http://schemas.openxmlformats.org/officeDocument/2006/relationships/image" Target="../media/image490.png"/><Relationship Id="rId66" Type="http://schemas.openxmlformats.org/officeDocument/2006/relationships/customXml" Target="../ink/ink486.xml"/><Relationship Id="rId87" Type="http://schemas.openxmlformats.org/officeDocument/2006/relationships/image" Target="../media/image511.png"/><Relationship Id="rId61" Type="http://schemas.openxmlformats.org/officeDocument/2006/relationships/image" Target="../media/image498.png"/><Relationship Id="rId82" Type="http://schemas.openxmlformats.org/officeDocument/2006/relationships/customXml" Target="../ink/ink494.xml"/><Relationship Id="rId19" Type="http://schemas.openxmlformats.org/officeDocument/2006/relationships/image" Target="../media/image4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9.png"/><Relationship Id="rId21" Type="http://schemas.openxmlformats.org/officeDocument/2006/relationships/image" Target="../media/image522.png"/><Relationship Id="rId42" Type="http://schemas.openxmlformats.org/officeDocument/2006/relationships/customXml" Target="../ink/ink516.xml"/><Relationship Id="rId63" Type="http://schemas.openxmlformats.org/officeDocument/2006/relationships/image" Target="../media/image542.png"/><Relationship Id="rId84" Type="http://schemas.openxmlformats.org/officeDocument/2006/relationships/customXml" Target="../ink/ink537.xml"/><Relationship Id="rId138" Type="http://schemas.openxmlformats.org/officeDocument/2006/relationships/customXml" Target="../ink/ink564.xml"/><Relationship Id="rId159" Type="http://schemas.openxmlformats.org/officeDocument/2006/relationships/image" Target="../media/image589.png"/><Relationship Id="rId170" Type="http://schemas.openxmlformats.org/officeDocument/2006/relationships/customXml" Target="../ink/ink580.xml"/><Relationship Id="rId107" Type="http://schemas.openxmlformats.org/officeDocument/2006/relationships/image" Target="../media/image564.png"/><Relationship Id="rId11" Type="http://schemas.openxmlformats.org/officeDocument/2006/relationships/image" Target="../media/image517.png"/><Relationship Id="rId32" Type="http://schemas.openxmlformats.org/officeDocument/2006/relationships/customXml" Target="../ink/ink511.xml"/><Relationship Id="rId53" Type="http://schemas.openxmlformats.org/officeDocument/2006/relationships/image" Target="../media/image538.png"/><Relationship Id="rId74" Type="http://schemas.openxmlformats.org/officeDocument/2006/relationships/customXml" Target="../ink/ink532.xml"/><Relationship Id="rId128" Type="http://schemas.openxmlformats.org/officeDocument/2006/relationships/customXml" Target="../ink/ink559.xml"/><Relationship Id="rId149" Type="http://schemas.openxmlformats.org/officeDocument/2006/relationships/image" Target="../media/image82.png"/><Relationship Id="rId5" Type="http://schemas.openxmlformats.org/officeDocument/2006/relationships/image" Target="../media/image514.png"/><Relationship Id="rId95" Type="http://schemas.openxmlformats.org/officeDocument/2006/relationships/image" Target="../media/image558.png"/><Relationship Id="rId160" Type="http://schemas.openxmlformats.org/officeDocument/2006/relationships/customXml" Target="../ink/ink575.xml"/><Relationship Id="rId181" Type="http://schemas.openxmlformats.org/officeDocument/2006/relationships/image" Target="../media/image600.png"/><Relationship Id="rId22" Type="http://schemas.openxmlformats.org/officeDocument/2006/relationships/customXml" Target="../ink/ink506.xml"/><Relationship Id="rId43" Type="http://schemas.openxmlformats.org/officeDocument/2006/relationships/image" Target="../media/image533.png"/><Relationship Id="rId64" Type="http://schemas.openxmlformats.org/officeDocument/2006/relationships/customXml" Target="../ink/ink527.xml"/><Relationship Id="rId118" Type="http://schemas.openxmlformats.org/officeDocument/2006/relationships/customXml" Target="../ink/ink554.xml"/><Relationship Id="rId139" Type="http://schemas.openxmlformats.org/officeDocument/2006/relationships/image" Target="../media/image580.png"/><Relationship Id="rId85" Type="http://schemas.openxmlformats.org/officeDocument/2006/relationships/image" Target="../media/image553.png"/><Relationship Id="rId150" Type="http://schemas.openxmlformats.org/officeDocument/2006/relationships/customXml" Target="../ink/ink570.xml"/><Relationship Id="rId171" Type="http://schemas.openxmlformats.org/officeDocument/2006/relationships/image" Target="../media/image595.png"/><Relationship Id="rId12" Type="http://schemas.openxmlformats.org/officeDocument/2006/relationships/customXml" Target="../ink/ink501.xml"/><Relationship Id="rId33" Type="http://schemas.openxmlformats.org/officeDocument/2006/relationships/image" Target="../media/image528.png"/><Relationship Id="rId108" Type="http://schemas.openxmlformats.org/officeDocument/2006/relationships/customXml" Target="../ink/ink549.xml"/><Relationship Id="rId129" Type="http://schemas.openxmlformats.org/officeDocument/2006/relationships/image" Target="../media/image575.png"/><Relationship Id="rId54" Type="http://schemas.openxmlformats.org/officeDocument/2006/relationships/customXml" Target="../ink/ink522.xml"/><Relationship Id="rId75" Type="http://schemas.openxmlformats.org/officeDocument/2006/relationships/image" Target="../media/image548.png"/><Relationship Id="rId96" Type="http://schemas.openxmlformats.org/officeDocument/2006/relationships/customXml" Target="../ink/ink543.xml"/><Relationship Id="rId140" Type="http://schemas.openxmlformats.org/officeDocument/2006/relationships/customXml" Target="../ink/ink565.xml"/><Relationship Id="rId161" Type="http://schemas.openxmlformats.org/officeDocument/2006/relationships/image" Target="../media/image590.png"/><Relationship Id="rId182" Type="http://schemas.openxmlformats.org/officeDocument/2006/relationships/customXml" Target="../ink/ink586.xml"/><Relationship Id="rId6" Type="http://schemas.openxmlformats.org/officeDocument/2006/relationships/customXml" Target="../ink/ink498.xml"/><Relationship Id="rId23" Type="http://schemas.openxmlformats.org/officeDocument/2006/relationships/image" Target="../media/image523.png"/><Relationship Id="rId119" Type="http://schemas.openxmlformats.org/officeDocument/2006/relationships/image" Target="../media/image570.png"/><Relationship Id="rId44" Type="http://schemas.openxmlformats.org/officeDocument/2006/relationships/customXml" Target="../ink/ink517.xml"/><Relationship Id="rId65" Type="http://schemas.openxmlformats.org/officeDocument/2006/relationships/image" Target="../media/image543.png"/><Relationship Id="rId86" Type="http://schemas.openxmlformats.org/officeDocument/2006/relationships/customXml" Target="../ink/ink538.xml"/><Relationship Id="rId130" Type="http://schemas.openxmlformats.org/officeDocument/2006/relationships/customXml" Target="../ink/ink560.xml"/><Relationship Id="rId151" Type="http://schemas.openxmlformats.org/officeDocument/2006/relationships/image" Target="../media/image585.png"/><Relationship Id="rId172" Type="http://schemas.openxmlformats.org/officeDocument/2006/relationships/customXml" Target="../ink/ink581.xml"/><Relationship Id="rId13" Type="http://schemas.openxmlformats.org/officeDocument/2006/relationships/image" Target="../media/image518.png"/><Relationship Id="rId18" Type="http://schemas.openxmlformats.org/officeDocument/2006/relationships/customXml" Target="../ink/ink504.xml"/><Relationship Id="rId39" Type="http://schemas.openxmlformats.org/officeDocument/2006/relationships/image" Target="../media/image531.png"/><Relationship Id="rId109" Type="http://schemas.openxmlformats.org/officeDocument/2006/relationships/image" Target="../media/image565.png"/><Relationship Id="rId34" Type="http://schemas.openxmlformats.org/officeDocument/2006/relationships/customXml" Target="../ink/ink512.xml"/><Relationship Id="rId50" Type="http://schemas.openxmlformats.org/officeDocument/2006/relationships/customXml" Target="../ink/ink520.xml"/><Relationship Id="rId55" Type="http://schemas.openxmlformats.org/officeDocument/2006/relationships/image" Target="../media/image539.png"/><Relationship Id="rId76" Type="http://schemas.openxmlformats.org/officeDocument/2006/relationships/customXml" Target="../ink/ink533.xml"/><Relationship Id="rId97" Type="http://schemas.openxmlformats.org/officeDocument/2006/relationships/image" Target="../media/image559.png"/><Relationship Id="rId104" Type="http://schemas.openxmlformats.org/officeDocument/2006/relationships/customXml" Target="../ink/ink547.xml"/><Relationship Id="rId120" Type="http://schemas.openxmlformats.org/officeDocument/2006/relationships/customXml" Target="../ink/ink555.xml"/><Relationship Id="rId125" Type="http://schemas.openxmlformats.org/officeDocument/2006/relationships/image" Target="../media/image573.png"/><Relationship Id="rId141" Type="http://schemas.openxmlformats.org/officeDocument/2006/relationships/image" Target="../media/image581.png"/><Relationship Id="rId146" Type="http://schemas.openxmlformats.org/officeDocument/2006/relationships/customXml" Target="../ink/ink568.xml"/><Relationship Id="rId167" Type="http://schemas.openxmlformats.org/officeDocument/2006/relationships/image" Target="../media/image593.png"/><Relationship Id="rId7" Type="http://schemas.openxmlformats.org/officeDocument/2006/relationships/image" Target="../media/image515.png"/><Relationship Id="rId71" Type="http://schemas.openxmlformats.org/officeDocument/2006/relationships/image" Target="../media/image546.png"/><Relationship Id="rId92" Type="http://schemas.openxmlformats.org/officeDocument/2006/relationships/customXml" Target="../ink/ink541.xml"/><Relationship Id="rId162" Type="http://schemas.openxmlformats.org/officeDocument/2006/relationships/customXml" Target="../ink/ink576.xml"/><Relationship Id="rId183" Type="http://schemas.openxmlformats.org/officeDocument/2006/relationships/image" Target="../media/image601.png"/><Relationship Id="rId2" Type="http://schemas.openxmlformats.org/officeDocument/2006/relationships/image" Target="../media/image2700.png"/><Relationship Id="rId29" Type="http://schemas.openxmlformats.org/officeDocument/2006/relationships/image" Target="../media/image526.png"/><Relationship Id="rId24" Type="http://schemas.openxmlformats.org/officeDocument/2006/relationships/customXml" Target="../ink/ink507.xml"/><Relationship Id="rId40" Type="http://schemas.openxmlformats.org/officeDocument/2006/relationships/customXml" Target="../ink/ink515.xml"/><Relationship Id="rId45" Type="http://schemas.openxmlformats.org/officeDocument/2006/relationships/image" Target="../media/image534.png"/><Relationship Id="rId66" Type="http://schemas.openxmlformats.org/officeDocument/2006/relationships/customXml" Target="../ink/ink528.xml"/><Relationship Id="rId87" Type="http://schemas.openxmlformats.org/officeDocument/2006/relationships/image" Target="../media/image554.png"/><Relationship Id="rId110" Type="http://schemas.openxmlformats.org/officeDocument/2006/relationships/customXml" Target="../ink/ink550.xml"/><Relationship Id="rId115" Type="http://schemas.openxmlformats.org/officeDocument/2006/relationships/image" Target="../media/image568.png"/><Relationship Id="rId131" Type="http://schemas.openxmlformats.org/officeDocument/2006/relationships/image" Target="../media/image576.png"/><Relationship Id="rId136" Type="http://schemas.openxmlformats.org/officeDocument/2006/relationships/customXml" Target="../ink/ink563.xml"/><Relationship Id="rId157" Type="http://schemas.openxmlformats.org/officeDocument/2006/relationships/image" Target="../media/image588.png"/><Relationship Id="rId178" Type="http://schemas.openxmlformats.org/officeDocument/2006/relationships/customXml" Target="../ink/ink584.xml"/><Relationship Id="rId61" Type="http://schemas.openxmlformats.org/officeDocument/2006/relationships/image" Target="../media/image541.png"/><Relationship Id="rId82" Type="http://schemas.openxmlformats.org/officeDocument/2006/relationships/customXml" Target="../ink/ink536.xml"/><Relationship Id="rId152" Type="http://schemas.openxmlformats.org/officeDocument/2006/relationships/customXml" Target="../ink/ink571.xml"/><Relationship Id="rId173" Type="http://schemas.openxmlformats.org/officeDocument/2006/relationships/image" Target="../media/image596.png"/><Relationship Id="rId19" Type="http://schemas.openxmlformats.org/officeDocument/2006/relationships/image" Target="../media/image521.png"/><Relationship Id="rId14" Type="http://schemas.openxmlformats.org/officeDocument/2006/relationships/customXml" Target="../ink/ink502.xml"/><Relationship Id="rId30" Type="http://schemas.openxmlformats.org/officeDocument/2006/relationships/customXml" Target="../ink/ink510.xml"/><Relationship Id="rId35" Type="http://schemas.openxmlformats.org/officeDocument/2006/relationships/image" Target="../media/image529.png"/><Relationship Id="rId56" Type="http://schemas.openxmlformats.org/officeDocument/2006/relationships/customXml" Target="../ink/ink523.xml"/><Relationship Id="rId77" Type="http://schemas.openxmlformats.org/officeDocument/2006/relationships/image" Target="../media/image549.png"/><Relationship Id="rId100" Type="http://schemas.openxmlformats.org/officeDocument/2006/relationships/customXml" Target="../ink/ink545.xml"/><Relationship Id="rId105" Type="http://schemas.openxmlformats.org/officeDocument/2006/relationships/image" Target="../media/image563.png"/><Relationship Id="rId126" Type="http://schemas.openxmlformats.org/officeDocument/2006/relationships/customXml" Target="../ink/ink558.xml"/><Relationship Id="rId147" Type="http://schemas.openxmlformats.org/officeDocument/2006/relationships/image" Target="../media/image584.png"/><Relationship Id="rId168" Type="http://schemas.openxmlformats.org/officeDocument/2006/relationships/customXml" Target="../ink/ink579.xml"/><Relationship Id="rId8" Type="http://schemas.openxmlformats.org/officeDocument/2006/relationships/customXml" Target="../ink/ink499.xml"/><Relationship Id="rId51" Type="http://schemas.openxmlformats.org/officeDocument/2006/relationships/image" Target="../media/image537.png"/><Relationship Id="rId72" Type="http://schemas.openxmlformats.org/officeDocument/2006/relationships/customXml" Target="../ink/ink531.xml"/><Relationship Id="rId93" Type="http://schemas.openxmlformats.org/officeDocument/2006/relationships/image" Target="../media/image557.png"/><Relationship Id="rId98" Type="http://schemas.openxmlformats.org/officeDocument/2006/relationships/customXml" Target="../ink/ink544.xml"/><Relationship Id="rId121" Type="http://schemas.openxmlformats.org/officeDocument/2006/relationships/image" Target="../media/image571.png"/><Relationship Id="rId142" Type="http://schemas.openxmlformats.org/officeDocument/2006/relationships/customXml" Target="../ink/ink566.xml"/><Relationship Id="rId163" Type="http://schemas.openxmlformats.org/officeDocument/2006/relationships/image" Target="../media/image591.png"/><Relationship Id="rId184" Type="http://schemas.openxmlformats.org/officeDocument/2006/relationships/customXml" Target="../ink/ink587.xml"/><Relationship Id="rId3" Type="http://schemas.openxmlformats.org/officeDocument/2006/relationships/image" Target="../media/image2800.png"/><Relationship Id="rId25" Type="http://schemas.openxmlformats.org/officeDocument/2006/relationships/image" Target="../media/image524.png"/><Relationship Id="rId46" Type="http://schemas.openxmlformats.org/officeDocument/2006/relationships/customXml" Target="../ink/ink518.xml"/><Relationship Id="rId67" Type="http://schemas.openxmlformats.org/officeDocument/2006/relationships/image" Target="../media/image544.png"/><Relationship Id="rId116" Type="http://schemas.openxmlformats.org/officeDocument/2006/relationships/customXml" Target="../ink/ink553.xml"/><Relationship Id="rId137" Type="http://schemas.openxmlformats.org/officeDocument/2006/relationships/image" Target="../media/image579.png"/><Relationship Id="rId158" Type="http://schemas.openxmlformats.org/officeDocument/2006/relationships/customXml" Target="../ink/ink574.xml"/><Relationship Id="rId20" Type="http://schemas.openxmlformats.org/officeDocument/2006/relationships/customXml" Target="../ink/ink505.xml"/><Relationship Id="rId41" Type="http://schemas.openxmlformats.org/officeDocument/2006/relationships/image" Target="../media/image532.png"/><Relationship Id="rId62" Type="http://schemas.openxmlformats.org/officeDocument/2006/relationships/customXml" Target="../ink/ink526.xml"/><Relationship Id="rId83" Type="http://schemas.openxmlformats.org/officeDocument/2006/relationships/image" Target="../media/image552.png"/><Relationship Id="rId88" Type="http://schemas.openxmlformats.org/officeDocument/2006/relationships/customXml" Target="../ink/ink539.xml"/><Relationship Id="rId111" Type="http://schemas.openxmlformats.org/officeDocument/2006/relationships/image" Target="../media/image566.png"/><Relationship Id="rId132" Type="http://schemas.openxmlformats.org/officeDocument/2006/relationships/customXml" Target="../ink/ink561.xml"/><Relationship Id="rId153" Type="http://schemas.openxmlformats.org/officeDocument/2006/relationships/image" Target="../media/image586.png"/><Relationship Id="rId174" Type="http://schemas.openxmlformats.org/officeDocument/2006/relationships/customXml" Target="../ink/ink582.xml"/><Relationship Id="rId179" Type="http://schemas.openxmlformats.org/officeDocument/2006/relationships/image" Target="../media/image599.png"/><Relationship Id="rId15" Type="http://schemas.openxmlformats.org/officeDocument/2006/relationships/image" Target="../media/image519.png"/><Relationship Id="rId36" Type="http://schemas.openxmlformats.org/officeDocument/2006/relationships/customXml" Target="../ink/ink513.xml"/><Relationship Id="rId57" Type="http://schemas.openxmlformats.org/officeDocument/2006/relationships/image" Target="../media/image540.png"/><Relationship Id="rId106" Type="http://schemas.openxmlformats.org/officeDocument/2006/relationships/customXml" Target="../ink/ink548.xml"/><Relationship Id="rId127" Type="http://schemas.openxmlformats.org/officeDocument/2006/relationships/image" Target="../media/image574.png"/><Relationship Id="rId10" Type="http://schemas.openxmlformats.org/officeDocument/2006/relationships/customXml" Target="../ink/ink500.xml"/><Relationship Id="rId31" Type="http://schemas.openxmlformats.org/officeDocument/2006/relationships/image" Target="../media/image527.png"/><Relationship Id="rId52" Type="http://schemas.openxmlformats.org/officeDocument/2006/relationships/customXml" Target="../ink/ink521.xml"/><Relationship Id="rId73" Type="http://schemas.openxmlformats.org/officeDocument/2006/relationships/image" Target="../media/image547.png"/><Relationship Id="rId78" Type="http://schemas.openxmlformats.org/officeDocument/2006/relationships/customXml" Target="../ink/ink534.xml"/><Relationship Id="rId94" Type="http://schemas.openxmlformats.org/officeDocument/2006/relationships/customXml" Target="../ink/ink542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22" Type="http://schemas.openxmlformats.org/officeDocument/2006/relationships/customXml" Target="../ink/ink556.xml"/><Relationship Id="rId143" Type="http://schemas.openxmlformats.org/officeDocument/2006/relationships/image" Target="../media/image582.png"/><Relationship Id="rId148" Type="http://schemas.openxmlformats.org/officeDocument/2006/relationships/customXml" Target="../ink/ink569.xml"/><Relationship Id="rId164" Type="http://schemas.openxmlformats.org/officeDocument/2006/relationships/customXml" Target="../ink/ink577.xml"/><Relationship Id="rId169" Type="http://schemas.openxmlformats.org/officeDocument/2006/relationships/image" Target="../media/image594.png"/><Relationship Id="rId185" Type="http://schemas.openxmlformats.org/officeDocument/2006/relationships/image" Target="../media/image602.png"/><Relationship Id="rId4" Type="http://schemas.openxmlformats.org/officeDocument/2006/relationships/image" Target="../media/image513.png"/><Relationship Id="rId9" Type="http://schemas.openxmlformats.org/officeDocument/2006/relationships/image" Target="../media/image516.png"/><Relationship Id="rId180" Type="http://schemas.openxmlformats.org/officeDocument/2006/relationships/customXml" Target="../ink/ink585.xml"/><Relationship Id="rId26" Type="http://schemas.openxmlformats.org/officeDocument/2006/relationships/customXml" Target="../ink/ink508.xml"/><Relationship Id="rId47" Type="http://schemas.openxmlformats.org/officeDocument/2006/relationships/image" Target="../media/image535.png"/><Relationship Id="rId68" Type="http://schemas.openxmlformats.org/officeDocument/2006/relationships/customXml" Target="../ink/ink529.xml"/><Relationship Id="rId89" Type="http://schemas.openxmlformats.org/officeDocument/2006/relationships/image" Target="../media/image555.png"/><Relationship Id="rId112" Type="http://schemas.openxmlformats.org/officeDocument/2006/relationships/customXml" Target="../ink/ink551.xml"/><Relationship Id="rId133" Type="http://schemas.openxmlformats.org/officeDocument/2006/relationships/image" Target="../media/image577.png"/><Relationship Id="rId154" Type="http://schemas.openxmlformats.org/officeDocument/2006/relationships/customXml" Target="../ink/ink572.xml"/><Relationship Id="rId175" Type="http://schemas.openxmlformats.org/officeDocument/2006/relationships/image" Target="../media/image597.png"/><Relationship Id="rId16" Type="http://schemas.openxmlformats.org/officeDocument/2006/relationships/customXml" Target="../ink/ink503.xml"/><Relationship Id="rId37" Type="http://schemas.openxmlformats.org/officeDocument/2006/relationships/image" Target="../media/image530.png"/><Relationship Id="rId58" Type="http://schemas.openxmlformats.org/officeDocument/2006/relationships/customXml" Target="../ink/ink524.xml"/><Relationship Id="rId79" Type="http://schemas.openxmlformats.org/officeDocument/2006/relationships/image" Target="../media/image550.png"/><Relationship Id="rId102" Type="http://schemas.openxmlformats.org/officeDocument/2006/relationships/customXml" Target="../ink/ink546.xml"/><Relationship Id="rId123" Type="http://schemas.openxmlformats.org/officeDocument/2006/relationships/image" Target="../media/image572.png"/><Relationship Id="rId144" Type="http://schemas.openxmlformats.org/officeDocument/2006/relationships/customXml" Target="../ink/ink567.xml"/><Relationship Id="rId90" Type="http://schemas.openxmlformats.org/officeDocument/2006/relationships/customXml" Target="../ink/ink540.xml"/><Relationship Id="rId165" Type="http://schemas.openxmlformats.org/officeDocument/2006/relationships/image" Target="../media/image592.png"/><Relationship Id="rId27" Type="http://schemas.openxmlformats.org/officeDocument/2006/relationships/image" Target="../media/image525.png"/><Relationship Id="rId48" Type="http://schemas.openxmlformats.org/officeDocument/2006/relationships/customXml" Target="../ink/ink519.xml"/><Relationship Id="rId69" Type="http://schemas.openxmlformats.org/officeDocument/2006/relationships/image" Target="../media/image545.png"/><Relationship Id="rId113" Type="http://schemas.openxmlformats.org/officeDocument/2006/relationships/image" Target="../media/image567.png"/><Relationship Id="rId134" Type="http://schemas.openxmlformats.org/officeDocument/2006/relationships/customXml" Target="../ink/ink562.xml"/><Relationship Id="rId80" Type="http://schemas.openxmlformats.org/officeDocument/2006/relationships/customXml" Target="../ink/ink535.xml"/><Relationship Id="rId155" Type="http://schemas.openxmlformats.org/officeDocument/2006/relationships/image" Target="../media/image587.png"/><Relationship Id="rId176" Type="http://schemas.openxmlformats.org/officeDocument/2006/relationships/customXml" Target="../ink/ink583.xml"/><Relationship Id="rId17" Type="http://schemas.openxmlformats.org/officeDocument/2006/relationships/image" Target="../media/image520.png"/><Relationship Id="rId38" Type="http://schemas.openxmlformats.org/officeDocument/2006/relationships/customXml" Target="../ink/ink514.xml"/><Relationship Id="rId59" Type="http://schemas.openxmlformats.org/officeDocument/2006/relationships/image" Target="../media/image446.png"/><Relationship Id="rId103" Type="http://schemas.openxmlformats.org/officeDocument/2006/relationships/image" Target="../media/image562.png"/><Relationship Id="rId124" Type="http://schemas.openxmlformats.org/officeDocument/2006/relationships/customXml" Target="../ink/ink557.xml"/><Relationship Id="rId70" Type="http://schemas.openxmlformats.org/officeDocument/2006/relationships/customXml" Target="../ink/ink530.xml"/><Relationship Id="rId91" Type="http://schemas.openxmlformats.org/officeDocument/2006/relationships/image" Target="../media/image556.png"/><Relationship Id="rId145" Type="http://schemas.openxmlformats.org/officeDocument/2006/relationships/image" Target="../media/image583.png"/><Relationship Id="rId166" Type="http://schemas.openxmlformats.org/officeDocument/2006/relationships/customXml" Target="../ink/ink578.xml"/><Relationship Id="rId1" Type="http://schemas.openxmlformats.org/officeDocument/2006/relationships/slideLayout" Target="../slideLayouts/slideLayout4.xml"/><Relationship Id="rId28" Type="http://schemas.openxmlformats.org/officeDocument/2006/relationships/customXml" Target="../ink/ink509.xml"/><Relationship Id="rId49" Type="http://schemas.openxmlformats.org/officeDocument/2006/relationships/image" Target="../media/image536.png"/><Relationship Id="rId114" Type="http://schemas.openxmlformats.org/officeDocument/2006/relationships/customXml" Target="../ink/ink552.xml"/><Relationship Id="rId60" Type="http://schemas.openxmlformats.org/officeDocument/2006/relationships/customXml" Target="../ink/ink525.xml"/><Relationship Id="rId81" Type="http://schemas.openxmlformats.org/officeDocument/2006/relationships/image" Target="../media/image551.png"/><Relationship Id="rId135" Type="http://schemas.openxmlformats.org/officeDocument/2006/relationships/image" Target="../media/image578.png"/><Relationship Id="rId156" Type="http://schemas.openxmlformats.org/officeDocument/2006/relationships/customXml" Target="../ink/ink573.xml"/><Relationship Id="rId177" Type="http://schemas.openxmlformats.org/officeDocument/2006/relationships/image" Target="../media/image5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0.xml"/><Relationship Id="rId3" Type="http://schemas.openxmlformats.org/officeDocument/2006/relationships/customXml" Target="../ink/ink588.xml"/><Relationship Id="rId7" Type="http://schemas.openxmlformats.org/officeDocument/2006/relationships/image" Target="../media/image514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589.xml"/><Relationship Id="rId5" Type="http://schemas.openxmlformats.org/officeDocument/2006/relationships/image" Target="../media/image9110.png"/><Relationship Id="rId9" Type="http://schemas.openxmlformats.org/officeDocument/2006/relationships/image" Target="../media/image603.png"/></Relationships>
</file>

<file path=ppt/slides/_rels/slide47.xml.rels><?xml version="1.0" encoding="UTF-8" standalone="yes"?>
<Relationships xmlns="http://schemas.openxmlformats.org/package/2006/relationships"><Relationship Id="rId324" Type="http://schemas.openxmlformats.org/officeDocument/2006/relationships/customXml" Target="../ink/ink593.xml"/><Relationship Id="rId345" Type="http://schemas.openxmlformats.org/officeDocument/2006/relationships/image" Target="../media/image612.png"/><Relationship Id="rId366" Type="http://schemas.openxmlformats.org/officeDocument/2006/relationships/customXml" Target="../ink/ink614.xml"/><Relationship Id="rId387" Type="http://schemas.openxmlformats.org/officeDocument/2006/relationships/image" Target="../media/image633.png"/><Relationship Id="rId412" Type="http://schemas.openxmlformats.org/officeDocument/2006/relationships/customXml" Target="../ink/ink637.xml"/><Relationship Id="rId433" Type="http://schemas.openxmlformats.org/officeDocument/2006/relationships/image" Target="../media/image655.png"/><Relationship Id="rId454" Type="http://schemas.openxmlformats.org/officeDocument/2006/relationships/customXml" Target="../ink/ink658.xml"/><Relationship Id="rId475" Type="http://schemas.openxmlformats.org/officeDocument/2006/relationships/image" Target="../media/image676.png"/><Relationship Id="rId335" Type="http://schemas.openxmlformats.org/officeDocument/2006/relationships/image" Target="../media/image519.png"/><Relationship Id="rId356" Type="http://schemas.openxmlformats.org/officeDocument/2006/relationships/customXml" Target="../ink/ink609.xml"/><Relationship Id="rId377" Type="http://schemas.openxmlformats.org/officeDocument/2006/relationships/image" Target="../media/image628.png"/><Relationship Id="rId398" Type="http://schemas.openxmlformats.org/officeDocument/2006/relationships/customXml" Target="../ink/ink630.xml"/><Relationship Id="rId402" Type="http://schemas.openxmlformats.org/officeDocument/2006/relationships/customXml" Target="../ink/ink632.xml"/><Relationship Id="rId423" Type="http://schemas.openxmlformats.org/officeDocument/2006/relationships/image" Target="../media/image650.png"/><Relationship Id="rId444" Type="http://schemas.openxmlformats.org/officeDocument/2006/relationships/customXml" Target="../ink/ink653.xml"/><Relationship Id="rId465" Type="http://schemas.openxmlformats.org/officeDocument/2006/relationships/image" Target="../media/image671.png"/><Relationship Id="rId325" Type="http://schemas.openxmlformats.org/officeDocument/2006/relationships/image" Target="../media/image606.png"/><Relationship Id="rId346" Type="http://schemas.openxmlformats.org/officeDocument/2006/relationships/customXml" Target="../ink/ink604.xml"/><Relationship Id="rId367" Type="http://schemas.openxmlformats.org/officeDocument/2006/relationships/image" Target="../media/image623.png"/><Relationship Id="rId388" Type="http://schemas.openxmlformats.org/officeDocument/2006/relationships/customXml" Target="../ink/ink625.xml"/><Relationship Id="rId413" Type="http://schemas.openxmlformats.org/officeDocument/2006/relationships/image" Target="../media/image645.png"/><Relationship Id="rId434" Type="http://schemas.openxmlformats.org/officeDocument/2006/relationships/customXml" Target="../ink/ink648.xml"/><Relationship Id="rId450" Type="http://schemas.openxmlformats.org/officeDocument/2006/relationships/customXml" Target="../ink/ink656.xml"/><Relationship Id="rId455" Type="http://schemas.openxmlformats.org/officeDocument/2006/relationships/image" Target="../media/image666.png"/><Relationship Id="rId471" Type="http://schemas.openxmlformats.org/officeDocument/2006/relationships/image" Target="../media/image674.png"/><Relationship Id="rId476" Type="http://schemas.openxmlformats.org/officeDocument/2006/relationships/customXml" Target="../ink/ink669.xml"/><Relationship Id="rId336" Type="http://schemas.openxmlformats.org/officeDocument/2006/relationships/customXml" Target="../ink/ink599.xml"/><Relationship Id="rId357" Type="http://schemas.openxmlformats.org/officeDocument/2006/relationships/image" Target="../media/image618.png"/><Relationship Id="rId331" Type="http://schemas.openxmlformats.org/officeDocument/2006/relationships/image" Target="../media/image608.png"/><Relationship Id="rId352" Type="http://schemas.openxmlformats.org/officeDocument/2006/relationships/customXml" Target="../ink/ink607.xml"/><Relationship Id="rId373" Type="http://schemas.openxmlformats.org/officeDocument/2006/relationships/image" Target="../media/image626.png"/><Relationship Id="rId378" Type="http://schemas.openxmlformats.org/officeDocument/2006/relationships/customXml" Target="../ink/ink620.xml"/><Relationship Id="rId394" Type="http://schemas.openxmlformats.org/officeDocument/2006/relationships/customXml" Target="../ink/ink628.xml"/><Relationship Id="rId399" Type="http://schemas.openxmlformats.org/officeDocument/2006/relationships/image" Target="../media/image638.png"/><Relationship Id="rId403" Type="http://schemas.openxmlformats.org/officeDocument/2006/relationships/image" Target="../media/image640.png"/><Relationship Id="rId408" Type="http://schemas.openxmlformats.org/officeDocument/2006/relationships/customXml" Target="../ink/ink635.xml"/><Relationship Id="rId429" Type="http://schemas.openxmlformats.org/officeDocument/2006/relationships/image" Target="../media/image653.png"/><Relationship Id="rId1" Type="http://schemas.openxmlformats.org/officeDocument/2006/relationships/slideLayout" Target="../slideLayouts/slideLayout4.xml"/><Relationship Id="rId424" Type="http://schemas.openxmlformats.org/officeDocument/2006/relationships/customXml" Target="../ink/ink643.xml"/><Relationship Id="rId440" Type="http://schemas.openxmlformats.org/officeDocument/2006/relationships/customXml" Target="../ink/ink651.xml"/><Relationship Id="rId445" Type="http://schemas.openxmlformats.org/officeDocument/2006/relationships/image" Target="../media/image661.png"/><Relationship Id="rId466" Type="http://schemas.openxmlformats.org/officeDocument/2006/relationships/customXml" Target="../ink/ink664.xml"/><Relationship Id="rId326" Type="http://schemas.openxmlformats.org/officeDocument/2006/relationships/customXml" Target="../ink/ink594.xml"/><Relationship Id="rId347" Type="http://schemas.openxmlformats.org/officeDocument/2006/relationships/image" Target="../media/image613.png"/><Relationship Id="rId461" Type="http://schemas.openxmlformats.org/officeDocument/2006/relationships/image" Target="../media/image669.png"/><Relationship Id="rId321" Type="http://schemas.openxmlformats.org/officeDocument/2006/relationships/image" Target="../media/image604.png"/><Relationship Id="rId342" Type="http://schemas.openxmlformats.org/officeDocument/2006/relationships/customXml" Target="../ink/ink602.xml"/><Relationship Id="rId363" Type="http://schemas.openxmlformats.org/officeDocument/2006/relationships/image" Target="../media/image621.png"/><Relationship Id="rId368" Type="http://schemas.openxmlformats.org/officeDocument/2006/relationships/customXml" Target="../ink/ink615.xml"/><Relationship Id="rId384" Type="http://schemas.openxmlformats.org/officeDocument/2006/relationships/customXml" Target="../ink/ink623.xml"/><Relationship Id="rId389" Type="http://schemas.openxmlformats.org/officeDocument/2006/relationships/image" Target="../media/image634.png"/><Relationship Id="rId419" Type="http://schemas.openxmlformats.org/officeDocument/2006/relationships/image" Target="../media/image648.png"/><Relationship Id="rId414" Type="http://schemas.openxmlformats.org/officeDocument/2006/relationships/customXml" Target="../ink/ink638.xml"/><Relationship Id="rId430" Type="http://schemas.openxmlformats.org/officeDocument/2006/relationships/customXml" Target="../ink/ink646.xml"/><Relationship Id="rId435" Type="http://schemas.openxmlformats.org/officeDocument/2006/relationships/image" Target="../media/image656.png"/><Relationship Id="rId456" Type="http://schemas.openxmlformats.org/officeDocument/2006/relationships/customXml" Target="../ink/ink659.xml"/><Relationship Id="rId477" Type="http://schemas.openxmlformats.org/officeDocument/2006/relationships/image" Target="../media/image677.png"/><Relationship Id="rId337" Type="http://schemas.openxmlformats.org/officeDocument/2006/relationships/image" Target="../media/image609.png"/><Relationship Id="rId451" Type="http://schemas.openxmlformats.org/officeDocument/2006/relationships/image" Target="../media/image664.png"/><Relationship Id="rId472" Type="http://schemas.openxmlformats.org/officeDocument/2006/relationships/customXml" Target="../ink/ink667.xml"/><Relationship Id="rId332" Type="http://schemas.openxmlformats.org/officeDocument/2006/relationships/customXml" Target="../ink/ink597.xml"/><Relationship Id="rId353" Type="http://schemas.openxmlformats.org/officeDocument/2006/relationships/image" Target="../media/image616.png"/><Relationship Id="rId358" Type="http://schemas.openxmlformats.org/officeDocument/2006/relationships/customXml" Target="../ink/ink610.xml"/><Relationship Id="rId374" Type="http://schemas.openxmlformats.org/officeDocument/2006/relationships/customXml" Target="../ink/ink618.xml"/><Relationship Id="rId379" Type="http://schemas.openxmlformats.org/officeDocument/2006/relationships/image" Target="../media/image629.png"/><Relationship Id="rId395" Type="http://schemas.openxmlformats.org/officeDocument/2006/relationships/image" Target="../media/image636.png"/><Relationship Id="rId409" Type="http://schemas.openxmlformats.org/officeDocument/2006/relationships/image" Target="../media/image643.png"/><Relationship Id="rId390" Type="http://schemas.openxmlformats.org/officeDocument/2006/relationships/customXml" Target="../ink/ink626.xml"/><Relationship Id="rId404" Type="http://schemas.openxmlformats.org/officeDocument/2006/relationships/customXml" Target="../ink/ink633.xml"/><Relationship Id="rId420" Type="http://schemas.openxmlformats.org/officeDocument/2006/relationships/customXml" Target="../ink/ink641.xml"/><Relationship Id="rId425" Type="http://schemas.openxmlformats.org/officeDocument/2006/relationships/image" Target="../media/image651.png"/><Relationship Id="rId446" Type="http://schemas.openxmlformats.org/officeDocument/2006/relationships/customXml" Target="../ink/ink654.xml"/><Relationship Id="rId467" Type="http://schemas.openxmlformats.org/officeDocument/2006/relationships/image" Target="../media/image672.png"/><Relationship Id="rId2" Type="http://schemas.openxmlformats.org/officeDocument/2006/relationships/image" Target="../media/image1140.png"/><Relationship Id="rId441" Type="http://schemas.openxmlformats.org/officeDocument/2006/relationships/image" Target="../media/image659.png"/><Relationship Id="rId462" Type="http://schemas.openxmlformats.org/officeDocument/2006/relationships/customXml" Target="../ink/ink662.xml"/><Relationship Id="rId322" Type="http://schemas.openxmlformats.org/officeDocument/2006/relationships/customXml" Target="../ink/ink592.xml"/><Relationship Id="rId327" Type="http://schemas.openxmlformats.org/officeDocument/2006/relationships/image" Target="../media/image138.png"/><Relationship Id="rId343" Type="http://schemas.openxmlformats.org/officeDocument/2006/relationships/image" Target="../media/image93.png"/><Relationship Id="rId348" Type="http://schemas.openxmlformats.org/officeDocument/2006/relationships/customXml" Target="../ink/ink605.xml"/><Relationship Id="rId364" Type="http://schemas.openxmlformats.org/officeDocument/2006/relationships/customXml" Target="../ink/ink613.xml"/><Relationship Id="rId369" Type="http://schemas.openxmlformats.org/officeDocument/2006/relationships/image" Target="../media/image624.png"/><Relationship Id="rId380" Type="http://schemas.openxmlformats.org/officeDocument/2006/relationships/customXml" Target="../ink/ink621.xml"/><Relationship Id="rId385" Type="http://schemas.openxmlformats.org/officeDocument/2006/relationships/image" Target="../media/image632.png"/><Relationship Id="rId415" Type="http://schemas.openxmlformats.org/officeDocument/2006/relationships/image" Target="../media/image646.png"/><Relationship Id="rId436" Type="http://schemas.openxmlformats.org/officeDocument/2006/relationships/customXml" Target="../ink/ink649.xml"/><Relationship Id="rId457" Type="http://schemas.openxmlformats.org/officeDocument/2006/relationships/image" Target="../media/image667.png"/><Relationship Id="rId410" Type="http://schemas.openxmlformats.org/officeDocument/2006/relationships/customXml" Target="../ink/ink636.xml"/><Relationship Id="rId431" Type="http://schemas.openxmlformats.org/officeDocument/2006/relationships/image" Target="../media/image654.png"/><Relationship Id="rId452" Type="http://schemas.openxmlformats.org/officeDocument/2006/relationships/customXml" Target="../ink/ink657.xml"/><Relationship Id="rId473" Type="http://schemas.openxmlformats.org/officeDocument/2006/relationships/image" Target="../media/image675.png"/><Relationship Id="rId478" Type="http://schemas.openxmlformats.org/officeDocument/2006/relationships/customXml" Target="../ink/ink670.xml"/><Relationship Id="rId333" Type="http://schemas.openxmlformats.org/officeDocument/2006/relationships/image" Target="../media/image364.png"/><Relationship Id="rId338" Type="http://schemas.openxmlformats.org/officeDocument/2006/relationships/customXml" Target="../ink/ink600.xml"/><Relationship Id="rId354" Type="http://schemas.openxmlformats.org/officeDocument/2006/relationships/customXml" Target="../ink/ink608.xml"/><Relationship Id="rId359" Type="http://schemas.openxmlformats.org/officeDocument/2006/relationships/image" Target="../media/image619.png"/><Relationship Id="rId370" Type="http://schemas.openxmlformats.org/officeDocument/2006/relationships/customXml" Target="../ink/ink616.xml"/><Relationship Id="rId375" Type="http://schemas.openxmlformats.org/officeDocument/2006/relationships/image" Target="../media/image627.png"/><Relationship Id="rId391" Type="http://schemas.openxmlformats.org/officeDocument/2006/relationships/image" Target="../media/image75.png"/><Relationship Id="rId396" Type="http://schemas.openxmlformats.org/officeDocument/2006/relationships/customXml" Target="../ink/ink629.xml"/><Relationship Id="rId405" Type="http://schemas.openxmlformats.org/officeDocument/2006/relationships/image" Target="../media/image641.png"/><Relationship Id="rId426" Type="http://schemas.openxmlformats.org/officeDocument/2006/relationships/customXml" Target="../ink/ink644.xml"/><Relationship Id="rId447" Type="http://schemas.openxmlformats.org/officeDocument/2006/relationships/image" Target="../media/image662.png"/><Relationship Id="rId3" Type="http://schemas.openxmlformats.org/officeDocument/2006/relationships/customXml" Target="../ink/ink591.xml"/><Relationship Id="rId400" Type="http://schemas.openxmlformats.org/officeDocument/2006/relationships/customXml" Target="../ink/ink631.xml"/><Relationship Id="rId421" Type="http://schemas.openxmlformats.org/officeDocument/2006/relationships/image" Target="../media/image649.png"/><Relationship Id="rId442" Type="http://schemas.openxmlformats.org/officeDocument/2006/relationships/customXml" Target="../ink/ink652.xml"/><Relationship Id="rId463" Type="http://schemas.openxmlformats.org/officeDocument/2006/relationships/image" Target="../media/image670.png"/><Relationship Id="rId468" Type="http://schemas.openxmlformats.org/officeDocument/2006/relationships/customXml" Target="../ink/ink665.xml"/><Relationship Id="rId323" Type="http://schemas.openxmlformats.org/officeDocument/2006/relationships/image" Target="../media/image605.png"/><Relationship Id="rId328" Type="http://schemas.openxmlformats.org/officeDocument/2006/relationships/customXml" Target="../ink/ink595.xml"/><Relationship Id="rId344" Type="http://schemas.openxmlformats.org/officeDocument/2006/relationships/customXml" Target="../ink/ink603.xml"/><Relationship Id="rId349" Type="http://schemas.openxmlformats.org/officeDocument/2006/relationships/image" Target="../media/image614.png"/><Relationship Id="rId360" Type="http://schemas.openxmlformats.org/officeDocument/2006/relationships/customXml" Target="../ink/ink611.xml"/><Relationship Id="rId365" Type="http://schemas.openxmlformats.org/officeDocument/2006/relationships/image" Target="../media/image622.png"/><Relationship Id="rId381" Type="http://schemas.openxmlformats.org/officeDocument/2006/relationships/image" Target="../media/image630.png"/><Relationship Id="rId386" Type="http://schemas.openxmlformats.org/officeDocument/2006/relationships/customXml" Target="../ink/ink624.xml"/><Relationship Id="rId416" Type="http://schemas.openxmlformats.org/officeDocument/2006/relationships/customXml" Target="../ink/ink639.xml"/><Relationship Id="rId411" Type="http://schemas.openxmlformats.org/officeDocument/2006/relationships/image" Target="../media/image644.png"/><Relationship Id="rId432" Type="http://schemas.openxmlformats.org/officeDocument/2006/relationships/customXml" Target="../ink/ink647.xml"/><Relationship Id="rId437" Type="http://schemas.openxmlformats.org/officeDocument/2006/relationships/image" Target="../media/image657.png"/><Relationship Id="rId453" Type="http://schemas.openxmlformats.org/officeDocument/2006/relationships/image" Target="../media/image665.png"/><Relationship Id="rId458" Type="http://schemas.openxmlformats.org/officeDocument/2006/relationships/customXml" Target="../ink/ink660.xml"/><Relationship Id="rId474" Type="http://schemas.openxmlformats.org/officeDocument/2006/relationships/customXml" Target="../ink/ink668.xml"/><Relationship Id="rId479" Type="http://schemas.openxmlformats.org/officeDocument/2006/relationships/image" Target="../media/image678.png"/><Relationship Id="rId339" Type="http://schemas.openxmlformats.org/officeDocument/2006/relationships/image" Target="../media/image610.png"/><Relationship Id="rId334" Type="http://schemas.openxmlformats.org/officeDocument/2006/relationships/customXml" Target="../ink/ink598.xml"/><Relationship Id="rId350" Type="http://schemas.openxmlformats.org/officeDocument/2006/relationships/customXml" Target="../ink/ink606.xml"/><Relationship Id="rId355" Type="http://schemas.openxmlformats.org/officeDocument/2006/relationships/image" Target="../media/image617.png"/><Relationship Id="rId371" Type="http://schemas.openxmlformats.org/officeDocument/2006/relationships/image" Target="../media/image625.png"/><Relationship Id="rId376" Type="http://schemas.openxmlformats.org/officeDocument/2006/relationships/customXml" Target="../ink/ink619.xml"/><Relationship Id="rId397" Type="http://schemas.openxmlformats.org/officeDocument/2006/relationships/image" Target="../media/image637.png"/><Relationship Id="rId406" Type="http://schemas.openxmlformats.org/officeDocument/2006/relationships/customXml" Target="../ink/ink634.xml"/><Relationship Id="rId392" Type="http://schemas.openxmlformats.org/officeDocument/2006/relationships/customXml" Target="../ink/ink627.xml"/><Relationship Id="rId401" Type="http://schemas.openxmlformats.org/officeDocument/2006/relationships/image" Target="../media/image639.png"/><Relationship Id="rId422" Type="http://schemas.openxmlformats.org/officeDocument/2006/relationships/customXml" Target="../ink/ink642.xml"/><Relationship Id="rId427" Type="http://schemas.openxmlformats.org/officeDocument/2006/relationships/image" Target="../media/image652.png"/><Relationship Id="rId443" Type="http://schemas.openxmlformats.org/officeDocument/2006/relationships/image" Target="../media/image660.png"/><Relationship Id="rId448" Type="http://schemas.openxmlformats.org/officeDocument/2006/relationships/customXml" Target="../ink/ink655.xml"/><Relationship Id="rId464" Type="http://schemas.openxmlformats.org/officeDocument/2006/relationships/customXml" Target="../ink/ink663.xml"/><Relationship Id="rId469" Type="http://schemas.openxmlformats.org/officeDocument/2006/relationships/image" Target="../media/image673.png"/><Relationship Id="rId329" Type="http://schemas.openxmlformats.org/officeDocument/2006/relationships/image" Target="../media/image607.png"/><Relationship Id="rId340" Type="http://schemas.openxmlformats.org/officeDocument/2006/relationships/customXml" Target="../ink/ink601.xml"/><Relationship Id="rId361" Type="http://schemas.openxmlformats.org/officeDocument/2006/relationships/image" Target="../media/image620.png"/><Relationship Id="rId382" Type="http://schemas.openxmlformats.org/officeDocument/2006/relationships/customXml" Target="../ink/ink622.xml"/><Relationship Id="rId417" Type="http://schemas.openxmlformats.org/officeDocument/2006/relationships/image" Target="../media/image647.png"/><Relationship Id="rId438" Type="http://schemas.openxmlformats.org/officeDocument/2006/relationships/customXml" Target="../ink/ink650.xml"/><Relationship Id="rId459" Type="http://schemas.openxmlformats.org/officeDocument/2006/relationships/image" Target="../media/image668.png"/><Relationship Id="rId470" Type="http://schemas.openxmlformats.org/officeDocument/2006/relationships/customXml" Target="../ink/ink666.xml"/><Relationship Id="rId330" Type="http://schemas.openxmlformats.org/officeDocument/2006/relationships/customXml" Target="../ink/ink596.xml"/><Relationship Id="rId351" Type="http://schemas.openxmlformats.org/officeDocument/2006/relationships/image" Target="../media/image615.png"/><Relationship Id="rId372" Type="http://schemas.openxmlformats.org/officeDocument/2006/relationships/customXml" Target="../ink/ink617.xml"/><Relationship Id="rId393" Type="http://schemas.openxmlformats.org/officeDocument/2006/relationships/image" Target="../media/image635.png"/><Relationship Id="rId407" Type="http://schemas.openxmlformats.org/officeDocument/2006/relationships/image" Target="../media/image642.png"/><Relationship Id="rId428" Type="http://schemas.openxmlformats.org/officeDocument/2006/relationships/customXml" Target="../ink/ink645.xml"/><Relationship Id="rId449" Type="http://schemas.openxmlformats.org/officeDocument/2006/relationships/image" Target="../media/image663.png"/><Relationship Id="rId460" Type="http://schemas.openxmlformats.org/officeDocument/2006/relationships/customXml" Target="../ink/ink661.xml"/><Relationship Id="rId320" Type="http://schemas.openxmlformats.org/officeDocument/2006/relationships/image" Target="../media/image3250.png"/><Relationship Id="rId341" Type="http://schemas.openxmlformats.org/officeDocument/2006/relationships/image" Target="../media/image611.png"/><Relationship Id="rId362" Type="http://schemas.openxmlformats.org/officeDocument/2006/relationships/customXml" Target="../ink/ink612.xml"/><Relationship Id="rId383" Type="http://schemas.openxmlformats.org/officeDocument/2006/relationships/image" Target="../media/image631.png"/><Relationship Id="rId418" Type="http://schemas.openxmlformats.org/officeDocument/2006/relationships/customXml" Target="../ink/ink640.xml"/><Relationship Id="rId439" Type="http://schemas.openxmlformats.org/officeDocument/2006/relationships/image" Target="../media/image6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7" Type="http://schemas.openxmlformats.org/officeDocument/2006/relationships/image" Target="../media/image681.png"/><Relationship Id="rId2" Type="http://schemas.openxmlformats.org/officeDocument/2006/relationships/image" Target="../media/image330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72.xml"/><Relationship Id="rId5" Type="http://schemas.openxmlformats.org/officeDocument/2006/relationships/image" Target="../media/image680.png"/><Relationship Id="rId4" Type="http://schemas.openxmlformats.org/officeDocument/2006/relationships/customXml" Target="../ink/ink671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9.png"/><Relationship Id="rId299" Type="http://schemas.openxmlformats.org/officeDocument/2006/relationships/customXml" Target="../ink/ink822.xml"/><Relationship Id="rId21" Type="http://schemas.openxmlformats.org/officeDocument/2006/relationships/image" Target="../media/image691.png"/><Relationship Id="rId63" Type="http://schemas.openxmlformats.org/officeDocument/2006/relationships/image" Target="../media/image712.png"/><Relationship Id="rId159" Type="http://schemas.openxmlformats.org/officeDocument/2006/relationships/customXml" Target="../ink/ink752.xml"/><Relationship Id="rId324" Type="http://schemas.openxmlformats.org/officeDocument/2006/relationships/image" Target="../media/image842.png"/><Relationship Id="rId366" Type="http://schemas.openxmlformats.org/officeDocument/2006/relationships/image" Target="../media/image863.png"/><Relationship Id="rId170" Type="http://schemas.openxmlformats.org/officeDocument/2006/relationships/image" Target="../media/image764.png"/><Relationship Id="rId226" Type="http://schemas.openxmlformats.org/officeDocument/2006/relationships/image" Target="../media/image792.png"/><Relationship Id="rId433" Type="http://schemas.openxmlformats.org/officeDocument/2006/relationships/customXml" Target="../ink/ink889.xml"/><Relationship Id="rId268" Type="http://schemas.openxmlformats.org/officeDocument/2006/relationships/image" Target="../media/image814.png"/><Relationship Id="rId475" Type="http://schemas.openxmlformats.org/officeDocument/2006/relationships/customXml" Target="../ink/ink910.xml"/><Relationship Id="rId32" Type="http://schemas.openxmlformats.org/officeDocument/2006/relationships/customXml" Target="../ink/ink687.xml"/><Relationship Id="rId74" Type="http://schemas.openxmlformats.org/officeDocument/2006/relationships/customXml" Target="../ink/ink708.xml"/><Relationship Id="rId128" Type="http://schemas.openxmlformats.org/officeDocument/2006/relationships/customXml" Target="../ink/ink735.xml"/><Relationship Id="rId335" Type="http://schemas.openxmlformats.org/officeDocument/2006/relationships/customXml" Target="../ink/ink840.xml"/><Relationship Id="rId377" Type="http://schemas.openxmlformats.org/officeDocument/2006/relationships/customXml" Target="../ink/ink861.xml"/><Relationship Id="rId5" Type="http://schemas.openxmlformats.org/officeDocument/2006/relationships/image" Target="../media/image683.png"/><Relationship Id="rId181" Type="http://schemas.openxmlformats.org/officeDocument/2006/relationships/customXml" Target="../ink/ink763.xml"/><Relationship Id="rId237" Type="http://schemas.openxmlformats.org/officeDocument/2006/relationships/customXml" Target="../ink/ink791.xml"/><Relationship Id="rId402" Type="http://schemas.openxmlformats.org/officeDocument/2006/relationships/image" Target="../media/image881.png"/><Relationship Id="rId279" Type="http://schemas.openxmlformats.org/officeDocument/2006/relationships/customXml" Target="../ink/ink812.xml"/><Relationship Id="rId444" Type="http://schemas.openxmlformats.org/officeDocument/2006/relationships/image" Target="../media/image902.png"/><Relationship Id="rId43" Type="http://schemas.openxmlformats.org/officeDocument/2006/relationships/image" Target="../media/image702.png"/><Relationship Id="rId139" Type="http://schemas.openxmlformats.org/officeDocument/2006/relationships/customXml" Target="../ink/ink742.xml"/><Relationship Id="rId290" Type="http://schemas.openxmlformats.org/officeDocument/2006/relationships/image" Target="../media/image825.png"/><Relationship Id="rId304" Type="http://schemas.openxmlformats.org/officeDocument/2006/relationships/image" Target="../media/image832.png"/><Relationship Id="rId346" Type="http://schemas.openxmlformats.org/officeDocument/2006/relationships/image" Target="../media/image853.png"/><Relationship Id="rId388" Type="http://schemas.openxmlformats.org/officeDocument/2006/relationships/image" Target="../media/image874.png"/><Relationship Id="rId85" Type="http://schemas.openxmlformats.org/officeDocument/2006/relationships/image" Target="../media/image723.png"/><Relationship Id="rId150" Type="http://schemas.openxmlformats.org/officeDocument/2006/relationships/image" Target="../media/image754.png"/><Relationship Id="rId192" Type="http://schemas.openxmlformats.org/officeDocument/2006/relationships/image" Target="../media/image775.png"/><Relationship Id="rId206" Type="http://schemas.openxmlformats.org/officeDocument/2006/relationships/image" Target="../media/image782.png"/><Relationship Id="rId413" Type="http://schemas.openxmlformats.org/officeDocument/2006/relationships/customXml" Target="../ink/ink879.xml"/><Relationship Id="rId248" Type="http://schemas.openxmlformats.org/officeDocument/2006/relationships/image" Target="../media/image804.png"/><Relationship Id="rId455" Type="http://schemas.openxmlformats.org/officeDocument/2006/relationships/customXml" Target="../ink/ink900.xml"/><Relationship Id="rId12" Type="http://schemas.openxmlformats.org/officeDocument/2006/relationships/customXml" Target="../ink/ink677.xml"/><Relationship Id="rId108" Type="http://schemas.openxmlformats.org/officeDocument/2006/relationships/customXml" Target="../ink/ink725.xml"/><Relationship Id="rId315" Type="http://schemas.openxmlformats.org/officeDocument/2006/relationships/customXml" Target="../ink/ink830.xml"/><Relationship Id="rId357" Type="http://schemas.openxmlformats.org/officeDocument/2006/relationships/customXml" Target="../ink/ink851.xml"/><Relationship Id="rId54" Type="http://schemas.openxmlformats.org/officeDocument/2006/relationships/customXml" Target="../ink/ink698.xml"/><Relationship Id="rId96" Type="http://schemas.openxmlformats.org/officeDocument/2006/relationships/customXml" Target="../ink/ink719.xml"/><Relationship Id="rId161" Type="http://schemas.openxmlformats.org/officeDocument/2006/relationships/customXml" Target="../ink/ink753.xml"/><Relationship Id="rId217" Type="http://schemas.openxmlformats.org/officeDocument/2006/relationships/customXml" Target="../ink/ink781.xml"/><Relationship Id="rId399" Type="http://schemas.openxmlformats.org/officeDocument/2006/relationships/customXml" Target="../ink/ink872.xml"/><Relationship Id="rId259" Type="http://schemas.openxmlformats.org/officeDocument/2006/relationships/customXml" Target="../ink/ink802.xml"/><Relationship Id="rId424" Type="http://schemas.openxmlformats.org/officeDocument/2006/relationships/image" Target="../media/image892.png"/><Relationship Id="rId466" Type="http://schemas.openxmlformats.org/officeDocument/2006/relationships/image" Target="../media/image913.png"/><Relationship Id="rId23" Type="http://schemas.openxmlformats.org/officeDocument/2006/relationships/image" Target="../media/image692.png"/><Relationship Id="rId119" Type="http://schemas.openxmlformats.org/officeDocument/2006/relationships/image" Target="../media/image740.png"/><Relationship Id="rId270" Type="http://schemas.openxmlformats.org/officeDocument/2006/relationships/image" Target="../media/image815.png"/><Relationship Id="rId326" Type="http://schemas.openxmlformats.org/officeDocument/2006/relationships/image" Target="../media/image843.png"/><Relationship Id="rId65" Type="http://schemas.openxmlformats.org/officeDocument/2006/relationships/image" Target="../media/image713.png"/><Relationship Id="rId130" Type="http://schemas.openxmlformats.org/officeDocument/2006/relationships/customXml" Target="../ink/ink736.xml"/><Relationship Id="rId368" Type="http://schemas.openxmlformats.org/officeDocument/2006/relationships/image" Target="../media/image864.png"/><Relationship Id="rId172" Type="http://schemas.openxmlformats.org/officeDocument/2006/relationships/image" Target="../media/image765.png"/><Relationship Id="rId228" Type="http://schemas.openxmlformats.org/officeDocument/2006/relationships/image" Target="../media/image793.png"/><Relationship Id="rId435" Type="http://schemas.openxmlformats.org/officeDocument/2006/relationships/customXml" Target="../ink/ink890.xml"/><Relationship Id="rId477" Type="http://schemas.openxmlformats.org/officeDocument/2006/relationships/customXml" Target="../ink/ink911.xml"/><Relationship Id="rId281" Type="http://schemas.openxmlformats.org/officeDocument/2006/relationships/customXml" Target="../ink/ink813.xml"/><Relationship Id="rId337" Type="http://schemas.openxmlformats.org/officeDocument/2006/relationships/customXml" Target="../ink/ink841.xml"/><Relationship Id="rId34" Type="http://schemas.openxmlformats.org/officeDocument/2006/relationships/customXml" Target="../ink/ink688.xml"/><Relationship Id="rId76" Type="http://schemas.openxmlformats.org/officeDocument/2006/relationships/customXml" Target="../ink/ink709.xml"/><Relationship Id="rId141" Type="http://schemas.openxmlformats.org/officeDocument/2006/relationships/customXml" Target="../ink/ink743.xml"/><Relationship Id="rId379" Type="http://schemas.openxmlformats.org/officeDocument/2006/relationships/customXml" Target="../ink/ink862.xml"/><Relationship Id="rId7" Type="http://schemas.openxmlformats.org/officeDocument/2006/relationships/image" Target="../media/image684.png"/><Relationship Id="rId183" Type="http://schemas.openxmlformats.org/officeDocument/2006/relationships/customXml" Target="../ink/ink764.xml"/><Relationship Id="rId239" Type="http://schemas.openxmlformats.org/officeDocument/2006/relationships/customXml" Target="../ink/ink792.xml"/><Relationship Id="rId390" Type="http://schemas.openxmlformats.org/officeDocument/2006/relationships/image" Target="../media/image875.png"/><Relationship Id="rId404" Type="http://schemas.openxmlformats.org/officeDocument/2006/relationships/image" Target="../media/image882.png"/><Relationship Id="rId446" Type="http://schemas.openxmlformats.org/officeDocument/2006/relationships/image" Target="../media/image903.png"/><Relationship Id="rId250" Type="http://schemas.openxmlformats.org/officeDocument/2006/relationships/image" Target="../media/image805.png"/><Relationship Id="rId292" Type="http://schemas.openxmlformats.org/officeDocument/2006/relationships/image" Target="../media/image826.png"/><Relationship Id="rId306" Type="http://schemas.openxmlformats.org/officeDocument/2006/relationships/image" Target="../media/image833.png"/><Relationship Id="rId45" Type="http://schemas.openxmlformats.org/officeDocument/2006/relationships/image" Target="../media/image703.png"/><Relationship Id="rId87" Type="http://schemas.openxmlformats.org/officeDocument/2006/relationships/image" Target="../media/image724.png"/><Relationship Id="rId110" Type="http://schemas.openxmlformats.org/officeDocument/2006/relationships/customXml" Target="../ink/ink726.xml"/><Relationship Id="rId348" Type="http://schemas.openxmlformats.org/officeDocument/2006/relationships/image" Target="../media/image854.png"/><Relationship Id="rId152" Type="http://schemas.openxmlformats.org/officeDocument/2006/relationships/image" Target="../media/image755.png"/><Relationship Id="rId194" Type="http://schemas.openxmlformats.org/officeDocument/2006/relationships/image" Target="../media/image776.png"/><Relationship Id="rId208" Type="http://schemas.openxmlformats.org/officeDocument/2006/relationships/image" Target="../media/image783.png"/><Relationship Id="rId415" Type="http://schemas.openxmlformats.org/officeDocument/2006/relationships/customXml" Target="../ink/ink880.xml"/><Relationship Id="rId457" Type="http://schemas.openxmlformats.org/officeDocument/2006/relationships/customXml" Target="../ink/ink901.xml"/><Relationship Id="rId261" Type="http://schemas.openxmlformats.org/officeDocument/2006/relationships/customXml" Target="../ink/ink803.xml"/><Relationship Id="rId14" Type="http://schemas.openxmlformats.org/officeDocument/2006/relationships/customXml" Target="../ink/ink678.xml"/><Relationship Id="rId56" Type="http://schemas.openxmlformats.org/officeDocument/2006/relationships/customXml" Target="../ink/ink699.xml"/><Relationship Id="rId317" Type="http://schemas.openxmlformats.org/officeDocument/2006/relationships/customXml" Target="../ink/ink831.xml"/><Relationship Id="rId359" Type="http://schemas.openxmlformats.org/officeDocument/2006/relationships/customXml" Target="../ink/ink852.xml"/><Relationship Id="rId98" Type="http://schemas.openxmlformats.org/officeDocument/2006/relationships/customXml" Target="../ink/ink720.xml"/><Relationship Id="rId121" Type="http://schemas.openxmlformats.org/officeDocument/2006/relationships/image" Target="../media/image741.png"/><Relationship Id="rId163" Type="http://schemas.openxmlformats.org/officeDocument/2006/relationships/customXml" Target="../ink/ink754.xml"/><Relationship Id="rId219" Type="http://schemas.openxmlformats.org/officeDocument/2006/relationships/customXml" Target="../ink/ink782.xml"/><Relationship Id="rId370" Type="http://schemas.openxmlformats.org/officeDocument/2006/relationships/image" Target="../media/image865.png"/><Relationship Id="rId426" Type="http://schemas.openxmlformats.org/officeDocument/2006/relationships/image" Target="../media/image893.png"/><Relationship Id="rId230" Type="http://schemas.openxmlformats.org/officeDocument/2006/relationships/image" Target="../media/image794.png"/><Relationship Id="rId468" Type="http://schemas.openxmlformats.org/officeDocument/2006/relationships/image" Target="../media/image914.png"/><Relationship Id="rId25" Type="http://schemas.openxmlformats.org/officeDocument/2006/relationships/image" Target="../media/image693.png"/><Relationship Id="rId67" Type="http://schemas.openxmlformats.org/officeDocument/2006/relationships/image" Target="../media/image714.png"/><Relationship Id="rId272" Type="http://schemas.openxmlformats.org/officeDocument/2006/relationships/image" Target="../media/image816.png"/><Relationship Id="rId328" Type="http://schemas.openxmlformats.org/officeDocument/2006/relationships/image" Target="../media/image844.png"/><Relationship Id="rId132" Type="http://schemas.openxmlformats.org/officeDocument/2006/relationships/customXml" Target="../ink/ink737.xml"/><Relationship Id="rId174" Type="http://schemas.openxmlformats.org/officeDocument/2006/relationships/image" Target="../media/image766.png"/><Relationship Id="rId381" Type="http://schemas.openxmlformats.org/officeDocument/2006/relationships/customXml" Target="../ink/ink863.xml"/><Relationship Id="rId241" Type="http://schemas.openxmlformats.org/officeDocument/2006/relationships/customXml" Target="../ink/ink793.xml"/><Relationship Id="rId437" Type="http://schemas.openxmlformats.org/officeDocument/2006/relationships/customXml" Target="../ink/ink891.xml"/><Relationship Id="rId479" Type="http://schemas.openxmlformats.org/officeDocument/2006/relationships/customXml" Target="../ink/ink912.xml"/><Relationship Id="rId36" Type="http://schemas.openxmlformats.org/officeDocument/2006/relationships/customXml" Target="../ink/ink689.xml"/><Relationship Id="rId283" Type="http://schemas.openxmlformats.org/officeDocument/2006/relationships/customXml" Target="../ink/ink814.xml"/><Relationship Id="rId339" Type="http://schemas.openxmlformats.org/officeDocument/2006/relationships/customXml" Target="../ink/ink842.xml"/><Relationship Id="rId78" Type="http://schemas.openxmlformats.org/officeDocument/2006/relationships/customXml" Target="../ink/ink710.xml"/><Relationship Id="rId101" Type="http://schemas.openxmlformats.org/officeDocument/2006/relationships/image" Target="../media/image731.png"/><Relationship Id="rId143" Type="http://schemas.openxmlformats.org/officeDocument/2006/relationships/customXml" Target="../ink/ink744.xml"/><Relationship Id="rId185" Type="http://schemas.openxmlformats.org/officeDocument/2006/relationships/customXml" Target="../ink/ink765.xml"/><Relationship Id="rId350" Type="http://schemas.openxmlformats.org/officeDocument/2006/relationships/image" Target="../media/image855.png"/><Relationship Id="rId406" Type="http://schemas.openxmlformats.org/officeDocument/2006/relationships/image" Target="../media/image883.png"/><Relationship Id="rId9" Type="http://schemas.openxmlformats.org/officeDocument/2006/relationships/image" Target="../media/image685.png"/><Relationship Id="rId210" Type="http://schemas.openxmlformats.org/officeDocument/2006/relationships/image" Target="../media/image784.png"/><Relationship Id="rId392" Type="http://schemas.openxmlformats.org/officeDocument/2006/relationships/image" Target="../media/image876.png"/><Relationship Id="rId448" Type="http://schemas.openxmlformats.org/officeDocument/2006/relationships/image" Target="../media/image904.png"/><Relationship Id="rId252" Type="http://schemas.openxmlformats.org/officeDocument/2006/relationships/image" Target="../media/image806.png"/><Relationship Id="rId294" Type="http://schemas.openxmlformats.org/officeDocument/2006/relationships/image" Target="../media/image827.png"/><Relationship Id="rId308" Type="http://schemas.openxmlformats.org/officeDocument/2006/relationships/image" Target="../media/image834.png"/><Relationship Id="rId47" Type="http://schemas.openxmlformats.org/officeDocument/2006/relationships/image" Target="../media/image704.png"/><Relationship Id="rId89" Type="http://schemas.openxmlformats.org/officeDocument/2006/relationships/image" Target="../media/image725.png"/><Relationship Id="rId112" Type="http://schemas.openxmlformats.org/officeDocument/2006/relationships/customXml" Target="../ink/ink727.xml"/><Relationship Id="rId154" Type="http://schemas.openxmlformats.org/officeDocument/2006/relationships/image" Target="../media/image756.png"/><Relationship Id="rId361" Type="http://schemas.openxmlformats.org/officeDocument/2006/relationships/customXml" Target="../ink/ink853.xml"/><Relationship Id="rId196" Type="http://schemas.openxmlformats.org/officeDocument/2006/relationships/image" Target="../media/image777.png"/><Relationship Id="rId417" Type="http://schemas.openxmlformats.org/officeDocument/2006/relationships/customXml" Target="../ink/ink881.xml"/><Relationship Id="rId459" Type="http://schemas.openxmlformats.org/officeDocument/2006/relationships/customXml" Target="../ink/ink902.xml"/><Relationship Id="rId16" Type="http://schemas.openxmlformats.org/officeDocument/2006/relationships/customXml" Target="../ink/ink679.xml"/><Relationship Id="rId221" Type="http://schemas.openxmlformats.org/officeDocument/2006/relationships/customXml" Target="../ink/ink783.xml"/><Relationship Id="rId263" Type="http://schemas.openxmlformats.org/officeDocument/2006/relationships/customXml" Target="../ink/ink804.xml"/><Relationship Id="rId319" Type="http://schemas.openxmlformats.org/officeDocument/2006/relationships/customXml" Target="../ink/ink832.xml"/><Relationship Id="rId470" Type="http://schemas.openxmlformats.org/officeDocument/2006/relationships/image" Target="../media/image915.png"/><Relationship Id="rId58" Type="http://schemas.openxmlformats.org/officeDocument/2006/relationships/customXml" Target="../ink/ink700.xml"/><Relationship Id="rId123" Type="http://schemas.openxmlformats.org/officeDocument/2006/relationships/image" Target="../media/image742.png"/><Relationship Id="rId330" Type="http://schemas.openxmlformats.org/officeDocument/2006/relationships/image" Target="../media/image845.png"/><Relationship Id="rId165" Type="http://schemas.openxmlformats.org/officeDocument/2006/relationships/customXml" Target="../ink/ink755.xml"/><Relationship Id="rId372" Type="http://schemas.openxmlformats.org/officeDocument/2006/relationships/image" Target="../media/image866.png"/><Relationship Id="rId428" Type="http://schemas.openxmlformats.org/officeDocument/2006/relationships/image" Target="../media/image894.png"/><Relationship Id="rId232" Type="http://schemas.openxmlformats.org/officeDocument/2006/relationships/image" Target="../media/image795.png"/><Relationship Id="rId274" Type="http://schemas.openxmlformats.org/officeDocument/2006/relationships/image" Target="../media/image817.png"/><Relationship Id="rId481" Type="http://schemas.openxmlformats.org/officeDocument/2006/relationships/customXml" Target="../ink/ink913.xml"/><Relationship Id="rId27" Type="http://schemas.openxmlformats.org/officeDocument/2006/relationships/image" Target="../media/image694.png"/><Relationship Id="rId69" Type="http://schemas.openxmlformats.org/officeDocument/2006/relationships/image" Target="../media/image715.png"/><Relationship Id="rId134" Type="http://schemas.openxmlformats.org/officeDocument/2006/relationships/customXml" Target="../ink/ink738.xml"/><Relationship Id="rId80" Type="http://schemas.openxmlformats.org/officeDocument/2006/relationships/customXml" Target="../ink/ink711.xml"/><Relationship Id="rId176" Type="http://schemas.openxmlformats.org/officeDocument/2006/relationships/image" Target="../media/image767.png"/><Relationship Id="rId341" Type="http://schemas.openxmlformats.org/officeDocument/2006/relationships/customXml" Target="../ink/ink843.xml"/><Relationship Id="rId383" Type="http://schemas.openxmlformats.org/officeDocument/2006/relationships/customXml" Target="../ink/ink864.xml"/><Relationship Id="rId439" Type="http://schemas.openxmlformats.org/officeDocument/2006/relationships/customXml" Target="../ink/ink892.xml"/><Relationship Id="rId201" Type="http://schemas.openxmlformats.org/officeDocument/2006/relationships/customXml" Target="../ink/ink773.xml"/><Relationship Id="rId243" Type="http://schemas.openxmlformats.org/officeDocument/2006/relationships/customXml" Target="../ink/ink794.xml"/><Relationship Id="rId285" Type="http://schemas.openxmlformats.org/officeDocument/2006/relationships/customXml" Target="../ink/ink815.xml"/><Relationship Id="rId450" Type="http://schemas.openxmlformats.org/officeDocument/2006/relationships/image" Target="../media/image905.png"/><Relationship Id="rId38" Type="http://schemas.openxmlformats.org/officeDocument/2006/relationships/customXml" Target="../ink/ink690.xml"/><Relationship Id="rId103" Type="http://schemas.openxmlformats.org/officeDocument/2006/relationships/image" Target="../media/image732.png"/><Relationship Id="rId310" Type="http://schemas.openxmlformats.org/officeDocument/2006/relationships/image" Target="../media/image835.png"/><Relationship Id="rId91" Type="http://schemas.openxmlformats.org/officeDocument/2006/relationships/image" Target="../media/image726.png"/><Relationship Id="rId145" Type="http://schemas.openxmlformats.org/officeDocument/2006/relationships/customXml" Target="../ink/ink745.xml"/><Relationship Id="rId187" Type="http://schemas.openxmlformats.org/officeDocument/2006/relationships/customXml" Target="../ink/ink766.xml"/><Relationship Id="rId352" Type="http://schemas.openxmlformats.org/officeDocument/2006/relationships/image" Target="../media/image856.png"/><Relationship Id="rId394" Type="http://schemas.openxmlformats.org/officeDocument/2006/relationships/image" Target="../media/image877.png"/><Relationship Id="rId408" Type="http://schemas.openxmlformats.org/officeDocument/2006/relationships/image" Target="../media/image884.png"/><Relationship Id="rId212" Type="http://schemas.openxmlformats.org/officeDocument/2006/relationships/image" Target="../media/image785.png"/><Relationship Id="rId254" Type="http://schemas.openxmlformats.org/officeDocument/2006/relationships/image" Target="../media/image807.png"/><Relationship Id="rId49" Type="http://schemas.openxmlformats.org/officeDocument/2006/relationships/image" Target="../media/image705.png"/><Relationship Id="rId114" Type="http://schemas.openxmlformats.org/officeDocument/2006/relationships/customXml" Target="../ink/ink728.xml"/><Relationship Id="rId296" Type="http://schemas.openxmlformats.org/officeDocument/2006/relationships/image" Target="../media/image828.png"/><Relationship Id="rId461" Type="http://schemas.openxmlformats.org/officeDocument/2006/relationships/customXml" Target="../ink/ink903.xml"/><Relationship Id="rId60" Type="http://schemas.openxmlformats.org/officeDocument/2006/relationships/customXml" Target="../ink/ink701.xml"/><Relationship Id="rId156" Type="http://schemas.openxmlformats.org/officeDocument/2006/relationships/image" Target="../media/image757.png"/><Relationship Id="rId198" Type="http://schemas.openxmlformats.org/officeDocument/2006/relationships/image" Target="../media/image778.png"/><Relationship Id="rId321" Type="http://schemas.openxmlformats.org/officeDocument/2006/relationships/customXml" Target="../ink/ink833.xml"/><Relationship Id="rId363" Type="http://schemas.openxmlformats.org/officeDocument/2006/relationships/customXml" Target="../ink/ink854.xml"/><Relationship Id="rId419" Type="http://schemas.openxmlformats.org/officeDocument/2006/relationships/customXml" Target="../ink/ink882.xml"/><Relationship Id="rId223" Type="http://schemas.openxmlformats.org/officeDocument/2006/relationships/customXml" Target="../ink/ink784.xml"/><Relationship Id="rId430" Type="http://schemas.openxmlformats.org/officeDocument/2006/relationships/image" Target="../media/image895.png"/><Relationship Id="rId18" Type="http://schemas.openxmlformats.org/officeDocument/2006/relationships/customXml" Target="../ink/ink680.xml"/><Relationship Id="rId265" Type="http://schemas.openxmlformats.org/officeDocument/2006/relationships/customXml" Target="../ink/ink805.xml"/><Relationship Id="rId472" Type="http://schemas.openxmlformats.org/officeDocument/2006/relationships/image" Target="../media/image916.png"/><Relationship Id="rId125" Type="http://schemas.openxmlformats.org/officeDocument/2006/relationships/image" Target="../media/image743.png"/><Relationship Id="rId167" Type="http://schemas.openxmlformats.org/officeDocument/2006/relationships/customXml" Target="../ink/ink756.xml"/><Relationship Id="rId332" Type="http://schemas.openxmlformats.org/officeDocument/2006/relationships/image" Target="../media/image846.png"/><Relationship Id="rId374" Type="http://schemas.openxmlformats.org/officeDocument/2006/relationships/image" Target="../media/image867.png"/><Relationship Id="rId71" Type="http://schemas.openxmlformats.org/officeDocument/2006/relationships/image" Target="../media/image716.png"/><Relationship Id="rId234" Type="http://schemas.openxmlformats.org/officeDocument/2006/relationships/image" Target="../media/image796.png"/><Relationship Id="rId2" Type="http://schemas.openxmlformats.org/officeDocument/2006/relationships/image" Target="../media/image1160.png"/><Relationship Id="rId29" Type="http://schemas.openxmlformats.org/officeDocument/2006/relationships/image" Target="../media/image695.png"/><Relationship Id="rId276" Type="http://schemas.openxmlformats.org/officeDocument/2006/relationships/image" Target="../media/image818.png"/><Relationship Id="rId441" Type="http://schemas.openxmlformats.org/officeDocument/2006/relationships/customXml" Target="../ink/ink893.xml"/><Relationship Id="rId483" Type="http://schemas.openxmlformats.org/officeDocument/2006/relationships/customXml" Target="../ink/ink914.xml"/><Relationship Id="rId40" Type="http://schemas.openxmlformats.org/officeDocument/2006/relationships/customXml" Target="../ink/ink691.xml"/><Relationship Id="rId136" Type="http://schemas.openxmlformats.org/officeDocument/2006/relationships/customXml" Target="../ink/ink739.xml"/><Relationship Id="rId178" Type="http://schemas.openxmlformats.org/officeDocument/2006/relationships/image" Target="../media/image768.png"/><Relationship Id="rId301" Type="http://schemas.openxmlformats.org/officeDocument/2006/relationships/customXml" Target="../ink/ink823.xml"/><Relationship Id="rId343" Type="http://schemas.openxmlformats.org/officeDocument/2006/relationships/customXml" Target="../ink/ink844.xml"/><Relationship Id="rId82" Type="http://schemas.openxmlformats.org/officeDocument/2006/relationships/customXml" Target="../ink/ink712.xml"/><Relationship Id="rId203" Type="http://schemas.openxmlformats.org/officeDocument/2006/relationships/customXml" Target="../ink/ink774.xml"/><Relationship Id="rId385" Type="http://schemas.openxmlformats.org/officeDocument/2006/relationships/customXml" Target="../ink/ink865.xml"/><Relationship Id="rId245" Type="http://schemas.openxmlformats.org/officeDocument/2006/relationships/customXml" Target="../ink/ink795.xml"/><Relationship Id="rId287" Type="http://schemas.openxmlformats.org/officeDocument/2006/relationships/customXml" Target="../ink/ink816.xml"/><Relationship Id="rId410" Type="http://schemas.openxmlformats.org/officeDocument/2006/relationships/image" Target="../media/image885.png"/><Relationship Id="rId452" Type="http://schemas.openxmlformats.org/officeDocument/2006/relationships/image" Target="../media/image906.png"/><Relationship Id="rId105" Type="http://schemas.openxmlformats.org/officeDocument/2006/relationships/image" Target="../media/image733.png"/><Relationship Id="rId147" Type="http://schemas.openxmlformats.org/officeDocument/2006/relationships/customXml" Target="../ink/ink746.xml"/><Relationship Id="rId312" Type="http://schemas.openxmlformats.org/officeDocument/2006/relationships/image" Target="../media/image836.png"/><Relationship Id="rId354" Type="http://schemas.openxmlformats.org/officeDocument/2006/relationships/image" Target="../media/image857.png"/><Relationship Id="rId51" Type="http://schemas.openxmlformats.org/officeDocument/2006/relationships/image" Target="../media/image706.png"/><Relationship Id="rId93" Type="http://schemas.openxmlformats.org/officeDocument/2006/relationships/image" Target="../media/image727.png"/><Relationship Id="rId189" Type="http://schemas.openxmlformats.org/officeDocument/2006/relationships/customXml" Target="../ink/ink767.xml"/><Relationship Id="rId396" Type="http://schemas.openxmlformats.org/officeDocument/2006/relationships/image" Target="../media/image878.png"/><Relationship Id="rId3" Type="http://schemas.openxmlformats.org/officeDocument/2006/relationships/image" Target="../media/image682.png"/><Relationship Id="rId214" Type="http://schemas.openxmlformats.org/officeDocument/2006/relationships/image" Target="../media/image786.png"/><Relationship Id="rId235" Type="http://schemas.openxmlformats.org/officeDocument/2006/relationships/customXml" Target="../ink/ink790.xml"/><Relationship Id="rId256" Type="http://schemas.openxmlformats.org/officeDocument/2006/relationships/image" Target="../media/image808.png"/><Relationship Id="rId277" Type="http://schemas.openxmlformats.org/officeDocument/2006/relationships/customXml" Target="../ink/ink811.xml"/><Relationship Id="rId298" Type="http://schemas.openxmlformats.org/officeDocument/2006/relationships/image" Target="../media/image829.png"/><Relationship Id="rId400" Type="http://schemas.openxmlformats.org/officeDocument/2006/relationships/image" Target="../media/image880.png"/><Relationship Id="rId421" Type="http://schemas.openxmlformats.org/officeDocument/2006/relationships/customXml" Target="../ink/ink883.xml"/><Relationship Id="rId442" Type="http://schemas.openxmlformats.org/officeDocument/2006/relationships/image" Target="../media/image901.png"/><Relationship Id="rId463" Type="http://schemas.openxmlformats.org/officeDocument/2006/relationships/customXml" Target="../ink/ink904.xml"/><Relationship Id="rId484" Type="http://schemas.openxmlformats.org/officeDocument/2006/relationships/image" Target="../media/image922.png"/><Relationship Id="rId116" Type="http://schemas.openxmlformats.org/officeDocument/2006/relationships/customXml" Target="../ink/ink729.xml"/><Relationship Id="rId137" Type="http://schemas.openxmlformats.org/officeDocument/2006/relationships/customXml" Target="../ink/ink740.xml"/><Relationship Id="rId158" Type="http://schemas.openxmlformats.org/officeDocument/2006/relationships/image" Target="../media/image758.png"/><Relationship Id="rId302" Type="http://schemas.openxmlformats.org/officeDocument/2006/relationships/image" Target="../media/image831.png"/><Relationship Id="rId323" Type="http://schemas.openxmlformats.org/officeDocument/2006/relationships/customXml" Target="../ink/ink834.xml"/><Relationship Id="rId344" Type="http://schemas.openxmlformats.org/officeDocument/2006/relationships/image" Target="../media/image852.png"/><Relationship Id="rId20" Type="http://schemas.openxmlformats.org/officeDocument/2006/relationships/customXml" Target="../ink/ink681.xml"/><Relationship Id="rId41" Type="http://schemas.openxmlformats.org/officeDocument/2006/relationships/image" Target="../media/image701.png"/><Relationship Id="rId62" Type="http://schemas.openxmlformats.org/officeDocument/2006/relationships/customXml" Target="../ink/ink702.xml"/><Relationship Id="rId83" Type="http://schemas.openxmlformats.org/officeDocument/2006/relationships/image" Target="../media/image722.png"/><Relationship Id="rId179" Type="http://schemas.openxmlformats.org/officeDocument/2006/relationships/customXml" Target="../ink/ink762.xml"/><Relationship Id="rId365" Type="http://schemas.openxmlformats.org/officeDocument/2006/relationships/customXml" Target="../ink/ink855.xml"/><Relationship Id="rId386" Type="http://schemas.openxmlformats.org/officeDocument/2006/relationships/image" Target="../media/image873.png"/><Relationship Id="rId190" Type="http://schemas.openxmlformats.org/officeDocument/2006/relationships/image" Target="../media/image774.png"/><Relationship Id="rId204" Type="http://schemas.openxmlformats.org/officeDocument/2006/relationships/image" Target="../media/image781.png"/><Relationship Id="rId225" Type="http://schemas.openxmlformats.org/officeDocument/2006/relationships/customXml" Target="../ink/ink785.xml"/><Relationship Id="rId246" Type="http://schemas.openxmlformats.org/officeDocument/2006/relationships/image" Target="../media/image803.png"/><Relationship Id="rId267" Type="http://schemas.openxmlformats.org/officeDocument/2006/relationships/customXml" Target="../ink/ink806.xml"/><Relationship Id="rId288" Type="http://schemas.openxmlformats.org/officeDocument/2006/relationships/image" Target="../media/image824.png"/><Relationship Id="rId411" Type="http://schemas.openxmlformats.org/officeDocument/2006/relationships/customXml" Target="../ink/ink878.xml"/><Relationship Id="rId432" Type="http://schemas.openxmlformats.org/officeDocument/2006/relationships/image" Target="../media/image896.png"/><Relationship Id="rId453" Type="http://schemas.openxmlformats.org/officeDocument/2006/relationships/customXml" Target="../ink/ink899.xml"/><Relationship Id="rId474" Type="http://schemas.openxmlformats.org/officeDocument/2006/relationships/image" Target="../media/image917.png"/><Relationship Id="rId106" Type="http://schemas.openxmlformats.org/officeDocument/2006/relationships/customXml" Target="../ink/ink724.xml"/><Relationship Id="rId127" Type="http://schemas.openxmlformats.org/officeDocument/2006/relationships/image" Target="../media/image744.png"/><Relationship Id="rId313" Type="http://schemas.openxmlformats.org/officeDocument/2006/relationships/customXml" Target="../ink/ink829.xml"/><Relationship Id="rId10" Type="http://schemas.openxmlformats.org/officeDocument/2006/relationships/customXml" Target="../ink/ink676.xml"/><Relationship Id="rId31" Type="http://schemas.openxmlformats.org/officeDocument/2006/relationships/image" Target="../media/image696.png"/><Relationship Id="rId52" Type="http://schemas.openxmlformats.org/officeDocument/2006/relationships/customXml" Target="../ink/ink697.xml"/><Relationship Id="rId73" Type="http://schemas.openxmlformats.org/officeDocument/2006/relationships/image" Target="../media/image717.png"/><Relationship Id="rId94" Type="http://schemas.openxmlformats.org/officeDocument/2006/relationships/customXml" Target="../ink/ink718.xml"/><Relationship Id="rId148" Type="http://schemas.openxmlformats.org/officeDocument/2006/relationships/image" Target="../media/image753.png"/><Relationship Id="rId169" Type="http://schemas.openxmlformats.org/officeDocument/2006/relationships/customXml" Target="../ink/ink757.xml"/><Relationship Id="rId334" Type="http://schemas.openxmlformats.org/officeDocument/2006/relationships/image" Target="../media/image847.png"/><Relationship Id="rId355" Type="http://schemas.openxmlformats.org/officeDocument/2006/relationships/customXml" Target="../ink/ink850.xml"/><Relationship Id="rId376" Type="http://schemas.openxmlformats.org/officeDocument/2006/relationships/image" Target="../media/image868.png"/><Relationship Id="rId397" Type="http://schemas.openxmlformats.org/officeDocument/2006/relationships/customXml" Target="../ink/ink871.xml"/><Relationship Id="rId4" Type="http://schemas.openxmlformats.org/officeDocument/2006/relationships/customXml" Target="../ink/ink673.xml"/><Relationship Id="rId180" Type="http://schemas.openxmlformats.org/officeDocument/2006/relationships/image" Target="../media/image769.png"/><Relationship Id="rId215" Type="http://schemas.openxmlformats.org/officeDocument/2006/relationships/customXml" Target="../ink/ink780.xml"/><Relationship Id="rId236" Type="http://schemas.openxmlformats.org/officeDocument/2006/relationships/image" Target="../media/image797.png"/><Relationship Id="rId257" Type="http://schemas.openxmlformats.org/officeDocument/2006/relationships/customXml" Target="../ink/ink801.xml"/><Relationship Id="rId278" Type="http://schemas.openxmlformats.org/officeDocument/2006/relationships/image" Target="../media/image819.png"/><Relationship Id="rId401" Type="http://schemas.openxmlformats.org/officeDocument/2006/relationships/customXml" Target="../ink/ink873.xml"/><Relationship Id="rId422" Type="http://schemas.openxmlformats.org/officeDocument/2006/relationships/image" Target="../media/image891.png"/><Relationship Id="rId443" Type="http://schemas.openxmlformats.org/officeDocument/2006/relationships/customXml" Target="../ink/ink894.xml"/><Relationship Id="rId464" Type="http://schemas.openxmlformats.org/officeDocument/2006/relationships/image" Target="../media/image912.png"/><Relationship Id="rId303" Type="http://schemas.openxmlformats.org/officeDocument/2006/relationships/customXml" Target="../ink/ink824.xml"/><Relationship Id="rId42" Type="http://schemas.openxmlformats.org/officeDocument/2006/relationships/customXml" Target="../ink/ink692.xml"/><Relationship Id="rId84" Type="http://schemas.openxmlformats.org/officeDocument/2006/relationships/customXml" Target="../ink/ink713.xml"/><Relationship Id="rId138" Type="http://schemas.openxmlformats.org/officeDocument/2006/relationships/customXml" Target="../ink/ink741.xml"/><Relationship Id="rId345" Type="http://schemas.openxmlformats.org/officeDocument/2006/relationships/customXml" Target="../ink/ink845.xml"/><Relationship Id="rId387" Type="http://schemas.openxmlformats.org/officeDocument/2006/relationships/customXml" Target="../ink/ink866.xml"/><Relationship Id="rId191" Type="http://schemas.openxmlformats.org/officeDocument/2006/relationships/customXml" Target="../ink/ink768.xml"/><Relationship Id="rId205" Type="http://schemas.openxmlformats.org/officeDocument/2006/relationships/customXml" Target="../ink/ink775.xml"/><Relationship Id="rId247" Type="http://schemas.openxmlformats.org/officeDocument/2006/relationships/customXml" Target="../ink/ink796.xml"/><Relationship Id="rId412" Type="http://schemas.openxmlformats.org/officeDocument/2006/relationships/image" Target="../media/image886.png"/><Relationship Id="rId107" Type="http://schemas.openxmlformats.org/officeDocument/2006/relationships/image" Target="../media/image734.png"/><Relationship Id="rId289" Type="http://schemas.openxmlformats.org/officeDocument/2006/relationships/customXml" Target="../ink/ink817.xml"/><Relationship Id="rId454" Type="http://schemas.openxmlformats.org/officeDocument/2006/relationships/image" Target="../media/image907.png"/><Relationship Id="rId11" Type="http://schemas.openxmlformats.org/officeDocument/2006/relationships/image" Target="../media/image686.png"/><Relationship Id="rId53" Type="http://schemas.openxmlformats.org/officeDocument/2006/relationships/image" Target="../media/image707.png"/><Relationship Id="rId149" Type="http://schemas.openxmlformats.org/officeDocument/2006/relationships/customXml" Target="../ink/ink747.xml"/><Relationship Id="rId314" Type="http://schemas.openxmlformats.org/officeDocument/2006/relationships/image" Target="../media/image837.png"/><Relationship Id="rId356" Type="http://schemas.openxmlformats.org/officeDocument/2006/relationships/image" Target="../media/image858.png"/><Relationship Id="rId398" Type="http://schemas.openxmlformats.org/officeDocument/2006/relationships/image" Target="../media/image879.png"/><Relationship Id="rId95" Type="http://schemas.openxmlformats.org/officeDocument/2006/relationships/image" Target="../media/image728.png"/><Relationship Id="rId160" Type="http://schemas.openxmlformats.org/officeDocument/2006/relationships/image" Target="../media/image759.png"/><Relationship Id="rId216" Type="http://schemas.openxmlformats.org/officeDocument/2006/relationships/image" Target="../media/image787.png"/><Relationship Id="rId423" Type="http://schemas.openxmlformats.org/officeDocument/2006/relationships/customXml" Target="../ink/ink884.xml"/><Relationship Id="rId258" Type="http://schemas.openxmlformats.org/officeDocument/2006/relationships/image" Target="../media/image809.png"/><Relationship Id="rId465" Type="http://schemas.openxmlformats.org/officeDocument/2006/relationships/customXml" Target="../ink/ink905.xml"/><Relationship Id="rId22" Type="http://schemas.openxmlformats.org/officeDocument/2006/relationships/customXml" Target="../ink/ink682.xml"/><Relationship Id="rId64" Type="http://schemas.openxmlformats.org/officeDocument/2006/relationships/customXml" Target="../ink/ink703.xml"/><Relationship Id="rId118" Type="http://schemas.openxmlformats.org/officeDocument/2006/relationships/customXml" Target="../ink/ink730.xml"/><Relationship Id="rId325" Type="http://schemas.openxmlformats.org/officeDocument/2006/relationships/customXml" Target="../ink/ink835.xml"/><Relationship Id="rId367" Type="http://schemas.openxmlformats.org/officeDocument/2006/relationships/customXml" Target="../ink/ink856.xml"/><Relationship Id="rId171" Type="http://schemas.openxmlformats.org/officeDocument/2006/relationships/customXml" Target="../ink/ink758.xml"/><Relationship Id="rId227" Type="http://schemas.openxmlformats.org/officeDocument/2006/relationships/customXml" Target="../ink/ink786.xml"/><Relationship Id="rId269" Type="http://schemas.openxmlformats.org/officeDocument/2006/relationships/customXml" Target="../ink/ink807.xml"/><Relationship Id="rId434" Type="http://schemas.openxmlformats.org/officeDocument/2006/relationships/image" Target="../media/image897.png"/><Relationship Id="rId476" Type="http://schemas.openxmlformats.org/officeDocument/2006/relationships/image" Target="../media/image918.png"/><Relationship Id="rId33" Type="http://schemas.openxmlformats.org/officeDocument/2006/relationships/image" Target="../media/image697.png"/><Relationship Id="rId129" Type="http://schemas.openxmlformats.org/officeDocument/2006/relationships/image" Target="../media/image745.png"/><Relationship Id="rId280" Type="http://schemas.openxmlformats.org/officeDocument/2006/relationships/image" Target="../media/image820.png"/><Relationship Id="rId336" Type="http://schemas.openxmlformats.org/officeDocument/2006/relationships/image" Target="../media/image848.png"/><Relationship Id="rId75" Type="http://schemas.openxmlformats.org/officeDocument/2006/relationships/image" Target="../media/image718.png"/><Relationship Id="rId140" Type="http://schemas.openxmlformats.org/officeDocument/2006/relationships/image" Target="../media/image749.png"/><Relationship Id="rId182" Type="http://schemas.openxmlformats.org/officeDocument/2006/relationships/image" Target="../media/image770.png"/><Relationship Id="rId378" Type="http://schemas.openxmlformats.org/officeDocument/2006/relationships/image" Target="../media/image869.png"/><Relationship Id="rId403" Type="http://schemas.openxmlformats.org/officeDocument/2006/relationships/customXml" Target="../ink/ink874.xml"/><Relationship Id="rId6" Type="http://schemas.openxmlformats.org/officeDocument/2006/relationships/customXml" Target="../ink/ink674.xml"/><Relationship Id="rId238" Type="http://schemas.openxmlformats.org/officeDocument/2006/relationships/image" Target="../media/image798.png"/><Relationship Id="rId445" Type="http://schemas.openxmlformats.org/officeDocument/2006/relationships/customXml" Target="../ink/ink895.xml"/><Relationship Id="rId291" Type="http://schemas.openxmlformats.org/officeDocument/2006/relationships/customXml" Target="../ink/ink818.xml"/><Relationship Id="rId305" Type="http://schemas.openxmlformats.org/officeDocument/2006/relationships/customXml" Target="../ink/ink825.xml"/><Relationship Id="rId347" Type="http://schemas.openxmlformats.org/officeDocument/2006/relationships/customXml" Target="../ink/ink846.xml"/><Relationship Id="rId44" Type="http://schemas.openxmlformats.org/officeDocument/2006/relationships/customXml" Target="../ink/ink693.xml"/><Relationship Id="rId86" Type="http://schemas.openxmlformats.org/officeDocument/2006/relationships/customXml" Target="../ink/ink714.xml"/><Relationship Id="rId151" Type="http://schemas.openxmlformats.org/officeDocument/2006/relationships/customXml" Target="../ink/ink748.xml"/><Relationship Id="rId389" Type="http://schemas.openxmlformats.org/officeDocument/2006/relationships/customXml" Target="../ink/ink867.xml"/><Relationship Id="rId193" Type="http://schemas.openxmlformats.org/officeDocument/2006/relationships/customXml" Target="../ink/ink769.xml"/><Relationship Id="rId207" Type="http://schemas.openxmlformats.org/officeDocument/2006/relationships/customXml" Target="../ink/ink776.xml"/><Relationship Id="rId249" Type="http://schemas.openxmlformats.org/officeDocument/2006/relationships/customXml" Target="../ink/ink797.xml"/><Relationship Id="rId414" Type="http://schemas.openxmlformats.org/officeDocument/2006/relationships/image" Target="../media/image887.png"/><Relationship Id="rId456" Type="http://schemas.openxmlformats.org/officeDocument/2006/relationships/image" Target="../media/image908.png"/><Relationship Id="rId13" Type="http://schemas.openxmlformats.org/officeDocument/2006/relationships/image" Target="../media/image687.png"/><Relationship Id="rId109" Type="http://schemas.openxmlformats.org/officeDocument/2006/relationships/image" Target="../media/image735.png"/><Relationship Id="rId260" Type="http://schemas.openxmlformats.org/officeDocument/2006/relationships/image" Target="../media/image810.png"/><Relationship Id="rId316" Type="http://schemas.openxmlformats.org/officeDocument/2006/relationships/image" Target="../media/image838.png"/><Relationship Id="rId55" Type="http://schemas.openxmlformats.org/officeDocument/2006/relationships/image" Target="../media/image708.png"/><Relationship Id="rId97" Type="http://schemas.openxmlformats.org/officeDocument/2006/relationships/image" Target="../media/image729.png"/><Relationship Id="rId120" Type="http://schemas.openxmlformats.org/officeDocument/2006/relationships/customXml" Target="../ink/ink731.xml"/><Relationship Id="rId358" Type="http://schemas.openxmlformats.org/officeDocument/2006/relationships/image" Target="../media/image859.png"/><Relationship Id="rId162" Type="http://schemas.openxmlformats.org/officeDocument/2006/relationships/image" Target="../media/image760.png"/><Relationship Id="rId218" Type="http://schemas.openxmlformats.org/officeDocument/2006/relationships/image" Target="../media/image788.png"/><Relationship Id="rId425" Type="http://schemas.openxmlformats.org/officeDocument/2006/relationships/customXml" Target="../ink/ink885.xml"/><Relationship Id="rId467" Type="http://schemas.openxmlformats.org/officeDocument/2006/relationships/customXml" Target="../ink/ink906.xml"/><Relationship Id="rId271" Type="http://schemas.openxmlformats.org/officeDocument/2006/relationships/customXml" Target="../ink/ink808.xml"/><Relationship Id="rId24" Type="http://schemas.openxmlformats.org/officeDocument/2006/relationships/customXml" Target="../ink/ink683.xml"/><Relationship Id="rId66" Type="http://schemas.openxmlformats.org/officeDocument/2006/relationships/customXml" Target="../ink/ink704.xml"/><Relationship Id="rId131" Type="http://schemas.openxmlformats.org/officeDocument/2006/relationships/image" Target="../media/image746.png"/><Relationship Id="rId327" Type="http://schemas.openxmlformats.org/officeDocument/2006/relationships/customXml" Target="../ink/ink836.xml"/><Relationship Id="rId369" Type="http://schemas.openxmlformats.org/officeDocument/2006/relationships/customXml" Target="../ink/ink857.xml"/><Relationship Id="rId173" Type="http://schemas.openxmlformats.org/officeDocument/2006/relationships/customXml" Target="../ink/ink759.xml"/><Relationship Id="rId229" Type="http://schemas.openxmlformats.org/officeDocument/2006/relationships/customXml" Target="../ink/ink787.xml"/><Relationship Id="rId380" Type="http://schemas.openxmlformats.org/officeDocument/2006/relationships/image" Target="../media/image870.png"/><Relationship Id="rId436" Type="http://schemas.openxmlformats.org/officeDocument/2006/relationships/image" Target="../media/image898.png"/><Relationship Id="rId240" Type="http://schemas.openxmlformats.org/officeDocument/2006/relationships/image" Target="../media/image799.png"/><Relationship Id="rId478" Type="http://schemas.openxmlformats.org/officeDocument/2006/relationships/image" Target="../media/image919.png"/><Relationship Id="rId35" Type="http://schemas.openxmlformats.org/officeDocument/2006/relationships/image" Target="../media/image698.png"/><Relationship Id="rId77" Type="http://schemas.openxmlformats.org/officeDocument/2006/relationships/image" Target="../media/image719.png"/><Relationship Id="rId100" Type="http://schemas.openxmlformats.org/officeDocument/2006/relationships/customXml" Target="../ink/ink721.xml"/><Relationship Id="rId282" Type="http://schemas.openxmlformats.org/officeDocument/2006/relationships/image" Target="../media/image821.png"/><Relationship Id="rId338" Type="http://schemas.openxmlformats.org/officeDocument/2006/relationships/image" Target="../media/image849.png"/><Relationship Id="rId8" Type="http://schemas.openxmlformats.org/officeDocument/2006/relationships/customXml" Target="../ink/ink675.xml"/><Relationship Id="rId142" Type="http://schemas.openxmlformats.org/officeDocument/2006/relationships/image" Target="../media/image750.png"/><Relationship Id="rId184" Type="http://schemas.openxmlformats.org/officeDocument/2006/relationships/image" Target="../media/image771.png"/><Relationship Id="rId391" Type="http://schemas.openxmlformats.org/officeDocument/2006/relationships/customXml" Target="../ink/ink868.xml"/><Relationship Id="rId405" Type="http://schemas.openxmlformats.org/officeDocument/2006/relationships/customXml" Target="../ink/ink875.xml"/><Relationship Id="rId447" Type="http://schemas.openxmlformats.org/officeDocument/2006/relationships/customXml" Target="../ink/ink896.xml"/><Relationship Id="rId251" Type="http://schemas.openxmlformats.org/officeDocument/2006/relationships/customXml" Target="../ink/ink798.xml"/><Relationship Id="rId46" Type="http://schemas.openxmlformats.org/officeDocument/2006/relationships/customXml" Target="../ink/ink694.xml"/><Relationship Id="rId293" Type="http://schemas.openxmlformats.org/officeDocument/2006/relationships/customXml" Target="../ink/ink819.xml"/><Relationship Id="rId307" Type="http://schemas.openxmlformats.org/officeDocument/2006/relationships/customXml" Target="../ink/ink826.xml"/><Relationship Id="rId349" Type="http://schemas.openxmlformats.org/officeDocument/2006/relationships/customXml" Target="../ink/ink847.xml"/><Relationship Id="rId88" Type="http://schemas.openxmlformats.org/officeDocument/2006/relationships/customXml" Target="../ink/ink715.xml"/><Relationship Id="rId111" Type="http://schemas.openxmlformats.org/officeDocument/2006/relationships/image" Target="../media/image736.png"/><Relationship Id="rId153" Type="http://schemas.openxmlformats.org/officeDocument/2006/relationships/customXml" Target="../ink/ink749.xml"/><Relationship Id="rId195" Type="http://schemas.openxmlformats.org/officeDocument/2006/relationships/customXml" Target="../ink/ink770.xml"/><Relationship Id="rId209" Type="http://schemas.openxmlformats.org/officeDocument/2006/relationships/customXml" Target="../ink/ink777.xml"/><Relationship Id="rId360" Type="http://schemas.openxmlformats.org/officeDocument/2006/relationships/image" Target="../media/image860.png"/><Relationship Id="rId416" Type="http://schemas.openxmlformats.org/officeDocument/2006/relationships/image" Target="../media/image888.png"/><Relationship Id="rId220" Type="http://schemas.openxmlformats.org/officeDocument/2006/relationships/image" Target="../media/image789.png"/><Relationship Id="rId458" Type="http://schemas.openxmlformats.org/officeDocument/2006/relationships/image" Target="../media/image909.png"/><Relationship Id="rId15" Type="http://schemas.openxmlformats.org/officeDocument/2006/relationships/image" Target="../media/image688.png"/><Relationship Id="rId57" Type="http://schemas.openxmlformats.org/officeDocument/2006/relationships/image" Target="../media/image709.png"/><Relationship Id="rId262" Type="http://schemas.openxmlformats.org/officeDocument/2006/relationships/image" Target="../media/image811.png"/><Relationship Id="rId318" Type="http://schemas.openxmlformats.org/officeDocument/2006/relationships/image" Target="../media/image839.png"/><Relationship Id="rId99" Type="http://schemas.openxmlformats.org/officeDocument/2006/relationships/image" Target="../media/image730.png"/><Relationship Id="rId122" Type="http://schemas.openxmlformats.org/officeDocument/2006/relationships/customXml" Target="../ink/ink732.xml"/><Relationship Id="rId164" Type="http://schemas.openxmlformats.org/officeDocument/2006/relationships/image" Target="../media/image761.png"/><Relationship Id="rId371" Type="http://schemas.openxmlformats.org/officeDocument/2006/relationships/customXml" Target="../ink/ink858.xml"/><Relationship Id="rId427" Type="http://schemas.openxmlformats.org/officeDocument/2006/relationships/customXml" Target="../ink/ink886.xml"/><Relationship Id="rId469" Type="http://schemas.openxmlformats.org/officeDocument/2006/relationships/customXml" Target="../ink/ink907.xml"/><Relationship Id="rId26" Type="http://schemas.openxmlformats.org/officeDocument/2006/relationships/customXml" Target="../ink/ink684.xml"/><Relationship Id="rId231" Type="http://schemas.openxmlformats.org/officeDocument/2006/relationships/customXml" Target="../ink/ink788.xml"/><Relationship Id="rId273" Type="http://schemas.openxmlformats.org/officeDocument/2006/relationships/customXml" Target="../ink/ink809.xml"/><Relationship Id="rId329" Type="http://schemas.openxmlformats.org/officeDocument/2006/relationships/customXml" Target="../ink/ink837.xml"/><Relationship Id="rId480" Type="http://schemas.openxmlformats.org/officeDocument/2006/relationships/image" Target="../media/image920.png"/><Relationship Id="rId68" Type="http://schemas.openxmlformats.org/officeDocument/2006/relationships/customXml" Target="../ink/ink705.xml"/><Relationship Id="rId133" Type="http://schemas.openxmlformats.org/officeDocument/2006/relationships/image" Target="../media/image747.png"/><Relationship Id="rId175" Type="http://schemas.openxmlformats.org/officeDocument/2006/relationships/customXml" Target="../ink/ink760.xml"/><Relationship Id="rId340" Type="http://schemas.openxmlformats.org/officeDocument/2006/relationships/image" Target="../media/image850.png"/><Relationship Id="rId200" Type="http://schemas.openxmlformats.org/officeDocument/2006/relationships/image" Target="../media/image779.png"/><Relationship Id="rId382" Type="http://schemas.openxmlformats.org/officeDocument/2006/relationships/image" Target="../media/image871.png"/><Relationship Id="rId438" Type="http://schemas.openxmlformats.org/officeDocument/2006/relationships/image" Target="../media/image899.png"/><Relationship Id="rId242" Type="http://schemas.openxmlformats.org/officeDocument/2006/relationships/image" Target="../media/image800.png"/><Relationship Id="rId284" Type="http://schemas.openxmlformats.org/officeDocument/2006/relationships/image" Target="../media/image822.png"/><Relationship Id="rId37" Type="http://schemas.openxmlformats.org/officeDocument/2006/relationships/image" Target="../media/image699.png"/><Relationship Id="rId79" Type="http://schemas.openxmlformats.org/officeDocument/2006/relationships/image" Target="../media/image720.png"/><Relationship Id="rId102" Type="http://schemas.openxmlformats.org/officeDocument/2006/relationships/customXml" Target="../ink/ink722.xml"/><Relationship Id="rId144" Type="http://schemas.openxmlformats.org/officeDocument/2006/relationships/image" Target="../media/image751.png"/><Relationship Id="rId90" Type="http://schemas.openxmlformats.org/officeDocument/2006/relationships/customXml" Target="../ink/ink716.xml"/><Relationship Id="rId186" Type="http://schemas.openxmlformats.org/officeDocument/2006/relationships/image" Target="../media/image772.png"/><Relationship Id="rId351" Type="http://schemas.openxmlformats.org/officeDocument/2006/relationships/customXml" Target="../ink/ink848.xml"/><Relationship Id="rId393" Type="http://schemas.openxmlformats.org/officeDocument/2006/relationships/customXml" Target="../ink/ink869.xml"/><Relationship Id="rId407" Type="http://schemas.openxmlformats.org/officeDocument/2006/relationships/customXml" Target="../ink/ink876.xml"/><Relationship Id="rId449" Type="http://schemas.openxmlformats.org/officeDocument/2006/relationships/customXml" Target="../ink/ink897.xml"/><Relationship Id="rId211" Type="http://schemas.openxmlformats.org/officeDocument/2006/relationships/customXml" Target="../ink/ink778.xml"/><Relationship Id="rId253" Type="http://schemas.openxmlformats.org/officeDocument/2006/relationships/customXml" Target="../ink/ink799.xml"/><Relationship Id="rId295" Type="http://schemas.openxmlformats.org/officeDocument/2006/relationships/customXml" Target="../ink/ink820.xml"/><Relationship Id="rId309" Type="http://schemas.openxmlformats.org/officeDocument/2006/relationships/customXml" Target="../ink/ink827.xml"/><Relationship Id="rId460" Type="http://schemas.openxmlformats.org/officeDocument/2006/relationships/image" Target="../media/image910.png"/><Relationship Id="rId48" Type="http://schemas.openxmlformats.org/officeDocument/2006/relationships/customXml" Target="../ink/ink695.xml"/><Relationship Id="rId113" Type="http://schemas.openxmlformats.org/officeDocument/2006/relationships/image" Target="../media/image737.png"/><Relationship Id="rId320" Type="http://schemas.openxmlformats.org/officeDocument/2006/relationships/image" Target="../media/image840.png"/><Relationship Id="rId155" Type="http://schemas.openxmlformats.org/officeDocument/2006/relationships/customXml" Target="../ink/ink750.xml"/><Relationship Id="rId197" Type="http://schemas.openxmlformats.org/officeDocument/2006/relationships/customXml" Target="../ink/ink771.xml"/><Relationship Id="rId362" Type="http://schemas.openxmlformats.org/officeDocument/2006/relationships/image" Target="../media/image861.png"/><Relationship Id="rId418" Type="http://schemas.openxmlformats.org/officeDocument/2006/relationships/image" Target="../media/image889.png"/><Relationship Id="rId222" Type="http://schemas.openxmlformats.org/officeDocument/2006/relationships/image" Target="../media/image790.png"/><Relationship Id="rId264" Type="http://schemas.openxmlformats.org/officeDocument/2006/relationships/image" Target="../media/image812.png"/><Relationship Id="rId471" Type="http://schemas.openxmlformats.org/officeDocument/2006/relationships/customXml" Target="../ink/ink908.xml"/><Relationship Id="rId17" Type="http://schemas.openxmlformats.org/officeDocument/2006/relationships/image" Target="../media/image689.png"/><Relationship Id="rId59" Type="http://schemas.openxmlformats.org/officeDocument/2006/relationships/image" Target="../media/image710.png"/><Relationship Id="rId124" Type="http://schemas.openxmlformats.org/officeDocument/2006/relationships/customXml" Target="../ink/ink733.xml"/><Relationship Id="rId70" Type="http://schemas.openxmlformats.org/officeDocument/2006/relationships/customXml" Target="../ink/ink706.xml"/><Relationship Id="rId166" Type="http://schemas.openxmlformats.org/officeDocument/2006/relationships/image" Target="../media/image762.png"/><Relationship Id="rId331" Type="http://schemas.openxmlformats.org/officeDocument/2006/relationships/customXml" Target="../ink/ink838.xml"/><Relationship Id="rId373" Type="http://schemas.openxmlformats.org/officeDocument/2006/relationships/customXml" Target="../ink/ink859.xml"/><Relationship Id="rId429" Type="http://schemas.openxmlformats.org/officeDocument/2006/relationships/customXml" Target="../ink/ink887.xml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789.xml"/><Relationship Id="rId440" Type="http://schemas.openxmlformats.org/officeDocument/2006/relationships/image" Target="../media/image900.png"/><Relationship Id="rId28" Type="http://schemas.openxmlformats.org/officeDocument/2006/relationships/customXml" Target="../ink/ink685.xml"/><Relationship Id="rId275" Type="http://schemas.openxmlformats.org/officeDocument/2006/relationships/customXml" Target="../ink/ink810.xml"/><Relationship Id="rId300" Type="http://schemas.openxmlformats.org/officeDocument/2006/relationships/image" Target="../media/image830.png"/><Relationship Id="rId482" Type="http://schemas.openxmlformats.org/officeDocument/2006/relationships/image" Target="../media/image921.png"/><Relationship Id="rId81" Type="http://schemas.openxmlformats.org/officeDocument/2006/relationships/image" Target="../media/image721.png"/><Relationship Id="rId135" Type="http://schemas.openxmlformats.org/officeDocument/2006/relationships/image" Target="../media/image748.png"/><Relationship Id="rId177" Type="http://schemas.openxmlformats.org/officeDocument/2006/relationships/customXml" Target="../ink/ink761.xml"/><Relationship Id="rId342" Type="http://schemas.openxmlformats.org/officeDocument/2006/relationships/image" Target="../media/image851.png"/><Relationship Id="rId384" Type="http://schemas.openxmlformats.org/officeDocument/2006/relationships/image" Target="../media/image872.png"/><Relationship Id="rId202" Type="http://schemas.openxmlformats.org/officeDocument/2006/relationships/image" Target="../media/image780.png"/><Relationship Id="rId244" Type="http://schemas.openxmlformats.org/officeDocument/2006/relationships/image" Target="../media/image802.png"/><Relationship Id="rId39" Type="http://schemas.openxmlformats.org/officeDocument/2006/relationships/image" Target="../media/image700.png"/><Relationship Id="rId286" Type="http://schemas.openxmlformats.org/officeDocument/2006/relationships/image" Target="../media/image823.png"/><Relationship Id="rId451" Type="http://schemas.openxmlformats.org/officeDocument/2006/relationships/customXml" Target="../ink/ink898.xml"/><Relationship Id="rId50" Type="http://schemas.openxmlformats.org/officeDocument/2006/relationships/customXml" Target="../ink/ink696.xml"/><Relationship Id="rId104" Type="http://schemas.openxmlformats.org/officeDocument/2006/relationships/customXml" Target="../ink/ink723.xml"/><Relationship Id="rId146" Type="http://schemas.openxmlformats.org/officeDocument/2006/relationships/image" Target="../media/image752.png"/><Relationship Id="rId188" Type="http://schemas.openxmlformats.org/officeDocument/2006/relationships/image" Target="../media/image773.png"/><Relationship Id="rId311" Type="http://schemas.openxmlformats.org/officeDocument/2006/relationships/customXml" Target="../ink/ink828.xml"/><Relationship Id="rId353" Type="http://schemas.openxmlformats.org/officeDocument/2006/relationships/customXml" Target="../ink/ink849.xml"/><Relationship Id="rId395" Type="http://schemas.openxmlformats.org/officeDocument/2006/relationships/customXml" Target="../ink/ink870.xml"/><Relationship Id="rId409" Type="http://schemas.openxmlformats.org/officeDocument/2006/relationships/customXml" Target="../ink/ink877.xml"/><Relationship Id="rId92" Type="http://schemas.openxmlformats.org/officeDocument/2006/relationships/customXml" Target="../ink/ink717.xml"/><Relationship Id="rId213" Type="http://schemas.openxmlformats.org/officeDocument/2006/relationships/customXml" Target="../ink/ink779.xml"/><Relationship Id="rId420" Type="http://schemas.openxmlformats.org/officeDocument/2006/relationships/image" Target="../media/image890.png"/><Relationship Id="rId255" Type="http://schemas.openxmlformats.org/officeDocument/2006/relationships/customXml" Target="../ink/ink800.xml"/><Relationship Id="rId297" Type="http://schemas.openxmlformats.org/officeDocument/2006/relationships/customXml" Target="../ink/ink821.xml"/><Relationship Id="rId462" Type="http://schemas.openxmlformats.org/officeDocument/2006/relationships/image" Target="../media/image911.png"/><Relationship Id="rId115" Type="http://schemas.openxmlformats.org/officeDocument/2006/relationships/image" Target="../media/image738.png"/><Relationship Id="rId157" Type="http://schemas.openxmlformats.org/officeDocument/2006/relationships/customXml" Target="../ink/ink751.xml"/><Relationship Id="rId322" Type="http://schemas.openxmlformats.org/officeDocument/2006/relationships/image" Target="../media/image841.png"/><Relationship Id="rId364" Type="http://schemas.openxmlformats.org/officeDocument/2006/relationships/image" Target="../media/image862.png"/><Relationship Id="rId61" Type="http://schemas.openxmlformats.org/officeDocument/2006/relationships/image" Target="../media/image711.png"/><Relationship Id="rId199" Type="http://schemas.openxmlformats.org/officeDocument/2006/relationships/customXml" Target="../ink/ink772.xml"/><Relationship Id="rId19" Type="http://schemas.openxmlformats.org/officeDocument/2006/relationships/image" Target="../media/image690.png"/><Relationship Id="rId224" Type="http://schemas.openxmlformats.org/officeDocument/2006/relationships/image" Target="../media/image791.png"/><Relationship Id="rId266" Type="http://schemas.openxmlformats.org/officeDocument/2006/relationships/image" Target="../media/image813.png"/><Relationship Id="rId431" Type="http://schemas.openxmlformats.org/officeDocument/2006/relationships/customXml" Target="../ink/ink888.xml"/><Relationship Id="rId473" Type="http://schemas.openxmlformats.org/officeDocument/2006/relationships/customXml" Target="../ink/ink909.xml"/><Relationship Id="rId30" Type="http://schemas.openxmlformats.org/officeDocument/2006/relationships/customXml" Target="../ink/ink686.xml"/><Relationship Id="rId126" Type="http://schemas.openxmlformats.org/officeDocument/2006/relationships/customXml" Target="../ink/ink734.xml"/><Relationship Id="rId168" Type="http://schemas.openxmlformats.org/officeDocument/2006/relationships/image" Target="../media/image763.png"/><Relationship Id="rId333" Type="http://schemas.openxmlformats.org/officeDocument/2006/relationships/customXml" Target="../ink/ink839.xml"/><Relationship Id="rId72" Type="http://schemas.openxmlformats.org/officeDocument/2006/relationships/customXml" Target="../ink/ink707.xml"/><Relationship Id="rId375" Type="http://schemas.openxmlformats.org/officeDocument/2006/relationships/customXml" Target="../ink/ink8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13" Type="http://schemas.openxmlformats.org/officeDocument/2006/relationships/image" Target="../media/image2810.png"/><Relationship Id="rId3" Type="http://schemas.openxmlformats.org/officeDocument/2006/relationships/image" Target="../media/image1810.png"/><Relationship Id="rId7" Type="http://schemas.openxmlformats.org/officeDocument/2006/relationships/image" Target="../media/image2210.png"/><Relationship Id="rId12" Type="http://schemas.openxmlformats.org/officeDocument/2006/relationships/image" Target="../media/image271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0.png"/><Relationship Id="rId11" Type="http://schemas.openxmlformats.org/officeDocument/2006/relationships/image" Target="../media/image2610.png"/><Relationship Id="rId5" Type="http://schemas.openxmlformats.org/officeDocument/2006/relationships/image" Target="../media/image2010.png"/><Relationship Id="rId10" Type="http://schemas.openxmlformats.org/officeDocument/2006/relationships/image" Target="../media/image1510.png"/><Relationship Id="rId4" Type="http://schemas.openxmlformats.org/officeDocument/2006/relationships/image" Target="../media/image1910.png"/><Relationship Id="rId9" Type="http://schemas.openxmlformats.org/officeDocument/2006/relationships/image" Target="../media/image24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3" Type="http://schemas.openxmlformats.org/officeDocument/2006/relationships/image" Target="../media/image923.png"/><Relationship Id="rId7" Type="http://schemas.openxmlformats.org/officeDocument/2006/relationships/customXml" Target="../ink/ink916.xml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4.png"/><Relationship Id="rId5" Type="http://schemas.openxmlformats.org/officeDocument/2006/relationships/customXml" Target="../ink/ink915.xml"/><Relationship Id="rId4" Type="http://schemas.openxmlformats.org/officeDocument/2006/relationships/image" Target="../media/image68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76.xml"/><Relationship Id="rId21" Type="http://schemas.openxmlformats.org/officeDocument/2006/relationships/image" Target="../media/image933.png"/><Relationship Id="rId324" Type="http://schemas.openxmlformats.org/officeDocument/2006/relationships/image" Target="../media/image1084.png"/><Relationship Id="rId531" Type="http://schemas.openxmlformats.org/officeDocument/2006/relationships/image" Target="../media/image1187.png"/><Relationship Id="rId629" Type="http://schemas.openxmlformats.org/officeDocument/2006/relationships/image" Target="../media/image1236.png"/><Relationship Id="rId170" Type="http://schemas.openxmlformats.org/officeDocument/2006/relationships/image" Target="../media/image1005.png"/><Relationship Id="rId268" Type="http://schemas.openxmlformats.org/officeDocument/2006/relationships/image" Target="../media/image1056.png"/><Relationship Id="rId475" Type="http://schemas.openxmlformats.org/officeDocument/2006/relationships/customXml" Target="../ink/ink1158.xml"/><Relationship Id="rId32" Type="http://schemas.openxmlformats.org/officeDocument/2006/relationships/customXml" Target="../ink/ink931.xml"/><Relationship Id="rId128" Type="http://schemas.openxmlformats.org/officeDocument/2006/relationships/image" Target="../media/image984.png"/><Relationship Id="rId335" Type="http://schemas.openxmlformats.org/officeDocument/2006/relationships/customXml" Target="../ink/ink1087.xml"/><Relationship Id="rId542" Type="http://schemas.openxmlformats.org/officeDocument/2006/relationships/customXml" Target="../ink/ink1192.xml"/><Relationship Id="rId181" Type="http://schemas.openxmlformats.org/officeDocument/2006/relationships/customXml" Target="../ink/ink1008.xml"/><Relationship Id="rId402" Type="http://schemas.openxmlformats.org/officeDocument/2006/relationships/customXml" Target="../ink/ink1121.xml"/><Relationship Id="rId279" Type="http://schemas.openxmlformats.org/officeDocument/2006/relationships/customXml" Target="../ink/ink1059.xml"/><Relationship Id="rId486" Type="http://schemas.openxmlformats.org/officeDocument/2006/relationships/image" Target="../media/image1165.png"/><Relationship Id="rId43" Type="http://schemas.openxmlformats.org/officeDocument/2006/relationships/image" Target="../media/image943.png"/><Relationship Id="rId139" Type="http://schemas.openxmlformats.org/officeDocument/2006/relationships/customXml" Target="../ink/ink987.xml"/><Relationship Id="rId346" Type="http://schemas.openxmlformats.org/officeDocument/2006/relationships/image" Target="../media/image1095.png"/><Relationship Id="rId553" Type="http://schemas.openxmlformats.org/officeDocument/2006/relationships/image" Target="../media/image1198.png"/><Relationship Id="rId192" Type="http://schemas.openxmlformats.org/officeDocument/2006/relationships/customXml" Target="../ink/ink1015.xml"/><Relationship Id="rId206" Type="http://schemas.openxmlformats.org/officeDocument/2006/relationships/image" Target="../media/image1022.png"/><Relationship Id="rId413" Type="http://schemas.openxmlformats.org/officeDocument/2006/relationships/image" Target="../media/image1128.png"/><Relationship Id="rId497" Type="http://schemas.openxmlformats.org/officeDocument/2006/relationships/customXml" Target="../ink/ink1169.xml"/><Relationship Id="rId620" Type="http://schemas.openxmlformats.org/officeDocument/2006/relationships/customXml" Target="../ink/ink1234.xml"/><Relationship Id="rId357" Type="http://schemas.openxmlformats.org/officeDocument/2006/relationships/customXml" Target="../ink/ink1098.xml"/><Relationship Id="rId54" Type="http://schemas.openxmlformats.org/officeDocument/2006/relationships/customXml" Target="../ink/ink943.xml"/><Relationship Id="rId217" Type="http://schemas.openxmlformats.org/officeDocument/2006/relationships/customXml" Target="../ink/ink1028.xml"/><Relationship Id="rId564" Type="http://schemas.openxmlformats.org/officeDocument/2006/relationships/customXml" Target="../ink/ink1203.xml"/><Relationship Id="rId424" Type="http://schemas.openxmlformats.org/officeDocument/2006/relationships/customXml" Target="../ink/ink1132.xml"/><Relationship Id="rId631" Type="http://schemas.openxmlformats.org/officeDocument/2006/relationships/image" Target="../media/image1237.png"/><Relationship Id="rId270" Type="http://schemas.openxmlformats.org/officeDocument/2006/relationships/image" Target="../media/image1057.png"/><Relationship Id="rId65" Type="http://schemas.openxmlformats.org/officeDocument/2006/relationships/customXml" Target="../ink/ink949.xml"/><Relationship Id="rId130" Type="http://schemas.openxmlformats.org/officeDocument/2006/relationships/image" Target="../media/image985.png"/><Relationship Id="rId368" Type="http://schemas.openxmlformats.org/officeDocument/2006/relationships/image" Target="../media/image1106.png"/><Relationship Id="rId575" Type="http://schemas.openxmlformats.org/officeDocument/2006/relationships/image" Target="../media/image1209.png"/><Relationship Id="rId228" Type="http://schemas.openxmlformats.org/officeDocument/2006/relationships/image" Target="../media/image1034.png"/><Relationship Id="rId435" Type="http://schemas.openxmlformats.org/officeDocument/2006/relationships/image" Target="../media/image1139.png"/><Relationship Id="rId281" Type="http://schemas.openxmlformats.org/officeDocument/2006/relationships/customXml" Target="../ink/ink1060.xml"/><Relationship Id="rId502" Type="http://schemas.openxmlformats.org/officeDocument/2006/relationships/image" Target="../media/image1173.png"/><Relationship Id="rId76" Type="http://schemas.openxmlformats.org/officeDocument/2006/relationships/customXml" Target="../ink/ink955.xml"/><Relationship Id="rId141" Type="http://schemas.openxmlformats.org/officeDocument/2006/relationships/customXml" Target="../ink/ink988.xml"/><Relationship Id="rId379" Type="http://schemas.openxmlformats.org/officeDocument/2006/relationships/customXml" Target="../ink/ink1109.xml"/><Relationship Id="rId586" Type="http://schemas.openxmlformats.org/officeDocument/2006/relationships/image" Target="../media/image1215.png"/><Relationship Id="rId7" Type="http://schemas.openxmlformats.org/officeDocument/2006/relationships/image" Target="../media/image926.png"/><Relationship Id="rId239" Type="http://schemas.openxmlformats.org/officeDocument/2006/relationships/customXml" Target="../ink/ink1039.xml"/><Relationship Id="rId446" Type="http://schemas.openxmlformats.org/officeDocument/2006/relationships/customXml" Target="../ink/ink1143.xml"/><Relationship Id="rId292" Type="http://schemas.openxmlformats.org/officeDocument/2006/relationships/image" Target="../media/image1068.png"/><Relationship Id="rId306" Type="http://schemas.openxmlformats.org/officeDocument/2006/relationships/image" Target="../media/image1075.png"/><Relationship Id="rId87" Type="http://schemas.openxmlformats.org/officeDocument/2006/relationships/image" Target="../media/image964.png"/><Relationship Id="rId513" Type="http://schemas.openxmlformats.org/officeDocument/2006/relationships/customXml" Target="../ink/ink1177.xml"/><Relationship Id="rId597" Type="http://schemas.openxmlformats.org/officeDocument/2006/relationships/image" Target="../media/image1221.png"/><Relationship Id="rId152" Type="http://schemas.openxmlformats.org/officeDocument/2006/relationships/image" Target="../media/image996.png"/><Relationship Id="rId457" Type="http://schemas.openxmlformats.org/officeDocument/2006/relationships/customXml" Target="../ink/ink1149.xml"/><Relationship Id="rId14" Type="http://schemas.openxmlformats.org/officeDocument/2006/relationships/customXml" Target="../ink/ink922.xml"/><Relationship Id="rId317" Type="http://schemas.openxmlformats.org/officeDocument/2006/relationships/customXml" Target="../ink/ink1078.xml"/><Relationship Id="rId524" Type="http://schemas.openxmlformats.org/officeDocument/2006/relationships/customXml" Target="../ink/ink1183.xml"/><Relationship Id="rId98" Type="http://schemas.openxmlformats.org/officeDocument/2006/relationships/image" Target="../media/image969.png"/><Relationship Id="rId163" Type="http://schemas.openxmlformats.org/officeDocument/2006/relationships/customXml" Target="../ink/ink999.xml"/><Relationship Id="rId370" Type="http://schemas.openxmlformats.org/officeDocument/2006/relationships/image" Target="../media/image1107.png"/><Relationship Id="rId230" Type="http://schemas.openxmlformats.org/officeDocument/2006/relationships/image" Target="../media/image1035.png"/><Relationship Id="rId468" Type="http://schemas.openxmlformats.org/officeDocument/2006/relationships/image" Target="../media/image1155.png"/><Relationship Id="rId25" Type="http://schemas.openxmlformats.org/officeDocument/2006/relationships/image" Target="../media/image935.png"/><Relationship Id="rId328" Type="http://schemas.openxmlformats.org/officeDocument/2006/relationships/image" Target="../media/image1086.png"/><Relationship Id="rId535" Type="http://schemas.openxmlformats.org/officeDocument/2006/relationships/image" Target="../media/image1189.png"/><Relationship Id="rId174" Type="http://schemas.openxmlformats.org/officeDocument/2006/relationships/image" Target="../media/image1007.png"/><Relationship Id="rId381" Type="http://schemas.openxmlformats.org/officeDocument/2006/relationships/customXml" Target="../ink/ink1110.xml"/><Relationship Id="rId602" Type="http://schemas.openxmlformats.org/officeDocument/2006/relationships/image" Target="../media/image1223.png"/><Relationship Id="rId241" Type="http://schemas.openxmlformats.org/officeDocument/2006/relationships/customXml" Target="../ink/ink1040.xml"/><Relationship Id="rId479" Type="http://schemas.openxmlformats.org/officeDocument/2006/relationships/customXml" Target="../ink/ink1160.xml"/><Relationship Id="rId36" Type="http://schemas.openxmlformats.org/officeDocument/2006/relationships/customXml" Target="../ink/ink934.xml"/><Relationship Id="rId339" Type="http://schemas.openxmlformats.org/officeDocument/2006/relationships/customXml" Target="../ink/ink1089.xml"/><Relationship Id="rId546" Type="http://schemas.openxmlformats.org/officeDocument/2006/relationships/customXml" Target="../ink/ink1194.xml"/><Relationship Id="rId101" Type="http://schemas.openxmlformats.org/officeDocument/2006/relationships/customXml" Target="../ink/ink968.xml"/><Relationship Id="rId185" Type="http://schemas.openxmlformats.org/officeDocument/2006/relationships/customXml" Target="../ink/ink1010.xml"/><Relationship Id="rId406" Type="http://schemas.openxmlformats.org/officeDocument/2006/relationships/customXml" Target="../ink/ink1123.xml"/><Relationship Id="rId9" Type="http://schemas.openxmlformats.org/officeDocument/2006/relationships/image" Target="../media/image927.png"/><Relationship Id="rId210" Type="http://schemas.openxmlformats.org/officeDocument/2006/relationships/image" Target="../media/image1024.png"/><Relationship Id="rId392" Type="http://schemas.openxmlformats.org/officeDocument/2006/relationships/customXml" Target="../ink/ink1116.xml"/><Relationship Id="rId448" Type="http://schemas.openxmlformats.org/officeDocument/2006/relationships/image" Target="../media/image1146.png"/><Relationship Id="rId613" Type="http://schemas.openxmlformats.org/officeDocument/2006/relationships/image" Target="../media/image1228.png"/><Relationship Id="rId252" Type="http://schemas.openxmlformats.org/officeDocument/2006/relationships/image" Target="../media/image1047.png"/><Relationship Id="rId294" Type="http://schemas.openxmlformats.org/officeDocument/2006/relationships/image" Target="../media/image1069.png"/><Relationship Id="rId308" Type="http://schemas.openxmlformats.org/officeDocument/2006/relationships/image" Target="../media/image1076.png"/><Relationship Id="rId515" Type="http://schemas.openxmlformats.org/officeDocument/2006/relationships/customXml" Target="../ink/ink1178.xml"/><Relationship Id="rId47" Type="http://schemas.openxmlformats.org/officeDocument/2006/relationships/image" Target="../media/image945.png"/><Relationship Id="rId89" Type="http://schemas.openxmlformats.org/officeDocument/2006/relationships/image" Target="../media/image965.png"/><Relationship Id="rId112" Type="http://schemas.openxmlformats.org/officeDocument/2006/relationships/image" Target="../media/image976.png"/><Relationship Id="rId154" Type="http://schemas.openxmlformats.org/officeDocument/2006/relationships/image" Target="../media/image997.png"/><Relationship Id="rId361" Type="http://schemas.openxmlformats.org/officeDocument/2006/relationships/customXml" Target="../ink/ink1100.xml"/><Relationship Id="rId557" Type="http://schemas.openxmlformats.org/officeDocument/2006/relationships/image" Target="../media/image1201.png"/><Relationship Id="rId599" Type="http://schemas.openxmlformats.org/officeDocument/2006/relationships/image" Target="../media/image1222.png"/><Relationship Id="rId196" Type="http://schemas.openxmlformats.org/officeDocument/2006/relationships/image" Target="../media/image1016.png"/><Relationship Id="rId417" Type="http://schemas.openxmlformats.org/officeDocument/2006/relationships/image" Target="../media/image1130.png"/><Relationship Id="rId459" Type="http://schemas.openxmlformats.org/officeDocument/2006/relationships/customXml" Target="../ink/ink1150.xml"/><Relationship Id="rId624" Type="http://schemas.openxmlformats.org/officeDocument/2006/relationships/customXml" Target="../ink/ink1236.xml"/><Relationship Id="rId16" Type="http://schemas.openxmlformats.org/officeDocument/2006/relationships/customXml" Target="../ink/ink923.xml"/><Relationship Id="rId221" Type="http://schemas.openxmlformats.org/officeDocument/2006/relationships/customXml" Target="../ink/ink1030.xml"/><Relationship Id="rId263" Type="http://schemas.openxmlformats.org/officeDocument/2006/relationships/customXml" Target="../ink/ink1051.xml"/><Relationship Id="rId319" Type="http://schemas.openxmlformats.org/officeDocument/2006/relationships/customXml" Target="../ink/ink1079.xml"/><Relationship Id="rId470" Type="http://schemas.openxmlformats.org/officeDocument/2006/relationships/image" Target="../media/image1156.png"/><Relationship Id="rId526" Type="http://schemas.openxmlformats.org/officeDocument/2006/relationships/customXml" Target="../ink/ink1184.xml"/><Relationship Id="rId58" Type="http://schemas.openxmlformats.org/officeDocument/2006/relationships/customXml" Target="../ink/ink945.xml"/><Relationship Id="rId123" Type="http://schemas.openxmlformats.org/officeDocument/2006/relationships/customXml" Target="../ink/ink979.xml"/><Relationship Id="rId330" Type="http://schemas.openxmlformats.org/officeDocument/2006/relationships/image" Target="../media/image1087.png"/><Relationship Id="rId568" Type="http://schemas.openxmlformats.org/officeDocument/2006/relationships/customXml" Target="../ink/ink1206.xml"/><Relationship Id="rId165" Type="http://schemas.openxmlformats.org/officeDocument/2006/relationships/customXml" Target="../ink/ink1000.xml"/><Relationship Id="rId372" Type="http://schemas.openxmlformats.org/officeDocument/2006/relationships/image" Target="../media/image1108.png"/><Relationship Id="rId428" Type="http://schemas.openxmlformats.org/officeDocument/2006/relationships/customXml" Target="../ink/ink1134.xml"/><Relationship Id="rId232" Type="http://schemas.openxmlformats.org/officeDocument/2006/relationships/image" Target="../media/image1036.png"/><Relationship Id="rId274" Type="http://schemas.openxmlformats.org/officeDocument/2006/relationships/image" Target="../media/image1059.png"/><Relationship Id="rId481" Type="http://schemas.openxmlformats.org/officeDocument/2006/relationships/customXml" Target="../ink/ink1161.xml"/><Relationship Id="rId27" Type="http://schemas.openxmlformats.org/officeDocument/2006/relationships/image" Target="../media/image936.png"/><Relationship Id="rId69" Type="http://schemas.openxmlformats.org/officeDocument/2006/relationships/customXml" Target="../ink/ink951.xml"/><Relationship Id="rId134" Type="http://schemas.openxmlformats.org/officeDocument/2006/relationships/image" Target="../media/image987.png"/><Relationship Id="rId537" Type="http://schemas.openxmlformats.org/officeDocument/2006/relationships/image" Target="../media/image1190.png"/><Relationship Id="rId579" Type="http://schemas.openxmlformats.org/officeDocument/2006/relationships/image" Target="../media/image1212.png"/><Relationship Id="rId80" Type="http://schemas.openxmlformats.org/officeDocument/2006/relationships/customXml" Target="../ink/ink957.xml"/><Relationship Id="rId176" Type="http://schemas.openxmlformats.org/officeDocument/2006/relationships/image" Target="../media/image1008.png"/><Relationship Id="rId341" Type="http://schemas.openxmlformats.org/officeDocument/2006/relationships/customXml" Target="../ink/ink1090.xml"/><Relationship Id="rId383" Type="http://schemas.openxmlformats.org/officeDocument/2006/relationships/customXml" Target="../ink/ink1111.xml"/><Relationship Id="rId439" Type="http://schemas.openxmlformats.org/officeDocument/2006/relationships/image" Target="../media/image1142.png"/><Relationship Id="rId590" Type="http://schemas.openxmlformats.org/officeDocument/2006/relationships/customXml" Target="../ink/ink1218.xml"/><Relationship Id="rId604" Type="http://schemas.openxmlformats.org/officeDocument/2006/relationships/image" Target="../media/image1224.png"/><Relationship Id="rId201" Type="http://schemas.openxmlformats.org/officeDocument/2006/relationships/customXml" Target="../ink/ink1020.xml"/><Relationship Id="rId243" Type="http://schemas.openxmlformats.org/officeDocument/2006/relationships/customXml" Target="../ink/ink1041.xml"/><Relationship Id="rId285" Type="http://schemas.openxmlformats.org/officeDocument/2006/relationships/customXml" Target="../ink/ink1062.xml"/><Relationship Id="rId450" Type="http://schemas.openxmlformats.org/officeDocument/2006/relationships/image" Target="../media/image859.png"/><Relationship Id="rId506" Type="http://schemas.openxmlformats.org/officeDocument/2006/relationships/image" Target="../media/image1175.png"/><Relationship Id="rId38" Type="http://schemas.openxmlformats.org/officeDocument/2006/relationships/customXml" Target="../ink/ink935.xml"/><Relationship Id="rId103" Type="http://schemas.openxmlformats.org/officeDocument/2006/relationships/customXml" Target="../ink/ink969.xml"/><Relationship Id="rId310" Type="http://schemas.openxmlformats.org/officeDocument/2006/relationships/image" Target="../media/image1077.png"/><Relationship Id="rId492" Type="http://schemas.openxmlformats.org/officeDocument/2006/relationships/image" Target="../media/image1168.png"/><Relationship Id="rId548" Type="http://schemas.openxmlformats.org/officeDocument/2006/relationships/customXml" Target="../ink/ink1195.xml"/><Relationship Id="rId91" Type="http://schemas.openxmlformats.org/officeDocument/2006/relationships/image" Target="../media/image966.png"/><Relationship Id="rId145" Type="http://schemas.openxmlformats.org/officeDocument/2006/relationships/customXml" Target="../ink/ink990.xml"/><Relationship Id="rId187" Type="http://schemas.openxmlformats.org/officeDocument/2006/relationships/customXml" Target="../ink/ink1011.xml"/><Relationship Id="rId352" Type="http://schemas.openxmlformats.org/officeDocument/2006/relationships/image" Target="../media/image1098.png"/><Relationship Id="rId394" Type="http://schemas.openxmlformats.org/officeDocument/2006/relationships/customXml" Target="../ink/ink1117.xml"/><Relationship Id="rId408" Type="http://schemas.openxmlformats.org/officeDocument/2006/relationships/customXml" Target="../ink/ink1124.xml"/><Relationship Id="rId615" Type="http://schemas.openxmlformats.org/officeDocument/2006/relationships/image" Target="../media/image1229.png"/><Relationship Id="rId212" Type="http://schemas.openxmlformats.org/officeDocument/2006/relationships/image" Target="../media/image1025.png"/><Relationship Id="rId254" Type="http://schemas.openxmlformats.org/officeDocument/2006/relationships/image" Target="../media/image1048.png"/><Relationship Id="rId49" Type="http://schemas.openxmlformats.org/officeDocument/2006/relationships/image" Target="../media/image946.png"/><Relationship Id="rId114" Type="http://schemas.openxmlformats.org/officeDocument/2006/relationships/image" Target="../media/image977.png"/><Relationship Id="rId296" Type="http://schemas.openxmlformats.org/officeDocument/2006/relationships/image" Target="../media/image1070.png"/><Relationship Id="rId461" Type="http://schemas.openxmlformats.org/officeDocument/2006/relationships/customXml" Target="../ink/ink1151.xml"/><Relationship Id="rId517" Type="http://schemas.openxmlformats.org/officeDocument/2006/relationships/customXml" Target="../ink/ink1179.xml"/><Relationship Id="rId559" Type="http://schemas.openxmlformats.org/officeDocument/2006/relationships/image" Target="../media/image1202.png"/><Relationship Id="rId60" Type="http://schemas.openxmlformats.org/officeDocument/2006/relationships/customXml" Target="../ink/ink946.xml"/><Relationship Id="rId156" Type="http://schemas.openxmlformats.org/officeDocument/2006/relationships/image" Target="../media/image998.png"/><Relationship Id="rId198" Type="http://schemas.openxmlformats.org/officeDocument/2006/relationships/image" Target="../media/image1017.png"/><Relationship Id="rId321" Type="http://schemas.openxmlformats.org/officeDocument/2006/relationships/customXml" Target="../ink/ink1080.xml"/><Relationship Id="rId363" Type="http://schemas.openxmlformats.org/officeDocument/2006/relationships/customXml" Target="../ink/ink1101.xml"/><Relationship Id="rId419" Type="http://schemas.openxmlformats.org/officeDocument/2006/relationships/image" Target="../media/image1131.png"/><Relationship Id="rId570" Type="http://schemas.openxmlformats.org/officeDocument/2006/relationships/customXml" Target="../ink/ink1207.xml"/><Relationship Id="rId626" Type="http://schemas.openxmlformats.org/officeDocument/2006/relationships/customXml" Target="../ink/ink1237.xml"/><Relationship Id="rId223" Type="http://schemas.openxmlformats.org/officeDocument/2006/relationships/customXml" Target="../ink/ink1031.xml"/><Relationship Id="rId430" Type="http://schemas.openxmlformats.org/officeDocument/2006/relationships/customXml" Target="../ink/ink1135.xml"/><Relationship Id="rId18" Type="http://schemas.openxmlformats.org/officeDocument/2006/relationships/customXml" Target="../ink/ink924.xml"/><Relationship Id="rId265" Type="http://schemas.openxmlformats.org/officeDocument/2006/relationships/customXml" Target="../ink/ink1052.xml"/><Relationship Id="rId472" Type="http://schemas.openxmlformats.org/officeDocument/2006/relationships/image" Target="../media/image1157.png"/><Relationship Id="rId528" Type="http://schemas.openxmlformats.org/officeDocument/2006/relationships/customXml" Target="../ink/ink1185.xml"/><Relationship Id="rId125" Type="http://schemas.openxmlformats.org/officeDocument/2006/relationships/customXml" Target="../ink/ink980.xml"/><Relationship Id="rId167" Type="http://schemas.openxmlformats.org/officeDocument/2006/relationships/customXml" Target="../ink/ink1001.xml"/><Relationship Id="rId332" Type="http://schemas.openxmlformats.org/officeDocument/2006/relationships/image" Target="../media/image1088.png"/><Relationship Id="rId374" Type="http://schemas.openxmlformats.org/officeDocument/2006/relationships/image" Target="../media/image1109.png"/><Relationship Id="rId581" Type="http://schemas.openxmlformats.org/officeDocument/2006/relationships/customXml" Target="../ink/ink1213.xml"/><Relationship Id="rId71" Type="http://schemas.openxmlformats.org/officeDocument/2006/relationships/customXml" Target="../ink/ink952.xml"/><Relationship Id="rId234" Type="http://schemas.openxmlformats.org/officeDocument/2006/relationships/image" Target="../media/image1037.png"/><Relationship Id="rId2" Type="http://schemas.openxmlformats.org/officeDocument/2006/relationships/image" Target="../media/image1210.png"/><Relationship Id="rId29" Type="http://schemas.openxmlformats.org/officeDocument/2006/relationships/image" Target="../media/image937.png"/><Relationship Id="rId276" Type="http://schemas.openxmlformats.org/officeDocument/2006/relationships/image" Target="../media/image1060.png"/><Relationship Id="rId441" Type="http://schemas.openxmlformats.org/officeDocument/2006/relationships/image" Target="../media/image1143.png"/><Relationship Id="rId483" Type="http://schemas.openxmlformats.org/officeDocument/2006/relationships/customXml" Target="../ink/ink1162.xml"/><Relationship Id="rId539" Type="http://schemas.openxmlformats.org/officeDocument/2006/relationships/image" Target="../media/image1191.png"/><Relationship Id="rId40" Type="http://schemas.openxmlformats.org/officeDocument/2006/relationships/customXml" Target="../ink/ink936.xml"/><Relationship Id="rId136" Type="http://schemas.openxmlformats.org/officeDocument/2006/relationships/image" Target="../media/image988.png"/><Relationship Id="rId178" Type="http://schemas.openxmlformats.org/officeDocument/2006/relationships/image" Target="../media/image1009.png"/><Relationship Id="rId301" Type="http://schemas.openxmlformats.org/officeDocument/2006/relationships/customXml" Target="../ink/ink1070.xml"/><Relationship Id="rId343" Type="http://schemas.openxmlformats.org/officeDocument/2006/relationships/customXml" Target="../ink/ink1091.xml"/><Relationship Id="rId550" Type="http://schemas.openxmlformats.org/officeDocument/2006/relationships/customXml" Target="../ink/ink1196.xml"/><Relationship Id="rId82" Type="http://schemas.openxmlformats.org/officeDocument/2006/relationships/customXml" Target="../ink/ink958.xml"/><Relationship Id="rId203" Type="http://schemas.openxmlformats.org/officeDocument/2006/relationships/customXml" Target="../ink/ink1021.xml"/><Relationship Id="rId385" Type="http://schemas.openxmlformats.org/officeDocument/2006/relationships/image" Target="../media/image1114.png"/><Relationship Id="rId592" Type="http://schemas.openxmlformats.org/officeDocument/2006/relationships/customXml" Target="../ink/ink1219.xml"/><Relationship Id="rId606" Type="http://schemas.openxmlformats.org/officeDocument/2006/relationships/customXml" Target="../ink/ink1227.xml"/><Relationship Id="rId245" Type="http://schemas.openxmlformats.org/officeDocument/2006/relationships/customXml" Target="../ink/ink1042.xml"/><Relationship Id="rId287" Type="http://schemas.openxmlformats.org/officeDocument/2006/relationships/customXml" Target="../ink/ink1063.xml"/><Relationship Id="rId410" Type="http://schemas.openxmlformats.org/officeDocument/2006/relationships/customXml" Target="../ink/ink1125.xml"/><Relationship Id="rId452" Type="http://schemas.openxmlformats.org/officeDocument/2006/relationships/image" Target="../media/image1147.png"/><Relationship Id="rId494" Type="http://schemas.openxmlformats.org/officeDocument/2006/relationships/image" Target="../media/image1169.png"/><Relationship Id="rId508" Type="http://schemas.openxmlformats.org/officeDocument/2006/relationships/image" Target="../media/image1176.png"/><Relationship Id="rId105" Type="http://schemas.openxmlformats.org/officeDocument/2006/relationships/customXml" Target="../ink/ink970.xml"/><Relationship Id="rId147" Type="http://schemas.openxmlformats.org/officeDocument/2006/relationships/customXml" Target="../ink/ink991.xml"/><Relationship Id="rId312" Type="http://schemas.openxmlformats.org/officeDocument/2006/relationships/image" Target="../media/image1078.png"/><Relationship Id="rId354" Type="http://schemas.openxmlformats.org/officeDocument/2006/relationships/image" Target="../media/image1099.png"/><Relationship Id="rId51" Type="http://schemas.openxmlformats.org/officeDocument/2006/relationships/image" Target="../media/image947.png"/><Relationship Id="rId93" Type="http://schemas.openxmlformats.org/officeDocument/2006/relationships/image" Target="../media/image967.png"/><Relationship Id="rId189" Type="http://schemas.openxmlformats.org/officeDocument/2006/relationships/customXml" Target="../ink/ink1013.xml"/><Relationship Id="rId396" Type="http://schemas.openxmlformats.org/officeDocument/2006/relationships/customXml" Target="../ink/ink1118.xml"/><Relationship Id="rId561" Type="http://schemas.openxmlformats.org/officeDocument/2006/relationships/image" Target="../media/image1203.png"/><Relationship Id="rId617" Type="http://schemas.openxmlformats.org/officeDocument/2006/relationships/image" Target="../media/image1230.png"/><Relationship Id="rId214" Type="http://schemas.openxmlformats.org/officeDocument/2006/relationships/image" Target="../media/image1026.png"/><Relationship Id="rId256" Type="http://schemas.openxmlformats.org/officeDocument/2006/relationships/image" Target="../media/image1049.png"/><Relationship Id="rId298" Type="http://schemas.openxmlformats.org/officeDocument/2006/relationships/image" Target="../media/image1071.png"/><Relationship Id="rId421" Type="http://schemas.openxmlformats.org/officeDocument/2006/relationships/image" Target="../media/image1132.png"/><Relationship Id="rId463" Type="http://schemas.openxmlformats.org/officeDocument/2006/relationships/customXml" Target="../ink/ink1152.xml"/><Relationship Id="rId519" Type="http://schemas.openxmlformats.org/officeDocument/2006/relationships/customXml" Target="../ink/ink1180.xml"/><Relationship Id="rId116" Type="http://schemas.openxmlformats.org/officeDocument/2006/relationships/image" Target="../media/image978.png"/><Relationship Id="rId158" Type="http://schemas.openxmlformats.org/officeDocument/2006/relationships/image" Target="../media/image999.png"/><Relationship Id="rId323" Type="http://schemas.openxmlformats.org/officeDocument/2006/relationships/customXml" Target="../ink/ink1081.xml"/><Relationship Id="rId530" Type="http://schemas.openxmlformats.org/officeDocument/2006/relationships/customXml" Target="../ink/ink1186.xml"/><Relationship Id="rId20" Type="http://schemas.openxmlformats.org/officeDocument/2006/relationships/customXml" Target="../ink/ink925.xml"/><Relationship Id="rId62" Type="http://schemas.openxmlformats.org/officeDocument/2006/relationships/customXml" Target="../ink/ink947.xml"/><Relationship Id="rId365" Type="http://schemas.openxmlformats.org/officeDocument/2006/relationships/customXml" Target="../ink/ink1102.xml"/><Relationship Id="rId572" Type="http://schemas.openxmlformats.org/officeDocument/2006/relationships/customXml" Target="../ink/ink1208.xml"/><Relationship Id="rId628" Type="http://schemas.openxmlformats.org/officeDocument/2006/relationships/customXml" Target="../ink/ink1238.xml"/><Relationship Id="rId225" Type="http://schemas.openxmlformats.org/officeDocument/2006/relationships/customXml" Target="../ink/ink1032.xml"/><Relationship Id="rId267" Type="http://schemas.openxmlformats.org/officeDocument/2006/relationships/customXml" Target="../ink/ink1053.xml"/><Relationship Id="rId432" Type="http://schemas.openxmlformats.org/officeDocument/2006/relationships/customXml" Target="../ink/ink1136.xml"/><Relationship Id="rId474" Type="http://schemas.openxmlformats.org/officeDocument/2006/relationships/image" Target="../media/image1158.png"/><Relationship Id="rId127" Type="http://schemas.openxmlformats.org/officeDocument/2006/relationships/customXml" Target="../ink/ink981.xml"/><Relationship Id="rId31" Type="http://schemas.openxmlformats.org/officeDocument/2006/relationships/image" Target="../media/image938.png"/><Relationship Id="rId73" Type="http://schemas.openxmlformats.org/officeDocument/2006/relationships/customXml" Target="../ink/ink953.xml"/><Relationship Id="rId169" Type="http://schemas.openxmlformats.org/officeDocument/2006/relationships/customXml" Target="../ink/ink1002.xml"/><Relationship Id="rId334" Type="http://schemas.openxmlformats.org/officeDocument/2006/relationships/image" Target="../media/image1089.png"/><Relationship Id="rId376" Type="http://schemas.openxmlformats.org/officeDocument/2006/relationships/image" Target="../media/image1110.png"/><Relationship Id="rId541" Type="http://schemas.openxmlformats.org/officeDocument/2006/relationships/image" Target="../media/image1192.png"/><Relationship Id="rId583" Type="http://schemas.openxmlformats.org/officeDocument/2006/relationships/customXml" Target="../ink/ink1214.xml"/><Relationship Id="rId4" Type="http://schemas.openxmlformats.org/officeDocument/2006/relationships/customXml" Target="../ink/ink917.xml"/><Relationship Id="rId180" Type="http://schemas.openxmlformats.org/officeDocument/2006/relationships/image" Target="../media/image1010.png"/><Relationship Id="rId236" Type="http://schemas.openxmlformats.org/officeDocument/2006/relationships/image" Target="../media/image1038.png"/><Relationship Id="rId278" Type="http://schemas.openxmlformats.org/officeDocument/2006/relationships/image" Target="../media/image1061.png"/><Relationship Id="rId401" Type="http://schemas.openxmlformats.org/officeDocument/2006/relationships/image" Target="../media/image1122.png"/><Relationship Id="rId443" Type="http://schemas.openxmlformats.org/officeDocument/2006/relationships/image" Target="../media/image1144.png"/><Relationship Id="rId303" Type="http://schemas.openxmlformats.org/officeDocument/2006/relationships/customXml" Target="../ink/ink1071.xml"/><Relationship Id="rId485" Type="http://schemas.openxmlformats.org/officeDocument/2006/relationships/customXml" Target="../ink/ink1163.xml"/><Relationship Id="rId42" Type="http://schemas.openxmlformats.org/officeDocument/2006/relationships/customXml" Target="../ink/ink937.xml"/><Relationship Id="rId84" Type="http://schemas.openxmlformats.org/officeDocument/2006/relationships/customXml" Target="../ink/ink959.xml"/><Relationship Id="rId138" Type="http://schemas.openxmlformats.org/officeDocument/2006/relationships/image" Target="../media/image989.png"/><Relationship Id="rId345" Type="http://schemas.openxmlformats.org/officeDocument/2006/relationships/customXml" Target="../ink/ink1092.xml"/><Relationship Id="rId387" Type="http://schemas.openxmlformats.org/officeDocument/2006/relationships/image" Target="../media/image1115.png"/><Relationship Id="rId510" Type="http://schemas.openxmlformats.org/officeDocument/2006/relationships/image" Target="../media/image1177.png"/><Relationship Id="rId552" Type="http://schemas.openxmlformats.org/officeDocument/2006/relationships/customXml" Target="../ink/ink1197.xml"/><Relationship Id="rId594" Type="http://schemas.openxmlformats.org/officeDocument/2006/relationships/customXml" Target="../ink/ink1220.xml"/><Relationship Id="rId608" Type="http://schemas.openxmlformats.org/officeDocument/2006/relationships/customXml" Target="../ink/ink1228.xml"/><Relationship Id="rId191" Type="http://schemas.openxmlformats.org/officeDocument/2006/relationships/image" Target="../media/image1014.png"/><Relationship Id="rId205" Type="http://schemas.openxmlformats.org/officeDocument/2006/relationships/customXml" Target="../ink/ink1022.xml"/><Relationship Id="rId247" Type="http://schemas.openxmlformats.org/officeDocument/2006/relationships/customXml" Target="../ink/ink1043.xml"/><Relationship Id="rId412" Type="http://schemas.openxmlformats.org/officeDocument/2006/relationships/customXml" Target="../ink/ink1126.xml"/><Relationship Id="rId107" Type="http://schemas.openxmlformats.org/officeDocument/2006/relationships/customXml" Target="../ink/ink971.xml"/><Relationship Id="rId289" Type="http://schemas.openxmlformats.org/officeDocument/2006/relationships/customXml" Target="../ink/ink1064.xml"/><Relationship Id="rId454" Type="http://schemas.openxmlformats.org/officeDocument/2006/relationships/image" Target="../media/image1148.png"/><Relationship Id="rId496" Type="http://schemas.openxmlformats.org/officeDocument/2006/relationships/image" Target="../media/image1170.png"/><Relationship Id="rId11" Type="http://schemas.openxmlformats.org/officeDocument/2006/relationships/image" Target="../media/image928.png"/><Relationship Id="rId53" Type="http://schemas.openxmlformats.org/officeDocument/2006/relationships/image" Target="../media/image948.png"/><Relationship Id="rId149" Type="http://schemas.openxmlformats.org/officeDocument/2006/relationships/customXml" Target="../ink/ink992.xml"/><Relationship Id="rId314" Type="http://schemas.openxmlformats.org/officeDocument/2006/relationships/image" Target="../media/image1079.png"/><Relationship Id="rId356" Type="http://schemas.openxmlformats.org/officeDocument/2006/relationships/image" Target="../media/image1100.png"/><Relationship Id="rId398" Type="http://schemas.openxmlformats.org/officeDocument/2006/relationships/customXml" Target="../ink/ink1119.xml"/><Relationship Id="rId521" Type="http://schemas.openxmlformats.org/officeDocument/2006/relationships/image" Target="../media/image1182.png"/><Relationship Id="rId563" Type="http://schemas.openxmlformats.org/officeDocument/2006/relationships/image" Target="../media/image1204.png"/><Relationship Id="rId619" Type="http://schemas.openxmlformats.org/officeDocument/2006/relationships/image" Target="../media/image1231.png"/><Relationship Id="rId95" Type="http://schemas.openxmlformats.org/officeDocument/2006/relationships/customXml" Target="../ink/ink965.xml"/><Relationship Id="rId160" Type="http://schemas.openxmlformats.org/officeDocument/2006/relationships/image" Target="../media/image1000.png"/><Relationship Id="rId216" Type="http://schemas.openxmlformats.org/officeDocument/2006/relationships/image" Target="../media/image1027.png"/><Relationship Id="rId423" Type="http://schemas.openxmlformats.org/officeDocument/2006/relationships/image" Target="../media/image1133.png"/><Relationship Id="rId258" Type="http://schemas.openxmlformats.org/officeDocument/2006/relationships/image" Target="../media/image1051.png"/><Relationship Id="rId465" Type="http://schemas.openxmlformats.org/officeDocument/2006/relationships/customXml" Target="../ink/ink1153.xml"/><Relationship Id="rId630" Type="http://schemas.openxmlformats.org/officeDocument/2006/relationships/customXml" Target="../ink/ink1239.xml"/><Relationship Id="rId22" Type="http://schemas.openxmlformats.org/officeDocument/2006/relationships/customXml" Target="../ink/ink926.xml"/><Relationship Id="rId64" Type="http://schemas.openxmlformats.org/officeDocument/2006/relationships/customXml" Target="../ink/ink948.xml"/><Relationship Id="rId118" Type="http://schemas.openxmlformats.org/officeDocument/2006/relationships/image" Target="../media/image979.png"/><Relationship Id="rId325" Type="http://schemas.openxmlformats.org/officeDocument/2006/relationships/customXml" Target="../ink/ink1082.xml"/><Relationship Id="rId367" Type="http://schemas.openxmlformats.org/officeDocument/2006/relationships/customXml" Target="../ink/ink1103.xml"/><Relationship Id="rId532" Type="http://schemas.openxmlformats.org/officeDocument/2006/relationships/customXml" Target="../ink/ink1187.xml"/><Relationship Id="rId574" Type="http://schemas.openxmlformats.org/officeDocument/2006/relationships/customXml" Target="../ink/ink1209.xml"/><Relationship Id="rId171" Type="http://schemas.openxmlformats.org/officeDocument/2006/relationships/customXml" Target="../ink/ink1003.xml"/><Relationship Id="rId227" Type="http://schemas.openxmlformats.org/officeDocument/2006/relationships/customXml" Target="../ink/ink1033.xml"/><Relationship Id="rId269" Type="http://schemas.openxmlformats.org/officeDocument/2006/relationships/customXml" Target="../ink/ink1054.xml"/><Relationship Id="rId434" Type="http://schemas.openxmlformats.org/officeDocument/2006/relationships/customXml" Target="../ink/ink1137.xml"/><Relationship Id="rId476" Type="http://schemas.openxmlformats.org/officeDocument/2006/relationships/image" Target="../media/image1159.png"/><Relationship Id="rId33" Type="http://schemas.openxmlformats.org/officeDocument/2006/relationships/customXml" Target="../ink/ink932.xml"/><Relationship Id="rId129" Type="http://schemas.openxmlformats.org/officeDocument/2006/relationships/customXml" Target="../ink/ink982.xml"/><Relationship Id="rId280" Type="http://schemas.openxmlformats.org/officeDocument/2006/relationships/image" Target="../media/image1062.png"/><Relationship Id="rId336" Type="http://schemas.openxmlformats.org/officeDocument/2006/relationships/image" Target="../media/image1090.png"/><Relationship Id="rId501" Type="http://schemas.openxmlformats.org/officeDocument/2006/relationships/customXml" Target="../ink/ink1171.xml"/><Relationship Id="rId543" Type="http://schemas.openxmlformats.org/officeDocument/2006/relationships/image" Target="../media/image1193.png"/><Relationship Id="rId75" Type="http://schemas.openxmlformats.org/officeDocument/2006/relationships/customXml" Target="../ink/ink954.xml"/><Relationship Id="rId140" Type="http://schemas.openxmlformats.org/officeDocument/2006/relationships/image" Target="../media/image990.png"/><Relationship Id="rId182" Type="http://schemas.openxmlformats.org/officeDocument/2006/relationships/image" Target="../media/image1011.png"/><Relationship Id="rId378" Type="http://schemas.openxmlformats.org/officeDocument/2006/relationships/image" Target="../media/image1111.png"/><Relationship Id="rId403" Type="http://schemas.openxmlformats.org/officeDocument/2006/relationships/image" Target="../media/image1123.png"/><Relationship Id="rId585" Type="http://schemas.openxmlformats.org/officeDocument/2006/relationships/customXml" Target="../ink/ink1215.xml"/><Relationship Id="rId6" Type="http://schemas.openxmlformats.org/officeDocument/2006/relationships/customXml" Target="../ink/ink918.xml"/><Relationship Id="rId238" Type="http://schemas.openxmlformats.org/officeDocument/2006/relationships/image" Target="../media/image1039.png"/><Relationship Id="rId445" Type="http://schemas.openxmlformats.org/officeDocument/2006/relationships/image" Target="../media/image1145.png"/><Relationship Id="rId487" Type="http://schemas.openxmlformats.org/officeDocument/2006/relationships/customXml" Target="../ink/ink1164.xml"/><Relationship Id="rId610" Type="http://schemas.openxmlformats.org/officeDocument/2006/relationships/customXml" Target="../ink/ink1229.xml"/><Relationship Id="rId291" Type="http://schemas.openxmlformats.org/officeDocument/2006/relationships/customXml" Target="../ink/ink1065.xml"/><Relationship Id="rId305" Type="http://schemas.openxmlformats.org/officeDocument/2006/relationships/customXml" Target="../ink/ink1072.xml"/><Relationship Id="rId347" Type="http://schemas.openxmlformats.org/officeDocument/2006/relationships/customXml" Target="../ink/ink1093.xml"/><Relationship Id="rId512" Type="http://schemas.openxmlformats.org/officeDocument/2006/relationships/image" Target="../media/image1178.png"/><Relationship Id="rId44" Type="http://schemas.openxmlformats.org/officeDocument/2006/relationships/customXml" Target="../ink/ink938.xml"/><Relationship Id="rId86" Type="http://schemas.openxmlformats.org/officeDocument/2006/relationships/customXml" Target="../ink/ink960.xml"/><Relationship Id="rId151" Type="http://schemas.openxmlformats.org/officeDocument/2006/relationships/customXml" Target="../ink/ink993.xml"/><Relationship Id="rId389" Type="http://schemas.openxmlformats.org/officeDocument/2006/relationships/image" Target="../media/image1116.png"/><Relationship Id="rId554" Type="http://schemas.openxmlformats.org/officeDocument/2006/relationships/customXml" Target="../ink/ink1198.xml"/><Relationship Id="rId596" Type="http://schemas.openxmlformats.org/officeDocument/2006/relationships/customXml" Target="../ink/ink1221.xml"/><Relationship Id="rId193" Type="http://schemas.openxmlformats.org/officeDocument/2006/relationships/image" Target="../media/image1015.png"/><Relationship Id="rId207" Type="http://schemas.openxmlformats.org/officeDocument/2006/relationships/customXml" Target="../ink/ink1023.xml"/><Relationship Id="rId249" Type="http://schemas.openxmlformats.org/officeDocument/2006/relationships/customXml" Target="../ink/ink1044.xml"/><Relationship Id="rId414" Type="http://schemas.openxmlformats.org/officeDocument/2006/relationships/customXml" Target="../ink/ink1127.xml"/><Relationship Id="rId456" Type="http://schemas.openxmlformats.org/officeDocument/2006/relationships/image" Target="../media/image1149.png"/><Relationship Id="rId498" Type="http://schemas.openxmlformats.org/officeDocument/2006/relationships/image" Target="../media/image1171.png"/><Relationship Id="rId621" Type="http://schemas.openxmlformats.org/officeDocument/2006/relationships/image" Target="../media/image1232.png"/><Relationship Id="rId13" Type="http://schemas.openxmlformats.org/officeDocument/2006/relationships/image" Target="../media/image929.png"/><Relationship Id="rId109" Type="http://schemas.openxmlformats.org/officeDocument/2006/relationships/customXml" Target="../ink/ink972.xml"/><Relationship Id="rId260" Type="http://schemas.openxmlformats.org/officeDocument/2006/relationships/image" Target="../media/image1052.png"/><Relationship Id="rId316" Type="http://schemas.openxmlformats.org/officeDocument/2006/relationships/image" Target="../media/image1080.png"/><Relationship Id="rId523" Type="http://schemas.openxmlformats.org/officeDocument/2006/relationships/image" Target="../media/image1183.png"/><Relationship Id="rId55" Type="http://schemas.openxmlformats.org/officeDocument/2006/relationships/image" Target="../media/image949.png"/><Relationship Id="rId97" Type="http://schemas.openxmlformats.org/officeDocument/2006/relationships/customXml" Target="../ink/ink966.xml"/><Relationship Id="rId120" Type="http://schemas.openxmlformats.org/officeDocument/2006/relationships/image" Target="../media/image980.png"/><Relationship Id="rId358" Type="http://schemas.openxmlformats.org/officeDocument/2006/relationships/image" Target="../media/image1101.png"/><Relationship Id="rId565" Type="http://schemas.openxmlformats.org/officeDocument/2006/relationships/customXml" Target="../ink/ink1204.xml"/><Relationship Id="rId162" Type="http://schemas.openxmlformats.org/officeDocument/2006/relationships/image" Target="../media/image1001.png"/><Relationship Id="rId218" Type="http://schemas.openxmlformats.org/officeDocument/2006/relationships/image" Target="../media/image1028.png"/><Relationship Id="rId425" Type="http://schemas.openxmlformats.org/officeDocument/2006/relationships/image" Target="../media/image1134.png"/><Relationship Id="rId467" Type="http://schemas.openxmlformats.org/officeDocument/2006/relationships/customXml" Target="../ink/ink1154.xml"/><Relationship Id="rId632" Type="http://schemas.openxmlformats.org/officeDocument/2006/relationships/customXml" Target="../ink/ink1240.xml"/><Relationship Id="rId271" Type="http://schemas.openxmlformats.org/officeDocument/2006/relationships/customXml" Target="../ink/ink1055.xml"/><Relationship Id="rId24" Type="http://schemas.openxmlformats.org/officeDocument/2006/relationships/customXml" Target="../ink/ink927.xml"/><Relationship Id="rId66" Type="http://schemas.openxmlformats.org/officeDocument/2006/relationships/image" Target="../media/image954.png"/><Relationship Id="rId131" Type="http://schemas.openxmlformats.org/officeDocument/2006/relationships/customXml" Target="../ink/ink983.xml"/><Relationship Id="rId327" Type="http://schemas.openxmlformats.org/officeDocument/2006/relationships/customXml" Target="../ink/ink1083.xml"/><Relationship Id="rId369" Type="http://schemas.openxmlformats.org/officeDocument/2006/relationships/customXml" Target="../ink/ink1104.xml"/><Relationship Id="rId534" Type="http://schemas.openxmlformats.org/officeDocument/2006/relationships/customXml" Target="../ink/ink1188.xml"/><Relationship Id="rId576" Type="http://schemas.openxmlformats.org/officeDocument/2006/relationships/customXml" Target="../ink/ink1210.xml"/><Relationship Id="rId173" Type="http://schemas.openxmlformats.org/officeDocument/2006/relationships/customXml" Target="../ink/ink1004.xml"/><Relationship Id="rId229" Type="http://schemas.openxmlformats.org/officeDocument/2006/relationships/customXml" Target="../ink/ink1034.xml"/><Relationship Id="rId380" Type="http://schemas.openxmlformats.org/officeDocument/2006/relationships/image" Target="../media/image1112.png"/><Relationship Id="rId436" Type="http://schemas.openxmlformats.org/officeDocument/2006/relationships/customXml" Target="../ink/ink1138.xml"/><Relationship Id="rId601" Type="http://schemas.openxmlformats.org/officeDocument/2006/relationships/customXml" Target="../ink/ink1224.xml"/><Relationship Id="rId240" Type="http://schemas.openxmlformats.org/officeDocument/2006/relationships/image" Target="../media/image1041.png"/><Relationship Id="rId478" Type="http://schemas.openxmlformats.org/officeDocument/2006/relationships/image" Target="../media/image1161.png"/><Relationship Id="rId35" Type="http://schemas.openxmlformats.org/officeDocument/2006/relationships/image" Target="../media/image939.png"/><Relationship Id="rId77" Type="http://schemas.openxmlformats.org/officeDocument/2006/relationships/image" Target="../media/image959.png"/><Relationship Id="rId100" Type="http://schemas.openxmlformats.org/officeDocument/2006/relationships/image" Target="../media/image970.png"/><Relationship Id="rId282" Type="http://schemas.openxmlformats.org/officeDocument/2006/relationships/image" Target="../media/image1063.png"/><Relationship Id="rId338" Type="http://schemas.openxmlformats.org/officeDocument/2006/relationships/image" Target="../media/image1091.png"/><Relationship Id="rId503" Type="http://schemas.openxmlformats.org/officeDocument/2006/relationships/customXml" Target="../ink/ink1172.xml"/><Relationship Id="rId545" Type="http://schemas.openxmlformats.org/officeDocument/2006/relationships/image" Target="../media/image1194.png"/><Relationship Id="rId587" Type="http://schemas.openxmlformats.org/officeDocument/2006/relationships/customXml" Target="../ink/ink1216.xml"/><Relationship Id="rId8" Type="http://schemas.openxmlformats.org/officeDocument/2006/relationships/customXml" Target="../ink/ink919.xml"/><Relationship Id="rId142" Type="http://schemas.openxmlformats.org/officeDocument/2006/relationships/image" Target="../media/image991.png"/><Relationship Id="rId184" Type="http://schemas.openxmlformats.org/officeDocument/2006/relationships/image" Target="../media/image1012.png"/><Relationship Id="rId391" Type="http://schemas.openxmlformats.org/officeDocument/2006/relationships/image" Target="../media/image1117.png"/><Relationship Id="rId405" Type="http://schemas.openxmlformats.org/officeDocument/2006/relationships/image" Target="../media/image1124.png"/><Relationship Id="rId447" Type="http://schemas.openxmlformats.org/officeDocument/2006/relationships/customXml" Target="../ink/ink1144.xml"/><Relationship Id="rId612" Type="http://schemas.openxmlformats.org/officeDocument/2006/relationships/customXml" Target="../ink/ink1230.xml"/><Relationship Id="rId251" Type="http://schemas.openxmlformats.org/officeDocument/2006/relationships/customXml" Target="../ink/ink1045.xml"/><Relationship Id="rId489" Type="http://schemas.openxmlformats.org/officeDocument/2006/relationships/customXml" Target="../ink/ink1165.xml"/><Relationship Id="rId46" Type="http://schemas.openxmlformats.org/officeDocument/2006/relationships/customXml" Target="../ink/ink939.xml"/><Relationship Id="rId293" Type="http://schemas.openxmlformats.org/officeDocument/2006/relationships/customXml" Target="../ink/ink1066.xml"/><Relationship Id="rId307" Type="http://schemas.openxmlformats.org/officeDocument/2006/relationships/customXml" Target="../ink/ink1073.xml"/><Relationship Id="rId349" Type="http://schemas.openxmlformats.org/officeDocument/2006/relationships/customXml" Target="../ink/ink1094.xml"/><Relationship Id="rId514" Type="http://schemas.openxmlformats.org/officeDocument/2006/relationships/image" Target="../media/image1179.png"/><Relationship Id="rId556" Type="http://schemas.openxmlformats.org/officeDocument/2006/relationships/customXml" Target="../ink/ink1199.xml"/><Relationship Id="rId88" Type="http://schemas.openxmlformats.org/officeDocument/2006/relationships/customXml" Target="../ink/ink961.xml"/><Relationship Id="rId111" Type="http://schemas.openxmlformats.org/officeDocument/2006/relationships/customXml" Target="../ink/ink973.xml"/><Relationship Id="rId153" Type="http://schemas.openxmlformats.org/officeDocument/2006/relationships/customXml" Target="../ink/ink994.xml"/><Relationship Id="rId195" Type="http://schemas.openxmlformats.org/officeDocument/2006/relationships/customXml" Target="../ink/ink1017.xml"/><Relationship Id="rId209" Type="http://schemas.openxmlformats.org/officeDocument/2006/relationships/customXml" Target="../ink/ink1024.xml"/><Relationship Id="rId360" Type="http://schemas.openxmlformats.org/officeDocument/2006/relationships/image" Target="../media/image1102.png"/><Relationship Id="rId416" Type="http://schemas.openxmlformats.org/officeDocument/2006/relationships/customXml" Target="../ink/ink1128.xml"/><Relationship Id="rId598" Type="http://schemas.openxmlformats.org/officeDocument/2006/relationships/customXml" Target="../ink/ink1222.xml"/><Relationship Id="rId220" Type="http://schemas.openxmlformats.org/officeDocument/2006/relationships/image" Target="../media/image1029.png"/><Relationship Id="rId458" Type="http://schemas.openxmlformats.org/officeDocument/2006/relationships/image" Target="../media/image1150.png"/><Relationship Id="rId623" Type="http://schemas.openxmlformats.org/officeDocument/2006/relationships/image" Target="../media/image1233.png"/><Relationship Id="rId15" Type="http://schemas.openxmlformats.org/officeDocument/2006/relationships/image" Target="../media/image930.png"/><Relationship Id="rId57" Type="http://schemas.openxmlformats.org/officeDocument/2006/relationships/image" Target="../media/image950.png"/><Relationship Id="rId262" Type="http://schemas.openxmlformats.org/officeDocument/2006/relationships/image" Target="../media/image1053.png"/><Relationship Id="rId318" Type="http://schemas.openxmlformats.org/officeDocument/2006/relationships/image" Target="../media/image1081.png"/><Relationship Id="rId525" Type="http://schemas.openxmlformats.org/officeDocument/2006/relationships/image" Target="../media/image1184.png"/><Relationship Id="rId567" Type="http://schemas.openxmlformats.org/officeDocument/2006/relationships/customXml" Target="../ink/ink1205.xml"/><Relationship Id="rId99" Type="http://schemas.openxmlformats.org/officeDocument/2006/relationships/customXml" Target="../ink/ink967.xml"/><Relationship Id="rId122" Type="http://schemas.openxmlformats.org/officeDocument/2006/relationships/image" Target="../media/image981.png"/><Relationship Id="rId164" Type="http://schemas.openxmlformats.org/officeDocument/2006/relationships/image" Target="../media/image1002.png"/><Relationship Id="rId371" Type="http://schemas.openxmlformats.org/officeDocument/2006/relationships/customXml" Target="../ink/ink1105.xml"/><Relationship Id="rId427" Type="http://schemas.openxmlformats.org/officeDocument/2006/relationships/image" Target="../media/image1135.png"/><Relationship Id="rId469" Type="http://schemas.openxmlformats.org/officeDocument/2006/relationships/customXml" Target="../ink/ink1155.xml"/><Relationship Id="rId26" Type="http://schemas.openxmlformats.org/officeDocument/2006/relationships/customXml" Target="../ink/ink928.xml"/><Relationship Id="rId231" Type="http://schemas.openxmlformats.org/officeDocument/2006/relationships/customXml" Target="../ink/ink1035.xml"/><Relationship Id="rId273" Type="http://schemas.openxmlformats.org/officeDocument/2006/relationships/customXml" Target="../ink/ink1056.xml"/><Relationship Id="rId329" Type="http://schemas.openxmlformats.org/officeDocument/2006/relationships/customXml" Target="../ink/ink1084.xml"/><Relationship Id="rId480" Type="http://schemas.openxmlformats.org/officeDocument/2006/relationships/image" Target="../media/image1162.png"/><Relationship Id="rId536" Type="http://schemas.openxmlformats.org/officeDocument/2006/relationships/customXml" Target="../ink/ink1189.xml"/><Relationship Id="rId68" Type="http://schemas.openxmlformats.org/officeDocument/2006/relationships/image" Target="../media/image955.png"/><Relationship Id="rId133" Type="http://schemas.openxmlformats.org/officeDocument/2006/relationships/customXml" Target="../ink/ink984.xml"/><Relationship Id="rId175" Type="http://schemas.openxmlformats.org/officeDocument/2006/relationships/customXml" Target="../ink/ink1005.xml"/><Relationship Id="rId340" Type="http://schemas.openxmlformats.org/officeDocument/2006/relationships/image" Target="../media/image1092.png"/><Relationship Id="rId578" Type="http://schemas.openxmlformats.org/officeDocument/2006/relationships/customXml" Target="../ink/ink1211.xml"/><Relationship Id="rId200" Type="http://schemas.openxmlformats.org/officeDocument/2006/relationships/image" Target="../media/image1018.png"/><Relationship Id="rId382" Type="http://schemas.openxmlformats.org/officeDocument/2006/relationships/image" Target="../media/image1113.png"/><Relationship Id="rId438" Type="http://schemas.openxmlformats.org/officeDocument/2006/relationships/customXml" Target="../ink/ink1139.xml"/><Relationship Id="rId603" Type="http://schemas.openxmlformats.org/officeDocument/2006/relationships/customXml" Target="../ink/ink1225.xml"/><Relationship Id="rId242" Type="http://schemas.openxmlformats.org/officeDocument/2006/relationships/image" Target="../media/image1042.png"/><Relationship Id="rId284" Type="http://schemas.openxmlformats.org/officeDocument/2006/relationships/image" Target="../media/image1064.png"/><Relationship Id="rId491" Type="http://schemas.openxmlformats.org/officeDocument/2006/relationships/customXml" Target="../ink/ink1166.xml"/><Relationship Id="rId505" Type="http://schemas.openxmlformats.org/officeDocument/2006/relationships/customXml" Target="../ink/ink1173.xml"/><Relationship Id="rId37" Type="http://schemas.openxmlformats.org/officeDocument/2006/relationships/image" Target="../media/image940.png"/><Relationship Id="rId79" Type="http://schemas.openxmlformats.org/officeDocument/2006/relationships/image" Target="../media/image960.png"/><Relationship Id="rId102" Type="http://schemas.openxmlformats.org/officeDocument/2006/relationships/image" Target="../media/image971.png"/><Relationship Id="rId144" Type="http://schemas.openxmlformats.org/officeDocument/2006/relationships/image" Target="../media/image992.png"/><Relationship Id="rId547" Type="http://schemas.openxmlformats.org/officeDocument/2006/relationships/image" Target="../media/image1195.png"/><Relationship Id="rId589" Type="http://schemas.openxmlformats.org/officeDocument/2006/relationships/customXml" Target="../ink/ink1217.xml"/><Relationship Id="rId90" Type="http://schemas.openxmlformats.org/officeDocument/2006/relationships/customXml" Target="../ink/ink962.xml"/><Relationship Id="rId186" Type="http://schemas.openxmlformats.org/officeDocument/2006/relationships/image" Target="../media/image1013.png"/><Relationship Id="rId351" Type="http://schemas.openxmlformats.org/officeDocument/2006/relationships/customXml" Target="../ink/ink1095.xml"/><Relationship Id="rId393" Type="http://schemas.openxmlformats.org/officeDocument/2006/relationships/image" Target="../media/image1118.png"/><Relationship Id="rId407" Type="http://schemas.openxmlformats.org/officeDocument/2006/relationships/image" Target="../media/image1125.png"/><Relationship Id="rId449" Type="http://schemas.openxmlformats.org/officeDocument/2006/relationships/customXml" Target="../ink/ink1145.xml"/><Relationship Id="rId614" Type="http://schemas.openxmlformats.org/officeDocument/2006/relationships/customXml" Target="../ink/ink1231.xml"/><Relationship Id="rId211" Type="http://schemas.openxmlformats.org/officeDocument/2006/relationships/customXml" Target="../ink/ink1025.xml"/><Relationship Id="rId253" Type="http://schemas.openxmlformats.org/officeDocument/2006/relationships/customXml" Target="../ink/ink1046.xml"/><Relationship Id="rId295" Type="http://schemas.openxmlformats.org/officeDocument/2006/relationships/customXml" Target="../ink/ink1067.xml"/><Relationship Id="rId309" Type="http://schemas.openxmlformats.org/officeDocument/2006/relationships/customXml" Target="../ink/ink1074.xml"/><Relationship Id="rId460" Type="http://schemas.openxmlformats.org/officeDocument/2006/relationships/image" Target="../media/image1151.png"/><Relationship Id="rId516" Type="http://schemas.openxmlformats.org/officeDocument/2006/relationships/image" Target="../media/image1180.png"/><Relationship Id="rId48" Type="http://schemas.openxmlformats.org/officeDocument/2006/relationships/customXml" Target="../ink/ink940.xml"/><Relationship Id="rId113" Type="http://schemas.openxmlformats.org/officeDocument/2006/relationships/customXml" Target="../ink/ink974.xml"/><Relationship Id="rId320" Type="http://schemas.openxmlformats.org/officeDocument/2006/relationships/image" Target="../media/image1082.png"/><Relationship Id="rId558" Type="http://schemas.openxmlformats.org/officeDocument/2006/relationships/customXml" Target="../ink/ink1200.xml"/><Relationship Id="rId155" Type="http://schemas.openxmlformats.org/officeDocument/2006/relationships/customXml" Target="../ink/ink995.xml"/><Relationship Id="rId197" Type="http://schemas.openxmlformats.org/officeDocument/2006/relationships/customXml" Target="../ink/ink1018.xml"/><Relationship Id="rId362" Type="http://schemas.openxmlformats.org/officeDocument/2006/relationships/image" Target="../media/image1103.png"/><Relationship Id="rId418" Type="http://schemas.openxmlformats.org/officeDocument/2006/relationships/customXml" Target="../ink/ink1129.xml"/><Relationship Id="rId625" Type="http://schemas.openxmlformats.org/officeDocument/2006/relationships/image" Target="../media/image1234.png"/><Relationship Id="rId222" Type="http://schemas.openxmlformats.org/officeDocument/2006/relationships/image" Target="../media/image1031.png"/><Relationship Id="rId264" Type="http://schemas.openxmlformats.org/officeDocument/2006/relationships/image" Target="../media/image1054.png"/><Relationship Id="rId471" Type="http://schemas.openxmlformats.org/officeDocument/2006/relationships/customXml" Target="../ink/ink1156.xml"/><Relationship Id="rId17" Type="http://schemas.openxmlformats.org/officeDocument/2006/relationships/image" Target="../media/image931.png"/><Relationship Id="rId59" Type="http://schemas.openxmlformats.org/officeDocument/2006/relationships/image" Target="../media/image951.png"/><Relationship Id="rId124" Type="http://schemas.openxmlformats.org/officeDocument/2006/relationships/image" Target="../media/image982.png"/><Relationship Id="rId527" Type="http://schemas.openxmlformats.org/officeDocument/2006/relationships/image" Target="../media/image1185.png"/><Relationship Id="rId569" Type="http://schemas.openxmlformats.org/officeDocument/2006/relationships/image" Target="../media/image1206.png"/><Relationship Id="rId70" Type="http://schemas.openxmlformats.org/officeDocument/2006/relationships/image" Target="../media/image956.png"/><Relationship Id="rId166" Type="http://schemas.openxmlformats.org/officeDocument/2006/relationships/image" Target="../media/image1003.png"/><Relationship Id="rId331" Type="http://schemas.openxmlformats.org/officeDocument/2006/relationships/customXml" Target="../ink/ink1085.xml"/><Relationship Id="rId373" Type="http://schemas.openxmlformats.org/officeDocument/2006/relationships/customXml" Target="../ink/ink1106.xml"/><Relationship Id="rId429" Type="http://schemas.openxmlformats.org/officeDocument/2006/relationships/image" Target="../media/image1136.png"/><Relationship Id="rId580" Type="http://schemas.openxmlformats.org/officeDocument/2006/relationships/customXml" Target="../ink/ink1212.xml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1036.xml"/><Relationship Id="rId440" Type="http://schemas.openxmlformats.org/officeDocument/2006/relationships/customXml" Target="../ink/ink1140.xml"/><Relationship Id="rId28" Type="http://schemas.openxmlformats.org/officeDocument/2006/relationships/customXml" Target="../ink/ink929.xml"/><Relationship Id="rId275" Type="http://schemas.openxmlformats.org/officeDocument/2006/relationships/customXml" Target="../ink/ink1057.xml"/><Relationship Id="rId300" Type="http://schemas.openxmlformats.org/officeDocument/2006/relationships/image" Target="../media/image1072.png"/><Relationship Id="rId482" Type="http://schemas.openxmlformats.org/officeDocument/2006/relationships/image" Target="../media/image1163.png"/><Relationship Id="rId538" Type="http://schemas.openxmlformats.org/officeDocument/2006/relationships/customXml" Target="../ink/ink1190.xml"/><Relationship Id="rId81" Type="http://schemas.openxmlformats.org/officeDocument/2006/relationships/image" Target="../media/image961.png"/><Relationship Id="rId135" Type="http://schemas.openxmlformats.org/officeDocument/2006/relationships/customXml" Target="../ink/ink985.xml"/><Relationship Id="rId177" Type="http://schemas.openxmlformats.org/officeDocument/2006/relationships/customXml" Target="../ink/ink1006.xml"/><Relationship Id="rId342" Type="http://schemas.openxmlformats.org/officeDocument/2006/relationships/image" Target="../media/image1093.png"/><Relationship Id="rId384" Type="http://schemas.openxmlformats.org/officeDocument/2006/relationships/customXml" Target="../ink/ink1112.xml"/><Relationship Id="rId591" Type="http://schemas.openxmlformats.org/officeDocument/2006/relationships/image" Target="../media/image1217.png"/><Relationship Id="rId605" Type="http://schemas.openxmlformats.org/officeDocument/2006/relationships/customXml" Target="../ink/ink1226.xml"/><Relationship Id="rId202" Type="http://schemas.openxmlformats.org/officeDocument/2006/relationships/image" Target="../media/image1019.png"/><Relationship Id="rId244" Type="http://schemas.openxmlformats.org/officeDocument/2006/relationships/image" Target="../media/image1043.png"/><Relationship Id="rId39" Type="http://schemas.openxmlformats.org/officeDocument/2006/relationships/image" Target="../media/image941.png"/><Relationship Id="rId286" Type="http://schemas.openxmlformats.org/officeDocument/2006/relationships/image" Target="../media/image1065.png"/><Relationship Id="rId451" Type="http://schemas.openxmlformats.org/officeDocument/2006/relationships/customXml" Target="../ink/ink1146.xml"/><Relationship Id="rId493" Type="http://schemas.openxmlformats.org/officeDocument/2006/relationships/customXml" Target="../ink/ink1167.xml"/><Relationship Id="rId507" Type="http://schemas.openxmlformats.org/officeDocument/2006/relationships/customXml" Target="../ink/ink1174.xml"/><Relationship Id="rId549" Type="http://schemas.openxmlformats.org/officeDocument/2006/relationships/image" Target="../media/image1196.png"/><Relationship Id="rId50" Type="http://schemas.openxmlformats.org/officeDocument/2006/relationships/customXml" Target="../ink/ink941.xml"/><Relationship Id="rId104" Type="http://schemas.openxmlformats.org/officeDocument/2006/relationships/image" Target="../media/image972.png"/><Relationship Id="rId146" Type="http://schemas.openxmlformats.org/officeDocument/2006/relationships/image" Target="../media/image993.png"/><Relationship Id="rId188" Type="http://schemas.openxmlformats.org/officeDocument/2006/relationships/customXml" Target="../ink/ink1012.xml"/><Relationship Id="rId311" Type="http://schemas.openxmlformats.org/officeDocument/2006/relationships/customXml" Target="../ink/ink1075.xml"/><Relationship Id="rId353" Type="http://schemas.openxmlformats.org/officeDocument/2006/relationships/customXml" Target="../ink/ink1096.xml"/><Relationship Id="rId395" Type="http://schemas.openxmlformats.org/officeDocument/2006/relationships/image" Target="../media/image1119.png"/><Relationship Id="rId409" Type="http://schemas.openxmlformats.org/officeDocument/2006/relationships/image" Target="../media/image1126.png"/><Relationship Id="rId560" Type="http://schemas.openxmlformats.org/officeDocument/2006/relationships/customXml" Target="../ink/ink1201.xml"/><Relationship Id="rId92" Type="http://schemas.openxmlformats.org/officeDocument/2006/relationships/customXml" Target="../ink/ink963.xml"/><Relationship Id="rId213" Type="http://schemas.openxmlformats.org/officeDocument/2006/relationships/customXml" Target="../ink/ink1026.xml"/><Relationship Id="rId420" Type="http://schemas.openxmlformats.org/officeDocument/2006/relationships/customXml" Target="../ink/ink1130.xml"/><Relationship Id="rId616" Type="http://schemas.openxmlformats.org/officeDocument/2006/relationships/customXml" Target="../ink/ink1232.xml"/><Relationship Id="rId255" Type="http://schemas.openxmlformats.org/officeDocument/2006/relationships/customXml" Target="../ink/ink1047.xml"/><Relationship Id="rId297" Type="http://schemas.openxmlformats.org/officeDocument/2006/relationships/customXml" Target="../ink/ink1068.xml"/><Relationship Id="rId462" Type="http://schemas.openxmlformats.org/officeDocument/2006/relationships/image" Target="../media/image1152.png"/><Relationship Id="rId518" Type="http://schemas.openxmlformats.org/officeDocument/2006/relationships/image" Target="../media/image1181.png"/><Relationship Id="rId115" Type="http://schemas.openxmlformats.org/officeDocument/2006/relationships/customXml" Target="../ink/ink975.xml"/><Relationship Id="rId157" Type="http://schemas.openxmlformats.org/officeDocument/2006/relationships/customXml" Target="../ink/ink996.xml"/><Relationship Id="rId322" Type="http://schemas.openxmlformats.org/officeDocument/2006/relationships/image" Target="../media/image1083.png"/><Relationship Id="rId364" Type="http://schemas.openxmlformats.org/officeDocument/2006/relationships/image" Target="../media/image1104.png"/><Relationship Id="rId61" Type="http://schemas.openxmlformats.org/officeDocument/2006/relationships/image" Target="../media/image952.png"/><Relationship Id="rId199" Type="http://schemas.openxmlformats.org/officeDocument/2006/relationships/customXml" Target="../ink/ink1019.xml"/><Relationship Id="rId571" Type="http://schemas.openxmlformats.org/officeDocument/2006/relationships/image" Target="../media/image1207.png"/><Relationship Id="rId627" Type="http://schemas.openxmlformats.org/officeDocument/2006/relationships/image" Target="../media/image1235.png"/><Relationship Id="rId19" Type="http://schemas.openxmlformats.org/officeDocument/2006/relationships/image" Target="../media/image932.png"/><Relationship Id="rId224" Type="http://schemas.openxmlformats.org/officeDocument/2006/relationships/image" Target="../media/image1032.png"/><Relationship Id="rId266" Type="http://schemas.openxmlformats.org/officeDocument/2006/relationships/image" Target="../media/image1055.png"/><Relationship Id="rId431" Type="http://schemas.openxmlformats.org/officeDocument/2006/relationships/image" Target="../media/image1137.png"/><Relationship Id="rId473" Type="http://schemas.openxmlformats.org/officeDocument/2006/relationships/customXml" Target="../ink/ink1157.xml"/><Relationship Id="rId529" Type="http://schemas.openxmlformats.org/officeDocument/2006/relationships/image" Target="../media/image1186.png"/><Relationship Id="rId30" Type="http://schemas.openxmlformats.org/officeDocument/2006/relationships/customXml" Target="../ink/ink930.xml"/><Relationship Id="rId126" Type="http://schemas.openxmlformats.org/officeDocument/2006/relationships/image" Target="../media/image983.png"/><Relationship Id="rId168" Type="http://schemas.openxmlformats.org/officeDocument/2006/relationships/image" Target="../media/image1004.png"/><Relationship Id="rId333" Type="http://schemas.openxmlformats.org/officeDocument/2006/relationships/customXml" Target="../ink/ink1086.xml"/><Relationship Id="rId540" Type="http://schemas.openxmlformats.org/officeDocument/2006/relationships/customXml" Target="../ink/ink1191.xml"/><Relationship Id="rId72" Type="http://schemas.openxmlformats.org/officeDocument/2006/relationships/image" Target="../media/image957.png"/><Relationship Id="rId375" Type="http://schemas.openxmlformats.org/officeDocument/2006/relationships/customXml" Target="../ink/ink1107.xml"/><Relationship Id="rId582" Type="http://schemas.openxmlformats.org/officeDocument/2006/relationships/image" Target="../media/image1213.png"/><Relationship Id="rId3" Type="http://schemas.openxmlformats.org/officeDocument/2006/relationships/image" Target="../media/image1220.png"/><Relationship Id="rId235" Type="http://schemas.openxmlformats.org/officeDocument/2006/relationships/customXml" Target="../ink/ink1037.xml"/><Relationship Id="rId277" Type="http://schemas.openxmlformats.org/officeDocument/2006/relationships/customXml" Target="../ink/ink1058.xml"/><Relationship Id="rId400" Type="http://schemas.openxmlformats.org/officeDocument/2006/relationships/customXml" Target="../ink/ink1120.xml"/><Relationship Id="rId442" Type="http://schemas.openxmlformats.org/officeDocument/2006/relationships/customXml" Target="../ink/ink1141.xml"/><Relationship Id="rId484" Type="http://schemas.openxmlformats.org/officeDocument/2006/relationships/image" Target="../media/image1164.png"/><Relationship Id="rId137" Type="http://schemas.openxmlformats.org/officeDocument/2006/relationships/customXml" Target="../ink/ink986.xml"/><Relationship Id="rId302" Type="http://schemas.openxmlformats.org/officeDocument/2006/relationships/image" Target="../media/image1073.png"/><Relationship Id="rId344" Type="http://schemas.openxmlformats.org/officeDocument/2006/relationships/image" Target="../media/image1094.png"/><Relationship Id="rId41" Type="http://schemas.openxmlformats.org/officeDocument/2006/relationships/image" Target="../media/image942.png"/><Relationship Id="rId83" Type="http://schemas.openxmlformats.org/officeDocument/2006/relationships/image" Target="../media/image962.png"/><Relationship Id="rId179" Type="http://schemas.openxmlformats.org/officeDocument/2006/relationships/customXml" Target="../ink/ink1007.xml"/><Relationship Id="rId386" Type="http://schemas.openxmlformats.org/officeDocument/2006/relationships/customXml" Target="../ink/ink1113.xml"/><Relationship Id="rId551" Type="http://schemas.openxmlformats.org/officeDocument/2006/relationships/image" Target="../media/image1197.png"/><Relationship Id="rId593" Type="http://schemas.openxmlformats.org/officeDocument/2006/relationships/image" Target="../media/image1218.png"/><Relationship Id="rId607" Type="http://schemas.openxmlformats.org/officeDocument/2006/relationships/image" Target="../media/image1225.png"/><Relationship Id="rId190" Type="http://schemas.openxmlformats.org/officeDocument/2006/relationships/customXml" Target="../ink/ink1014.xml"/><Relationship Id="rId204" Type="http://schemas.openxmlformats.org/officeDocument/2006/relationships/image" Target="../media/image1021.png"/><Relationship Id="rId246" Type="http://schemas.openxmlformats.org/officeDocument/2006/relationships/image" Target="../media/image1044.png"/><Relationship Id="rId288" Type="http://schemas.openxmlformats.org/officeDocument/2006/relationships/image" Target="../media/image1066.png"/><Relationship Id="rId411" Type="http://schemas.openxmlformats.org/officeDocument/2006/relationships/image" Target="../media/image1127.png"/><Relationship Id="rId453" Type="http://schemas.openxmlformats.org/officeDocument/2006/relationships/customXml" Target="../ink/ink1147.xml"/><Relationship Id="rId509" Type="http://schemas.openxmlformats.org/officeDocument/2006/relationships/customXml" Target="../ink/ink1175.xml"/><Relationship Id="rId106" Type="http://schemas.openxmlformats.org/officeDocument/2006/relationships/image" Target="../media/image973.png"/><Relationship Id="rId313" Type="http://schemas.openxmlformats.org/officeDocument/2006/relationships/customXml" Target="../ink/ink1076.xml"/><Relationship Id="rId495" Type="http://schemas.openxmlformats.org/officeDocument/2006/relationships/customXml" Target="../ink/ink1168.xml"/><Relationship Id="rId10" Type="http://schemas.openxmlformats.org/officeDocument/2006/relationships/customXml" Target="../ink/ink920.xml"/><Relationship Id="rId52" Type="http://schemas.openxmlformats.org/officeDocument/2006/relationships/customXml" Target="../ink/ink942.xml"/><Relationship Id="rId94" Type="http://schemas.openxmlformats.org/officeDocument/2006/relationships/customXml" Target="../ink/ink964.xml"/><Relationship Id="rId148" Type="http://schemas.openxmlformats.org/officeDocument/2006/relationships/image" Target="../media/image994.png"/><Relationship Id="rId355" Type="http://schemas.openxmlformats.org/officeDocument/2006/relationships/customXml" Target="../ink/ink1097.xml"/><Relationship Id="rId397" Type="http://schemas.openxmlformats.org/officeDocument/2006/relationships/image" Target="../media/image1120.png"/><Relationship Id="rId520" Type="http://schemas.openxmlformats.org/officeDocument/2006/relationships/customXml" Target="../ink/ink1181.xml"/><Relationship Id="rId562" Type="http://schemas.openxmlformats.org/officeDocument/2006/relationships/customXml" Target="../ink/ink1202.xml"/><Relationship Id="rId618" Type="http://schemas.openxmlformats.org/officeDocument/2006/relationships/customXml" Target="../ink/ink1233.xml"/><Relationship Id="rId215" Type="http://schemas.openxmlformats.org/officeDocument/2006/relationships/customXml" Target="../ink/ink1027.xml"/><Relationship Id="rId257" Type="http://schemas.openxmlformats.org/officeDocument/2006/relationships/customXml" Target="../ink/ink1048.xml"/><Relationship Id="rId422" Type="http://schemas.openxmlformats.org/officeDocument/2006/relationships/customXml" Target="../ink/ink1131.xml"/><Relationship Id="rId464" Type="http://schemas.openxmlformats.org/officeDocument/2006/relationships/image" Target="../media/image1153.png"/><Relationship Id="rId299" Type="http://schemas.openxmlformats.org/officeDocument/2006/relationships/customXml" Target="../ink/ink1069.xml"/><Relationship Id="rId63" Type="http://schemas.openxmlformats.org/officeDocument/2006/relationships/image" Target="../media/image953.png"/><Relationship Id="rId159" Type="http://schemas.openxmlformats.org/officeDocument/2006/relationships/customXml" Target="../ink/ink997.xml"/><Relationship Id="rId366" Type="http://schemas.openxmlformats.org/officeDocument/2006/relationships/image" Target="../media/image1105.png"/><Relationship Id="rId573" Type="http://schemas.openxmlformats.org/officeDocument/2006/relationships/image" Target="../media/image1208.png"/><Relationship Id="rId226" Type="http://schemas.openxmlformats.org/officeDocument/2006/relationships/image" Target="../media/image1033.png"/><Relationship Id="rId433" Type="http://schemas.openxmlformats.org/officeDocument/2006/relationships/image" Target="../media/image1138.png"/><Relationship Id="rId74" Type="http://schemas.openxmlformats.org/officeDocument/2006/relationships/image" Target="../media/image958.png"/><Relationship Id="rId377" Type="http://schemas.openxmlformats.org/officeDocument/2006/relationships/customXml" Target="../ink/ink1108.xml"/><Relationship Id="rId500" Type="http://schemas.openxmlformats.org/officeDocument/2006/relationships/image" Target="../media/image1172.png"/><Relationship Id="rId584" Type="http://schemas.openxmlformats.org/officeDocument/2006/relationships/image" Target="../media/image1214.png"/><Relationship Id="rId5" Type="http://schemas.openxmlformats.org/officeDocument/2006/relationships/image" Target="../media/image713.png"/><Relationship Id="rId237" Type="http://schemas.openxmlformats.org/officeDocument/2006/relationships/customXml" Target="../ink/ink1038.xml"/><Relationship Id="rId444" Type="http://schemas.openxmlformats.org/officeDocument/2006/relationships/customXml" Target="../ink/ink1142.xml"/><Relationship Id="rId290" Type="http://schemas.openxmlformats.org/officeDocument/2006/relationships/image" Target="../media/image1067.png"/><Relationship Id="rId304" Type="http://schemas.openxmlformats.org/officeDocument/2006/relationships/image" Target="../media/image1074.png"/><Relationship Id="rId388" Type="http://schemas.openxmlformats.org/officeDocument/2006/relationships/customXml" Target="../ink/ink1114.xml"/><Relationship Id="rId511" Type="http://schemas.openxmlformats.org/officeDocument/2006/relationships/customXml" Target="../ink/ink1176.xml"/><Relationship Id="rId609" Type="http://schemas.openxmlformats.org/officeDocument/2006/relationships/image" Target="../media/image1226.png"/><Relationship Id="rId85" Type="http://schemas.openxmlformats.org/officeDocument/2006/relationships/image" Target="../media/image963.png"/><Relationship Id="rId150" Type="http://schemas.openxmlformats.org/officeDocument/2006/relationships/image" Target="../media/image995.png"/><Relationship Id="rId595" Type="http://schemas.openxmlformats.org/officeDocument/2006/relationships/image" Target="../media/image1219.png"/><Relationship Id="rId248" Type="http://schemas.openxmlformats.org/officeDocument/2006/relationships/image" Target="../media/image1045.png"/><Relationship Id="rId455" Type="http://schemas.openxmlformats.org/officeDocument/2006/relationships/customXml" Target="../ink/ink1148.xml"/><Relationship Id="rId12" Type="http://schemas.openxmlformats.org/officeDocument/2006/relationships/customXml" Target="../ink/ink921.xml"/><Relationship Id="rId108" Type="http://schemas.openxmlformats.org/officeDocument/2006/relationships/image" Target="../media/image974.png"/><Relationship Id="rId315" Type="http://schemas.openxmlformats.org/officeDocument/2006/relationships/customXml" Target="../ink/ink1077.xml"/><Relationship Id="rId522" Type="http://schemas.openxmlformats.org/officeDocument/2006/relationships/customXml" Target="../ink/ink1182.xml"/><Relationship Id="rId96" Type="http://schemas.openxmlformats.org/officeDocument/2006/relationships/image" Target="../media/image968.png"/><Relationship Id="rId161" Type="http://schemas.openxmlformats.org/officeDocument/2006/relationships/customXml" Target="../ink/ink998.xml"/><Relationship Id="rId399" Type="http://schemas.openxmlformats.org/officeDocument/2006/relationships/image" Target="../media/image1121.png"/><Relationship Id="rId259" Type="http://schemas.openxmlformats.org/officeDocument/2006/relationships/customXml" Target="../ink/ink1049.xml"/><Relationship Id="rId466" Type="http://schemas.openxmlformats.org/officeDocument/2006/relationships/image" Target="../media/image1154.png"/><Relationship Id="rId23" Type="http://schemas.openxmlformats.org/officeDocument/2006/relationships/image" Target="../media/image934.png"/><Relationship Id="rId119" Type="http://schemas.openxmlformats.org/officeDocument/2006/relationships/customXml" Target="../ink/ink977.xml"/><Relationship Id="rId326" Type="http://schemas.openxmlformats.org/officeDocument/2006/relationships/image" Target="../media/image1085.png"/><Relationship Id="rId533" Type="http://schemas.openxmlformats.org/officeDocument/2006/relationships/image" Target="../media/image1188.png"/><Relationship Id="rId172" Type="http://schemas.openxmlformats.org/officeDocument/2006/relationships/image" Target="../media/image1006.png"/><Relationship Id="rId477" Type="http://schemas.openxmlformats.org/officeDocument/2006/relationships/customXml" Target="../ink/ink1159.xml"/><Relationship Id="rId600" Type="http://schemas.openxmlformats.org/officeDocument/2006/relationships/customXml" Target="../ink/ink1223.xml"/><Relationship Id="rId337" Type="http://schemas.openxmlformats.org/officeDocument/2006/relationships/customXml" Target="../ink/ink1088.xml"/><Relationship Id="rId34" Type="http://schemas.openxmlformats.org/officeDocument/2006/relationships/customXml" Target="../ink/ink933.xml"/><Relationship Id="rId544" Type="http://schemas.openxmlformats.org/officeDocument/2006/relationships/customXml" Target="../ink/ink1193.xml"/><Relationship Id="rId183" Type="http://schemas.openxmlformats.org/officeDocument/2006/relationships/customXml" Target="../ink/ink1009.xml"/><Relationship Id="rId390" Type="http://schemas.openxmlformats.org/officeDocument/2006/relationships/customXml" Target="../ink/ink1115.xml"/><Relationship Id="rId404" Type="http://schemas.openxmlformats.org/officeDocument/2006/relationships/customXml" Target="../ink/ink1122.xml"/><Relationship Id="rId611" Type="http://schemas.openxmlformats.org/officeDocument/2006/relationships/image" Target="../media/image1227.png"/><Relationship Id="rId250" Type="http://schemas.openxmlformats.org/officeDocument/2006/relationships/image" Target="../media/image1046.png"/><Relationship Id="rId488" Type="http://schemas.openxmlformats.org/officeDocument/2006/relationships/image" Target="../media/image1166.png"/><Relationship Id="rId45" Type="http://schemas.openxmlformats.org/officeDocument/2006/relationships/image" Target="../media/image944.png"/><Relationship Id="rId110" Type="http://schemas.openxmlformats.org/officeDocument/2006/relationships/image" Target="../media/image975.png"/><Relationship Id="rId348" Type="http://schemas.openxmlformats.org/officeDocument/2006/relationships/image" Target="../media/image1096.png"/><Relationship Id="rId555" Type="http://schemas.openxmlformats.org/officeDocument/2006/relationships/image" Target="../media/image1199.png"/><Relationship Id="rId194" Type="http://schemas.openxmlformats.org/officeDocument/2006/relationships/customXml" Target="../ink/ink1016.xml"/><Relationship Id="rId208" Type="http://schemas.openxmlformats.org/officeDocument/2006/relationships/image" Target="../media/image1023.png"/><Relationship Id="rId415" Type="http://schemas.openxmlformats.org/officeDocument/2006/relationships/image" Target="../media/image1129.png"/><Relationship Id="rId622" Type="http://schemas.openxmlformats.org/officeDocument/2006/relationships/customXml" Target="../ink/ink1235.xml"/><Relationship Id="rId261" Type="http://schemas.openxmlformats.org/officeDocument/2006/relationships/customXml" Target="../ink/ink1050.xml"/><Relationship Id="rId499" Type="http://schemas.openxmlformats.org/officeDocument/2006/relationships/customXml" Target="../ink/ink1170.xml"/><Relationship Id="rId56" Type="http://schemas.openxmlformats.org/officeDocument/2006/relationships/customXml" Target="../ink/ink944.xml"/><Relationship Id="rId359" Type="http://schemas.openxmlformats.org/officeDocument/2006/relationships/customXml" Target="../ink/ink1099.xml"/><Relationship Id="rId566" Type="http://schemas.openxmlformats.org/officeDocument/2006/relationships/image" Target="../media/image1205.png"/><Relationship Id="rId121" Type="http://schemas.openxmlformats.org/officeDocument/2006/relationships/customXml" Target="../ink/ink978.xml"/><Relationship Id="rId219" Type="http://schemas.openxmlformats.org/officeDocument/2006/relationships/customXml" Target="../ink/ink1029.xml"/><Relationship Id="rId426" Type="http://schemas.openxmlformats.org/officeDocument/2006/relationships/customXml" Target="../ink/ink1133.xml"/><Relationship Id="rId633" Type="http://schemas.openxmlformats.org/officeDocument/2006/relationships/image" Target="../media/image1238.png"/><Relationship Id="rId67" Type="http://schemas.openxmlformats.org/officeDocument/2006/relationships/customXml" Target="../ink/ink950.xml"/><Relationship Id="rId272" Type="http://schemas.openxmlformats.org/officeDocument/2006/relationships/image" Target="../media/image1058.png"/><Relationship Id="rId577" Type="http://schemas.openxmlformats.org/officeDocument/2006/relationships/image" Target="../media/image1211.png"/><Relationship Id="rId132" Type="http://schemas.openxmlformats.org/officeDocument/2006/relationships/image" Target="../media/image986.png"/><Relationship Id="rId437" Type="http://schemas.openxmlformats.org/officeDocument/2006/relationships/image" Target="../media/image1141.png"/><Relationship Id="rId283" Type="http://schemas.openxmlformats.org/officeDocument/2006/relationships/customXml" Target="../ink/ink1061.xml"/><Relationship Id="rId490" Type="http://schemas.openxmlformats.org/officeDocument/2006/relationships/image" Target="../media/image1167.png"/><Relationship Id="rId504" Type="http://schemas.openxmlformats.org/officeDocument/2006/relationships/image" Target="../media/image1174.png"/><Relationship Id="rId78" Type="http://schemas.openxmlformats.org/officeDocument/2006/relationships/customXml" Target="../ink/ink956.xml"/><Relationship Id="rId143" Type="http://schemas.openxmlformats.org/officeDocument/2006/relationships/customXml" Target="../ink/ink989.xml"/><Relationship Id="rId350" Type="http://schemas.openxmlformats.org/officeDocument/2006/relationships/image" Target="../media/image1097.png"/><Relationship Id="rId588" Type="http://schemas.openxmlformats.org/officeDocument/2006/relationships/image" Target="../media/image12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0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4.png"/><Relationship Id="rId21" Type="http://schemas.openxmlformats.org/officeDocument/2006/relationships/customXml" Target="../ink/ink1249.xml"/><Relationship Id="rId42" Type="http://schemas.openxmlformats.org/officeDocument/2006/relationships/image" Target="../media/image1258.png"/><Relationship Id="rId63" Type="http://schemas.openxmlformats.org/officeDocument/2006/relationships/image" Target="../media/image1267.png"/><Relationship Id="rId84" Type="http://schemas.openxmlformats.org/officeDocument/2006/relationships/customXml" Target="../ink/ink1281.xml"/><Relationship Id="rId138" Type="http://schemas.openxmlformats.org/officeDocument/2006/relationships/customXml" Target="../ink/ink1308.xml"/><Relationship Id="rId159" Type="http://schemas.openxmlformats.org/officeDocument/2006/relationships/image" Target="../media/image1315.png"/><Relationship Id="rId170" Type="http://schemas.openxmlformats.org/officeDocument/2006/relationships/customXml" Target="../ink/ink1324.xml"/><Relationship Id="rId107" Type="http://schemas.openxmlformats.org/officeDocument/2006/relationships/image" Target="../media/image1289.png"/><Relationship Id="rId11" Type="http://schemas.openxmlformats.org/officeDocument/2006/relationships/customXml" Target="../ink/ink1244.xml"/><Relationship Id="rId32" Type="http://schemas.openxmlformats.org/officeDocument/2006/relationships/image" Target="../media/image1253.png"/><Relationship Id="rId53" Type="http://schemas.openxmlformats.org/officeDocument/2006/relationships/image" Target="../media/image1262.png"/><Relationship Id="rId74" Type="http://schemas.openxmlformats.org/officeDocument/2006/relationships/customXml" Target="../ink/ink1276.xml"/><Relationship Id="rId128" Type="http://schemas.openxmlformats.org/officeDocument/2006/relationships/customXml" Target="../ink/ink1303.xml"/><Relationship Id="rId149" Type="http://schemas.openxmlformats.org/officeDocument/2006/relationships/image" Target="../media/image1310.png"/><Relationship Id="rId5" Type="http://schemas.openxmlformats.org/officeDocument/2006/relationships/customXml" Target="../ink/ink1241.xml"/><Relationship Id="rId95" Type="http://schemas.openxmlformats.org/officeDocument/2006/relationships/image" Target="../media/image1283.png"/><Relationship Id="rId160" Type="http://schemas.openxmlformats.org/officeDocument/2006/relationships/customXml" Target="../ink/ink1319.xml"/><Relationship Id="rId181" Type="http://schemas.openxmlformats.org/officeDocument/2006/relationships/image" Target="../media/image1326.png"/><Relationship Id="rId22" Type="http://schemas.openxmlformats.org/officeDocument/2006/relationships/image" Target="../media/image1247.png"/><Relationship Id="rId43" Type="http://schemas.openxmlformats.org/officeDocument/2006/relationships/customXml" Target="../ink/ink1260.xml"/><Relationship Id="rId64" Type="http://schemas.openxmlformats.org/officeDocument/2006/relationships/customXml" Target="../ink/ink1271.xml"/><Relationship Id="rId118" Type="http://schemas.openxmlformats.org/officeDocument/2006/relationships/customXml" Target="../ink/ink1298.xml"/><Relationship Id="rId139" Type="http://schemas.openxmlformats.org/officeDocument/2006/relationships/image" Target="../media/image1305.png"/><Relationship Id="rId85" Type="http://schemas.openxmlformats.org/officeDocument/2006/relationships/image" Target="../media/image1278.png"/><Relationship Id="rId150" Type="http://schemas.openxmlformats.org/officeDocument/2006/relationships/customXml" Target="../ink/ink1314.xml"/><Relationship Id="rId171" Type="http://schemas.openxmlformats.org/officeDocument/2006/relationships/image" Target="../media/image1321.png"/><Relationship Id="rId12" Type="http://schemas.openxmlformats.org/officeDocument/2006/relationships/image" Target="../media/image1242.png"/><Relationship Id="rId33" Type="http://schemas.openxmlformats.org/officeDocument/2006/relationships/customXml" Target="../ink/ink1255.xml"/><Relationship Id="rId108" Type="http://schemas.openxmlformats.org/officeDocument/2006/relationships/customXml" Target="../ink/ink1293.xml"/><Relationship Id="rId129" Type="http://schemas.openxmlformats.org/officeDocument/2006/relationships/image" Target="../media/image1300.png"/><Relationship Id="rId54" Type="http://schemas.openxmlformats.org/officeDocument/2006/relationships/customXml" Target="../ink/ink1266.xml"/><Relationship Id="rId75" Type="http://schemas.openxmlformats.org/officeDocument/2006/relationships/image" Target="../media/image1273.png"/><Relationship Id="rId96" Type="http://schemas.openxmlformats.org/officeDocument/2006/relationships/customXml" Target="../ink/ink1287.xml"/><Relationship Id="rId140" Type="http://schemas.openxmlformats.org/officeDocument/2006/relationships/customXml" Target="../ink/ink1309.xml"/><Relationship Id="rId161" Type="http://schemas.openxmlformats.org/officeDocument/2006/relationships/image" Target="../media/image1316.png"/><Relationship Id="rId182" Type="http://schemas.openxmlformats.org/officeDocument/2006/relationships/customXml" Target="../ink/ink1330.xml"/><Relationship Id="rId6" Type="http://schemas.openxmlformats.org/officeDocument/2006/relationships/image" Target="../media/image1239.png"/><Relationship Id="rId23" Type="http://schemas.openxmlformats.org/officeDocument/2006/relationships/customXml" Target="../ink/ink1250.xml"/><Relationship Id="rId119" Type="http://schemas.openxmlformats.org/officeDocument/2006/relationships/image" Target="../media/image1295.png"/><Relationship Id="rId44" Type="http://schemas.openxmlformats.org/officeDocument/2006/relationships/image" Target="../media/image1259.png"/><Relationship Id="rId60" Type="http://schemas.openxmlformats.org/officeDocument/2006/relationships/customXml" Target="../ink/ink1269.xml"/><Relationship Id="rId65" Type="http://schemas.openxmlformats.org/officeDocument/2006/relationships/image" Target="../media/image1268.png"/><Relationship Id="rId81" Type="http://schemas.openxmlformats.org/officeDocument/2006/relationships/image" Target="../media/image1276.png"/><Relationship Id="rId86" Type="http://schemas.openxmlformats.org/officeDocument/2006/relationships/customXml" Target="../ink/ink1282.xml"/><Relationship Id="rId130" Type="http://schemas.openxmlformats.org/officeDocument/2006/relationships/customXml" Target="../ink/ink1304.xml"/><Relationship Id="rId135" Type="http://schemas.openxmlformats.org/officeDocument/2006/relationships/image" Target="../media/image1303.png"/><Relationship Id="rId151" Type="http://schemas.openxmlformats.org/officeDocument/2006/relationships/image" Target="../media/image1311.png"/><Relationship Id="rId156" Type="http://schemas.openxmlformats.org/officeDocument/2006/relationships/customXml" Target="../ink/ink1317.xml"/><Relationship Id="rId177" Type="http://schemas.openxmlformats.org/officeDocument/2006/relationships/image" Target="../media/image1324.png"/><Relationship Id="rId172" Type="http://schemas.openxmlformats.org/officeDocument/2006/relationships/customXml" Target="../ink/ink1325.xml"/><Relationship Id="rId13" Type="http://schemas.openxmlformats.org/officeDocument/2006/relationships/customXml" Target="../ink/ink1245.xml"/><Relationship Id="rId18" Type="http://schemas.openxmlformats.org/officeDocument/2006/relationships/image" Target="../media/image1245.png"/><Relationship Id="rId39" Type="http://schemas.openxmlformats.org/officeDocument/2006/relationships/customXml" Target="../ink/ink1258.xml"/><Relationship Id="rId109" Type="http://schemas.openxmlformats.org/officeDocument/2006/relationships/image" Target="../media/image1290.png"/><Relationship Id="rId34" Type="http://schemas.openxmlformats.org/officeDocument/2006/relationships/image" Target="../media/image1254.png"/><Relationship Id="rId50" Type="http://schemas.openxmlformats.org/officeDocument/2006/relationships/customXml" Target="../ink/ink1264.xml"/><Relationship Id="rId55" Type="http://schemas.openxmlformats.org/officeDocument/2006/relationships/image" Target="../media/image1263.png"/><Relationship Id="rId76" Type="http://schemas.openxmlformats.org/officeDocument/2006/relationships/customXml" Target="../ink/ink1277.xml"/><Relationship Id="rId97" Type="http://schemas.openxmlformats.org/officeDocument/2006/relationships/image" Target="../media/image1284.png"/><Relationship Id="rId104" Type="http://schemas.openxmlformats.org/officeDocument/2006/relationships/customXml" Target="../ink/ink1291.xml"/><Relationship Id="rId120" Type="http://schemas.openxmlformats.org/officeDocument/2006/relationships/customXml" Target="../ink/ink1299.xml"/><Relationship Id="rId125" Type="http://schemas.openxmlformats.org/officeDocument/2006/relationships/image" Target="../media/image1298.png"/><Relationship Id="rId141" Type="http://schemas.openxmlformats.org/officeDocument/2006/relationships/image" Target="../media/image1306.png"/><Relationship Id="rId146" Type="http://schemas.openxmlformats.org/officeDocument/2006/relationships/customXml" Target="../ink/ink1312.xml"/><Relationship Id="rId167" Type="http://schemas.openxmlformats.org/officeDocument/2006/relationships/image" Target="../media/image1319.png"/><Relationship Id="rId7" Type="http://schemas.openxmlformats.org/officeDocument/2006/relationships/customXml" Target="../ink/ink1242.xml"/><Relationship Id="rId71" Type="http://schemas.openxmlformats.org/officeDocument/2006/relationships/image" Target="../media/image1271.png"/><Relationship Id="rId92" Type="http://schemas.openxmlformats.org/officeDocument/2006/relationships/customXml" Target="../ink/ink1285.xml"/><Relationship Id="rId162" Type="http://schemas.openxmlformats.org/officeDocument/2006/relationships/customXml" Target="../ink/ink1320.xml"/><Relationship Id="rId183" Type="http://schemas.openxmlformats.org/officeDocument/2006/relationships/image" Target="../media/image1327.png"/><Relationship Id="rId2" Type="http://schemas.openxmlformats.org/officeDocument/2006/relationships/image" Target="../media/image10110.png"/><Relationship Id="rId29" Type="http://schemas.openxmlformats.org/officeDocument/2006/relationships/customXml" Target="../ink/ink1253.xml"/><Relationship Id="rId24" Type="http://schemas.openxmlformats.org/officeDocument/2006/relationships/image" Target="../media/image1248.png"/><Relationship Id="rId40" Type="http://schemas.openxmlformats.org/officeDocument/2006/relationships/image" Target="../media/image1257.png"/><Relationship Id="rId45" Type="http://schemas.openxmlformats.org/officeDocument/2006/relationships/customXml" Target="../ink/ink1261.xml"/><Relationship Id="rId66" Type="http://schemas.openxmlformats.org/officeDocument/2006/relationships/customXml" Target="../ink/ink1272.xml"/><Relationship Id="rId87" Type="http://schemas.openxmlformats.org/officeDocument/2006/relationships/image" Target="../media/image1279.png"/><Relationship Id="rId110" Type="http://schemas.openxmlformats.org/officeDocument/2006/relationships/customXml" Target="../ink/ink1294.xml"/><Relationship Id="rId115" Type="http://schemas.openxmlformats.org/officeDocument/2006/relationships/image" Target="../media/image1293.png"/><Relationship Id="rId131" Type="http://schemas.openxmlformats.org/officeDocument/2006/relationships/image" Target="../media/image1301.png"/><Relationship Id="rId136" Type="http://schemas.openxmlformats.org/officeDocument/2006/relationships/customXml" Target="../ink/ink1307.xml"/><Relationship Id="rId157" Type="http://schemas.openxmlformats.org/officeDocument/2006/relationships/image" Target="../media/image1314.png"/><Relationship Id="rId178" Type="http://schemas.openxmlformats.org/officeDocument/2006/relationships/customXml" Target="../ink/ink1328.xml"/><Relationship Id="rId61" Type="http://schemas.openxmlformats.org/officeDocument/2006/relationships/image" Target="../media/image1266.png"/><Relationship Id="rId82" Type="http://schemas.openxmlformats.org/officeDocument/2006/relationships/customXml" Target="../ink/ink1280.xml"/><Relationship Id="rId152" Type="http://schemas.openxmlformats.org/officeDocument/2006/relationships/customXml" Target="../ink/ink1315.xml"/><Relationship Id="rId173" Type="http://schemas.openxmlformats.org/officeDocument/2006/relationships/image" Target="../media/image1322.png"/><Relationship Id="rId19" Type="http://schemas.openxmlformats.org/officeDocument/2006/relationships/customXml" Target="../ink/ink1248.xml"/><Relationship Id="rId14" Type="http://schemas.openxmlformats.org/officeDocument/2006/relationships/image" Target="../media/image1243.png"/><Relationship Id="rId30" Type="http://schemas.openxmlformats.org/officeDocument/2006/relationships/image" Target="../media/image1252.png"/><Relationship Id="rId35" Type="http://schemas.openxmlformats.org/officeDocument/2006/relationships/customXml" Target="../ink/ink1256.xml"/><Relationship Id="rId56" Type="http://schemas.openxmlformats.org/officeDocument/2006/relationships/customXml" Target="../ink/ink1267.xml"/><Relationship Id="rId77" Type="http://schemas.openxmlformats.org/officeDocument/2006/relationships/image" Target="../media/image1274.png"/><Relationship Id="rId100" Type="http://schemas.openxmlformats.org/officeDocument/2006/relationships/customXml" Target="../ink/ink1289.xml"/><Relationship Id="rId105" Type="http://schemas.openxmlformats.org/officeDocument/2006/relationships/image" Target="../media/image1288.png"/><Relationship Id="rId126" Type="http://schemas.openxmlformats.org/officeDocument/2006/relationships/customXml" Target="../ink/ink1302.xml"/><Relationship Id="rId147" Type="http://schemas.openxmlformats.org/officeDocument/2006/relationships/image" Target="../media/image1309.png"/><Relationship Id="rId168" Type="http://schemas.openxmlformats.org/officeDocument/2006/relationships/customXml" Target="../ink/ink1323.xml"/><Relationship Id="rId8" Type="http://schemas.openxmlformats.org/officeDocument/2006/relationships/image" Target="../media/image1240.png"/><Relationship Id="rId51" Type="http://schemas.openxmlformats.org/officeDocument/2006/relationships/image" Target="../media/image1261.png"/><Relationship Id="rId72" Type="http://schemas.openxmlformats.org/officeDocument/2006/relationships/customXml" Target="../ink/ink1275.xml"/><Relationship Id="rId93" Type="http://schemas.openxmlformats.org/officeDocument/2006/relationships/image" Target="../media/image1282.png"/><Relationship Id="rId98" Type="http://schemas.openxmlformats.org/officeDocument/2006/relationships/customXml" Target="../ink/ink1288.xml"/><Relationship Id="rId121" Type="http://schemas.openxmlformats.org/officeDocument/2006/relationships/image" Target="../media/image1296.png"/><Relationship Id="rId142" Type="http://schemas.openxmlformats.org/officeDocument/2006/relationships/customXml" Target="../ink/ink1310.xml"/><Relationship Id="rId163" Type="http://schemas.openxmlformats.org/officeDocument/2006/relationships/image" Target="../media/image1317.png"/><Relationship Id="rId184" Type="http://schemas.openxmlformats.org/officeDocument/2006/relationships/customXml" Target="../ink/ink1331.xml"/><Relationship Id="rId3" Type="http://schemas.openxmlformats.org/officeDocument/2006/relationships/image" Target="../media/image1250.png"/><Relationship Id="rId25" Type="http://schemas.openxmlformats.org/officeDocument/2006/relationships/customXml" Target="../ink/ink1251.xml"/><Relationship Id="rId46" Type="http://schemas.openxmlformats.org/officeDocument/2006/relationships/image" Target="../media/image713.png"/><Relationship Id="rId67" Type="http://schemas.openxmlformats.org/officeDocument/2006/relationships/image" Target="../media/image1269.png"/><Relationship Id="rId116" Type="http://schemas.openxmlformats.org/officeDocument/2006/relationships/customXml" Target="../ink/ink1297.xml"/><Relationship Id="rId137" Type="http://schemas.openxmlformats.org/officeDocument/2006/relationships/image" Target="../media/image1304.png"/><Relationship Id="rId158" Type="http://schemas.openxmlformats.org/officeDocument/2006/relationships/customXml" Target="../ink/ink1318.xml"/><Relationship Id="rId20" Type="http://schemas.openxmlformats.org/officeDocument/2006/relationships/image" Target="../media/image1246.png"/><Relationship Id="rId41" Type="http://schemas.openxmlformats.org/officeDocument/2006/relationships/customXml" Target="../ink/ink1259.xml"/><Relationship Id="rId62" Type="http://schemas.openxmlformats.org/officeDocument/2006/relationships/customXml" Target="../ink/ink1270.xml"/><Relationship Id="rId83" Type="http://schemas.openxmlformats.org/officeDocument/2006/relationships/image" Target="../media/image1277.png"/><Relationship Id="rId88" Type="http://schemas.openxmlformats.org/officeDocument/2006/relationships/customXml" Target="../ink/ink1283.xml"/><Relationship Id="rId111" Type="http://schemas.openxmlformats.org/officeDocument/2006/relationships/image" Target="../media/image1291.png"/><Relationship Id="rId132" Type="http://schemas.openxmlformats.org/officeDocument/2006/relationships/customXml" Target="../ink/ink1305.xml"/><Relationship Id="rId153" Type="http://schemas.openxmlformats.org/officeDocument/2006/relationships/image" Target="../media/image1312.png"/><Relationship Id="rId174" Type="http://schemas.openxmlformats.org/officeDocument/2006/relationships/customXml" Target="../ink/ink1326.xml"/><Relationship Id="rId179" Type="http://schemas.openxmlformats.org/officeDocument/2006/relationships/image" Target="../media/image1325.png"/><Relationship Id="rId15" Type="http://schemas.openxmlformats.org/officeDocument/2006/relationships/customXml" Target="../ink/ink1246.xml"/><Relationship Id="rId36" Type="http://schemas.openxmlformats.org/officeDocument/2006/relationships/image" Target="../media/image1255.png"/><Relationship Id="rId57" Type="http://schemas.openxmlformats.org/officeDocument/2006/relationships/image" Target="../media/image1264.png"/><Relationship Id="rId106" Type="http://schemas.openxmlformats.org/officeDocument/2006/relationships/customXml" Target="../ink/ink1292.xml"/><Relationship Id="rId127" Type="http://schemas.openxmlformats.org/officeDocument/2006/relationships/image" Target="../media/image1299.png"/><Relationship Id="rId10" Type="http://schemas.openxmlformats.org/officeDocument/2006/relationships/image" Target="../media/image1241.png"/><Relationship Id="rId31" Type="http://schemas.openxmlformats.org/officeDocument/2006/relationships/customXml" Target="../ink/ink1254.xml"/><Relationship Id="rId52" Type="http://schemas.openxmlformats.org/officeDocument/2006/relationships/customXml" Target="../ink/ink1265.xml"/><Relationship Id="rId73" Type="http://schemas.openxmlformats.org/officeDocument/2006/relationships/image" Target="../media/image1272.png"/><Relationship Id="rId78" Type="http://schemas.openxmlformats.org/officeDocument/2006/relationships/customXml" Target="../ink/ink1278.xml"/><Relationship Id="rId94" Type="http://schemas.openxmlformats.org/officeDocument/2006/relationships/customXml" Target="../ink/ink1286.xml"/><Relationship Id="rId99" Type="http://schemas.openxmlformats.org/officeDocument/2006/relationships/image" Target="../media/image1285.png"/><Relationship Id="rId101" Type="http://schemas.openxmlformats.org/officeDocument/2006/relationships/image" Target="../media/image1286.png"/><Relationship Id="rId122" Type="http://schemas.openxmlformats.org/officeDocument/2006/relationships/customXml" Target="../ink/ink1300.xml"/><Relationship Id="rId143" Type="http://schemas.openxmlformats.org/officeDocument/2006/relationships/image" Target="../media/image1307.png"/><Relationship Id="rId148" Type="http://schemas.openxmlformats.org/officeDocument/2006/relationships/customXml" Target="../ink/ink1313.xml"/><Relationship Id="rId164" Type="http://schemas.openxmlformats.org/officeDocument/2006/relationships/customXml" Target="../ink/ink1321.xml"/><Relationship Id="rId169" Type="http://schemas.openxmlformats.org/officeDocument/2006/relationships/image" Target="../media/image1320.png"/><Relationship Id="rId4" Type="http://schemas.openxmlformats.org/officeDocument/2006/relationships/image" Target="../media/image3700.png"/><Relationship Id="rId9" Type="http://schemas.openxmlformats.org/officeDocument/2006/relationships/customXml" Target="../ink/ink1243.xml"/><Relationship Id="rId180" Type="http://schemas.openxmlformats.org/officeDocument/2006/relationships/customXml" Target="../ink/ink1329.xml"/><Relationship Id="rId26" Type="http://schemas.openxmlformats.org/officeDocument/2006/relationships/image" Target="../media/image1249.png"/><Relationship Id="rId47" Type="http://schemas.openxmlformats.org/officeDocument/2006/relationships/customXml" Target="../ink/ink1262.xml"/><Relationship Id="rId68" Type="http://schemas.openxmlformats.org/officeDocument/2006/relationships/customXml" Target="../ink/ink1273.xml"/><Relationship Id="rId89" Type="http://schemas.openxmlformats.org/officeDocument/2006/relationships/image" Target="../media/image1280.png"/><Relationship Id="rId112" Type="http://schemas.openxmlformats.org/officeDocument/2006/relationships/customXml" Target="../ink/ink1295.xml"/><Relationship Id="rId133" Type="http://schemas.openxmlformats.org/officeDocument/2006/relationships/image" Target="../media/image1302.png"/><Relationship Id="rId154" Type="http://schemas.openxmlformats.org/officeDocument/2006/relationships/customXml" Target="../ink/ink1316.xml"/><Relationship Id="rId175" Type="http://schemas.openxmlformats.org/officeDocument/2006/relationships/image" Target="../media/image1323.png"/><Relationship Id="rId16" Type="http://schemas.openxmlformats.org/officeDocument/2006/relationships/image" Target="../media/image1244.png"/><Relationship Id="rId37" Type="http://schemas.openxmlformats.org/officeDocument/2006/relationships/customXml" Target="../ink/ink1257.xml"/><Relationship Id="rId58" Type="http://schemas.openxmlformats.org/officeDocument/2006/relationships/customXml" Target="../ink/ink1268.xml"/><Relationship Id="rId79" Type="http://schemas.openxmlformats.org/officeDocument/2006/relationships/image" Target="../media/image1275.png"/><Relationship Id="rId102" Type="http://schemas.openxmlformats.org/officeDocument/2006/relationships/customXml" Target="../ink/ink1290.xml"/><Relationship Id="rId123" Type="http://schemas.openxmlformats.org/officeDocument/2006/relationships/image" Target="../media/image1297.png"/><Relationship Id="rId144" Type="http://schemas.openxmlformats.org/officeDocument/2006/relationships/customXml" Target="../ink/ink1311.xml"/><Relationship Id="rId90" Type="http://schemas.openxmlformats.org/officeDocument/2006/relationships/customXml" Target="../ink/ink1284.xml"/><Relationship Id="rId165" Type="http://schemas.openxmlformats.org/officeDocument/2006/relationships/image" Target="../media/image1318.png"/><Relationship Id="rId27" Type="http://schemas.openxmlformats.org/officeDocument/2006/relationships/customXml" Target="../ink/ink1252.xml"/><Relationship Id="rId48" Type="http://schemas.openxmlformats.org/officeDocument/2006/relationships/customXml" Target="../ink/ink1263.xml"/><Relationship Id="rId69" Type="http://schemas.openxmlformats.org/officeDocument/2006/relationships/image" Target="../media/image1270.png"/><Relationship Id="rId113" Type="http://schemas.openxmlformats.org/officeDocument/2006/relationships/image" Target="../media/image1292.png"/><Relationship Id="rId134" Type="http://schemas.openxmlformats.org/officeDocument/2006/relationships/customXml" Target="../ink/ink1306.xml"/><Relationship Id="rId80" Type="http://schemas.openxmlformats.org/officeDocument/2006/relationships/customXml" Target="../ink/ink1279.xml"/><Relationship Id="rId155" Type="http://schemas.openxmlformats.org/officeDocument/2006/relationships/image" Target="../media/image1313.png"/><Relationship Id="rId176" Type="http://schemas.openxmlformats.org/officeDocument/2006/relationships/customXml" Target="../ink/ink1327.xml"/><Relationship Id="rId17" Type="http://schemas.openxmlformats.org/officeDocument/2006/relationships/customXml" Target="../ink/ink1247.xml"/><Relationship Id="rId38" Type="http://schemas.openxmlformats.org/officeDocument/2006/relationships/image" Target="../media/image1256.png"/><Relationship Id="rId59" Type="http://schemas.openxmlformats.org/officeDocument/2006/relationships/image" Target="../media/image1265.png"/><Relationship Id="rId103" Type="http://schemas.openxmlformats.org/officeDocument/2006/relationships/image" Target="../media/image1287.png"/><Relationship Id="rId124" Type="http://schemas.openxmlformats.org/officeDocument/2006/relationships/customXml" Target="../ink/ink1301.xml"/><Relationship Id="rId70" Type="http://schemas.openxmlformats.org/officeDocument/2006/relationships/customXml" Target="../ink/ink1274.xml"/><Relationship Id="rId91" Type="http://schemas.openxmlformats.org/officeDocument/2006/relationships/image" Target="../media/image1281.png"/><Relationship Id="rId145" Type="http://schemas.openxmlformats.org/officeDocument/2006/relationships/image" Target="../media/image1308.png"/><Relationship Id="rId166" Type="http://schemas.openxmlformats.org/officeDocument/2006/relationships/customXml" Target="../ink/ink1322.xml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1251.png"/><Relationship Id="rId49" Type="http://schemas.openxmlformats.org/officeDocument/2006/relationships/image" Target="../media/image1260.png"/><Relationship Id="rId114" Type="http://schemas.openxmlformats.org/officeDocument/2006/relationships/customXml" Target="../ink/ink129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0.png"/><Relationship Id="rId2" Type="http://schemas.openxmlformats.org/officeDocument/2006/relationships/image" Target="../media/image126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00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85.png"/><Relationship Id="rId21" Type="http://schemas.openxmlformats.org/officeDocument/2006/relationships/image" Target="../media/image1337.png"/><Relationship Id="rId42" Type="http://schemas.openxmlformats.org/officeDocument/2006/relationships/customXml" Target="../ink/ink1351.xml"/><Relationship Id="rId63" Type="http://schemas.openxmlformats.org/officeDocument/2006/relationships/image" Target="../media/image1359.png"/><Relationship Id="rId84" Type="http://schemas.openxmlformats.org/officeDocument/2006/relationships/customXml" Target="../ink/ink1372.xml"/><Relationship Id="rId138" Type="http://schemas.openxmlformats.org/officeDocument/2006/relationships/image" Target="../media/image1395.png"/><Relationship Id="rId107" Type="http://schemas.openxmlformats.org/officeDocument/2006/relationships/image" Target="../media/image1380.png"/><Relationship Id="rId11" Type="http://schemas.openxmlformats.org/officeDocument/2006/relationships/image" Target="../media/image1332.png"/><Relationship Id="rId32" Type="http://schemas.openxmlformats.org/officeDocument/2006/relationships/customXml" Target="../ink/ink1346.xml"/><Relationship Id="rId37" Type="http://schemas.openxmlformats.org/officeDocument/2006/relationships/image" Target="../media/image1346.png"/><Relationship Id="rId53" Type="http://schemas.openxmlformats.org/officeDocument/2006/relationships/image" Target="../media/image1354.png"/><Relationship Id="rId58" Type="http://schemas.openxmlformats.org/officeDocument/2006/relationships/customXml" Target="../ink/ink1359.xml"/><Relationship Id="rId74" Type="http://schemas.openxmlformats.org/officeDocument/2006/relationships/customXml" Target="../ink/ink1367.xml"/><Relationship Id="rId79" Type="http://schemas.openxmlformats.org/officeDocument/2006/relationships/image" Target="../media/image1366.png"/><Relationship Id="rId102" Type="http://schemas.openxmlformats.org/officeDocument/2006/relationships/customXml" Target="../ink/ink1381.xml"/><Relationship Id="rId123" Type="http://schemas.openxmlformats.org/officeDocument/2006/relationships/image" Target="../media/image1388.png"/><Relationship Id="rId128" Type="http://schemas.openxmlformats.org/officeDocument/2006/relationships/customXml" Target="../ink/ink1394.xml"/><Relationship Id="rId144" Type="http://schemas.openxmlformats.org/officeDocument/2006/relationships/image" Target="../media/image1398.png"/><Relationship Id="rId5" Type="http://schemas.openxmlformats.org/officeDocument/2006/relationships/image" Target="../media/image1328.png"/><Relationship Id="rId90" Type="http://schemas.openxmlformats.org/officeDocument/2006/relationships/customXml" Target="../ink/ink1375.xml"/><Relationship Id="rId95" Type="http://schemas.openxmlformats.org/officeDocument/2006/relationships/image" Target="../media/image1374.png"/><Relationship Id="rId22" Type="http://schemas.openxmlformats.org/officeDocument/2006/relationships/customXml" Target="../ink/ink1341.xml"/><Relationship Id="rId27" Type="http://schemas.openxmlformats.org/officeDocument/2006/relationships/image" Target="../media/image1341.png"/><Relationship Id="rId43" Type="http://schemas.openxmlformats.org/officeDocument/2006/relationships/image" Target="../media/image1349.png"/><Relationship Id="rId48" Type="http://schemas.openxmlformats.org/officeDocument/2006/relationships/customXml" Target="../ink/ink1354.xml"/><Relationship Id="rId64" Type="http://schemas.openxmlformats.org/officeDocument/2006/relationships/customXml" Target="../ink/ink1362.xml"/><Relationship Id="rId69" Type="http://schemas.openxmlformats.org/officeDocument/2006/relationships/image" Target="../media/image1361.png"/><Relationship Id="rId113" Type="http://schemas.openxmlformats.org/officeDocument/2006/relationships/image" Target="../media/image1383.png"/><Relationship Id="rId118" Type="http://schemas.openxmlformats.org/officeDocument/2006/relationships/customXml" Target="../ink/ink1389.xml"/><Relationship Id="rId134" Type="http://schemas.openxmlformats.org/officeDocument/2006/relationships/customXml" Target="../ink/ink1397.xml"/><Relationship Id="rId139" Type="http://schemas.openxmlformats.org/officeDocument/2006/relationships/customXml" Target="../ink/ink1400.xml"/><Relationship Id="rId80" Type="http://schemas.openxmlformats.org/officeDocument/2006/relationships/customXml" Target="../ink/ink1370.xml"/><Relationship Id="rId85" Type="http://schemas.openxmlformats.org/officeDocument/2006/relationships/image" Target="../media/image1369.png"/><Relationship Id="rId12" Type="http://schemas.openxmlformats.org/officeDocument/2006/relationships/customXml" Target="../ink/ink1336.xml"/><Relationship Id="rId17" Type="http://schemas.openxmlformats.org/officeDocument/2006/relationships/image" Target="../media/image1335.png"/><Relationship Id="rId33" Type="http://schemas.openxmlformats.org/officeDocument/2006/relationships/image" Target="../media/image1344.png"/><Relationship Id="rId38" Type="http://schemas.openxmlformats.org/officeDocument/2006/relationships/customXml" Target="../ink/ink1349.xml"/><Relationship Id="rId59" Type="http://schemas.openxmlformats.org/officeDocument/2006/relationships/image" Target="../media/image1357.png"/><Relationship Id="rId103" Type="http://schemas.openxmlformats.org/officeDocument/2006/relationships/image" Target="../media/image1378.png"/><Relationship Id="rId108" Type="http://schemas.openxmlformats.org/officeDocument/2006/relationships/customXml" Target="../ink/ink1384.xml"/><Relationship Id="rId124" Type="http://schemas.openxmlformats.org/officeDocument/2006/relationships/customXml" Target="../ink/ink1392.xml"/><Relationship Id="rId129" Type="http://schemas.openxmlformats.org/officeDocument/2006/relationships/image" Target="../media/image1391.png"/><Relationship Id="rId54" Type="http://schemas.openxmlformats.org/officeDocument/2006/relationships/customXml" Target="../ink/ink1357.xml"/><Relationship Id="rId70" Type="http://schemas.openxmlformats.org/officeDocument/2006/relationships/customXml" Target="../ink/ink1365.xml"/><Relationship Id="rId75" Type="http://schemas.openxmlformats.org/officeDocument/2006/relationships/image" Target="../media/image1364.png"/><Relationship Id="rId91" Type="http://schemas.openxmlformats.org/officeDocument/2006/relationships/image" Target="../media/image1372.png"/><Relationship Id="rId96" Type="http://schemas.openxmlformats.org/officeDocument/2006/relationships/customXml" Target="../ink/ink1378.xml"/><Relationship Id="rId140" Type="http://schemas.openxmlformats.org/officeDocument/2006/relationships/image" Target="../media/image1396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33.xml"/><Relationship Id="rId23" Type="http://schemas.openxmlformats.org/officeDocument/2006/relationships/image" Target="../media/image1338.png"/><Relationship Id="rId28" Type="http://schemas.openxmlformats.org/officeDocument/2006/relationships/customXml" Target="../ink/ink1344.xml"/><Relationship Id="rId49" Type="http://schemas.openxmlformats.org/officeDocument/2006/relationships/image" Target="../media/image1352.png"/><Relationship Id="rId114" Type="http://schemas.openxmlformats.org/officeDocument/2006/relationships/customXml" Target="../ink/ink1387.xml"/><Relationship Id="rId119" Type="http://schemas.openxmlformats.org/officeDocument/2006/relationships/image" Target="../media/image1386.png"/><Relationship Id="rId44" Type="http://schemas.openxmlformats.org/officeDocument/2006/relationships/customXml" Target="../ink/ink1352.xml"/><Relationship Id="rId60" Type="http://schemas.openxmlformats.org/officeDocument/2006/relationships/customXml" Target="../ink/ink1360.xml"/><Relationship Id="rId65" Type="http://schemas.openxmlformats.org/officeDocument/2006/relationships/image" Target="../media/image713.png"/><Relationship Id="rId81" Type="http://schemas.openxmlformats.org/officeDocument/2006/relationships/image" Target="../media/image1367.png"/><Relationship Id="rId86" Type="http://schemas.openxmlformats.org/officeDocument/2006/relationships/customXml" Target="../ink/ink1373.xml"/><Relationship Id="rId130" Type="http://schemas.openxmlformats.org/officeDocument/2006/relationships/customXml" Target="../ink/ink1395.xml"/><Relationship Id="rId135" Type="http://schemas.openxmlformats.org/officeDocument/2006/relationships/image" Target="../media/image1394.png"/><Relationship Id="rId13" Type="http://schemas.openxmlformats.org/officeDocument/2006/relationships/image" Target="../media/image1333.png"/><Relationship Id="rId18" Type="http://schemas.openxmlformats.org/officeDocument/2006/relationships/customXml" Target="../ink/ink1339.xml"/><Relationship Id="rId39" Type="http://schemas.openxmlformats.org/officeDocument/2006/relationships/image" Target="../media/image1347.png"/><Relationship Id="rId109" Type="http://schemas.openxmlformats.org/officeDocument/2006/relationships/image" Target="../media/image1381.png"/><Relationship Id="rId34" Type="http://schemas.openxmlformats.org/officeDocument/2006/relationships/customXml" Target="../ink/ink1347.xml"/><Relationship Id="rId50" Type="http://schemas.openxmlformats.org/officeDocument/2006/relationships/customXml" Target="../ink/ink1355.xml"/><Relationship Id="rId55" Type="http://schemas.openxmlformats.org/officeDocument/2006/relationships/image" Target="../media/image1355.png"/><Relationship Id="rId76" Type="http://schemas.openxmlformats.org/officeDocument/2006/relationships/customXml" Target="../ink/ink1368.xml"/><Relationship Id="rId97" Type="http://schemas.openxmlformats.org/officeDocument/2006/relationships/image" Target="../media/image1375.png"/><Relationship Id="rId104" Type="http://schemas.openxmlformats.org/officeDocument/2006/relationships/customXml" Target="../ink/ink1382.xml"/><Relationship Id="rId120" Type="http://schemas.openxmlformats.org/officeDocument/2006/relationships/customXml" Target="../ink/ink1390.xml"/><Relationship Id="rId125" Type="http://schemas.openxmlformats.org/officeDocument/2006/relationships/image" Target="../media/image1389.png"/><Relationship Id="rId141" Type="http://schemas.openxmlformats.org/officeDocument/2006/relationships/customXml" Target="../ink/ink1401.xml"/><Relationship Id="rId7" Type="http://schemas.openxmlformats.org/officeDocument/2006/relationships/image" Target="../media/image1329.png"/><Relationship Id="rId71" Type="http://schemas.openxmlformats.org/officeDocument/2006/relationships/image" Target="../media/image1362.png"/><Relationship Id="rId92" Type="http://schemas.openxmlformats.org/officeDocument/2006/relationships/customXml" Target="../ink/ink1376.xml"/><Relationship Id="rId2" Type="http://schemas.openxmlformats.org/officeDocument/2006/relationships/image" Target="../media/image1330.png"/><Relationship Id="rId29" Type="http://schemas.openxmlformats.org/officeDocument/2006/relationships/image" Target="../media/image1342.png"/><Relationship Id="rId24" Type="http://schemas.openxmlformats.org/officeDocument/2006/relationships/customXml" Target="../ink/ink1342.xml"/><Relationship Id="rId40" Type="http://schemas.openxmlformats.org/officeDocument/2006/relationships/customXml" Target="../ink/ink1350.xml"/><Relationship Id="rId45" Type="http://schemas.openxmlformats.org/officeDocument/2006/relationships/image" Target="../media/image1350.png"/><Relationship Id="rId66" Type="http://schemas.openxmlformats.org/officeDocument/2006/relationships/customXml" Target="../ink/ink1363.xml"/><Relationship Id="rId87" Type="http://schemas.openxmlformats.org/officeDocument/2006/relationships/image" Target="../media/image1370.png"/><Relationship Id="rId110" Type="http://schemas.openxmlformats.org/officeDocument/2006/relationships/customXml" Target="../ink/ink1385.xml"/><Relationship Id="rId115" Type="http://schemas.openxmlformats.org/officeDocument/2006/relationships/image" Target="../media/image1384.png"/><Relationship Id="rId131" Type="http://schemas.openxmlformats.org/officeDocument/2006/relationships/image" Target="../media/image1392.png"/><Relationship Id="rId136" Type="http://schemas.openxmlformats.org/officeDocument/2006/relationships/customXml" Target="../ink/ink1398.xml"/><Relationship Id="rId61" Type="http://schemas.openxmlformats.org/officeDocument/2006/relationships/image" Target="../media/image1358.png"/><Relationship Id="rId82" Type="http://schemas.openxmlformats.org/officeDocument/2006/relationships/customXml" Target="../ink/ink1371.xml"/><Relationship Id="rId19" Type="http://schemas.openxmlformats.org/officeDocument/2006/relationships/image" Target="../media/image1336.png"/><Relationship Id="rId14" Type="http://schemas.openxmlformats.org/officeDocument/2006/relationships/customXml" Target="../ink/ink1337.xml"/><Relationship Id="rId30" Type="http://schemas.openxmlformats.org/officeDocument/2006/relationships/customXml" Target="../ink/ink1345.xml"/><Relationship Id="rId35" Type="http://schemas.openxmlformats.org/officeDocument/2006/relationships/image" Target="../media/image1345.png"/><Relationship Id="rId56" Type="http://schemas.openxmlformats.org/officeDocument/2006/relationships/customXml" Target="../ink/ink1358.xml"/><Relationship Id="rId77" Type="http://schemas.openxmlformats.org/officeDocument/2006/relationships/image" Target="../media/image1365.png"/><Relationship Id="rId100" Type="http://schemas.openxmlformats.org/officeDocument/2006/relationships/customXml" Target="../ink/ink1380.xml"/><Relationship Id="rId105" Type="http://schemas.openxmlformats.org/officeDocument/2006/relationships/image" Target="../media/image1379.png"/><Relationship Id="rId126" Type="http://schemas.openxmlformats.org/officeDocument/2006/relationships/customXml" Target="../ink/ink1393.xml"/><Relationship Id="rId8" Type="http://schemas.openxmlformats.org/officeDocument/2006/relationships/customXml" Target="../ink/ink1334.xml"/><Relationship Id="rId51" Type="http://schemas.openxmlformats.org/officeDocument/2006/relationships/image" Target="../media/image1353.png"/><Relationship Id="rId72" Type="http://schemas.openxmlformats.org/officeDocument/2006/relationships/customXml" Target="../ink/ink1366.xml"/><Relationship Id="rId93" Type="http://schemas.openxmlformats.org/officeDocument/2006/relationships/image" Target="../media/image1373.png"/><Relationship Id="rId98" Type="http://schemas.openxmlformats.org/officeDocument/2006/relationships/customXml" Target="../ink/ink1379.xml"/><Relationship Id="rId121" Type="http://schemas.openxmlformats.org/officeDocument/2006/relationships/image" Target="../media/image1387.png"/><Relationship Id="rId142" Type="http://schemas.openxmlformats.org/officeDocument/2006/relationships/image" Target="../media/image1397.png"/><Relationship Id="rId3" Type="http://schemas.openxmlformats.org/officeDocument/2006/relationships/image" Target="../media/image1340.png"/><Relationship Id="rId25" Type="http://schemas.openxmlformats.org/officeDocument/2006/relationships/image" Target="../media/image1339.png"/><Relationship Id="rId46" Type="http://schemas.openxmlformats.org/officeDocument/2006/relationships/customXml" Target="../ink/ink1353.xml"/><Relationship Id="rId67" Type="http://schemas.openxmlformats.org/officeDocument/2006/relationships/image" Target="../media/image1360.png"/><Relationship Id="rId116" Type="http://schemas.openxmlformats.org/officeDocument/2006/relationships/customXml" Target="../ink/ink1388.xml"/><Relationship Id="rId137" Type="http://schemas.openxmlformats.org/officeDocument/2006/relationships/customXml" Target="../ink/ink1399.xml"/><Relationship Id="rId20" Type="http://schemas.openxmlformats.org/officeDocument/2006/relationships/customXml" Target="../ink/ink1340.xml"/><Relationship Id="rId41" Type="http://schemas.openxmlformats.org/officeDocument/2006/relationships/image" Target="../media/image1348.png"/><Relationship Id="rId62" Type="http://schemas.openxmlformats.org/officeDocument/2006/relationships/customXml" Target="../ink/ink1361.xml"/><Relationship Id="rId83" Type="http://schemas.openxmlformats.org/officeDocument/2006/relationships/image" Target="../media/image1368.png"/><Relationship Id="rId88" Type="http://schemas.openxmlformats.org/officeDocument/2006/relationships/customXml" Target="../ink/ink1374.xml"/><Relationship Id="rId111" Type="http://schemas.openxmlformats.org/officeDocument/2006/relationships/image" Target="../media/image1382.png"/><Relationship Id="rId132" Type="http://schemas.openxmlformats.org/officeDocument/2006/relationships/customXml" Target="../ink/ink1396.xml"/><Relationship Id="rId15" Type="http://schemas.openxmlformats.org/officeDocument/2006/relationships/image" Target="../media/image1334.png"/><Relationship Id="rId36" Type="http://schemas.openxmlformats.org/officeDocument/2006/relationships/customXml" Target="../ink/ink1348.xml"/><Relationship Id="rId57" Type="http://schemas.openxmlformats.org/officeDocument/2006/relationships/image" Target="../media/image1356.png"/><Relationship Id="rId106" Type="http://schemas.openxmlformats.org/officeDocument/2006/relationships/customXml" Target="../ink/ink1383.xml"/><Relationship Id="rId127" Type="http://schemas.openxmlformats.org/officeDocument/2006/relationships/image" Target="../media/image1390.png"/><Relationship Id="rId10" Type="http://schemas.openxmlformats.org/officeDocument/2006/relationships/customXml" Target="../ink/ink1335.xml"/><Relationship Id="rId31" Type="http://schemas.openxmlformats.org/officeDocument/2006/relationships/image" Target="../media/image1343.png"/><Relationship Id="rId52" Type="http://schemas.openxmlformats.org/officeDocument/2006/relationships/customXml" Target="../ink/ink1356.xml"/><Relationship Id="rId73" Type="http://schemas.openxmlformats.org/officeDocument/2006/relationships/image" Target="../media/image1363.png"/><Relationship Id="rId78" Type="http://schemas.openxmlformats.org/officeDocument/2006/relationships/customXml" Target="../ink/ink1369.xml"/><Relationship Id="rId94" Type="http://schemas.openxmlformats.org/officeDocument/2006/relationships/customXml" Target="../ink/ink1377.xml"/><Relationship Id="rId99" Type="http://schemas.openxmlformats.org/officeDocument/2006/relationships/image" Target="../media/image1376.png"/><Relationship Id="rId101" Type="http://schemas.openxmlformats.org/officeDocument/2006/relationships/image" Target="../media/image1377.png"/><Relationship Id="rId122" Type="http://schemas.openxmlformats.org/officeDocument/2006/relationships/customXml" Target="../ink/ink1391.xml"/><Relationship Id="rId143" Type="http://schemas.openxmlformats.org/officeDocument/2006/relationships/customXml" Target="../ink/ink1402.xml"/><Relationship Id="rId4" Type="http://schemas.openxmlformats.org/officeDocument/2006/relationships/customXml" Target="../ink/ink1332.xml"/><Relationship Id="rId9" Type="http://schemas.openxmlformats.org/officeDocument/2006/relationships/image" Target="../media/image1331.png"/><Relationship Id="rId26" Type="http://schemas.openxmlformats.org/officeDocument/2006/relationships/customXml" Target="../ink/ink1343.xml"/><Relationship Id="rId47" Type="http://schemas.openxmlformats.org/officeDocument/2006/relationships/image" Target="../media/image1351.png"/><Relationship Id="rId68" Type="http://schemas.openxmlformats.org/officeDocument/2006/relationships/customXml" Target="../ink/ink1364.xml"/><Relationship Id="rId89" Type="http://schemas.openxmlformats.org/officeDocument/2006/relationships/image" Target="../media/image1371.png"/><Relationship Id="rId112" Type="http://schemas.openxmlformats.org/officeDocument/2006/relationships/customXml" Target="../ink/ink1386.xml"/><Relationship Id="rId133" Type="http://schemas.openxmlformats.org/officeDocument/2006/relationships/image" Target="../media/image1393.png"/><Relationship Id="rId16" Type="http://schemas.openxmlformats.org/officeDocument/2006/relationships/customXml" Target="../ink/ink1338.xml"/></Relationships>
</file>

<file path=ppt/slides/_rels/slide57.xml.rels><?xml version="1.0" encoding="UTF-8" standalone="yes"?>
<Relationships xmlns="http://schemas.openxmlformats.org/package/2006/relationships"><Relationship Id="rId671" Type="http://schemas.openxmlformats.org/officeDocument/2006/relationships/image" Target="../media/image1597.png"/><Relationship Id="rId769" Type="http://schemas.openxmlformats.org/officeDocument/2006/relationships/image" Target="../media/image1647.png"/><Relationship Id="rId324" Type="http://schemas.openxmlformats.org/officeDocument/2006/relationships/image" Target="../media/image1425.png"/><Relationship Id="rId531" Type="http://schemas.openxmlformats.org/officeDocument/2006/relationships/image" Target="../media/image1528.png"/><Relationship Id="rId629" Type="http://schemas.openxmlformats.org/officeDocument/2006/relationships/image" Target="../media/image1577.png"/><Relationship Id="rId268" Type="http://schemas.openxmlformats.org/officeDocument/2006/relationships/image" Target="../media/image713.png"/><Relationship Id="rId475" Type="http://schemas.openxmlformats.org/officeDocument/2006/relationships/image" Target="../media/image1499.png"/><Relationship Id="rId682" Type="http://schemas.openxmlformats.org/officeDocument/2006/relationships/customXml" Target="../ink/ink1612.xml"/><Relationship Id="rId335" Type="http://schemas.openxmlformats.org/officeDocument/2006/relationships/customXml" Target="../ink/ink1438.xml"/><Relationship Id="rId542" Type="http://schemas.openxmlformats.org/officeDocument/2006/relationships/customXml" Target="../ink/ink1542.xml"/><Relationship Id="rId402" Type="http://schemas.openxmlformats.org/officeDocument/2006/relationships/customXml" Target="../ink/ink1472.xml"/><Relationship Id="rId279" Type="http://schemas.openxmlformats.org/officeDocument/2006/relationships/customXml" Target="../ink/ink1410.xml"/><Relationship Id="rId486" Type="http://schemas.openxmlformats.org/officeDocument/2006/relationships/customXml" Target="../ink/ink1514.xml"/><Relationship Id="rId693" Type="http://schemas.openxmlformats.org/officeDocument/2006/relationships/image" Target="../media/image1608.png"/><Relationship Id="rId707" Type="http://schemas.openxmlformats.org/officeDocument/2006/relationships/image" Target="../media/image1616.png"/><Relationship Id="rId346" Type="http://schemas.openxmlformats.org/officeDocument/2006/relationships/image" Target="../media/image1436.png"/><Relationship Id="rId553" Type="http://schemas.openxmlformats.org/officeDocument/2006/relationships/image" Target="../media/image1539.png"/><Relationship Id="rId760" Type="http://schemas.openxmlformats.org/officeDocument/2006/relationships/customXml" Target="../ink/ink1651.xml"/><Relationship Id="rId413" Type="http://schemas.openxmlformats.org/officeDocument/2006/relationships/image" Target="../media/image1116.png"/><Relationship Id="rId455" Type="http://schemas.openxmlformats.org/officeDocument/2006/relationships/image" Target="../media/image1489.png"/><Relationship Id="rId497" Type="http://schemas.openxmlformats.org/officeDocument/2006/relationships/image" Target="../media/image1511.png"/><Relationship Id="rId620" Type="http://schemas.openxmlformats.org/officeDocument/2006/relationships/customXml" Target="../ink/ink1581.xml"/><Relationship Id="rId662" Type="http://schemas.openxmlformats.org/officeDocument/2006/relationships/customXml" Target="../ink/ink1602.xml"/><Relationship Id="rId718" Type="http://schemas.openxmlformats.org/officeDocument/2006/relationships/customXml" Target="../ink/ink1630.xml"/><Relationship Id="rId315" Type="http://schemas.openxmlformats.org/officeDocument/2006/relationships/customXml" Target="../ink/ink1428.xml"/><Relationship Id="rId357" Type="http://schemas.openxmlformats.org/officeDocument/2006/relationships/customXml" Target="../ink/ink1449.xml"/><Relationship Id="rId522" Type="http://schemas.openxmlformats.org/officeDocument/2006/relationships/customXml" Target="../ink/ink1532.xml"/><Relationship Id="rId399" Type="http://schemas.openxmlformats.org/officeDocument/2006/relationships/image" Target="../media/image1462.png"/><Relationship Id="rId564" Type="http://schemas.openxmlformats.org/officeDocument/2006/relationships/customXml" Target="../ink/ink1553.xml"/><Relationship Id="rId771" Type="http://schemas.openxmlformats.org/officeDocument/2006/relationships/image" Target="../media/image1648.png"/><Relationship Id="rId424" Type="http://schemas.openxmlformats.org/officeDocument/2006/relationships/customXml" Target="../ink/ink1483.xml"/><Relationship Id="rId466" Type="http://schemas.openxmlformats.org/officeDocument/2006/relationships/customXml" Target="../ink/ink1504.xml"/><Relationship Id="rId631" Type="http://schemas.openxmlformats.org/officeDocument/2006/relationships/image" Target="../media/image1578.png"/><Relationship Id="rId673" Type="http://schemas.openxmlformats.org/officeDocument/2006/relationships/image" Target="../media/image1598.png"/><Relationship Id="rId729" Type="http://schemas.openxmlformats.org/officeDocument/2006/relationships/image" Target="../media/image1627.png"/><Relationship Id="rId270" Type="http://schemas.openxmlformats.org/officeDocument/2006/relationships/image" Target="../media/image1399.png"/><Relationship Id="rId326" Type="http://schemas.openxmlformats.org/officeDocument/2006/relationships/image" Target="../media/image1426.png"/><Relationship Id="rId533" Type="http://schemas.openxmlformats.org/officeDocument/2006/relationships/image" Target="../media/image1529.png"/><Relationship Id="rId368" Type="http://schemas.openxmlformats.org/officeDocument/2006/relationships/customXml" Target="../ink/ink1455.xml"/><Relationship Id="rId575" Type="http://schemas.openxmlformats.org/officeDocument/2006/relationships/image" Target="../media/image1550.png"/><Relationship Id="rId740" Type="http://schemas.openxmlformats.org/officeDocument/2006/relationships/customXml" Target="../ink/ink1641.xml"/><Relationship Id="rId782" Type="http://schemas.openxmlformats.org/officeDocument/2006/relationships/customXml" Target="../ink/ink1662.xml"/><Relationship Id="rId435" Type="http://schemas.openxmlformats.org/officeDocument/2006/relationships/image" Target="../media/image1479.png"/><Relationship Id="rId477" Type="http://schemas.openxmlformats.org/officeDocument/2006/relationships/image" Target="../media/image1500.png"/><Relationship Id="rId600" Type="http://schemas.openxmlformats.org/officeDocument/2006/relationships/customXml" Target="../ink/ink1571.xml"/><Relationship Id="rId642" Type="http://schemas.openxmlformats.org/officeDocument/2006/relationships/customXml" Target="../ink/ink1592.xml"/><Relationship Id="rId684" Type="http://schemas.openxmlformats.org/officeDocument/2006/relationships/customXml" Target="../ink/ink1613.xml"/><Relationship Id="rId281" Type="http://schemas.openxmlformats.org/officeDocument/2006/relationships/customXml" Target="../ink/ink1411.xml"/><Relationship Id="rId337" Type="http://schemas.openxmlformats.org/officeDocument/2006/relationships/customXml" Target="../ink/ink1439.xml"/><Relationship Id="rId502" Type="http://schemas.openxmlformats.org/officeDocument/2006/relationships/customXml" Target="../ink/ink1522.xml"/><Relationship Id="rId379" Type="http://schemas.openxmlformats.org/officeDocument/2006/relationships/image" Target="../media/image1452.png"/><Relationship Id="rId544" Type="http://schemas.openxmlformats.org/officeDocument/2006/relationships/customXml" Target="../ink/ink1543.xml"/><Relationship Id="rId586" Type="http://schemas.openxmlformats.org/officeDocument/2006/relationships/customXml" Target="../ink/ink1564.xml"/><Relationship Id="rId751" Type="http://schemas.openxmlformats.org/officeDocument/2006/relationships/image" Target="../media/image1638.png"/><Relationship Id="rId793" Type="http://schemas.openxmlformats.org/officeDocument/2006/relationships/image" Target="../media/image1659.png"/><Relationship Id="rId807" Type="http://schemas.openxmlformats.org/officeDocument/2006/relationships/image" Target="../media/image1666.png"/><Relationship Id="rId390" Type="http://schemas.openxmlformats.org/officeDocument/2006/relationships/customXml" Target="../ink/ink1466.xml"/><Relationship Id="rId404" Type="http://schemas.openxmlformats.org/officeDocument/2006/relationships/customXml" Target="../ink/ink1473.xml"/><Relationship Id="rId446" Type="http://schemas.openxmlformats.org/officeDocument/2006/relationships/customXml" Target="../ink/ink1494.xml"/><Relationship Id="rId611" Type="http://schemas.openxmlformats.org/officeDocument/2006/relationships/image" Target="../media/image1568.png"/><Relationship Id="rId653" Type="http://schemas.openxmlformats.org/officeDocument/2006/relationships/image" Target="../media/image1589.png"/><Relationship Id="rId292" Type="http://schemas.openxmlformats.org/officeDocument/2006/relationships/image" Target="../media/image1409.png"/><Relationship Id="rId306" Type="http://schemas.openxmlformats.org/officeDocument/2006/relationships/image" Target="../media/image1416.png"/><Relationship Id="rId488" Type="http://schemas.openxmlformats.org/officeDocument/2006/relationships/customXml" Target="../ink/ink1515.xml"/><Relationship Id="rId695" Type="http://schemas.openxmlformats.org/officeDocument/2006/relationships/image" Target="../media/image1609.png"/><Relationship Id="rId709" Type="http://schemas.openxmlformats.org/officeDocument/2006/relationships/image" Target="../media/image1617.png"/><Relationship Id="rId348" Type="http://schemas.openxmlformats.org/officeDocument/2006/relationships/image" Target="../media/image1437.png"/><Relationship Id="rId513" Type="http://schemas.openxmlformats.org/officeDocument/2006/relationships/image" Target="../media/image1519.png"/><Relationship Id="rId555" Type="http://schemas.openxmlformats.org/officeDocument/2006/relationships/image" Target="../media/image1540.png"/><Relationship Id="rId597" Type="http://schemas.openxmlformats.org/officeDocument/2006/relationships/image" Target="../media/image1561.png"/><Relationship Id="rId720" Type="http://schemas.openxmlformats.org/officeDocument/2006/relationships/customXml" Target="../ink/ink1631.xml"/><Relationship Id="rId762" Type="http://schemas.openxmlformats.org/officeDocument/2006/relationships/customXml" Target="../ink/ink1652.xml"/><Relationship Id="rId415" Type="http://schemas.openxmlformats.org/officeDocument/2006/relationships/image" Target="../media/image1469.png"/><Relationship Id="rId457" Type="http://schemas.openxmlformats.org/officeDocument/2006/relationships/image" Target="../media/image1490.png"/><Relationship Id="rId622" Type="http://schemas.openxmlformats.org/officeDocument/2006/relationships/customXml" Target="../ink/ink1582.xml"/><Relationship Id="rId499" Type="http://schemas.openxmlformats.org/officeDocument/2006/relationships/image" Target="../media/image1512.png"/><Relationship Id="rId664" Type="http://schemas.openxmlformats.org/officeDocument/2006/relationships/customXml" Target="../ink/ink1603.xml"/><Relationship Id="rId317" Type="http://schemas.openxmlformats.org/officeDocument/2006/relationships/customXml" Target="../ink/ink1429.xml"/><Relationship Id="rId359" Type="http://schemas.openxmlformats.org/officeDocument/2006/relationships/customXml" Target="../ink/ink1450.xml"/><Relationship Id="rId524" Type="http://schemas.openxmlformats.org/officeDocument/2006/relationships/customXml" Target="../ink/ink1533.xml"/><Relationship Id="rId566" Type="http://schemas.openxmlformats.org/officeDocument/2006/relationships/customXml" Target="../ink/ink1554.xml"/><Relationship Id="rId731" Type="http://schemas.openxmlformats.org/officeDocument/2006/relationships/image" Target="../media/image1628.png"/><Relationship Id="rId773" Type="http://schemas.openxmlformats.org/officeDocument/2006/relationships/image" Target="../media/image1649.png"/><Relationship Id="rId370" Type="http://schemas.openxmlformats.org/officeDocument/2006/relationships/customXml" Target="../ink/ink1456.xml"/><Relationship Id="rId426" Type="http://schemas.openxmlformats.org/officeDocument/2006/relationships/customXml" Target="../ink/ink1484.xml"/><Relationship Id="rId633" Type="http://schemas.openxmlformats.org/officeDocument/2006/relationships/image" Target="../media/image1579.png"/><Relationship Id="rId468" Type="http://schemas.openxmlformats.org/officeDocument/2006/relationships/customXml" Target="../ink/ink1505.xml"/><Relationship Id="rId675" Type="http://schemas.openxmlformats.org/officeDocument/2006/relationships/image" Target="../media/image1599.png"/><Relationship Id="rId272" Type="http://schemas.openxmlformats.org/officeDocument/2006/relationships/image" Target="../media/image1400.png"/><Relationship Id="rId328" Type="http://schemas.openxmlformats.org/officeDocument/2006/relationships/image" Target="../media/image1427.png"/><Relationship Id="rId535" Type="http://schemas.openxmlformats.org/officeDocument/2006/relationships/image" Target="../media/image1530.png"/><Relationship Id="rId577" Type="http://schemas.openxmlformats.org/officeDocument/2006/relationships/image" Target="../media/image1551.png"/><Relationship Id="rId700" Type="http://schemas.openxmlformats.org/officeDocument/2006/relationships/customXml" Target="../ink/ink1621.xml"/><Relationship Id="rId742" Type="http://schemas.openxmlformats.org/officeDocument/2006/relationships/customXml" Target="../ink/ink1642.xml"/><Relationship Id="rId381" Type="http://schemas.openxmlformats.org/officeDocument/2006/relationships/image" Target="../media/image1453.png"/><Relationship Id="rId602" Type="http://schemas.openxmlformats.org/officeDocument/2006/relationships/customXml" Target="../ink/ink1572.xml"/><Relationship Id="rId784" Type="http://schemas.openxmlformats.org/officeDocument/2006/relationships/customXml" Target="../ink/ink1663.xml"/><Relationship Id="rId437" Type="http://schemas.openxmlformats.org/officeDocument/2006/relationships/image" Target="../media/image1480.png"/><Relationship Id="rId479" Type="http://schemas.openxmlformats.org/officeDocument/2006/relationships/image" Target="../media/image1501.png"/><Relationship Id="rId644" Type="http://schemas.openxmlformats.org/officeDocument/2006/relationships/customXml" Target="../ink/ink1593.xml"/><Relationship Id="rId686" Type="http://schemas.openxmlformats.org/officeDocument/2006/relationships/customXml" Target="../ink/ink1614.xml"/><Relationship Id="rId283" Type="http://schemas.openxmlformats.org/officeDocument/2006/relationships/customXml" Target="../ink/ink1412.xml"/><Relationship Id="rId339" Type="http://schemas.openxmlformats.org/officeDocument/2006/relationships/customXml" Target="../ink/ink1440.xml"/><Relationship Id="rId490" Type="http://schemas.openxmlformats.org/officeDocument/2006/relationships/customXml" Target="../ink/ink1516.xml"/><Relationship Id="rId504" Type="http://schemas.openxmlformats.org/officeDocument/2006/relationships/customXml" Target="../ink/ink1523.xml"/><Relationship Id="rId546" Type="http://schemas.openxmlformats.org/officeDocument/2006/relationships/customXml" Target="../ink/ink1544.xml"/><Relationship Id="rId711" Type="http://schemas.openxmlformats.org/officeDocument/2006/relationships/image" Target="../media/image1618.png"/><Relationship Id="rId753" Type="http://schemas.openxmlformats.org/officeDocument/2006/relationships/image" Target="../media/image1639.png"/><Relationship Id="rId350" Type="http://schemas.openxmlformats.org/officeDocument/2006/relationships/image" Target="../media/image1438.png"/><Relationship Id="rId406" Type="http://schemas.openxmlformats.org/officeDocument/2006/relationships/customXml" Target="../ink/ink1474.xml"/><Relationship Id="rId588" Type="http://schemas.openxmlformats.org/officeDocument/2006/relationships/customXml" Target="../ink/ink1565.xml"/><Relationship Id="rId795" Type="http://schemas.openxmlformats.org/officeDocument/2006/relationships/image" Target="../media/image1660.png"/><Relationship Id="rId809" Type="http://schemas.openxmlformats.org/officeDocument/2006/relationships/image" Target="../media/image1667.png"/><Relationship Id="rId392" Type="http://schemas.openxmlformats.org/officeDocument/2006/relationships/customXml" Target="../ink/ink1467.xml"/><Relationship Id="rId448" Type="http://schemas.openxmlformats.org/officeDocument/2006/relationships/customXml" Target="../ink/ink1495.xml"/><Relationship Id="rId613" Type="http://schemas.openxmlformats.org/officeDocument/2006/relationships/image" Target="../media/image1569.png"/><Relationship Id="rId655" Type="http://schemas.openxmlformats.org/officeDocument/2006/relationships/image" Target="../media/image1590.png"/><Relationship Id="rId697" Type="http://schemas.openxmlformats.org/officeDocument/2006/relationships/image" Target="../media/image1611.png"/><Relationship Id="rId294" Type="http://schemas.openxmlformats.org/officeDocument/2006/relationships/image" Target="../media/image1410.png"/><Relationship Id="rId308" Type="http://schemas.openxmlformats.org/officeDocument/2006/relationships/image" Target="../media/image1417.png"/><Relationship Id="rId515" Type="http://schemas.openxmlformats.org/officeDocument/2006/relationships/image" Target="../media/image1520.png"/><Relationship Id="rId722" Type="http://schemas.openxmlformats.org/officeDocument/2006/relationships/customXml" Target="../ink/ink1632.xml"/><Relationship Id="rId361" Type="http://schemas.openxmlformats.org/officeDocument/2006/relationships/customXml" Target="../ink/ink1451.xml"/><Relationship Id="rId557" Type="http://schemas.openxmlformats.org/officeDocument/2006/relationships/image" Target="../media/image1541.png"/><Relationship Id="rId599" Type="http://schemas.openxmlformats.org/officeDocument/2006/relationships/image" Target="../media/image1562.png"/><Relationship Id="rId764" Type="http://schemas.openxmlformats.org/officeDocument/2006/relationships/customXml" Target="../ink/ink1653.xml"/><Relationship Id="rId417" Type="http://schemas.openxmlformats.org/officeDocument/2006/relationships/image" Target="../media/image1470.png"/><Relationship Id="rId459" Type="http://schemas.openxmlformats.org/officeDocument/2006/relationships/image" Target="../media/image1491.png"/><Relationship Id="rId624" Type="http://schemas.openxmlformats.org/officeDocument/2006/relationships/customXml" Target="../ink/ink1583.xml"/><Relationship Id="rId666" Type="http://schemas.openxmlformats.org/officeDocument/2006/relationships/customXml" Target="../ink/ink1604.xml"/><Relationship Id="rId319" Type="http://schemas.openxmlformats.org/officeDocument/2006/relationships/customXml" Target="../ink/ink1430.xml"/><Relationship Id="rId470" Type="http://schemas.openxmlformats.org/officeDocument/2006/relationships/customXml" Target="../ink/ink1506.xml"/><Relationship Id="rId526" Type="http://schemas.openxmlformats.org/officeDocument/2006/relationships/customXml" Target="../ink/ink1534.xml"/><Relationship Id="rId330" Type="http://schemas.openxmlformats.org/officeDocument/2006/relationships/image" Target="../media/image1428.png"/><Relationship Id="rId568" Type="http://schemas.openxmlformats.org/officeDocument/2006/relationships/customXml" Target="../ink/ink1555.xml"/><Relationship Id="rId733" Type="http://schemas.openxmlformats.org/officeDocument/2006/relationships/image" Target="../media/image1629.png"/><Relationship Id="rId775" Type="http://schemas.openxmlformats.org/officeDocument/2006/relationships/image" Target="../media/image1650.png"/><Relationship Id="rId372" Type="http://schemas.openxmlformats.org/officeDocument/2006/relationships/customXml" Target="../ink/ink1457.xml"/><Relationship Id="rId428" Type="http://schemas.openxmlformats.org/officeDocument/2006/relationships/customXml" Target="../ink/ink1485.xml"/><Relationship Id="rId635" Type="http://schemas.openxmlformats.org/officeDocument/2006/relationships/image" Target="../media/image1580.png"/><Relationship Id="rId677" Type="http://schemas.openxmlformats.org/officeDocument/2006/relationships/image" Target="../media/image1600.png"/><Relationship Id="rId800" Type="http://schemas.openxmlformats.org/officeDocument/2006/relationships/customXml" Target="../ink/ink1671.xml"/><Relationship Id="rId274" Type="http://schemas.openxmlformats.org/officeDocument/2006/relationships/image" Target="../media/image1401.png"/><Relationship Id="rId481" Type="http://schemas.openxmlformats.org/officeDocument/2006/relationships/image" Target="../media/image1502.png"/><Relationship Id="rId702" Type="http://schemas.openxmlformats.org/officeDocument/2006/relationships/customXml" Target="../ink/ink1622.xml"/><Relationship Id="rId537" Type="http://schemas.openxmlformats.org/officeDocument/2006/relationships/image" Target="../media/image1531.png"/><Relationship Id="rId579" Type="http://schemas.openxmlformats.org/officeDocument/2006/relationships/image" Target="../media/image1552.png"/><Relationship Id="rId744" Type="http://schemas.openxmlformats.org/officeDocument/2006/relationships/customXml" Target="../ink/ink1643.xml"/><Relationship Id="rId786" Type="http://schemas.openxmlformats.org/officeDocument/2006/relationships/customXml" Target="../ink/ink1664.xml"/><Relationship Id="rId341" Type="http://schemas.openxmlformats.org/officeDocument/2006/relationships/customXml" Target="../ink/ink1441.xml"/><Relationship Id="rId383" Type="http://schemas.openxmlformats.org/officeDocument/2006/relationships/image" Target="../media/image1454.png"/><Relationship Id="rId439" Type="http://schemas.openxmlformats.org/officeDocument/2006/relationships/image" Target="../media/image1481.png"/><Relationship Id="rId590" Type="http://schemas.openxmlformats.org/officeDocument/2006/relationships/customXml" Target="../ink/ink1566.xml"/><Relationship Id="rId604" Type="http://schemas.openxmlformats.org/officeDocument/2006/relationships/customXml" Target="../ink/ink1573.xml"/><Relationship Id="rId646" Type="http://schemas.openxmlformats.org/officeDocument/2006/relationships/customXml" Target="../ink/ink1594.xml"/><Relationship Id="rId285" Type="http://schemas.openxmlformats.org/officeDocument/2006/relationships/customXml" Target="../ink/ink1413.xml"/><Relationship Id="rId450" Type="http://schemas.openxmlformats.org/officeDocument/2006/relationships/customXml" Target="../ink/ink1496.xml"/><Relationship Id="rId506" Type="http://schemas.openxmlformats.org/officeDocument/2006/relationships/customXml" Target="../ink/ink1524.xml"/><Relationship Id="rId688" Type="http://schemas.openxmlformats.org/officeDocument/2006/relationships/customXml" Target="../ink/ink1615.xml"/><Relationship Id="rId310" Type="http://schemas.openxmlformats.org/officeDocument/2006/relationships/image" Target="../media/image1418.png"/><Relationship Id="rId492" Type="http://schemas.openxmlformats.org/officeDocument/2006/relationships/customXml" Target="../ink/ink1517.xml"/><Relationship Id="rId548" Type="http://schemas.openxmlformats.org/officeDocument/2006/relationships/customXml" Target="../ink/ink1545.xml"/><Relationship Id="rId713" Type="http://schemas.openxmlformats.org/officeDocument/2006/relationships/image" Target="../media/image1619.png"/><Relationship Id="rId755" Type="http://schemas.openxmlformats.org/officeDocument/2006/relationships/image" Target="../media/image1640.png"/><Relationship Id="rId797" Type="http://schemas.openxmlformats.org/officeDocument/2006/relationships/image" Target="../media/image1661.png"/><Relationship Id="rId352" Type="http://schemas.openxmlformats.org/officeDocument/2006/relationships/image" Target="../media/image1439.png"/><Relationship Id="rId394" Type="http://schemas.openxmlformats.org/officeDocument/2006/relationships/customXml" Target="../ink/ink1468.xml"/><Relationship Id="rId408" Type="http://schemas.openxmlformats.org/officeDocument/2006/relationships/customXml" Target="../ink/ink1475.xml"/><Relationship Id="rId615" Type="http://schemas.openxmlformats.org/officeDocument/2006/relationships/image" Target="../media/image1570.png"/><Relationship Id="rId657" Type="http://schemas.openxmlformats.org/officeDocument/2006/relationships/image" Target="../media/image1591.png"/><Relationship Id="rId699" Type="http://schemas.openxmlformats.org/officeDocument/2006/relationships/image" Target="../media/image1612.png"/><Relationship Id="rId296" Type="http://schemas.openxmlformats.org/officeDocument/2006/relationships/image" Target="../media/image1411.png"/><Relationship Id="rId461" Type="http://schemas.openxmlformats.org/officeDocument/2006/relationships/image" Target="../media/image1492.png"/><Relationship Id="rId517" Type="http://schemas.openxmlformats.org/officeDocument/2006/relationships/image" Target="../media/image1521.png"/><Relationship Id="rId559" Type="http://schemas.openxmlformats.org/officeDocument/2006/relationships/image" Target="../media/image1542.png"/><Relationship Id="rId724" Type="http://schemas.openxmlformats.org/officeDocument/2006/relationships/customXml" Target="../ink/ink1633.xml"/><Relationship Id="rId766" Type="http://schemas.openxmlformats.org/officeDocument/2006/relationships/customXml" Target="../ink/ink1654.xml"/><Relationship Id="rId321" Type="http://schemas.openxmlformats.org/officeDocument/2006/relationships/customXml" Target="../ink/ink1431.xml"/><Relationship Id="rId363" Type="http://schemas.openxmlformats.org/officeDocument/2006/relationships/customXml" Target="../ink/ink1452.xml"/><Relationship Id="rId419" Type="http://schemas.openxmlformats.org/officeDocument/2006/relationships/image" Target="../media/image1471.png"/><Relationship Id="rId570" Type="http://schemas.openxmlformats.org/officeDocument/2006/relationships/customXml" Target="../ink/ink1556.xml"/><Relationship Id="rId626" Type="http://schemas.openxmlformats.org/officeDocument/2006/relationships/customXml" Target="../ink/ink1584.xml"/><Relationship Id="rId430" Type="http://schemas.openxmlformats.org/officeDocument/2006/relationships/customXml" Target="../ink/ink1486.xml"/><Relationship Id="rId668" Type="http://schemas.openxmlformats.org/officeDocument/2006/relationships/customXml" Target="../ink/ink1605.xml"/><Relationship Id="rId472" Type="http://schemas.openxmlformats.org/officeDocument/2006/relationships/customXml" Target="../ink/ink1507.xml"/><Relationship Id="rId528" Type="http://schemas.openxmlformats.org/officeDocument/2006/relationships/customXml" Target="../ink/ink1535.xml"/><Relationship Id="rId735" Type="http://schemas.openxmlformats.org/officeDocument/2006/relationships/image" Target="../media/image1630.png"/><Relationship Id="rId332" Type="http://schemas.openxmlformats.org/officeDocument/2006/relationships/image" Target="../media/image1429.png"/><Relationship Id="rId374" Type="http://schemas.openxmlformats.org/officeDocument/2006/relationships/customXml" Target="../ink/ink1458.xml"/><Relationship Id="rId581" Type="http://schemas.openxmlformats.org/officeDocument/2006/relationships/image" Target="../media/image1553.png"/><Relationship Id="rId777" Type="http://schemas.openxmlformats.org/officeDocument/2006/relationships/image" Target="../media/image1651.png"/><Relationship Id="rId637" Type="http://schemas.openxmlformats.org/officeDocument/2006/relationships/image" Target="../media/image1581.png"/><Relationship Id="rId679" Type="http://schemas.openxmlformats.org/officeDocument/2006/relationships/image" Target="../media/image1601.png"/><Relationship Id="rId802" Type="http://schemas.openxmlformats.org/officeDocument/2006/relationships/customXml" Target="../ink/ink1672.xml"/><Relationship Id="rId2" Type="http://schemas.openxmlformats.org/officeDocument/2006/relationships/image" Target="../media/image13500.png"/><Relationship Id="rId276" Type="http://schemas.openxmlformats.org/officeDocument/2006/relationships/image" Target="../media/image1402.png"/><Relationship Id="rId441" Type="http://schemas.openxmlformats.org/officeDocument/2006/relationships/image" Target="../media/image1482.png"/><Relationship Id="rId483" Type="http://schemas.openxmlformats.org/officeDocument/2006/relationships/image" Target="../media/image1503.png"/><Relationship Id="rId539" Type="http://schemas.openxmlformats.org/officeDocument/2006/relationships/image" Target="../media/image1532.png"/><Relationship Id="rId690" Type="http://schemas.openxmlformats.org/officeDocument/2006/relationships/customXml" Target="../ink/ink1616.xml"/><Relationship Id="rId704" Type="http://schemas.openxmlformats.org/officeDocument/2006/relationships/customXml" Target="../ink/ink1623.xml"/><Relationship Id="rId746" Type="http://schemas.openxmlformats.org/officeDocument/2006/relationships/customXml" Target="../ink/ink1644.xml"/><Relationship Id="rId301" Type="http://schemas.openxmlformats.org/officeDocument/2006/relationships/customXml" Target="../ink/ink1421.xml"/><Relationship Id="rId343" Type="http://schemas.openxmlformats.org/officeDocument/2006/relationships/customXml" Target="../ink/ink1442.xml"/><Relationship Id="rId550" Type="http://schemas.openxmlformats.org/officeDocument/2006/relationships/customXml" Target="../ink/ink1546.xml"/><Relationship Id="rId788" Type="http://schemas.openxmlformats.org/officeDocument/2006/relationships/customXml" Target="../ink/ink1665.xml"/><Relationship Id="rId385" Type="http://schemas.openxmlformats.org/officeDocument/2006/relationships/image" Target="../media/image1455.png"/><Relationship Id="rId592" Type="http://schemas.openxmlformats.org/officeDocument/2006/relationships/customXml" Target="../ink/ink1567.xml"/><Relationship Id="rId606" Type="http://schemas.openxmlformats.org/officeDocument/2006/relationships/customXml" Target="../ink/ink1574.xml"/><Relationship Id="rId648" Type="http://schemas.openxmlformats.org/officeDocument/2006/relationships/customXml" Target="../ink/ink1595.xml"/><Relationship Id="rId287" Type="http://schemas.openxmlformats.org/officeDocument/2006/relationships/customXml" Target="../ink/ink1414.xml"/><Relationship Id="rId410" Type="http://schemas.openxmlformats.org/officeDocument/2006/relationships/customXml" Target="../ink/ink1476.xml"/><Relationship Id="rId452" Type="http://schemas.openxmlformats.org/officeDocument/2006/relationships/customXml" Target="../ink/ink1497.xml"/><Relationship Id="rId494" Type="http://schemas.openxmlformats.org/officeDocument/2006/relationships/customXml" Target="../ink/ink1518.xml"/><Relationship Id="rId508" Type="http://schemas.openxmlformats.org/officeDocument/2006/relationships/customXml" Target="../ink/ink1525.xml"/><Relationship Id="rId715" Type="http://schemas.openxmlformats.org/officeDocument/2006/relationships/image" Target="../media/image1620.png"/><Relationship Id="rId312" Type="http://schemas.openxmlformats.org/officeDocument/2006/relationships/image" Target="../media/image1419.png"/><Relationship Id="rId354" Type="http://schemas.openxmlformats.org/officeDocument/2006/relationships/image" Target="../media/image1440.png"/><Relationship Id="rId757" Type="http://schemas.openxmlformats.org/officeDocument/2006/relationships/image" Target="../media/image1641.png"/><Relationship Id="rId799" Type="http://schemas.openxmlformats.org/officeDocument/2006/relationships/image" Target="../media/image1662.png"/><Relationship Id="rId396" Type="http://schemas.openxmlformats.org/officeDocument/2006/relationships/customXml" Target="../ink/ink1469.xml"/><Relationship Id="rId561" Type="http://schemas.openxmlformats.org/officeDocument/2006/relationships/image" Target="../media/image1543.png"/><Relationship Id="rId617" Type="http://schemas.openxmlformats.org/officeDocument/2006/relationships/image" Target="../media/image1571.png"/><Relationship Id="rId659" Type="http://schemas.openxmlformats.org/officeDocument/2006/relationships/image" Target="../media/image1592.png"/><Relationship Id="rId298" Type="http://schemas.openxmlformats.org/officeDocument/2006/relationships/image" Target="../media/image1412.png"/><Relationship Id="rId421" Type="http://schemas.openxmlformats.org/officeDocument/2006/relationships/image" Target="../media/image1472.png"/><Relationship Id="rId463" Type="http://schemas.openxmlformats.org/officeDocument/2006/relationships/image" Target="../media/image1493.png"/><Relationship Id="rId519" Type="http://schemas.openxmlformats.org/officeDocument/2006/relationships/image" Target="../media/image1522.png"/><Relationship Id="rId670" Type="http://schemas.openxmlformats.org/officeDocument/2006/relationships/customXml" Target="../ink/ink1606.xml"/><Relationship Id="rId323" Type="http://schemas.openxmlformats.org/officeDocument/2006/relationships/customXml" Target="../ink/ink1432.xml"/><Relationship Id="rId530" Type="http://schemas.openxmlformats.org/officeDocument/2006/relationships/customXml" Target="../ink/ink1536.xml"/><Relationship Id="rId726" Type="http://schemas.openxmlformats.org/officeDocument/2006/relationships/customXml" Target="../ink/ink1634.xml"/><Relationship Id="rId768" Type="http://schemas.openxmlformats.org/officeDocument/2006/relationships/customXml" Target="../ink/ink1655.xml"/><Relationship Id="rId365" Type="http://schemas.openxmlformats.org/officeDocument/2006/relationships/customXml" Target="../ink/ink1453.xml"/><Relationship Id="rId572" Type="http://schemas.openxmlformats.org/officeDocument/2006/relationships/customXml" Target="../ink/ink1557.xml"/><Relationship Id="rId628" Type="http://schemas.openxmlformats.org/officeDocument/2006/relationships/customXml" Target="../ink/ink1585.xml"/><Relationship Id="rId267" Type="http://schemas.openxmlformats.org/officeDocument/2006/relationships/customXml" Target="../ink/ink1404.xml"/><Relationship Id="rId432" Type="http://schemas.openxmlformats.org/officeDocument/2006/relationships/customXml" Target="../ink/ink1487.xml"/><Relationship Id="rId474" Type="http://schemas.openxmlformats.org/officeDocument/2006/relationships/customXml" Target="../ink/ink1508.xml"/><Relationship Id="rId681" Type="http://schemas.openxmlformats.org/officeDocument/2006/relationships/image" Target="../media/image1602.png"/><Relationship Id="rId737" Type="http://schemas.openxmlformats.org/officeDocument/2006/relationships/image" Target="../media/image1631.png"/><Relationship Id="rId779" Type="http://schemas.openxmlformats.org/officeDocument/2006/relationships/image" Target="../media/image1652.png"/><Relationship Id="rId334" Type="http://schemas.openxmlformats.org/officeDocument/2006/relationships/image" Target="../media/image1430.png"/><Relationship Id="rId376" Type="http://schemas.openxmlformats.org/officeDocument/2006/relationships/customXml" Target="../ink/ink1459.xml"/><Relationship Id="rId541" Type="http://schemas.openxmlformats.org/officeDocument/2006/relationships/image" Target="../media/image1533.png"/><Relationship Id="rId583" Type="http://schemas.openxmlformats.org/officeDocument/2006/relationships/image" Target="../media/image1554.png"/><Relationship Id="rId639" Type="http://schemas.openxmlformats.org/officeDocument/2006/relationships/image" Target="../media/image1582.png"/><Relationship Id="rId790" Type="http://schemas.openxmlformats.org/officeDocument/2006/relationships/customXml" Target="../ink/ink1666.xml"/><Relationship Id="rId804" Type="http://schemas.openxmlformats.org/officeDocument/2006/relationships/customXml" Target="../ink/ink1673.xml"/><Relationship Id="rId278" Type="http://schemas.openxmlformats.org/officeDocument/2006/relationships/image" Target="../media/image1403.png"/><Relationship Id="rId401" Type="http://schemas.openxmlformats.org/officeDocument/2006/relationships/image" Target="../media/image1463.png"/><Relationship Id="rId443" Type="http://schemas.openxmlformats.org/officeDocument/2006/relationships/image" Target="../media/image1483.png"/><Relationship Id="rId650" Type="http://schemas.openxmlformats.org/officeDocument/2006/relationships/customXml" Target="../ink/ink1596.xml"/><Relationship Id="rId303" Type="http://schemas.openxmlformats.org/officeDocument/2006/relationships/customXml" Target="../ink/ink1422.xml"/><Relationship Id="rId485" Type="http://schemas.openxmlformats.org/officeDocument/2006/relationships/image" Target="../media/image1504.png"/><Relationship Id="rId692" Type="http://schemas.openxmlformats.org/officeDocument/2006/relationships/customXml" Target="../ink/ink1617.xml"/><Relationship Id="rId706" Type="http://schemas.openxmlformats.org/officeDocument/2006/relationships/customXml" Target="../ink/ink1624.xml"/><Relationship Id="rId748" Type="http://schemas.openxmlformats.org/officeDocument/2006/relationships/customXml" Target="../ink/ink1645.xml"/><Relationship Id="rId345" Type="http://schemas.openxmlformats.org/officeDocument/2006/relationships/customXml" Target="../ink/ink1443.xml"/><Relationship Id="rId387" Type="http://schemas.openxmlformats.org/officeDocument/2006/relationships/image" Target="../media/image1456.png"/><Relationship Id="rId510" Type="http://schemas.openxmlformats.org/officeDocument/2006/relationships/customXml" Target="../ink/ink1526.xml"/><Relationship Id="rId552" Type="http://schemas.openxmlformats.org/officeDocument/2006/relationships/customXml" Target="../ink/ink1547.xml"/><Relationship Id="rId594" Type="http://schemas.openxmlformats.org/officeDocument/2006/relationships/customXml" Target="../ink/ink1568.xml"/><Relationship Id="rId608" Type="http://schemas.openxmlformats.org/officeDocument/2006/relationships/customXml" Target="../ink/ink1575.xml"/><Relationship Id="rId412" Type="http://schemas.openxmlformats.org/officeDocument/2006/relationships/customXml" Target="../ink/ink1477.xml"/><Relationship Id="rId289" Type="http://schemas.openxmlformats.org/officeDocument/2006/relationships/customXml" Target="../ink/ink1415.xml"/><Relationship Id="rId454" Type="http://schemas.openxmlformats.org/officeDocument/2006/relationships/customXml" Target="../ink/ink1498.xml"/><Relationship Id="rId496" Type="http://schemas.openxmlformats.org/officeDocument/2006/relationships/customXml" Target="../ink/ink1519.xml"/><Relationship Id="rId661" Type="http://schemas.openxmlformats.org/officeDocument/2006/relationships/image" Target="../media/image1593.png"/><Relationship Id="rId717" Type="http://schemas.openxmlformats.org/officeDocument/2006/relationships/image" Target="../media/image1621.png"/><Relationship Id="rId759" Type="http://schemas.openxmlformats.org/officeDocument/2006/relationships/image" Target="../media/image1642.png"/><Relationship Id="rId314" Type="http://schemas.openxmlformats.org/officeDocument/2006/relationships/image" Target="../media/image1420.png"/><Relationship Id="rId356" Type="http://schemas.openxmlformats.org/officeDocument/2006/relationships/image" Target="../media/image1441.png"/><Relationship Id="rId398" Type="http://schemas.openxmlformats.org/officeDocument/2006/relationships/customXml" Target="../ink/ink1470.xml"/><Relationship Id="rId521" Type="http://schemas.openxmlformats.org/officeDocument/2006/relationships/image" Target="../media/image1523.png"/><Relationship Id="rId563" Type="http://schemas.openxmlformats.org/officeDocument/2006/relationships/image" Target="../media/image1544.png"/><Relationship Id="rId619" Type="http://schemas.openxmlformats.org/officeDocument/2006/relationships/image" Target="../media/image1572.png"/><Relationship Id="rId770" Type="http://schemas.openxmlformats.org/officeDocument/2006/relationships/customXml" Target="../ink/ink1656.xml"/><Relationship Id="rId423" Type="http://schemas.openxmlformats.org/officeDocument/2006/relationships/image" Target="../media/image1473.png"/><Relationship Id="rId465" Type="http://schemas.openxmlformats.org/officeDocument/2006/relationships/image" Target="../media/image1494.png"/><Relationship Id="rId630" Type="http://schemas.openxmlformats.org/officeDocument/2006/relationships/customXml" Target="../ink/ink1586.xml"/><Relationship Id="rId672" Type="http://schemas.openxmlformats.org/officeDocument/2006/relationships/customXml" Target="../ink/ink1607.xml"/><Relationship Id="rId728" Type="http://schemas.openxmlformats.org/officeDocument/2006/relationships/customXml" Target="../ink/ink1635.xml"/><Relationship Id="rId325" Type="http://schemas.openxmlformats.org/officeDocument/2006/relationships/customXml" Target="../ink/ink1433.xml"/><Relationship Id="rId367" Type="http://schemas.openxmlformats.org/officeDocument/2006/relationships/image" Target="../media/image1446.png"/><Relationship Id="rId532" Type="http://schemas.openxmlformats.org/officeDocument/2006/relationships/customXml" Target="../ink/ink1537.xml"/><Relationship Id="rId574" Type="http://schemas.openxmlformats.org/officeDocument/2006/relationships/customXml" Target="../ink/ink1558.xml"/><Relationship Id="rId781" Type="http://schemas.openxmlformats.org/officeDocument/2006/relationships/image" Target="../media/image1653.png"/><Relationship Id="rId269" Type="http://schemas.openxmlformats.org/officeDocument/2006/relationships/customXml" Target="../ink/ink1405.xml"/><Relationship Id="rId434" Type="http://schemas.openxmlformats.org/officeDocument/2006/relationships/customXml" Target="../ink/ink1488.xml"/><Relationship Id="rId476" Type="http://schemas.openxmlformats.org/officeDocument/2006/relationships/customXml" Target="../ink/ink1509.xml"/><Relationship Id="rId641" Type="http://schemas.openxmlformats.org/officeDocument/2006/relationships/image" Target="../media/image1583.png"/><Relationship Id="rId683" Type="http://schemas.openxmlformats.org/officeDocument/2006/relationships/image" Target="../media/image1603.png"/><Relationship Id="rId739" Type="http://schemas.openxmlformats.org/officeDocument/2006/relationships/image" Target="../media/image1632.png"/><Relationship Id="rId280" Type="http://schemas.openxmlformats.org/officeDocument/2006/relationships/image" Target="../media/image1404.png"/><Relationship Id="rId336" Type="http://schemas.openxmlformats.org/officeDocument/2006/relationships/image" Target="../media/image1431.png"/><Relationship Id="rId501" Type="http://schemas.openxmlformats.org/officeDocument/2006/relationships/image" Target="../media/image1513.png"/><Relationship Id="rId543" Type="http://schemas.openxmlformats.org/officeDocument/2006/relationships/image" Target="../media/image1534.png"/><Relationship Id="rId378" Type="http://schemas.openxmlformats.org/officeDocument/2006/relationships/customXml" Target="../ink/ink1460.xml"/><Relationship Id="rId403" Type="http://schemas.openxmlformats.org/officeDocument/2006/relationships/image" Target="../media/image1464.png"/><Relationship Id="rId585" Type="http://schemas.openxmlformats.org/officeDocument/2006/relationships/image" Target="../media/image1555.png"/><Relationship Id="rId750" Type="http://schemas.openxmlformats.org/officeDocument/2006/relationships/customXml" Target="../ink/ink1646.xml"/><Relationship Id="rId792" Type="http://schemas.openxmlformats.org/officeDocument/2006/relationships/customXml" Target="../ink/ink1667.xml"/><Relationship Id="rId806" Type="http://schemas.openxmlformats.org/officeDocument/2006/relationships/customXml" Target="../ink/ink1674.xml"/><Relationship Id="rId445" Type="http://schemas.openxmlformats.org/officeDocument/2006/relationships/image" Target="../media/image1484.png"/><Relationship Id="rId487" Type="http://schemas.openxmlformats.org/officeDocument/2006/relationships/image" Target="../media/image1505.png"/><Relationship Id="rId610" Type="http://schemas.openxmlformats.org/officeDocument/2006/relationships/customXml" Target="../ink/ink1576.xml"/><Relationship Id="rId652" Type="http://schemas.openxmlformats.org/officeDocument/2006/relationships/customXml" Target="../ink/ink1597.xml"/><Relationship Id="rId694" Type="http://schemas.openxmlformats.org/officeDocument/2006/relationships/customXml" Target="../ink/ink1618.xml"/><Relationship Id="rId708" Type="http://schemas.openxmlformats.org/officeDocument/2006/relationships/customXml" Target="../ink/ink1625.xml"/><Relationship Id="rId291" Type="http://schemas.openxmlformats.org/officeDocument/2006/relationships/customXml" Target="../ink/ink1416.xml"/><Relationship Id="rId305" Type="http://schemas.openxmlformats.org/officeDocument/2006/relationships/customXml" Target="../ink/ink1423.xml"/><Relationship Id="rId347" Type="http://schemas.openxmlformats.org/officeDocument/2006/relationships/customXml" Target="../ink/ink1444.xml"/><Relationship Id="rId512" Type="http://schemas.openxmlformats.org/officeDocument/2006/relationships/customXml" Target="../ink/ink1527.xml"/><Relationship Id="rId389" Type="http://schemas.openxmlformats.org/officeDocument/2006/relationships/image" Target="../media/image1457.png"/><Relationship Id="rId554" Type="http://schemas.openxmlformats.org/officeDocument/2006/relationships/customXml" Target="../ink/ink1548.xml"/><Relationship Id="rId596" Type="http://schemas.openxmlformats.org/officeDocument/2006/relationships/customXml" Target="../ink/ink1569.xml"/><Relationship Id="rId761" Type="http://schemas.openxmlformats.org/officeDocument/2006/relationships/image" Target="../media/image1643.png"/><Relationship Id="rId414" Type="http://schemas.openxmlformats.org/officeDocument/2006/relationships/customXml" Target="../ink/ink1478.xml"/><Relationship Id="rId456" Type="http://schemas.openxmlformats.org/officeDocument/2006/relationships/customXml" Target="../ink/ink1499.xml"/><Relationship Id="rId498" Type="http://schemas.openxmlformats.org/officeDocument/2006/relationships/customXml" Target="../ink/ink1520.xml"/><Relationship Id="rId621" Type="http://schemas.openxmlformats.org/officeDocument/2006/relationships/image" Target="../media/image1573.png"/><Relationship Id="rId663" Type="http://schemas.openxmlformats.org/officeDocument/2006/relationships/image" Target="../media/image1594.png"/><Relationship Id="rId316" Type="http://schemas.openxmlformats.org/officeDocument/2006/relationships/image" Target="../media/image1421.png"/><Relationship Id="rId523" Type="http://schemas.openxmlformats.org/officeDocument/2006/relationships/image" Target="../media/image1524.png"/><Relationship Id="rId719" Type="http://schemas.openxmlformats.org/officeDocument/2006/relationships/image" Target="../media/image1622.png"/><Relationship Id="rId358" Type="http://schemas.openxmlformats.org/officeDocument/2006/relationships/image" Target="../media/image1442.png"/><Relationship Id="rId565" Type="http://schemas.openxmlformats.org/officeDocument/2006/relationships/image" Target="../media/image1545.png"/><Relationship Id="rId730" Type="http://schemas.openxmlformats.org/officeDocument/2006/relationships/customXml" Target="../ink/ink1636.xml"/><Relationship Id="rId772" Type="http://schemas.openxmlformats.org/officeDocument/2006/relationships/customXml" Target="../ink/ink1657.xml"/><Relationship Id="rId425" Type="http://schemas.openxmlformats.org/officeDocument/2006/relationships/image" Target="../media/image1474.png"/><Relationship Id="rId467" Type="http://schemas.openxmlformats.org/officeDocument/2006/relationships/image" Target="../media/image1495.png"/><Relationship Id="rId632" Type="http://schemas.openxmlformats.org/officeDocument/2006/relationships/customXml" Target="../ink/ink1587.xml"/><Relationship Id="rId271" Type="http://schemas.openxmlformats.org/officeDocument/2006/relationships/customXml" Target="../ink/ink1406.xml"/><Relationship Id="rId674" Type="http://schemas.openxmlformats.org/officeDocument/2006/relationships/customXml" Target="../ink/ink1608.xml"/><Relationship Id="rId327" Type="http://schemas.openxmlformats.org/officeDocument/2006/relationships/customXml" Target="../ink/ink1434.xml"/><Relationship Id="rId369" Type="http://schemas.openxmlformats.org/officeDocument/2006/relationships/image" Target="../media/image1447.png"/><Relationship Id="rId534" Type="http://schemas.openxmlformats.org/officeDocument/2006/relationships/customXml" Target="../ink/ink1538.xml"/><Relationship Id="rId576" Type="http://schemas.openxmlformats.org/officeDocument/2006/relationships/customXml" Target="../ink/ink1559.xml"/><Relationship Id="rId741" Type="http://schemas.openxmlformats.org/officeDocument/2006/relationships/image" Target="../media/image1633.png"/><Relationship Id="rId783" Type="http://schemas.openxmlformats.org/officeDocument/2006/relationships/image" Target="../media/image1654.png"/><Relationship Id="rId380" Type="http://schemas.openxmlformats.org/officeDocument/2006/relationships/customXml" Target="../ink/ink1461.xml"/><Relationship Id="rId436" Type="http://schemas.openxmlformats.org/officeDocument/2006/relationships/customXml" Target="../ink/ink1489.xml"/><Relationship Id="rId601" Type="http://schemas.openxmlformats.org/officeDocument/2006/relationships/image" Target="../media/image1563.png"/><Relationship Id="rId643" Type="http://schemas.openxmlformats.org/officeDocument/2006/relationships/image" Target="../media/image1584.png"/><Relationship Id="rId478" Type="http://schemas.openxmlformats.org/officeDocument/2006/relationships/customXml" Target="../ink/ink1510.xml"/><Relationship Id="rId685" Type="http://schemas.openxmlformats.org/officeDocument/2006/relationships/image" Target="../media/image1604.png"/><Relationship Id="rId282" Type="http://schemas.openxmlformats.org/officeDocument/2006/relationships/image" Target="../media/image1405.png"/><Relationship Id="rId338" Type="http://schemas.openxmlformats.org/officeDocument/2006/relationships/image" Target="../media/image1432.png"/><Relationship Id="rId503" Type="http://schemas.openxmlformats.org/officeDocument/2006/relationships/image" Target="../media/image1514.png"/><Relationship Id="rId545" Type="http://schemas.openxmlformats.org/officeDocument/2006/relationships/image" Target="../media/image1535.png"/><Relationship Id="rId587" Type="http://schemas.openxmlformats.org/officeDocument/2006/relationships/image" Target="../media/image1556.png"/><Relationship Id="rId710" Type="http://schemas.openxmlformats.org/officeDocument/2006/relationships/customXml" Target="../ink/ink1626.xml"/><Relationship Id="rId752" Type="http://schemas.openxmlformats.org/officeDocument/2006/relationships/customXml" Target="../ink/ink1647.xml"/><Relationship Id="rId808" Type="http://schemas.openxmlformats.org/officeDocument/2006/relationships/customXml" Target="../ink/ink1675.xml"/><Relationship Id="rId391" Type="http://schemas.openxmlformats.org/officeDocument/2006/relationships/image" Target="../media/image1458.png"/><Relationship Id="rId405" Type="http://schemas.openxmlformats.org/officeDocument/2006/relationships/image" Target="../media/image1465.png"/><Relationship Id="rId447" Type="http://schemas.openxmlformats.org/officeDocument/2006/relationships/image" Target="../media/image1485.png"/><Relationship Id="rId612" Type="http://schemas.openxmlformats.org/officeDocument/2006/relationships/customXml" Target="../ink/ink1577.xml"/><Relationship Id="rId794" Type="http://schemas.openxmlformats.org/officeDocument/2006/relationships/customXml" Target="../ink/ink1668.xml"/><Relationship Id="rId489" Type="http://schemas.openxmlformats.org/officeDocument/2006/relationships/image" Target="../media/image1506.png"/><Relationship Id="rId654" Type="http://schemas.openxmlformats.org/officeDocument/2006/relationships/customXml" Target="../ink/ink1598.xml"/><Relationship Id="rId696" Type="http://schemas.openxmlformats.org/officeDocument/2006/relationships/customXml" Target="../ink/ink1619.xml"/><Relationship Id="rId293" Type="http://schemas.openxmlformats.org/officeDocument/2006/relationships/customXml" Target="../ink/ink1417.xml"/><Relationship Id="rId307" Type="http://schemas.openxmlformats.org/officeDocument/2006/relationships/customXml" Target="../ink/ink1424.xml"/><Relationship Id="rId349" Type="http://schemas.openxmlformats.org/officeDocument/2006/relationships/customXml" Target="../ink/ink1445.xml"/><Relationship Id="rId514" Type="http://schemas.openxmlformats.org/officeDocument/2006/relationships/customXml" Target="../ink/ink1528.xml"/><Relationship Id="rId556" Type="http://schemas.openxmlformats.org/officeDocument/2006/relationships/customXml" Target="../ink/ink1549.xml"/><Relationship Id="rId721" Type="http://schemas.openxmlformats.org/officeDocument/2006/relationships/image" Target="../media/image1623.png"/><Relationship Id="rId763" Type="http://schemas.openxmlformats.org/officeDocument/2006/relationships/image" Target="../media/image1644.png"/><Relationship Id="rId360" Type="http://schemas.openxmlformats.org/officeDocument/2006/relationships/image" Target="../media/image1443.png"/><Relationship Id="rId416" Type="http://schemas.openxmlformats.org/officeDocument/2006/relationships/customXml" Target="../ink/ink1479.xml"/><Relationship Id="rId598" Type="http://schemas.openxmlformats.org/officeDocument/2006/relationships/customXml" Target="../ink/ink1570.xml"/><Relationship Id="rId458" Type="http://schemas.openxmlformats.org/officeDocument/2006/relationships/customXml" Target="../ink/ink1500.xml"/><Relationship Id="rId623" Type="http://schemas.openxmlformats.org/officeDocument/2006/relationships/image" Target="../media/image1574.png"/><Relationship Id="rId665" Type="http://schemas.openxmlformats.org/officeDocument/2006/relationships/image" Target="../media/image1595.png"/><Relationship Id="rId318" Type="http://schemas.openxmlformats.org/officeDocument/2006/relationships/image" Target="../media/image1422.png"/><Relationship Id="rId525" Type="http://schemas.openxmlformats.org/officeDocument/2006/relationships/image" Target="../media/image1525.png"/><Relationship Id="rId567" Type="http://schemas.openxmlformats.org/officeDocument/2006/relationships/image" Target="../media/image1546.png"/><Relationship Id="rId732" Type="http://schemas.openxmlformats.org/officeDocument/2006/relationships/customXml" Target="../ink/ink1637.xml"/><Relationship Id="rId371" Type="http://schemas.openxmlformats.org/officeDocument/2006/relationships/image" Target="../media/image1448.png"/><Relationship Id="rId774" Type="http://schemas.openxmlformats.org/officeDocument/2006/relationships/customXml" Target="../ink/ink1658.xml"/><Relationship Id="rId427" Type="http://schemas.openxmlformats.org/officeDocument/2006/relationships/image" Target="../media/image1475.png"/><Relationship Id="rId469" Type="http://schemas.openxmlformats.org/officeDocument/2006/relationships/image" Target="../media/image1496.png"/><Relationship Id="rId634" Type="http://schemas.openxmlformats.org/officeDocument/2006/relationships/customXml" Target="../ink/ink1588.xml"/><Relationship Id="rId676" Type="http://schemas.openxmlformats.org/officeDocument/2006/relationships/customXml" Target="../ink/ink1609.xml"/><Relationship Id="rId273" Type="http://schemas.openxmlformats.org/officeDocument/2006/relationships/customXml" Target="../ink/ink1407.xml"/><Relationship Id="rId329" Type="http://schemas.openxmlformats.org/officeDocument/2006/relationships/customXml" Target="../ink/ink1435.xml"/><Relationship Id="rId480" Type="http://schemas.openxmlformats.org/officeDocument/2006/relationships/customXml" Target="../ink/ink1511.xml"/><Relationship Id="rId536" Type="http://schemas.openxmlformats.org/officeDocument/2006/relationships/customXml" Target="../ink/ink1539.xml"/><Relationship Id="rId701" Type="http://schemas.openxmlformats.org/officeDocument/2006/relationships/image" Target="../media/image1613.png"/><Relationship Id="rId340" Type="http://schemas.openxmlformats.org/officeDocument/2006/relationships/image" Target="../media/image1433.png"/><Relationship Id="rId578" Type="http://schemas.openxmlformats.org/officeDocument/2006/relationships/customXml" Target="../ink/ink1560.xml"/><Relationship Id="rId743" Type="http://schemas.openxmlformats.org/officeDocument/2006/relationships/image" Target="../media/image1634.png"/><Relationship Id="rId785" Type="http://schemas.openxmlformats.org/officeDocument/2006/relationships/image" Target="../media/image1655.png"/><Relationship Id="rId382" Type="http://schemas.openxmlformats.org/officeDocument/2006/relationships/customXml" Target="../ink/ink1462.xml"/><Relationship Id="rId438" Type="http://schemas.openxmlformats.org/officeDocument/2006/relationships/customXml" Target="../ink/ink1490.xml"/><Relationship Id="rId603" Type="http://schemas.openxmlformats.org/officeDocument/2006/relationships/image" Target="../media/image1564.png"/><Relationship Id="rId645" Type="http://schemas.openxmlformats.org/officeDocument/2006/relationships/image" Target="../media/image1585.png"/><Relationship Id="rId687" Type="http://schemas.openxmlformats.org/officeDocument/2006/relationships/image" Target="../media/image1605.png"/><Relationship Id="rId284" Type="http://schemas.openxmlformats.org/officeDocument/2006/relationships/image" Target="../media/image927.png"/><Relationship Id="rId491" Type="http://schemas.openxmlformats.org/officeDocument/2006/relationships/image" Target="../media/image1507.png"/><Relationship Id="rId505" Type="http://schemas.openxmlformats.org/officeDocument/2006/relationships/image" Target="../media/image1515.png"/><Relationship Id="rId712" Type="http://schemas.openxmlformats.org/officeDocument/2006/relationships/customXml" Target="../ink/ink1627.xml"/><Relationship Id="rId547" Type="http://schemas.openxmlformats.org/officeDocument/2006/relationships/image" Target="../media/image1536.png"/><Relationship Id="rId589" Type="http://schemas.openxmlformats.org/officeDocument/2006/relationships/image" Target="../media/image1557.png"/><Relationship Id="rId754" Type="http://schemas.openxmlformats.org/officeDocument/2006/relationships/customXml" Target="../ink/ink1648.xml"/><Relationship Id="rId796" Type="http://schemas.openxmlformats.org/officeDocument/2006/relationships/customXml" Target="../ink/ink1669.xml"/><Relationship Id="rId351" Type="http://schemas.openxmlformats.org/officeDocument/2006/relationships/customXml" Target="../ink/ink1446.xml"/><Relationship Id="rId393" Type="http://schemas.openxmlformats.org/officeDocument/2006/relationships/image" Target="../media/image1459.png"/><Relationship Id="rId407" Type="http://schemas.openxmlformats.org/officeDocument/2006/relationships/image" Target="../media/image1466.png"/><Relationship Id="rId449" Type="http://schemas.openxmlformats.org/officeDocument/2006/relationships/image" Target="../media/image1486.png"/><Relationship Id="rId614" Type="http://schemas.openxmlformats.org/officeDocument/2006/relationships/customXml" Target="../ink/ink1578.xml"/><Relationship Id="rId656" Type="http://schemas.openxmlformats.org/officeDocument/2006/relationships/customXml" Target="../ink/ink1599.xml"/><Relationship Id="rId295" Type="http://schemas.openxmlformats.org/officeDocument/2006/relationships/customXml" Target="../ink/ink1418.xml"/><Relationship Id="rId309" Type="http://schemas.openxmlformats.org/officeDocument/2006/relationships/customXml" Target="../ink/ink1425.xml"/><Relationship Id="rId460" Type="http://schemas.openxmlformats.org/officeDocument/2006/relationships/customXml" Target="../ink/ink1501.xml"/><Relationship Id="rId516" Type="http://schemas.openxmlformats.org/officeDocument/2006/relationships/customXml" Target="../ink/ink1529.xml"/><Relationship Id="rId698" Type="http://schemas.openxmlformats.org/officeDocument/2006/relationships/customXml" Target="../ink/ink1620.xml"/><Relationship Id="rId320" Type="http://schemas.openxmlformats.org/officeDocument/2006/relationships/image" Target="../media/image1423.png"/><Relationship Id="rId558" Type="http://schemas.openxmlformats.org/officeDocument/2006/relationships/customXml" Target="../ink/ink1550.xml"/><Relationship Id="rId723" Type="http://schemas.openxmlformats.org/officeDocument/2006/relationships/image" Target="../media/image1624.png"/><Relationship Id="rId765" Type="http://schemas.openxmlformats.org/officeDocument/2006/relationships/image" Target="../media/image1645.png"/><Relationship Id="rId362" Type="http://schemas.openxmlformats.org/officeDocument/2006/relationships/image" Target="../media/image1444.png"/><Relationship Id="rId418" Type="http://schemas.openxmlformats.org/officeDocument/2006/relationships/customXml" Target="../ink/ink1480.xml"/><Relationship Id="rId625" Type="http://schemas.openxmlformats.org/officeDocument/2006/relationships/image" Target="../media/image1575.png"/><Relationship Id="rId471" Type="http://schemas.openxmlformats.org/officeDocument/2006/relationships/image" Target="../media/image1497.png"/><Relationship Id="rId667" Type="http://schemas.openxmlformats.org/officeDocument/2006/relationships/image" Target="../media/image1351.png"/><Relationship Id="rId527" Type="http://schemas.openxmlformats.org/officeDocument/2006/relationships/image" Target="../media/image1526.png"/><Relationship Id="rId569" Type="http://schemas.openxmlformats.org/officeDocument/2006/relationships/image" Target="../media/image1547.png"/><Relationship Id="rId734" Type="http://schemas.openxmlformats.org/officeDocument/2006/relationships/customXml" Target="../ink/ink1638.xml"/><Relationship Id="rId776" Type="http://schemas.openxmlformats.org/officeDocument/2006/relationships/customXml" Target="../ink/ink1659.xml"/><Relationship Id="rId331" Type="http://schemas.openxmlformats.org/officeDocument/2006/relationships/customXml" Target="../ink/ink1436.xml"/><Relationship Id="rId373" Type="http://schemas.openxmlformats.org/officeDocument/2006/relationships/image" Target="../media/image1449.png"/><Relationship Id="rId429" Type="http://schemas.openxmlformats.org/officeDocument/2006/relationships/image" Target="../media/image1476.png"/><Relationship Id="rId580" Type="http://schemas.openxmlformats.org/officeDocument/2006/relationships/customXml" Target="../ink/ink1561.xml"/><Relationship Id="rId636" Type="http://schemas.openxmlformats.org/officeDocument/2006/relationships/customXml" Target="../ink/ink1589.xml"/><Relationship Id="rId801" Type="http://schemas.openxmlformats.org/officeDocument/2006/relationships/image" Target="../media/image1663.png"/><Relationship Id="rId1" Type="http://schemas.openxmlformats.org/officeDocument/2006/relationships/slideLayout" Target="../slideLayouts/slideLayout4.xml"/><Relationship Id="rId440" Type="http://schemas.openxmlformats.org/officeDocument/2006/relationships/customXml" Target="../ink/ink1491.xml"/><Relationship Id="rId678" Type="http://schemas.openxmlformats.org/officeDocument/2006/relationships/customXml" Target="../ink/ink1610.xml"/><Relationship Id="rId275" Type="http://schemas.openxmlformats.org/officeDocument/2006/relationships/customXml" Target="../ink/ink1408.xml"/><Relationship Id="rId300" Type="http://schemas.openxmlformats.org/officeDocument/2006/relationships/image" Target="../media/image1413.png"/><Relationship Id="rId482" Type="http://schemas.openxmlformats.org/officeDocument/2006/relationships/customXml" Target="../ink/ink1512.xml"/><Relationship Id="rId538" Type="http://schemas.openxmlformats.org/officeDocument/2006/relationships/customXml" Target="../ink/ink1540.xml"/><Relationship Id="rId703" Type="http://schemas.openxmlformats.org/officeDocument/2006/relationships/image" Target="../media/image1614.png"/><Relationship Id="rId745" Type="http://schemas.openxmlformats.org/officeDocument/2006/relationships/image" Target="../media/image1635.png"/><Relationship Id="rId342" Type="http://schemas.openxmlformats.org/officeDocument/2006/relationships/image" Target="../media/image1434.png"/><Relationship Id="rId384" Type="http://schemas.openxmlformats.org/officeDocument/2006/relationships/customXml" Target="../ink/ink1463.xml"/><Relationship Id="rId591" Type="http://schemas.openxmlformats.org/officeDocument/2006/relationships/image" Target="../media/image1558.png"/><Relationship Id="rId605" Type="http://schemas.openxmlformats.org/officeDocument/2006/relationships/image" Target="../media/image1565.png"/><Relationship Id="rId787" Type="http://schemas.openxmlformats.org/officeDocument/2006/relationships/image" Target="../media/image1656.png"/><Relationship Id="rId647" Type="http://schemas.openxmlformats.org/officeDocument/2006/relationships/image" Target="../media/image1586.png"/><Relationship Id="rId689" Type="http://schemas.openxmlformats.org/officeDocument/2006/relationships/image" Target="../media/image1606.png"/><Relationship Id="rId286" Type="http://schemas.openxmlformats.org/officeDocument/2006/relationships/image" Target="../media/image1406.png"/><Relationship Id="rId451" Type="http://schemas.openxmlformats.org/officeDocument/2006/relationships/image" Target="../media/image1487.png"/><Relationship Id="rId493" Type="http://schemas.openxmlformats.org/officeDocument/2006/relationships/image" Target="../media/image1508.png"/><Relationship Id="rId507" Type="http://schemas.openxmlformats.org/officeDocument/2006/relationships/image" Target="../media/image1516.png"/><Relationship Id="rId549" Type="http://schemas.openxmlformats.org/officeDocument/2006/relationships/image" Target="../media/image1537.png"/><Relationship Id="rId714" Type="http://schemas.openxmlformats.org/officeDocument/2006/relationships/customXml" Target="../ink/ink1628.xml"/><Relationship Id="rId756" Type="http://schemas.openxmlformats.org/officeDocument/2006/relationships/customXml" Target="../ink/ink1649.xml"/><Relationship Id="rId311" Type="http://schemas.openxmlformats.org/officeDocument/2006/relationships/customXml" Target="../ink/ink1426.xml"/><Relationship Id="rId353" Type="http://schemas.openxmlformats.org/officeDocument/2006/relationships/customXml" Target="../ink/ink1447.xml"/><Relationship Id="rId395" Type="http://schemas.openxmlformats.org/officeDocument/2006/relationships/image" Target="../media/image1460.png"/><Relationship Id="rId409" Type="http://schemas.openxmlformats.org/officeDocument/2006/relationships/image" Target="../media/image1467.png"/><Relationship Id="rId560" Type="http://schemas.openxmlformats.org/officeDocument/2006/relationships/customXml" Target="../ink/ink1551.xml"/><Relationship Id="rId798" Type="http://schemas.openxmlformats.org/officeDocument/2006/relationships/customXml" Target="../ink/ink1670.xml"/><Relationship Id="rId420" Type="http://schemas.openxmlformats.org/officeDocument/2006/relationships/customXml" Target="../ink/ink1481.xml"/><Relationship Id="rId616" Type="http://schemas.openxmlformats.org/officeDocument/2006/relationships/customXml" Target="../ink/ink1579.xml"/><Relationship Id="rId658" Type="http://schemas.openxmlformats.org/officeDocument/2006/relationships/customXml" Target="../ink/ink1600.xml"/><Relationship Id="rId297" Type="http://schemas.openxmlformats.org/officeDocument/2006/relationships/customXml" Target="../ink/ink1419.xml"/><Relationship Id="rId462" Type="http://schemas.openxmlformats.org/officeDocument/2006/relationships/customXml" Target="../ink/ink1502.xml"/><Relationship Id="rId518" Type="http://schemas.openxmlformats.org/officeDocument/2006/relationships/customXml" Target="../ink/ink1530.xml"/><Relationship Id="rId725" Type="http://schemas.openxmlformats.org/officeDocument/2006/relationships/image" Target="../media/image1625.png"/><Relationship Id="rId322" Type="http://schemas.openxmlformats.org/officeDocument/2006/relationships/image" Target="../media/image1424.png"/><Relationship Id="rId364" Type="http://schemas.openxmlformats.org/officeDocument/2006/relationships/image" Target="../media/image1445.png"/><Relationship Id="rId767" Type="http://schemas.openxmlformats.org/officeDocument/2006/relationships/image" Target="../media/image1646.png"/><Relationship Id="rId571" Type="http://schemas.openxmlformats.org/officeDocument/2006/relationships/image" Target="../media/image1548.png"/><Relationship Id="rId627" Type="http://schemas.openxmlformats.org/officeDocument/2006/relationships/image" Target="../media/image1576.png"/><Relationship Id="rId669" Type="http://schemas.openxmlformats.org/officeDocument/2006/relationships/image" Target="../media/image1596.png"/><Relationship Id="rId266" Type="http://schemas.openxmlformats.org/officeDocument/2006/relationships/image" Target="../media/image6405.png"/><Relationship Id="rId431" Type="http://schemas.openxmlformats.org/officeDocument/2006/relationships/image" Target="../media/image1477.png"/><Relationship Id="rId473" Type="http://schemas.openxmlformats.org/officeDocument/2006/relationships/image" Target="../media/image1498.png"/><Relationship Id="rId529" Type="http://schemas.openxmlformats.org/officeDocument/2006/relationships/image" Target="../media/image1527.png"/><Relationship Id="rId680" Type="http://schemas.openxmlformats.org/officeDocument/2006/relationships/customXml" Target="../ink/ink1611.xml"/><Relationship Id="rId736" Type="http://schemas.openxmlformats.org/officeDocument/2006/relationships/customXml" Target="../ink/ink1639.xml"/><Relationship Id="rId333" Type="http://schemas.openxmlformats.org/officeDocument/2006/relationships/customXml" Target="../ink/ink1437.xml"/><Relationship Id="rId540" Type="http://schemas.openxmlformats.org/officeDocument/2006/relationships/customXml" Target="../ink/ink1541.xml"/><Relationship Id="rId778" Type="http://schemas.openxmlformats.org/officeDocument/2006/relationships/customXml" Target="../ink/ink1660.xml"/><Relationship Id="rId375" Type="http://schemas.openxmlformats.org/officeDocument/2006/relationships/image" Target="../media/image1450.png"/><Relationship Id="rId582" Type="http://schemas.openxmlformats.org/officeDocument/2006/relationships/customXml" Target="../ink/ink1562.xml"/><Relationship Id="rId638" Type="http://schemas.openxmlformats.org/officeDocument/2006/relationships/customXml" Target="../ink/ink1590.xml"/><Relationship Id="rId803" Type="http://schemas.openxmlformats.org/officeDocument/2006/relationships/image" Target="../media/image1664.png"/><Relationship Id="rId3" Type="http://schemas.openxmlformats.org/officeDocument/2006/relationships/customXml" Target="../ink/ink1403.xml"/><Relationship Id="rId277" Type="http://schemas.openxmlformats.org/officeDocument/2006/relationships/customXml" Target="../ink/ink1409.xml"/><Relationship Id="rId400" Type="http://schemas.openxmlformats.org/officeDocument/2006/relationships/customXml" Target="../ink/ink1471.xml"/><Relationship Id="rId442" Type="http://schemas.openxmlformats.org/officeDocument/2006/relationships/customXml" Target="../ink/ink1492.xml"/><Relationship Id="rId484" Type="http://schemas.openxmlformats.org/officeDocument/2006/relationships/customXml" Target="../ink/ink1513.xml"/><Relationship Id="rId705" Type="http://schemas.openxmlformats.org/officeDocument/2006/relationships/image" Target="../media/image1615.png"/><Relationship Id="rId302" Type="http://schemas.openxmlformats.org/officeDocument/2006/relationships/image" Target="../media/image1414.png"/><Relationship Id="rId344" Type="http://schemas.openxmlformats.org/officeDocument/2006/relationships/image" Target="../media/image1435.png"/><Relationship Id="rId691" Type="http://schemas.openxmlformats.org/officeDocument/2006/relationships/image" Target="../media/image1607.png"/><Relationship Id="rId747" Type="http://schemas.openxmlformats.org/officeDocument/2006/relationships/image" Target="../media/image1636.png"/><Relationship Id="rId789" Type="http://schemas.openxmlformats.org/officeDocument/2006/relationships/image" Target="../media/image1657.png"/><Relationship Id="rId386" Type="http://schemas.openxmlformats.org/officeDocument/2006/relationships/customXml" Target="../ink/ink1464.xml"/><Relationship Id="rId551" Type="http://schemas.openxmlformats.org/officeDocument/2006/relationships/image" Target="../media/image1538.png"/><Relationship Id="rId593" Type="http://schemas.openxmlformats.org/officeDocument/2006/relationships/image" Target="../media/image1559.png"/><Relationship Id="rId607" Type="http://schemas.openxmlformats.org/officeDocument/2006/relationships/image" Target="../media/image1566.png"/><Relationship Id="rId649" Type="http://schemas.openxmlformats.org/officeDocument/2006/relationships/image" Target="../media/image1587.png"/><Relationship Id="rId288" Type="http://schemas.openxmlformats.org/officeDocument/2006/relationships/image" Target="../media/image1407.png"/><Relationship Id="rId411" Type="http://schemas.openxmlformats.org/officeDocument/2006/relationships/image" Target="../media/image1468.png"/><Relationship Id="rId453" Type="http://schemas.openxmlformats.org/officeDocument/2006/relationships/image" Target="../media/image1488.png"/><Relationship Id="rId509" Type="http://schemas.openxmlformats.org/officeDocument/2006/relationships/image" Target="../media/image1517.png"/><Relationship Id="rId660" Type="http://schemas.openxmlformats.org/officeDocument/2006/relationships/customXml" Target="../ink/ink1601.xml"/><Relationship Id="rId313" Type="http://schemas.openxmlformats.org/officeDocument/2006/relationships/customXml" Target="../ink/ink1427.xml"/><Relationship Id="rId495" Type="http://schemas.openxmlformats.org/officeDocument/2006/relationships/image" Target="../media/image1509.png"/><Relationship Id="rId716" Type="http://schemas.openxmlformats.org/officeDocument/2006/relationships/customXml" Target="../ink/ink1629.xml"/><Relationship Id="rId758" Type="http://schemas.openxmlformats.org/officeDocument/2006/relationships/customXml" Target="../ink/ink1650.xml"/><Relationship Id="rId355" Type="http://schemas.openxmlformats.org/officeDocument/2006/relationships/customXml" Target="../ink/ink1448.xml"/><Relationship Id="rId397" Type="http://schemas.openxmlformats.org/officeDocument/2006/relationships/image" Target="../media/image1461.png"/><Relationship Id="rId520" Type="http://schemas.openxmlformats.org/officeDocument/2006/relationships/customXml" Target="../ink/ink1531.xml"/><Relationship Id="rId562" Type="http://schemas.openxmlformats.org/officeDocument/2006/relationships/customXml" Target="../ink/ink1552.xml"/><Relationship Id="rId618" Type="http://schemas.openxmlformats.org/officeDocument/2006/relationships/customXml" Target="../ink/ink1580.xml"/><Relationship Id="rId422" Type="http://schemas.openxmlformats.org/officeDocument/2006/relationships/customXml" Target="../ink/ink1482.xml"/><Relationship Id="rId464" Type="http://schemas.openxmlformats.org/officeDocument/2006/relationships/customXml" Target="../ink/ink1503.xml"/><Relationship Id="rId299" Type="http://schemas.openxmlformats.org/officeDocument/2006/relationships/customXml" Target="../ink/ink1420.xml"/><Relationship Id="rId727" Type="http://schemas.openxmlformats.org/officeDocument/2006/relationships/image" Target="../media/image1626.png"/><Relationship Id="rId366" Type="http://schemas.openxmlformats.org/officeDocument/2006/relationships/customXml" Target="../ink/ink1454.xml"/><Relationship Id="rId573" Type="http://schemas.openxmlformats.org/officeDocument/2006/relationships/image" Target="../media/image1549.png"/><Relationship Id="rId780" Type="http://schemas.openxmlformats.org/officeDocument/2006/relationships/customXml" Target="../ink/ink1661.xml"/><Relationship Id="rId433" Type="http://schemas.openxmlformats.org/officeDocument/2006/relationships/image" Target="../media/image1478.png"/><Relationship Id="rId640" Type="http://schemas.openxmlformats.org/officeDocument/2006/relationships/customXml" Target="../ink/ink1591.xml"/><Relationship Id="rId738" Type="http://schemas.openxmlformats.org/officeDocument/2006/relationships/customXml" Target="../ink/ink1640.xml"/><Relationship Id="rId377" Type="http://schemas.openxmlformats.org/officeDocument/2006/relationships/image" Target="../media/image1451.png"/><Relationship Id="rId500" Type="http://schemas.openxmlformats.org/officeDocument/2006/relationships/customXml" Target="../ink/ink1521.xml"/><Relationship Id="rId584" Type="http://schemas.openxmlformats.org/officeDocument/2006/relationships/customXml" Target="../ink/ink1563.xml"/><Relationship Id="rId805" Type="http://schemas.openxmlformats.org/officeDocument/2006/relationships/image" Target="../media/image1665.png"/><Relationship Id="rId791" Type="http://schemas.openxmlformats.org/officeDocument/2006/relationships/image" Target="../media/image1658.png"/><Relationship Id="rId444" Type="http://schemas.openxmlformats.org/officeDocument/2006/relationships/customXml" Target="../ink/ink1493.xml"/><Relationship Id="rId651" Type="http://schemas.openxmlformats.org/officeDocument/2006/relationships/image" Target="../media/image1588.png"/><Relationship Id="rId749" Type="http://schemas.openxmlformats.org/officeDocument/2006/relationships/image" Target="../media/image1637.png"/><Relationship Id="rId290" Type="http://schemas.openxmlformats.org/officeDocument/2006/relationships/image" Target="../media/image1408.png"/><Relationship Id="rId304" Type="http://schemas.openxmlformats.org/officeDocument/2006/relationships/image" Target="../media/image1415.png"/><Relationship Id="rId388" Type="http://schemas.openxmlformats.org/officeDocument/2006/relationships/customXml" Target="../ink/ink1465.xml"/><Relationship Id="rId511" Type="http://schemas.openxmlformats.org/officeDocument/2006/relationships/image" Target="../media/image1518.png"/><Relationship Id="rId609" Type="http://schemas.openxmlformats.org/officeDocument/2006/relationships/image" Target="../media/image1567.png"/><Relationship Id="rId595" Type="http://schemas.openxmlformats.org/officeDocument/2006/relationships/image" Target="../media/image15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33.xml"/><Relationship Id="rId21" Type="http://schemas.openxmlformats.org/officeDocument/2006/relationships/customXml" Target="../ink/ink1685.xml"/><Relationship Id="rId324" Type="http://schemas.openxmlformats.org/officeDocument/2006/relationships/customXml" Target="../ink/ink1839.xml"/><Relationship Id="rId531" Type="http://schemas.openxmlformats.org/officeDocument/2006/relationships/image" Target="../media/image1927.png"/><Relationship Id="rId170" Type="http://schemas.openxmlformats.org/officeDocument/2006/relationships/customXml" Target="../ink/ink1760.xml"/><Relationship Id="rId268" Type="http://schemas.openxmlformats.org/officeDocument/2006/relationships/customXml" Target="../ink/ink1810.xml"/><Relationship Id="rId475" Type="http://schemas.openxmlformats.org/officeDocument/2006/relationships/image" Target="../media/image1899.png"/><Relationship Id="rId32" Type="http://schemas.openxmlformats.org/officeDocument/2006/relationships/image" Target="../media/image1682.png"/><Relationship Id="rId128" Type="http://schemas.openxmlformats.org/officeDocument/2006/relationships/image" Target="../media/image1731.png"/><Relationship Id="rId335" Type="http://schemas.openxmlformats.org/officeDocument/2006/relationships/image" Target="../media/image1832.png"/><Relationship Id="rId542" Type="http://schemas.openxmlformats.org/officeDocument/2006/relationships/customXml" Target="../ink/ink1949.xml"/><Relationship Id="rId181" Type="http://schemas.openxmlformats.org/officeDocument/2006/relationships/image" Target="../media/image1756.png"/><Relationship Id="rId402" Type="http://schemas.openxmlformats.org/officeDocument/2006/relationships/customXml" Target="../ink/ink1878.xml"/><Relationship Id="rId279" Type="http://schemas.openxmlformats.org/officeDocument/2006/relationships/image" Target="../media/image1804.png"/><Relationship Id="rId486" Type="http://schemas.openxmlformats.org/officeDocument/2006/relationships/customXml" Target="../ink/ink1921.xml"/><Relationship Id="rId43" Type="http://schemas.openxmlformats.org/officeDocument/2006/relationships/customXml" Target="../ink/ink1696.xml"/><Relationship Id="rId139" Type="http://schemas.openxmlformats.org/officeDocument/2006/relationships/customXml" Target="../ink/ink1744.xml"/><Relationship Id="rId346" Type="http://schemas.openxmlformats.org/officeDocument/2006/relationships/customXml" Target="../ink/ink1850.xml"/><Relationship Id="rId553" Type="http://schemas.openxmlformats.org/officeDocument/2006/relationships/image" Target="../media/image1938.png"/><Relationship Id="rId192" Type="http://schemas.openxmlformats.org/officeDocument/2006/relationships/customXml" Target="../ink/ink1771.xml"/><Relationship Id="rId206" Type="http://schemas.openxmlformats.org/officeDocument/2006/relationships/image" Target="../media/image1768.png"/><Relationship Id="rId413" Type="http://schemas.openxmlformats.org/officeDocument/2006/relationships/image" Target="../media/image1870.png"/><Relationship Id="rId497" Type="http://schemas.openxmlformats.org/officeDocument/2006/relationships/image" Target="../media/image1912.png"/><Relationship Id="rId357" Type="http://schemas.openxmlformats.org/officeDocument/2006/relationships/image" Target="../media/image1843.png"/><Relationship Id="rId54" Type="http://schemas.openxmlformats.org/officeDocument/2006/relationships/image" Target="../media/image1693.png"/><Relationship Id="rId217" Type="http://schemas.openxmlformats.org/officeDocument/2006/relationships/customXml" Target="../ink/ink1784.xml"/><Relationship Id="rId564" Type="http://schemas.openxmlformats.org/officeDocument/2006/relationships/customXml" Target="../ink/ink1960.xml"/><Relationship Id="rId424" Type="http://schemas.openxmlformats.org/officeDocument/2006/relationships/customXml" Target="../ink/ink1889.xml"/><Relationship Id="rId270" Type="http://schemas.openxmlformats.org/officeDocument/2006/relationships/customXml" Target="../ink/ink1811.xml"/><Relationship Id="rId65" Type="http://schemas.openxmlformats.org/officeDocument/2006/relationships/customXml" Target="../ink/ink1707.xml"/><Relationship Id="rId130" Type="http://schemas.openxmlformats.org/officeDocument/2006/relationships/image" Target="../media/image1732.png"/><Relationship Id="rId368" Type="http://schemas.openxmlformats.org/officeDocument/2006/relationships/customXml" Target="../ink/ink1861.xml"/><Relationship Id="rId575" Type="http://schemas.openxmlformats.org/officeDocument/2006/relationships/image" Target="../media/image1949.png"/><Relationship Id="rId228" Type="http://schemas.openxmlformats.org/officeDocument/2006/relationships/image" Target="../media/image1779.png"/><Relationship Id="rId435" Type="http://schemas.openxmlformats.org/officeDocument/2006/relationships/image" Target="../media/image1881.png"/><Relationship Id="rId281" Type="http://schemas.openxmlformats.org/officeDocument/2006/relationships/image" Target="../media/image1805.png"/><Relationship Id="rId502" Type="http://schemas.openxmlformats.org/officeDocument/2006/relationships/customXml" Target="../ink/ink1929.xml"/><Relationship Id="rId76" Type="http://schemas.openxmlformats.org/officeDocument/2006/relationships/image" Target="../media/image1704.png"/><Relationship Id="rId141" Type="http://schemas.openxmlformats.org/officeDocument/2006/relationships/customXml" Target="../ink/ink1745.xml"/><Relationship Id="rId379" Type="http://schemas.openxmlformats.org/officeDocument/2006/relationships/image" Target="../media/image1853.png"/><Relationship Id="rId586" Type="http://schemas.openxmlformats.org/officeDocument/2006/relationships/customXml" Target="../ink/ink1971.xml"/><Relationship Id="rId7" Type="http://schemas.openxmlformats.org/officeDocument/2006/relationships/customXml" Target="../ink/ink1678.xml"/><Relationship Id="rId239" Type="http://schemas.openxmlformats.org/officeDocument/2006/relationships/customXml" Target="../ink/ink1795.xml"/><Relationship Id="rId446" Type="http://schemas.openxmlformats.org/officeDocument/2006/relationships/image" Target="../media/image1885.png"/><Relationship Id="rId292" Type="http://schemas.openxmlformats.org/officeDocument/2006/relationships/image" Target="../media/image1811.png"/><Relationship Id="rId306" Type="http://schemas.openxmlformats.org/officeDocument/2006/relationships/image" Target="../media/image1818.png"/><Relationship Id="rId87" Type="http://schemas.openxmlformats.org/officeDocument/2006/relationships/customXml" Target="../ink/ink1718.xml"/><Relationship Id="rId513" Type="http://schemas.openxmlformats.org/officeDocument/2006/relationships/image" Target="../media/image1918.png"/><Relationship Id="rId152" Type="http://schemas.openxmlformats.org/officeDocument/2006/relationships/customXml" Target="../ink/ink1751.xml"/><Relationship Id="rId194" Type="http://schemas.openxmlformats.org/officeDocument/2006/relationships/customXml" Target="../ink/ink1772.xml"/><Relationship Id="rId208" Type="http://schemas.openxmlformats.org/officeDocument/2006/relationships/image" Target="../media/image1769.png"/><Relationship Id="rId415" Type="http://schemas.openxmlformats.org/officeDocument/2006/relationships/image" Target="../media/image1871.png"/><Relationship Id="rId457" Type="http://schemas.openxmlformats.org/officeDocument/2006/relationships/customXml" Target="../ink/ink1906.xml"/><Relationship Id="rId261" Type="http://schemas.openxmlformats.org/officeDocument/2006/relationships/image" Target="../media/image1795.png"/><Relationship Id="rId499" Type="http://schemas.openxmlformats.org/officeDocument/2006/relationships/image" Target="../media/image772.png"/><Relationship Id="rId14" Type="http://schemas.openxmlformats.org/officeDocument/2006/relationships/image" Target="../media/image1673.png"/><Relationship Id="rId56" Type="http://schemas.openxmlformats.org/officeDocument/2006/relationships/image" Target="../media/image1694.png"/><Relationship Id="rId317" Type="http://schemas.openxmlformats.org/officeDocument/2006/relationships/image" Target="../media/image1823.png"/><Relationship Id="rId359" Type="http://schemas.openxmlformats.org/officeDocument/2006/relationships/image" Target="../media/image1844.png"/><Relationship Id="rId524" Type="http://schemas.openxmlformats.org/officeDocument/2006/relationships/customXml" Target="../ink/ink1940.xml"/><Relationship Id="rId566" Type="http://schemas.openxmlformats.org/officeDocument/2006/relationships/customXml" Target="../ink/ink1961.xml"/><Relationship Id="rId98" Type="http://schemas.openxmlformats.org/officeDocument/2006/relationships/image" Target="../media/image1716.png"/><Relationship Id="rId121" Type="http://schemas.openxmlformats.org/officeDocument/2006/relationships/customXml" Target="../ink/ink1735.xml"/><Relationship Id="rId163" Type="http://schemas.openxmlformats.org/officeDocument/2006/relationships/image" Target="../media/image1747.png"/><Relationship Id="rId219" Type="http://schemas.openxmlformats.org/officeDocument/2006/relationships/customXml" Target="../ink/ink1785.xml"/><Relationship Id="rId370" Type="http://schemas.openxmlformats.org/officeDocument/2006/relationships/customXml" Target="../ink/ink1862.xml"/><Relationship Id="rId426" Type="http://schemas.openxmlformats.org/officeDocument/2006/relationships/customXml" Target="../ink/ink1890.xml"/><Relationship Id="rId230" Type="http://schemas.openxmlformats.org/officeDocument/2006/relationships/image" Target="../media/image1780.png"/><Relationship Id="rId468" Type="http://schemas.openxmlformats.org/officeDocument/2006/relationships/image" Target="../media/image1896.png"/><Relationship Id="rId25" Type="http://schemas.openxmlformats.org/officeDocument/2006/relationships/customXml" Target="../ink/ink1687.xml"/><Relationship Id="rId67" Type="http://schemas.openxmlformats.org/officeDocument/2006/relationships/customXml" Target="../ink/ink1708.xml"/><Relationship Id="rId272" Type="http://schemas.openxmlformats.org/officeDocument/2006/relationships/customXml" Target="../ink/ink1812.xml"/><Relationship Id="rId328" Type="http://schemas.openxmlformats.org/officeDocument/2006/relationships/customXml" Target="../ink/ink1841.xml"/><Relationship Id="rId535" Type="http://schemas.openxmlformats.org/officeDocument/2006/relationships/image" Target="../media/image1929.png"/><Relationship Id="rId577" Type="http://schemas.openxmlformats.org/officeDocument/2006/relationships/image" Target="../media/image1950.png"/><Relationship Id="rId132" Type="http://schemas.openxmlformats.org/officeDocument/2006/relationships/image" Target="../media/image1733.png"/><Relationship Id="rId174" Type="http://schemas.openxmlformats.org/officeDocument/2006/relationships/customXml" Target="../ink/ink1762.xml"/><Relationship Id="rId381" Type="http://schemas.openxmlformats.org/officeDocument/2006/relationships/image" Target="../media/image1854.png"/><Relationship Id="rId241" Type="http://schemas.openxmlformats.org/officeDocument/2006/relationships/customXml" Target="../ink/ink1796.xml"/><Relationship Id="rId437" Type="http://schemas.openxmlformats.org/officeDocument/2006/relationships/image" Target="../media/image1378.png"/><Relationship Id="rId479" Type="http://schemas.openxmlformats.org/officeDocument/2006/relationships/image" Target="../media/image1902.png"/><Relationship Id="rId36" Type="http://schemas.openxmlformats.org/officeDocument/2006/relationships/image" Target="../media/image1684.png"/><Relationship Id="rId283" Type="http://schemas.openxmlformats.org/officeDocument/2006/relationships/image" Target="../media/image1806.png"/><Relationship Id="rId339" Type="http://schemas.openxmlformats.org/officeDocument/2006/relationships/image" Target="../media/image1834.png"/><Relationship Id="rId490" Type="http://schemas.openxmlformats.org/officeDocument/2006/relationships/customXml" Target="../ink/ink1923.xml"/><Relationship Id="rId504" Type="http://schemas.openxmlformats.org/officeDocument/2006/relationships/customXml" Target="../ink/ink1930.xml"/><Relationship Id="rId546" Type="http://schemas.openxmlformats.org/officeDocument/2006/relationships/customXml" Target="../ink/ink1951.xml"/><Relationship Id="rId78" Type="http://schemas.openxmlformats.org/officeDocument/2006/relationships/image" Target="../media/image1705.png"/><Relationship Id="rId101" Type="http://schemas.openxmlformats.org/officeDocument/2006/relationships/customXml" Target="../ink/ink1725.xml"/><Relationship Id="rId143" Type="http://schemas.openxmlformats.org/officeDocument/2006/relationships/image" Target="../media/image1737.png"/><Relationship Id="rId185" Type="http://schemas.openxmlformats.org/officeDocument/2006/relationships/image" Target="../media/image1758.png"/><Relationship Id="rId350" Type="http://schemas.openxmlformats.org/officeDocument/2006/relationships/customXml" Target="../ink/ink1852.xml"/><Relationship Id="rId406" Type="http://schemas.openxmlformats.org/officeDocument/2006/relationships/customXml" Target="../ink/ink1880.xml"/><Relationship Id="rId588" Type="http://schemas.openxmlformats.org/officeDocument/2006/relationships/customXml" Target="../ink/ink1972.xml"/><Relationship Id="rId9" Type="http://schemas.openxmlformats.org/officeDocument/2006/relationships/customXml" Target="../ink/ink1679.xml"/><Relationship Id="rId210" Type="http://schemas.openxmlformats.org/officeDocument/2006/relationships/image" Target="../media/image1770.png"/><Relationship Id="rId392" Type="http://schemas.openxmlformats.org/officeDocument/2006/relationships/customXml" Target="../ink/ink1873.xml"/><Relationship Id="rId448" Type="http://schemas.openxmlformats.org/officeDocument/2006/relationships/image" Target="../media/image1886.png"/><Relationship Id="rId252" Type="http://schemas.openxmlformats.org/officeDocument/2006/relationships/customXml" Target="../ink/ink1802.xml"/><Relationship Id="rId294" Type="http://schemas.openxmlformats.org/officeDocument/2006/relationships/image" Target="../media/image1812.png"/><Relationship Id="rId308" Type="http://schemas.openxmlformats.org/officeDocument/2006/relationships/image" Target="../media/image1819.png"/><Relationship Id="rId515" Type="http://schemas.openxmlformats.org/officeDocument/2006/relationships/image" Target="../media/image1919.png"/><Relationship Id="rId47" Type="http://schemas.openxmlformats.org/officeDocument/2006/relationships/customXml" Target="../ink/ink1698.xml"/><Relationship Id="rId89" Type="http://schemas.openxmlformats.org/officeDocument/2006/relationships/customXml" Target="../ink/ink1719.xml"/><Relationship Id="rId112" Type="http://schemas.openxmlformats.org/officeDocument/2006/relationships/image" Target="../media/image1723.png"/><Relationship Id="rId154" Type="http://schemas.openxmlformats.org/officeDocument/2006/relationships/customXml" Target="../ink/ink1752.xml"/><Relationship Id="rId361" Type="http://schemas.openxmlformats.org/officeDocument/2006/relationships/image" Target="../media/image1845.png"/><Relationship Id="rId557" Type="http://schemas.openxmlformats.org/officeDocument/2006/relationships/image" Target="../media/image1940.png"/><Relationship Id="rId196" Type="http://schemas.openxmlformats.org/officeDocument/2006/relationships/customXml" Target="../ink/ink1773.xml"/><Relationship Id="rId417" Type="http://schemas.openxmlformats.org/officeDocument/2006/relationships/image" Target="../media/image1872.png"/><Relationship Id="rId459" Type="http://schemas.openxmlformats.org/officeDocument/2006/relationships/customXml" Target="../ink/ink1907.xml"/><Relationship Id="rId16" Type="http://schemas.openxmlformats.org/officeDocument/2006/relationships/image" Target="../media/image1674.png"/><Relationship Id="rId221" Type="http://schemas.openxmlformats.org/officeDocument/2006/relationships/customXml" Target="../ink/ink1786.xml"/><Relationship Id="rId263" Type="http://schemas.openxmlformats.org/officeDocument/2006/relationships/image" Target="../media/image1796.png"/><Relationship Id="rId319" Type="http://schemas.openxmlformats.org/officeDocument/2006/relationships/image" Target="../media/image1824.png"/><Relationship Id="rId470" Type="http://schemas.openxmlformats.org/officeDocument/2006/relationships/image" Target="../media/image1897.png"/><Relationship Id="rId526" Type="http://schemas.openxmlformats.org/officeDocument/2006/relationships/customXml" Target="../ink/ink1941.xml"/><Relationship Id="rId58" Type="http://schemas.openxmlformats.org/officeDocument/2006/relationships/image" Target="../media/image1695.png"/><Relationship Id="rId123" Type="http://schemas.openxmlformats.org/officeDocument/2006/relationships/customXml" Target="../ink/ink1736.xml"/><Relationship Id="rId330" Type="http://schemas.openxmlformats.org/officeDocument/2006/relationships/customXml" Target="../ink/ink1842.xml"/><Relationship Id="rId568" Type="http://schemas.openxmlformats.org/officeDocument/2006/relationships/customXml" Target="../ink/ink1962.xml"/><Relationship Id="rId165" Type="http://schemas.openxmlformats.org/officeDocument/2006/relationships/image" Target="../media/image1748.png"/><Relationship Id="rId372" Type="http://schemas.openxmlformats.org/officeDocument/2006/relationships/customXml" Target="../ink/ink1863.xml"/><Relationship Id="rId428" Type="http://schemas.openxmlformats.org/officeDocument/2006/relationships/customXml" Target="../ink/ink1891.xml"/><Relationship Id="rId232" Type="http://schemas.openxmlformats.org/officeDocument/2006/relationships/image" Target="../media/image1781.png"/><Relationship Id="rId274" Type="http://schemas.openxmlformats.org/officeDocument/2006/relationships/customXml" Target="../ink/ink1813.xml"/><Relationship Id="rId481" Type="http://schemas.openxmlformats.org/officeDocument/2006/relationships/image" Target="../media/image1903.png"/><Relationship Id="rId27" Type="http://schemas.openxmlformats.org/officeDocument/2006/relationships/customXml" Target="../ink/ink1688.xml"/><Relationship Id="rId69" Type="http://schemas.openxmlformats.org/officeDocument/2006/relationships/customXml" Target="../ink/ink1709.xml"/><Relationship Id="rId134" Type="http://schemas.openxmlformats.org/officeDocument/2006/relationships/image" Target="../media/image1734.png"/><Relationship Id="rId537" Type="http://schemas.openxmlformats.org/officeDocument/2006/relationships/image" Target="../media/image1930.png"/><Relationship Id="rId579" Type="http://schemas.openxmlformats.org/officeDocument/2006/relationships/image" Target="../media/image1951.png"/><Relationship Id="rId80" Type="http://schemas.openxmlformats.org/officeDocument/2006/relationships/image" Target="../media/image1706.png"/><Relationship Id="rId176" Type="http://schemas.openxmlformats.org/officeDocument/2006/relationships/customXml" Target="../ink/ink1763.xml"/><Relationship Id="rId341" Type="http://schemas.openxmlformats.org/officeDocument/2006/relationships/image" Target="../media/image1835.png"/><Relationship Id="rId383" Type="http://schemas.openxmlformats.org/officeDocument/2006/relationships/image" Target="../media/image1855.png"/><Relationship Id="rId439" Type="http://schemas.openxmlformats.org/officeDocument/2006/relationships/image" Target="../media/image1882.png"/><Relationship Id="rId590" Type="http://schemas.openxmlformats.org/officeDocument/2006/relationships/customXml" Target="../ink/ink1973.xml"/><Relationship Id="rId201" Type="http://schemas.openxmlformats.org/officeDocument/2006/relationships/image" Target="../media/image1766.png"/><Relationship Id="rId243" Type="http://schemas.openxmlformats.org/officeDocument/2006/relationships/customXml" Target="../ink/ink1797.xml"/><Relationship Id="rId285" Type="http://schemas.openxmlformats.org/officeDocument/2006/relationships/image" Target="../media/image1807.png"/><Relationship Id="rId450" Type="http://schemas.openxmlformats.org/officeDocument/2006/relationships/image" Target="../media/image1887.png"/><Relationship Id="rId506" Type="http://schemas.openxmlformats.org/officeDocument/2006/relationships/customXml" Target="../ink/ink1931.xml"/><Relationship Id="rId38" Type="http://schemas.openxmlformats.org/officeDocument/2006/relationships/image" Target="../media/image1685.png"/><Relationship Id="rId103" Type="http://schemas.openxmlformats.org/officeDocument/2006/relationships/customXml" Target="../ink/ink1726.xml"/><Relationship Id="rId310" Type="http://schemas.openxmlformats.org/officeDocument/2006/relationships/image" Target="../media/image1820.png"/><Relationship Id="rId492" Type="http://schemas.openxmlformats.org/officeDocument/2006/relationships/customXml" Target="../ink/ink1924.xml"/><Relationship Id="rId548" Type="http://schemas.openxmlformats.org/officeDocument/2006/relationships/customXml" Target="../ink/ink1952.xml"/><Relationship Id="rId91" Type="http://schemas.openxmlformats.org/officeDocument/2006/relationships/customXml" Target="../ink/ink1720.xml"/><Relationship Id="rId145" Type="http://schemas.openxmlformats.org/officeDocument/2006/relationships/image" Target="../media/image1738.png"/><Relationship Id="rId187" Type="http://schemas.openxmlformats.org/officeDocument/2006/relationships/image" Target="../media/image1759.png"/><Relationship Id="rId352" Type="http://schemas.openxmlformats.org/officeDocument/2006/relationships/customXml" Target="../ink/ink1853.xml"/><Relationship Id="rId394" Type="http://schemas.openxmlformats.org/officeDocument/2006/relationships/customXml" Target="../ink/ink1874.xml"/><Relationship Id="rId408" Type="http://schemas.openxmlformats.org/officeDocument/2006/relationships/customXml" Target="../ink/ink1881.xml"/><Relationship Id="rId212" Type="http://schemas.openxmlformats.org/officeDocument/2006/relationships/image" Target="../media/image1771.png"/><Relationship Id="rId254" Type="http://schemas.openxmlformats.org/officeDocument/2006/relationships/customXml" Target="../ink/ink1803.xml"/><Relationship Id="rId49" Type="http://schemas.openxmlformats.org/officeDocument/2006/relationships/customXml" Target="../ink/ink1699.xml"/><Relationship Id="rId114" Type="http://schemas.openxmlformats.org/officeDocument/2006/relationships/image" Target="../media/image1724.png"/><Relationship Id="rId296" Type="http://schemas.openxmlformats.org/officeDocument/2006/relationships/image" Target="../media/image1813.png"/><Relationship Id="rId461" Type="http://schemas.openxmlformats.org/officeDocument/2006/relationships/customXml" Target="../ink/ink1908.xml"/><Relationship Id="rId517" Type="http://schemas.openxmlformats.org/officeDocument/2006/relationships/image" Target="../media/image1920.png"/><Relationship Id="rId559" Type="http://schemas.openxmlformats.org/officeDocument/2006/relationships/image" Target="../media/image1941.png"/><Relationship Id="rId60" Type="http://schemas.openxmlformats.org/officeDocument/2006/relationships/image" Target="../media/image1696.png"/><Relationship Id="rId156" Type="http://schemas.openxmlformats.org/officeDocument/2006/relationships/customXml" Target="../ink/ink1753.xml"/><Relationship Id="rId198" Type="http://schemas.openxmlformats.org/officeDocument/2006/relationships/customXml" Target="../ink/ink1774.xml"/><Relationship Id="rId321" Type="http://schemas.openxmlformats.org/officeDocument/2006/relationships/image" Target="../media/image1825.png"/><Relationship Id="rId363" Type="http://schemas.openxmlformats.org/officeDocument/2006/relationships/image" Target="../media/image1846.png"/><Relationship Id="rId419" Type="http://schemas.openxmlformats.org/officeDocument/2006/relationships/image" Target="../media/image1873.png"/><Relationship Id="rId570" Type="http://schemas.openxmlformats.org/officeDocument/2006/relationships/customXml" Target="../ink/ink1963.xml"/><Relationship Id="rId223" Type="http://schemas.openxmlformats.org/officeDocument/2006/relationships/customXml" Target="../ink/ink1787.xml"/><Relationship Id="rId430" Type="http://schemas.openxmlformats.org/officeDocument/2006/relationships/customXml" Target="../ink/ink1892.xml"/><Relationship Id="rId18" Type="http://schemas.openxmlformats.org/officeDocument/2006/relationships/image" Target="../media/image1675.png"/><Relationship Id="rId265" Type="http://schemas.openxmlformats.org/officeDocument/2006/relationships/image" Target="../media/image1797.png"/><Relationship Id="rId472" Type="http://schemas.openxmlformats.org/officeDocument/2006/relationships/image" Target="../media/image1898.png"/><Relationship Id="rId528" Type="http://schemas.openxmlformats.org/officeDocument/2006/relationships/customXml" Target="../ink/ink1942.xml"/><Relationship Id="rId125" Type="http://schemas.openxmlformats.org/officeDocument/2006/relationships/customXml" Target="../ink/ink1737.xml"/><Relationship Id="rId167" Type="http://schemas.openxmlformats.org/officeDocument/2006/relationships/image" Target="../media/image1749.png"/><Relationship Id="rId332" Type="http://schemas.openxmlformats.org/officeDocument/2006/relationships/customXml" Target="../ink/ink1843.xml"/><Relationship Id="rId374" Type="http://schemas.openxmlformats.org/officeDocument/2006/relationships/customXml" Target="../ink/ink1864.xml"/><Relationship Id="rId581" Type="http://schemas.openxmlformats.org/officeDocument/2006/relationships/image" Target="../media/image1952.png"/><Relationship Id="rId71" Type="http://schemas.openxmlformats.org/officeDocument/2006/relationships/customXml" Target="../ink/ink1710.xml"/><Relationship Id="rId234" Type="http://schemas.openxmlformats.org/officeDocument/2006/relationships/image" Target="../media/image1782.png"/><Relationship Id="rId2" Type="http://schemas.openxmlformats.org/officeDocument/2006/relationships/image" Target="../media/image13800.png"/><Relationship Id="rId29" Type="http://schemas.openxmlformats.org/officeDocument/2006/relationships/customXml" Target="../ink/ink1689.xml"/><Relationship Id="rId276" Type="http://schemas.openxmlformats.org/officeDocument/2006/relationships/customXml" Target="../ink/ink1814.xml"/><Relationship Id="rId441" Type="http://schemas.openxmlformats.org/officeDocument/2006/relationships/customXml" Target="../ink/ink1898.xml"/><Relationship Id="rId483" Type="http://schemas.openxmlformats.org/officeDocument/2006/relationships/image" Target="../media/image1904.png"/><Relationship Id="rId539" Type="http://schemas.openxmlformats.org/officeDocument/2006/relationships/image" Target="../media/image1931.png"/><Relationship Id="rId40" Type="http://schemas.openxmlformats.org/officeDocument/2006/relationships/image" Target="../media/image1686.png"/><Relationship Id="rId136" Type="http://schemas.openxmlformats.org/officeDocument/2006/relationships/image" Target="../media/image713.png"/><Relationship Id="rId178" Type="http://schemas.openxmlformats.org/officeDocument/2006/relationships/customXml" Target="../ink/ink1764.xml"/><Relationship Id="rId301" Type="http://schemas.openxmlformats.org/officeDocument/2006/relationships/customXml" Target="../ink/ink1827.xml"/><Relationship Id="rId343" Type="http://schemas.openxmlformats.org/officeDocument/2006/relationships/image" Target="../media/image1836.png"/><Relationship Id="rId550" Type="http://schemas.openxmlformats.org/officeDocument/2006/relationships/customXml" Target="../ink/ink1953.xml"/><Relationship Id="rId82" Type="http://schemas.openxmlformats.org/officeDocument/2006/relationships/image" Target="../media/image1707.png"/><Relationship Id="rId203" Type="http://schemas.openxmlformats.org/officeDocument/2006/relationships/image" Target="../media/image1767.png"/><Relationship Id="rId385" Type="http://schemas.openxmlformats.org/officeDocument/2006/relationships/image" Target="../media/image1856.png"/><Relationship Id="rId592" Type="http://schemas.openxmlformats.org/officeDocument/2006/relationships/customXml" Target="../ink/ink1974.xml"/><Relationship Id="rId245" Type="http://schemas.openxmlformats.org/officeDocument/2006/relationships/customXml" Target="../ink/ink1798.xml"/><Relationship Id="rId287" Type="http://schemas.openxmlformats.org/officeDocument/2006/relationships/image" Target="../media/image1808.png"/><Relationship Id="rId410" Type="http://schemas.openxmlformats.org/officeDocument/2006/relationships/customXml" Target="../ink/ink1882.xml"/><Relationship Id="rId452" Type="http://schemas.openxmlformats.org/officeDocument/2006/relationships/image" Target="../media/image1888.png"/><Relationship Id="rId494" Type="http://schemas.openxmlformats.org/officeDocument/2006/relationships/customXml" Target="../ink/ink1925.xml"/><Relationship Id="rId508" Type="http://schemas.openxmlformats.org/officeDocument/2006/relationships/customXml" Target="../ink/ink1932.xml"/><Relationship Id="rId105" Type="http://schemas.openxmlformats.org/officeDocument/2006/relationships/customXml" Target="../ink/ink1727.xml"/><Relationship Id="rId147" Type="http://schemas.openxmlformats.org/officeDocument/2006/relationships/image" Target="../media/image1739.png"/><Relationship Id="rId312" Type="http://schemas.openxmlformats.org/officeDocument/2006/relationships/image" Target="../media/image1821.png"/><Relationship Id="rId354" Type="http://schemas.openxmlformats.org/officeDocument/2006/relationships/customXml" Target="../ink/ink1854.xml"/><Relationship Id="rId51" Type="http://schemas.openxmlformats.org/officeDocument/2006/relationships/customXml" Target="../ink/ink1700.xml"/><Relationship Id="rId93" Type="http://schemas.openxmlformats.org/officeDocument/2006/relationships/customXml" Target="../ink/ink1721.xml"/><Relationship Id="rId189" Type="http://schemas.openxmlformats.org/officeDocument/2006/relationships/image" Target="../media/image1760.png"/><Relationship Id="rId396" Type="http://schemas.openxmlformats.org/officeDocument/2006/relationships/customXml" Target="../ink/ink1875.xml"/><Relationship Id="rId561" Type="http://schemas.openxmlformats.org/officeDocument/2006/relationships/image" Target="../media/image1942.png"/><Relationship Id="rId214" Type="http://schemas.openxmlformats.org/officeDocument/2006/relationships/image" Target="../media/image1772.png"/><Relationship Id="rId256" Type="http://schemas.openxmlformats.org/officeDocument/2006/relationships/customXml" Target="../ink/ink1804.xml"/><Relationship Id="rId298" Type="http://schemas.openxmlformats.org/officeDocument/2006/relationships/image" Target="../media/image1814.png"/><Relationship Id="rId421" Type="http://schemas.openxmlformats.org/officeDocument/2006/relationships/image" Target="../media/image1874.png"/><Relationship Id="rId463" Type="http://schemas.openxmlformats.org/officeDocument/2006/relationships/customXml" Target="../ink/ink1909.xml"/><Relationship Id="rId519" Type="http://schemas.openxmlformats.org/officeDocument/2006/relationships/image" Target="../media/image1921.png"/><Relationship Id="rId116" Type="http://schemas.openxmlformats.org/officeDocument/2006/relationships/image" Target="../media/image1725.png"/><Relationship Id="rId158" Type="http://schemas.openxmlformats.org/officeDocument/2006/relationships/customXml" Target="../ink/ink1754.xml"/><Relationship Id="rId323" Type="http://schemas.openxmlformats.org/officeDocument/2006/relationships/image" Target="../media/image1826.png"/><Relationship Id="rId530" Type="http://schemas.openxmlformats.org/officeDocument/2006/relationships/customXml" Target="../ink/ink1943.xml"/><Relationship Id="rId20" Type="http://schemas.openxmlformats.org/officeDocument/2006/relationships/image" Target="../media/image1676.png"/><Relationship Id="rId62" Type="http://schemas.openxmlformats.org/officeDocument/2006/relationships/image" Target="../media/image1697.png"/><Relationship Id="rId365" Type="http://schemas.openxmlformats.org/officeDocument/2006/relationships/image" Target="../media/image1847.png"/><Relationship Id="rId572" Type="http://schemas.openxmlformats.org/officeDocument/2006/relationships/customXml" Target="../ink/ink1964.xml"/><Relationship Id="rId225" Type="http://schemas.openxmlformats.org/officeDocument/2006/relationships/customXml" Target="../ink/ink1788.xml"/><Relationship Id="rId267" Type="http://schemas.openxmlformats.org/officeDocument/2006/relationships/image" Target="../media/image1798.png"/><Relationship Id="rId432" Type="http://schemas.openxmlformats.org/officeDocument/2006/relationships/customXml" Target="../ink/ink1893.xml"/><Relationship Id="rId474" Type="http://schemas.openxmlformats.org/officeDocument/2006/relationships/customXml" Target="../ink/ink1915.xml"/><Relationship Id="rId127" Type="http://schemas.openxmlformats.org/officeDocument/2006/relationships/customXml" Target="../ink/ink1738.xml"/><Relationship Id="rId31" Type="http://schemas.openxmlformats.org/officeDocument/2006/relationships/customXml" Target="../ink/ink1690.xml"/><Relationship Id="rId73" Type="http://schemas.openxmlformats.org/officeDocument/2006/relationships/customXml" Target="../ink/ink1711.xml"/><Relationship Id="rId169" Type="http://schemas.openxmlformats.org/officeDocument/2006/relationships/image" Target="../media/image1750.png"/><Relationship Id="rId334" Type="http://schemas.openxmlformats.org/officeDocument/2006/relationships/customXml" Target="../ink/ink1844.xml"/><Relationship Id="rId376" Type="http://schemas.openxmlformats.org/officeDocument/2006/relationships/customXml" Target="../ink/ink1865.xml"/><Relationship Id="rId541" Type="http://schemas.openxmlformats.org/officeDocument/2006/relationships/image" Target="../media/image1932.png"/><Relationship Id="rId583" Type="http://schemas.openxmlformats.org/officeDocument/2006/relationships/image" Target="../media/image1953.png"/><Relationship Id="rId4" Type="http://schemas.openxmlformats.org/officeDocument/2006/relationships/image" Target="../media/image1668.png"/><Relationship Id="rId180" Type="http://schemas.openxmlformats.org/officeDocument/2006/relationships/customXml" Target="../ink/ink1765.xml"/><Relationship Id="rId236" Type="http://schemas.openxmlformats.org/officeDocument/2006/relationships/image" Target="../media/image1783.png"/><Relationship Id="rId278" Type="http://schemas.openxmlformats.org/officeDocument/2006/relationships/customXml" Target="../ink/ink1815.xml"/><Relationship Id="rId401" Type="http://schemas.openxmlformats.org/officeDocument/2006/relationships/image" Target="../media/image1864.png"/><Relationship Id="rId443" Type="http://schemas.openxmlformats.org/officeDocument/2006/relationships/customXml" Target="../ink/ink1899.xml"/><Relationship Id="rId303" Type="http://schemas.openxmlformats.org/officeDocument/2006/relationships/customXml" Target="../ink/ink1828.xml"/><Relationship Id="rId485" Type="http://schemas.openxmlformats.org/officeDocument/2006/relationships/image" Target="../media/image1905.png"/><Relationship Id="rId42" Type="http://schemas.openxmlformats.org/officeDocument/2006/relationships/image" Target="../media/image1687.png"/><Relationship Id="rId84" Type="http://schemas.openxmlformats.org/officeDocument/2006/relationships/image" Target="../media/image1708.png"/><Relationship Id="rId138" Type="http://schemas.openxmlformats.org/officeDocument/2006/relationships/image" Target="../media/image1735.png"/><Relationship Id="rId345" Type="http://schemas.openxmlformats.org/officeDocument/2006/relationships/image" Target="../media/image1837.png"/><Relationship Id="rId387" Type="http://schemas.openxmlformats.org/officeDocument/2006/relationships/image" Target="../media/image1857.png"/><Relationship Id="rId510" Type="http://schemas.openxmlformats.org/officeDocument/2006/relationships/customXml" Target="../ink/ink1933.xml"/><Relationship Id="rId552" Type="http://schemas.openxmlformats.org/officeDocument/2006/relationships/customXml" Target="../ink/ink1954.xml"/><Relationship Id="rId191" Type="http://schemas.openxmlformats.org/officeDocument/2006/relationships/image" Target="../media/image1761.png"/><Relationship Id="rId205" Type="http://schemas.openxmlformats.org/officeDocument/2006/relationships/customXml" Target="../ink/ink1778.xml"/><Relationship Id="rId247" Type="http://schemas.openxmlformats.org/officeDocument/2006/relationships/image" Target="../media/image1788.png"/><Relationship Id="rId412" Type="http://schemas.openxmlformats.org/officeDocument/2006/relationships/customXml" Target="../ink/ink1883.xml"/><Relationship Id="rId107" Type="http://schemas.openxmlformats.org/officeDocument/2006/relationships/customXml" Target="../ink/ink1728.xml"/><Relationship Id="rId289" Type="http://schemas.openxmlformats.org/officeDocument/2006/relationships/customXml" Target="../ink/ink1821.xml"/><Relationship Id="rId454" Type="http://schemas.openxmlformats.org/officeDocument/2006/relationships/image" Target="../media/image1889.png"/><Relationship Id="rId496" Type="http://schemas.openxmlformats.org/officeDocument/2006/relationships/customXml" Target="../ink/ink1926.xml"/><Relationship Id="rId11" Type="http://schemas.openxmlformats.org/officeDocument/2006/relationships/customXml" Target="../ink/ink1680.xml"/><Relationship Id="rId53" Type="http://schemas.openxmlformats.org/officeDocument/2006/relationships/customXml" Target="../ink/ink1701.xml"/><Relationship Id="rId149" Type="http://schemas.openxmlformats.org/officeDocument/2006/relationships/image" Target="../media/image1740.png"/><Relationship Id="rId314" Type="http://schemas.openxmlformats.org/officeDocument/2006/relationships/customXml" Target="../ink/ink1834.xml"/><Relationship Id="rId356" Type="http://schemas.openxmlformats.org/officeDocument/2006/relationships/customXml" Target="../ink/ink1855.xml"/><Relationship Id="rId398" Type="http://schemas.openxmlformats.org/officeDocument/2006/relationships/customXml" Target="../ink/ink1876.xml"/><Relationship Id="rId521" Type="http://schemas.openxmlformats.org/officeDocument/2006/relationships/image" Target="../media/image1922.png"/><Relationship Id="rId563" Type="http://schemas.openxmlformats.org/officeDocument/2006/relationships/image" Target="../media/image1943.png"/><Relationship Id="rId95" Type="http://schemas.openxmlformats.org/officeDocument/2006/relationships/customXml" Target="../ink/ink1722.xml"/><Relationship Id="rId160" Type="http://schemas.openxmlformats.org/officeDocument/2006/relationships/customXml" Target="../ink/ink1755.xml"/><Relationship Id="rId216" Type="http://schemas.openxmlformats.org/officeDocument/2006/relationships/image" Target="../media/image1773.png"/><Relationship Id="rId423" Type="http://schemas.openxmlformats.org/officeDocument/2006/relationships/image" Target="../media/image1875.png"/><Relationship Id="rId258" Type="http://schemas.openxmlformats.org/officeDocument/2006/relationships/customXml" Target="../ink/ink1805.xml"/><Relationship Id="rId465" Type="http://schemas.openxmlformats.org/officeDocument/2006/relationships/customXml" Target="../ink/ink1910.xml"/><Relationship Id="rId22" Type="http://schemas.openxmlformats.org/officeDocument/2006/relationships/image" Target="../media/image1677.png"/><Relationship Id="rId64" Type="http://schemas.openxmlformats.org/officeDocument/2006/relationships/image" Target="../media/image1698.png"/><Relationship Id="rId118" Type="http://schemas.openxmlformats.org/officeDocument/2006/relationships/image" Target="../media/image1726.png"/><Relationship Id="rId325" Type="http://schemas.openxmlformats.org/officeDocument/2006/relationships/image" Target="../media/image1827.png"/><Relationship Id="rId367" Type="http://schemas.openxmlformats.org/officeDocument/2006/relationships/image" Target="../media/image1848.png"/><Relationship Id="rId532" Type="http://schemas.openxmlformats.org/officeDocument/2006/relationships/customXml" Target="../ink/ink1944.xml"/><Relationship Id="rId574" Type="http://schemas.openxmlformats.org/officeDocument/2006/relationships/customXml" Target="../ink/ink1965.xml"/><Relationship Id="rId171" Type="http://schemas.openxmlformats.org/officeDocument/2006/relationships/image" Target="../media/image1751.png"/><Relationship Id="rId227" Type="http://schemas.openxmlformats.org/officeDocument/2006/relationships/customXml" Target="../ink/ink1789.xml"/><Relationship Id="rId269" Type="http://schemas.openxmlformats.org/officeDocument/2006/relationships/image" Target="../media/image1799.png"/><Relationship Id="rId434" Type="http://schemas.openxmlformats.org/officeDocument/2006/relationships/customXml" Target="../ink/ink1894.xml"/><Relationship Id="rId476" Type="http://schemas.openxmlformats.org/officeDocument/2006/relationships/customXml" Target="../ink/ink1916.xml"/><Relationship Id="rId33" Type="http://schemas.openxmlformats.org/officeDocument/2006/relationships/customXml" Target="../ink/ink1691.xml"/><Relationship Id="rId129" Type="http://schemas.openxmlformats.org/officeDocument/2006/relationships/customXml" Target="../ink/ink1739.xml"/><Relationship Id="rId280" Type="http://schemas.openxmlformats.org/officeDocument/2006/relationships/customXml" Target="../ink/ink1816.xml"/><Relationship Id="rId336" Type="http://schemas.openxmlformats.org/officeDocument/2006/relationships/customXml" Target="../ink/ink1845.xml"/><Relationship Id="rId501" Type="http://schemas.openxmlformats.org/officeDocument/2006/relationships/image" Target="../media/image1913.png"/><Relationship Id="rId543" Type="http://schemas.openxmlformats.org/officeDocument/2006/relationships/image" Target="../media/image1933.png"/><Relationship Id="rId75" Type="http://schemas.openxmlformats.org/officeDocument/2006/relationships/customXml" Target="../ink/ink1712.xml"/><Relationship Id="rId140" Type="http://schemas.openxmlformats.org/officeDocument/2006/relationships/image" Target="../media/image1736.png"/><Relationship Id="rId182" Type="http://schemas.openxmlformats.org/officeDocument/2006/relationships/customXml" Target="../ink/ink1766.xml"/><Relationship Id="rId378" Type="http://schemas.openxmlformats.org/officeDocument/2006/relationships/customXml" Target="../ink/ink1866.xml"/><Relationship Id="rId403" Type="http://schemas.openxmlformats.org/officeDocument/2006/relationships/image" Target="../media/image1865.png"/><Relationship Id="rId585" Type="http://schemas.openxmlformats.org/officeDocument/2006/relationships/image" Target="../media/image1954.png"/><Relationship Id="rId6" Type="http://schemas.openxmlformats.org/officeDocument/2006/relationships/image" Target="../media/image1669.png"/><Relationship Id="rId238" Type="http://schemas.openxmlformats.org/officeDocument/2006/relationships/image" Target="../media/image1784.png"/><Relationship Id="rId445" Type="http://schemas.openxmlformats.org/officeDocument/2006/relationships/customXml" Target="../ink/ink1900.xml"/><Relationship Id="rId487" Type="http://schemas.openxmlformats.org/officeDocument/2006/relationships/image" Target="../media/image1906.png"/><Relationship Id="rId291" Type="http://schemas.openxmlformats.org/officeDocument/2006/relationships/customXml" Target="../ink/ink1822.xml"/><Relationship Id="rId305" Type="http://schemas.openxmlformats.org/officeDocument/2006/relationships/customXml" Target="../ink/ink1829.xml"/><Relationship Id="rId347" Type="http://schemas.openxmlformats.org/officeDocument/2006/relationships/image" Target="../media/image1838.png"/><Relationship Id="rId512" Type="http://schemas.openxmlformats.org/officeDocument/2006/relationships/customXml" Target="../ink/ink1934.xml"/><Relationship Id="rId44" Type="http://schemas.openxmlformats.org/officeDocument/2006/relationships/image" Target="../media/image1688.png"/><Relationship Id="rId86" Type="http://schemas.openxmlformats.org/officeDocument/2006/relationships/image" Target="../media/image1709.png"/><Relationship Id="rId151" Type="http://schemas.openxmlformats.org/officeDocument/2006/relationships/image" Target="../media/image1741.png"/><Relationship Id="rId389" Type="http://schemas.openxmlformats.org/officeDocument/2006/relationships/image" Target="../media/image1858.png"/><Relationship Id="rId554" Type="http://schemas.openxmlformats.org/officeDocument/2006/relationships/customXml" Target="../ink/ink1955.xml"/><Relationship Id="rId193" Type="http://schemas.openxmlformats.org/officeDocument/2006/relationships/image" Target="../media/image1762.png"/><Relationship Id="rId207" Type="http://schemas.openxmlformats.org/officeDocument/2006/relationships/customXml" Target="../ink/ink1779.xml"/><Relationship Id="rId249" Type="http://schemas.openxmlformats.org/officeDocument/2006/relationships/image" Target="../media/image1789.png"/><Relationship Id="rId414" Type="http://schemas.openxmlformats.org/officeDocument/2006/relationships/customXml" Target="../ink/ink1884.xml"/><Relationship Id="rId456" Type="http://schemas.openxmlformats.org/officeDocument/2006/relationships/image" Target="../media/image1890.png"/><Relationship Id="rId498" Type="http://schemas.openxmlformats.org/officeDocument/2006/relationships/customXml" Target="../ink/ink1927.xml"/><Relationship Id="rId13" Type="http://schemas.openxmlformats.org/officeDocument/2006/relationships/customXml" Target="../ink/ink1681.xml"/><Relationship Id="rId109" Type="http://schemas.openxmlformats.org/officeDocument/2006/relationships/customXml" Target="../ink/ink1729.xml"/><Relationship Id="rId260" Type="http://schemas.openxmlformats.org/officeDocument/2006/relationships/customXml" Target="../ink/ink1806.xml"/><Relationship Id="rId316" Type="http://schemas.openxmlformats.org/officeDocument/2006/relationships/customXml" Target="../ink/ink1835.xml"/><Relationship Id="rId523" Type="http://schemas.openxmlformats.org/officeDocument/2006/relationships/image" Target="../media/image1923.png"/><Relationship Id="rId55" Type="http://schemas.openxmlformats.org/officeDocument/2006/relationships/customXml" Target="../ink/ink1702.xml"/><Relationship Id="rId97" Type="http://schemas.openxmlformats.org/officeDocument/2006/relationships/customXml" Target="../ink/ink1723.xml"/><Relationship Id="rId120" Type="http://schemas.openxmlformats.org/officeDocument/2006/relationships/image" Target="../media/image1727.png"/><Relationship Id="rId358" Type="http://schemas.openxmlformats.org/officeDocument/2006/relationships/customXml" Target="../ink/ink1856.xml"/><Relationship Id="rId565" Type="http://schemas.openxmlformats.org/officeDocument/2006/relationships/image" Target="../media/image1944.png"/><Relationship Id="rId162" Type="http://schemas.openxmlformats.org/officeDocument/2006/relationships/customXml" Target="../ink/ink1756.xml"/><Relationship Id="rId218" Type="http://schemas.openxmlformats.org/officeDocument/2006/relationships/image" Target="../media/image1774.png"/><Relationship Id="rId425" Type="http://schemas.openxmlformats.org/officeDocument/2006/relationships/image" Target="../media/image1876.png"/><Relationship Id="rId467" Type="http://schemas.openxmlformats.org/officeDocument/2006/relationships/customXml" Target="../ink/ink1911.xml"/><Relationship Id="rId271" Type="http://schemas.openxmlformats.org/officeDocument/2006/relationships/image" Target="../media/image1800.png"/><Relationship Id="rId24" Type="http://schemas.openxmlformats.org/officeDocument/2006/relationships/image" Target="../media/image1678.png"/><Relationship Id="rId66" Type="http://schemas.openxmlformats.org/officeDocument/2006/relationships/image" Target="../media/image1699.png"/><Relationship Id="rId131" Type="http://schemas.openxmlformats.org/officeDocument/2006/relationships/customXml" Target="../ink/ink1740.xml"/><Relationship Id="rId327" Type="http://schemas.openxmlformats.org/officeDocument/2006/relationships/image" Target="../media/image1828.png"/><Relationship Id="rId369" Type="http://schemas.openxmlformats.org/officeDocument/2006/relationships/image" Target="../media/image1601.png"/><Relationship Id="rId534" Type="http://schemas.openxmlformats.org/officeDocument/2006/relationships/customXml" Target="../ink/ink1945.xml"/><Relationship Id="rId576" Type="http://schemas.openxmlformats.org/officeDocument/2006/relationships/customXml" Target="../ink/ink1966.xml"/><Relationship Id="rId173" Type="http://schemas.openxmlformats.org/officeDocument/2006/relationships/image" Target="../media/image1752.png"/><Relationship Id="rId229" Type="http://schemas.openxmlformats.org/officeDocument/2006/relationships/customXml" Target="../ink/ink1790.xml"/><Relationship Id="rId380" Type="http://schemas.openxmlformats.org/officeDocument/2006/relationships/customXml" Target="../ink/ink1867.xml"/><Relationship Id="rId436" Type="http://schemas.openxmlformats.org/officeDocument/2006/relationships/customXml" Target="../ink/ink1895.xml"/><Relationship Id="rId240" Type="http://schemas.openxmlformats.org/officeDocument/2006/relationships/image" Target="../media/image1785.png"/><Relationship Id="rId478" Type="http://schemas.openxmlformats.org/officeDocument/2006/relationships/customXml" Target="../ink/ink1917.xml"/><Relationship Id="rId35" Type="http://schemas.openxmlformats.org/officeDocument/2006/relationships/customXml" Target="../ink/ink1692.xml"/><Relationship Id="rId77" Type="http://schemas.openxmlformats.org/officeDocument/2006/relationships/customXml" Target="../ink/ink1713.xml"/><Relationship Id="rId100" Type="http://schemas.openxmlformats.org/officeDocument/2006/relationships/image" Target="../media/image1717.png"/><Relationship Id="rId282" Type="http://schemas.openxmlformats.org/officeDocument/2006/relationships/customXml" Target="../ink/ink1817.xml"/><Relationship Id="rId338" Type="http://schemas.openxmlformats.org/officeDocument/2006/relationships/customXml" Target="../ink/ink1846.xml"/><Relationship Id="rId503" Type="http://schemas.openxmlformats.org/officeDocument/2006/relationships/image" Target="../media/image1914.png"/><Relationship Id="rId545" Type="http://schemas.openxmlformats.org/officeDocument/2006/relationships/image" Target="../media/image1934.png"/><Relationship Id="rId587" Type="http://schemas.openxmlformats.org/officeDocument/2006/relationships/image" Target="../media/image1955.png"/><Relationship Id="rId8" Type="http://schemas.openxmlformats.org/officeDocument/2006/relationships/image" Target="../media/image1670.png"/><Relationship Id="rId142" Type="http://schemas.openxmlformats.org/officeDocument/2006/relationships/customXml" Target="../ink/ink1746.xml"/><Relationship Id="rId184" Type="http://schemas.openxmlformats.org/officeDocument/2006/relationships/customXml" Target="../ink/ink1767.xml"/><Relationship Id="rId391" Type="http://schemas.openxmlformats.org/officeDocument/2006/relationships/image" Target="../media/image1859.png"/><Relationship Id="rId405" Type="http://schemas.openxmlformats.org/officeDocument/2006/relationships/image" Target="../media/image1866.png"/><Relationship Id="rId447" Type="http://schemas.openxmlformats.org/officeDocument/2006/relationships/customXml" Target="../ink/ink1901.xml"/><Relationship Id="rId251" Type="http://schemas.openxmlformats.org/officeDocument/2006/relationships/image" Target="../media/image1790.png"/><Relationship Id="rId489" Type="http://schemas.openxmlformats.org/officeDocument/2006/relationships/image" Target="../media/image1907.png"/><Relationship Id="rId46" Type="http://schemas.openxmlformats.org/officeDocument/2006/relationships/image" Target="../media/image1689.png"/><Relationship Id="rId293" Type="http://schemas.openxmlformats.org/officeDocument/2006/relationships/customXml" Target="../ink/ink1823.xml"/><Relationship Id="rId307" Type="http://schemas.openxmlformats.org/officeDocument/2006/relationships/customXml" Target="../ink/ink1830.xml"/><Relationship Id="rId349" Type="http://schemas.openxmlformats.org/officeDocument/2006/relationships/image" Target="../media/image1839.png"/><Relationship Id="rId514" Type="http://schemas.openxmlformats.org/officeDocument/2006/relationships/customXml" Target="../ink/ink1935.xml"/><Relationship Id="rId556" Type="http://schemas.openxmlformats.org/officeDocument/2006/relationships/customXml" Target="../ink/ink1956.xml"/><Relationship Id="rId88" Type="http://schemas.openxmlformats.org/officeDocument/2006/relationships/image" Target="../media/image1711.png"/><Relationship Id="rId111" Type="http://schemas.openxmlformats.org/officeDocument/2006/relationships/customXml" Target="../ink/ink1730.xml"/><Relationship Id="rId153" Type="http://schemas.openxmlformats.org/officeDocument/2006/relationships/image" Target="../media/image1742.png"/><Relationship Id="rId195" Type="http://schemas.openxmlformats.org/officeDocument/2006/relationships/image" Target="../media/image1763.png"/><Relationship Id="rId209" Type="http://schemas.openxmlformats.org/officeDocument/2006/relationships/customXml" Target="../ink/ink1780.xml"/><Relationship Id="rId360" Type="http://schemas.openxmlformats.org/officeDocument/2006/relationships/customXml" Target="../ink/ink1857.xml"/><Relationship Id="rId416" Type="http://schemas.openxmlformats.org/officeDocument/2006/relationships/customXml" Target="../ink/ink1885.xml"/><Relationship Id="rId220" Type="http://schemas.openxmlformats.org/officeDocument/2006/relationships/image" Target="../media/image1775.png"/><Relationship Id="rId458" Type="http://schemas.openxmlformats.org/officeDocument/2006/relationships/image" Target="../media/image1891.png"/><Relationship Id="rId15" Type="http://schemas.openxmlformats.org/officeDocument/2006/relationships/customXml" Target="../ink/ink1682.xml"/><Relationship Id="rId57" Type="http://schemas.openxmlformats.org/officeDocument/2006/relationships/customXml" Target="../ink/ink1703.xml"/><Relationship Id="rId262" Type="http://schemas.openxmlformats.org/officeDocument/2006/relationships/customXml" Target="../ink/ink1807.xml"/><Relationship Id="rId318" Type="http://schemas.openxmlformats.org/officeDocument/2006/relationships/customXml" Target="../ink/ink1836.xml"/><Relationship Id="rId525" Type="http://schemas.openxmlformats.org/officeDocument/2006/relationships/image" Target="../media/image1924.png"/><Relationship Id="rId567" Type="http://schemas.openxmlformats.org/officeDocument/2006/relationships/image" Target="../media/image1945.png"/><Relationship Id="rId99" Type="http://schemas.openxmlformats.org/officeDocument/2006/relationships/customXml" Target="../ink/ink1724.xml"/><Relationship Id="rId122" Type="http://schemas.openxmlformats.org/officeDocument/2006/relationships/image" Target="../media/image1728.png"/><Relationship Id="rId164" Type="http://schemas.openxmlformats.org/officeDocument/2006/relationships/customXml" Target="../ink/ink1757.xml"/><Relationship Id="rId371" Type="http://schemas.openxmlformats.org/officeDocument/2006/relationships/image" Target="../media/image1849.png"/><Relationship Id="rId427" Type="http://schemas.openxmlformats.org/officeDocument/2006/relationships/image" Target="../media/image1877.png"/><Relationship Id="rId469" Type="http://schemas.openxmlformats.org/officeDocument/2006/relationships/customXml" Target="../ink/ink1912.xml"/><Relationship Id="rId26" Type="http://schemas.openxmlformats.org/officeDocument/2006/relationships/image" Target="../media/image1679.png"/><Relationship Id="rId231" Type="http://schemas.openxmlformats.org/officeDocument/2006/relationships/customXml" Target="../ink/ink1791.xml"/><Relationship Id="rId273" Type="http://schemas.openxmlformats.org/officeDocument/2006/relationships/image" Target="../media/image1801.png"/><Relationship Id="rId329" Type="http://schemas.openxmlformats.org/officeDocument/2006/relationships/image" Target="../media/image1829.png"/><Relationship Id="rId480" Type="http://schemas.openxmlformats.org/officeDocument/2006/relationships/customXml" Target="../ink/ink1918.xml"/><Relationship Id="rId536" Type="http://schemas.openxmlformats.org/officeDocument/2006/relationships/customXml" Target="../ink/ink1946.xml"/><Relationship Id="rId68" Type="http://schemas.openxmlformats.org/officeDocument/2006/relationships/image" Target="../media/image1700.png"/><Relationship Id="rId133" Type="http://schemas.openxmlformats.org/officeDocument/2006/relationships/customXml" Target="../ink/ink1741.xml"/><Relationship Id="rId175" Type="http://schemas.openxmlformats.org/officeDocument/2006/relationships/image" Target="../media/image1753.png"/><Relationship Id="rId340" Type="http://schemas.openxmlformats.org/officeDocument/2006/relationships/customXml" Target="../ink/ink1847.xml"/><Relationship Id="rId578" Type="http://schemas.openxmlformats.org/officeDocument/2006/relationships/customXml" Target="../ink/ink1967.xml"/><Relationship Id="rId200" Type="http://schemas.openxmlformats.org/officeDocument/2006/relationships/customXml" Target="../ink/ink1775.xml"/><Relationship Id="rId382" Type="http://schemas.openxmlformats.org/officeDocument/2006/relationships/customXml" Target="../ink/ink1868.xml"/><Relationship Id="rId438" Type="http://schemas.openxmlformats.org/officeDocument/2006/relationships/customXml" Target="../ink/ink1896.xml"/><Relationship Id="rId242" Type="http://schemas.openxmlformats.org/officeDocument/2006/relationships/image" Target="../media/image1786.png"/><Relationship Id="rId284" Type="http://schemas.openxmlformats.org/officeDocument/2006/relationships/customXml" Target="../ink/ink1818.xml"/><Relationship Id="rId491" Type="http://schemas.openxmlformats.org/officeDocument/2006/relationships/image" Target="../media/image1908.png"/><Relationship Id="rId505" Type="http://schemas.openxmlformats.org/officeDocument/2006/relationships/image" Target="../media/image1915.png"/><Relationship Id="rId37" Type="http://schemas.openxmlformats.org/officeDocument/2006/relationships/customXml" Target="../ink/ink1693.xml"/><Relationship Id="rId79" Type="http://schemas.openxmlformats.org/officeDocument/2006/relationships/customXml" Target="../ink/ink1714.xml"/><Relationship Id="rId102" Type="http://schemas.openxmlformats.org/officeDocument/2006/relationships/image" Target="../media/image1718.png"/><Relationship Id="rId144" Type="http://schemas.openxmlformats.org/officeDocument/2006/relationships/customXml" Target="../ink/ink1747.xml"/><Relationship Id="rId547" Type="http://schemas.openxmlformats.org/officeDocument/2006/relationships/image" Target="../media/image1935.png"/><Relationship Id="rId589" Type="http://schemas.openxmlformats.org/officeDocument/2006/relationships/image" Target="../media/image1956.png"/><Relationship Id="rId90" Type="http://schemas.openxmlformats.org/officeDocument/2006/relationships/image" Target="../media/image1712.png"/><Relationship Id="rId186" Type="http://schemas.openxmlformats.org/officeDocument/2006/relationships/customXml" Target="../ink/ink1768.xml"/><Relationship Id="rId351" Type="http://schemas.openxmlformats.org/officeDocument/2006/relationships/image" Target="../media/image1840.png"/><Relationship Id="rId393" Type="http://schemas.openxmlformats.org/officeDocument/2006/relationships/image" Target="../media/image1860.png"/><Relationship Id="rId407" Type="http://schemas.openxmlformats.org/officeDocument/2006/relationships/image" Target="../media/image1867.png"/><Relationship Id="rId449" Type="http://schemas.openxmlformats.org/officeDocument/2006/relationships/customXml" Target="../ink/ink1902.xml"/><Relationship Id="rId211" Type="http://schemas.openxmlformats.org/officeDocument/2006/relationships/customXml" Target="../ink/ink1781.xml"/><Relationship Id="rId253" Type="http://schemas.openxmlformats.org/officeDocument/2006/relationships/image" Target="../media/image1791.png"/><Relationship Id="rId295" Type="http://schemas.openxmlformats.org/officeDocument/2006/relationships/customXml" Target="../ink/ink1824.xml"/><Relationship Id="rId309" Type="http://schemas.openxmlformats.org/officeDocument/2006/relationships/customXml" Target="../ink/ink1831.xml"/><Relationship Id="rId460" Type="http://schemas.openxmlformats.org/officeDocument/2006/relationships/image" Target="../media/image1892.png"/><Relationship Id="rId516" Type="http://schemas.openxmlformats.org/officeDocument/2006/relationships/customXml" Target="../ink/ink1936.xml"/><Relationship Id="rId48" Type="http://schemas.openxmlformats.org/officeDocument/2006/relationships/image" Target="../media/image1690.png"/><Relationship Id="rId113" Type="http://schemas.openxmlformats.org/officeDocument/2006/relationships/customXml" Target="../ink/ink1731.xml"/><Relationship Id="rId320" Type="http://schemas.openxmlformats.org/officeDocument/2006/relationships/customXml" Target="../ink/ink1837.xml"/><Relationship Id="rId558" Type="http://schemas.openxmlformats.org/officeDocument/2006/relationships/customXml" Target="../ink/ink1957.xml"/><Relationship Id="rId155" Type="http://schemas.openxmlformats.org/officeDocument/2006/relationships/image" Target="../media/image1743.png"/><Relationship Id="rId197" Type="http://schemas.openxmlformats.org/officeDocument/2006/relationships/image" Target="../media/image1764.png"/><Relationship Id="rId362" Type="http://schemas.openxmlformats.org/officeDocument/2006/relationships/customXml" Target="../ink/ink1858.xml"/><Relationship Id="rId418" Type="http://schemas.openxmlformats.org/officeDocument/2006/relationships/customXml" Target="../ink/ink1886.xml"/><Relationship Id="rId222" Type="http://schemas.openxmlformats.org/officeDocument/2006/relationships/image" Target="../media/image1776.png"/><Relationship Id="rId264" Type="http://schemas.openxmlformats.org/officeDocument/2006/relationships/customXml" Target="../ink/ink1808.xml"/><Relationship Id="rId471" Type="http://schemas.openxmlformats.org/officeDocument/2006/relationships/customXml" Target="../ink/ink1913.xml"/><Relationship Id="rId17" Type="http://schemas.openxmlformats.org/officeDocument/2006/relationships/customXml" Target="../ink/ink1683.xml"/><Relationship Id="rId59" Type="http://schemas.openxmlformats.org/officeDocument/2006/relationships/customXml" Target="../ink/ink1704.xml"/><Relationship Id="rId124" Type="http://schemas.openxmlformats.org/officeDocument/2006/relationships/image" Target="../media/image1729.png"/><Relationship Id="rId527" Type="http://schemas.openxmlformats.org/officeDocument/2006/relationships/image" Target="../media/image1925.png"/><Relationship Id="rId569" Type="http://schemas.openxmlformats.org/officeDocument/2006/relationships/image" Target="../media/image1946.png"/><Relationship Id="rId70" Type="http://schemas.openxmlformats.org/officeDocument/2006/relationships/image" Target="../media/image1701.png"/><Relationship Id="rId166" Type="http://schemas.openxmlformats.org/officeDocument/2006/relationships/customXml" Target="../ink/ink1758.xml"/><Relationship Id="rId331" Type="http://schemas.openxmlformats.org/officeDocument/2006/relationships/image" Target="../media/image1830.png"/><Relationship Id="rId373" Type="http://schemas.openxmlformats.org/officeDocument/2006/relationships/image" Target="../media/image1850.png"/><Relationship Id="rId429" Type="http://schemas.openxmlformats.org/officeDocument/2006/relationships/image" Target="../media/image1878.png"/><Relationship Id="rId580" Type="http://schemas.openxmlformats.org/officeDocument/2006/relationships/customXml" Target="../ink/ink1968.xml"/><Relationship Id="rId1" Type="http://schemas.openxmlformats.org/officeDocument/2006/relationships/slideLayout" Target="../slideLayouts/slideLayout4.xml"/><Relationship Id="rId233" Type="http://schemas.openxmlformats.org/officeDocument/2006/relationships/customXml" Target="../ink/ink1792.xml"/><Relationship Id="rId440" Type="http://schemas.openxmlformats.org/officeDocument/2006/relationships/customXml" Target="../ink/ink1897.xml"/><Relationship Id="rId28" Type="http://schemas.openxmlformats.org/officeDocument/2006/relationships/image" Target="../media/image1680.png"/><Relationship Id="rId275" Type="http://schemas.openxmlformats.org/officeDocument/2006/relationships/image" Target="../media/image1802.png"/><Relationship Id="rId300" Type="http://schemas.openxmlformats.org/officeDocument/2006/relationships/image" Target="../media/image1815.png"/><Relationship Id="rId482" Type="http://schemas.openxmlformats.org/officeDocument/2006/relationships/customXml" Target="../ink/ink1919.xml"/><Relationship Id="rId538" Type="http://schemas.openxmlformats.org/officeDocument/2006/relationships/customXml" Target="../ink/ink1947.xml"/><Relationship Id="rId81" Type="http://schemas.openxmlformats.org/officeDocument/2006/relationships/customXml" Target="../ink/ink1715.xml"/><Relationship Id="rId135" Type="http://schemas.openxmlformats.org/officeDocument/2006/relationships/customXml" Target="../ink/ink1742.xml"/><Relationship Id="rId177" Type="http://schemas.openxmlformats.org/officeDocument/2006/relationships/image" Target="../media/image1754.png"/><Relationship Id="rId342" Type="http://schemas.openxmlformats.org/officeDocument/2006/relationships/customXml" Target="../ink/ink1848.xml"/><Relationship Id="rId384" Type="http://schemas.openxmlformats.org/officeDocument/2006/relationships/customXml" Target="../ink/ink1869.xml"/><Relationship Id="rId591" Type="http://schemas.openxmlformats.org/officeDocument/2006/relationships/image" Target="../media/image1957.png"/><Relationship Id="rId202" Type="http://schemas.openxmlformats.org/officeDocument/2006/relationships/customXml" Target="../ink/ink1776.xml"/><Relationship Id="rId244" Type="http://schemas.openxmlformats.org/officeDocument/2006/relationships/image" Target="../media/image1787.png"/><Relationship Id="rId39" Type="http://schemas.openxmlformats.org/officeDocument/2006/relationships/customXml" Target="../ink/ink1694.xml"/><Relationship Id="rId286" Type="http://schemas.openxmlformats.org/officeDocument/2006/relationships/customXml" Target="../ink/ink1819.xml"/><Relationship Id="rId451" Type="http://schemas.openxmlformats.org/officeDocument/2006/relationships/customXml" Target="../ink/ink1903.xml"/><Relationship Id="rId493" Type="http://schemas.openxmlformats.org/officeDocument/2006/relationships/image" Target="../media/image1909.png"/><Relationship Id="rId507" Type="http://schemas.openxmlformats.org/officeDocument/2006/relationships/image" Target="../media/image1114.png"/><Relationship Id="rId549" Type="http://schemas.openxmlformats.org/officeDocument/2006/relationships/image" Target="../media/image1936.png"/><Relationship Id="rId50" Type="http://schemas.openxmlformats.org/officeDocument/2006/relationships/image" Target="../media/image1691.png"/><Relationship Id="rId104" Type="http://schemas.openxmlformats.org/officeDocument/2006/relationships/image" Target="../media/image1719.png"/><Relationship Id="rId146" Type="http://schemas.openxmlformats.org/officeDocument/2006/relationships/customXml" Target="../ink/ink1748.xml"/><Relationship Id="rId188" Type="http://schemas.openxmlformats.org/officeDocument/2006/relationships/customXml" Target="../ink/ink1769.xml"/><Relationship Id="rId311" Type="http://schemas.openxmlformats.org/officeDocument/2006/relationships/customXml" Target="../ink/ink1832.xml"/><Relationship Id="rId353" Type="http://schemas.openxmlformats.org/officeDocument/2006/relationships/image" Target="../media/image1841.png"/><Relationship Id="rId395" Type="http://schemas.openxmlformats.org/officeDocument/2006/relationships/image" Target="../media/image1861.png"/><Relationship Id="rId409" Type="http://schemas.openxmlformats.org/officeDocument/2006/relationships/image" Target="../media/image1868.png"/><Relationship Id="rId560" Type="http://schemas.openxmlformats.org/officeDocument/2006/relationships/customXml" Target="../ink/ink1958.xml"/><Relationship Id="rId92" Type="http://schemas.openxmlformats.org/officeDocument/2006/relationships/image" Target="../media/image1713.png"/><Relationship Id="rId213" Type="http://schemas.openxmlformats.org/officeDocument/2006/relationships/customXml" Target="../ink/ink1782.xml"/><Relationship Id="rId420" Type="http://schemas.openxmlformats.org/officeDocument/2006/relationships/customXml" Target="../ink/ink1887.xml"/><Relationship Id="rId255" Type="http://schemas.openxmlformats.org/officeDocument/2006/relationships/image" Target="../media/image1792.png"/><Relationship Id="rId297" Type="http://schemas.openxmlformats.org/officeDocument/2006/relationships/customXml" Target="../ink/ink1825.xml"/><Relationship Id="rId462" Type="http://schemas.openxmlformats.org/officeDocument/2006/relationships/image" Target="../media/image1893.png"/><Relationship Id="rId518" Type="http://schemas.openxmlformats.org/officeDocument/2006/relationships/customXml" Target="../ink/ink1937.xml"/><Relationship Id="rId115" Type="http://schemas.openxmlformats.org/officeDocument/2006/relationships/customXml" Target="../ink/ink1732.xml"/><Relationship Id="rId157" Type="http://schemas.openxmlformats.org/officeDocument/2006/relationships/image" Target="../media/image1744.png"/><Relationship Id="rId322" Type="http://schemas.openxmlformats.org/officeDocument/2006/relationships/customXml" Target="../ink/ink1838.xml"/><Relationship Id="rId364" Type="http://schemas.openxmlformats.org/officeDocument/2006/relationships/customXml" Target="../ink/ink1859.xml"/><Relationship Id="rId61" Type="http://schemas.openxmlformats.org/officeDocument/2006/relationships/customXml" Target="../ink/ink1705.xml"/><Relationship Id="rId199" Type="http://schemas.openxmlformats.org/officeDocument/2006/relationships/image" Target="../media/image1765.png"/><Relationship Id="rId571" Type="http://schemas.openxmlformats.org/officeDocument/2006/relationships/image" Target="../media/image1947.png"/><Relationship Id="rId19" Type="http://schemas.openxmlformats.org/officeDocument/2006/relationships/customXml" Target="../ink/ink1684.xml"/><Relationship Id="rId224" Type="http://schemas.openxmlformats.org/officeDocument/2006/relationships/image" Target="../media/image1777.png"/><Relationship Id="rId266" Type="http://schemas.openxmlformats.org/officeDocument/2006/relationships/customXml" Target="../ink/ink1809.xml"/><Relationship Id="rId431" Type="http://schemas.openxmlformats.org/officeDocument/2006/relationships/image" Target="../media/image1879.png"/><Relationship Id="rId473" Type="http://schemas.openxmlformats.org/officeDocument/2006/relationships/customXml" Target="../ink/ink1914.xml"/><Relationship Id="rId529" Type="http://schemas.openxmlformats.org/officeDocument/2006/relationships/image" Target="../media/image1926.png"/><Relationship Id="rId30" Type="http://schemas.openxmlformats.org/officeDocument/2006/relationships/image" Target="../media/image1681.png"/><Relationship Id="rId126" Type="http://schemas.openxmlformats.org/officeDocument/2006/relationships/image" Target="../media/image1730.png"/><Relationship Id="rId168" Type="http://schemas.openxmlformats.org/officeDocument/2006/relationships/customXml" Target="../ink/ink1759.xml"/><Relationship Id="rId333" Type="http://schemas.openxmlformats.org/officeDocument/2006/relationships/image" Target="../media/image1831.png"/><Relationship Id="rId540" Type="http://schemas.openxmlformats.org/officeDocument/2006/relationships/customXml" Target="../ink/ink1948.xml"/><Relationship Id="rId72" Type="http://schemas.openxmlformats.org/officeDocument/2006/relationships/image" Target="../media/image1702.png"/><Relationship Id="rId375" Type="http://schemas.openxmlformats.org/officeDocument/2006/relationships/image" Target="../media/image1851.png"/><Relationship Id="rId582" Type="http://schemas.openxmlformats.org/officeDocument/2006/relationships/customXml" Target="../ink/ink1969.xml"/><Relationship Id="rId3" Type="http://schemas.openxmlformats.org/officeDocument/2006/relationships/customXml" Target="../ink/ink1676.xml"/><Relationship Id="rId235" Type="http://schemas.openxmlformats.org/officeDocument/2006/relationships/customXml" Target="../ink/ink1793.xml"/><Relationship Id="rId277" Type="http://schemas.openxmlformats.org/officeDocument/2006/relationships/image" Target="../media/image1803.png"/><Relationship Id="rId400" Type="http://schemas.openxmlformats.org/officeDocument/2006/relationships/customXml" Target="../ink/ink1877.xml"/><Relationship Id="rId442" Type="http://schemas.openxmlformats.org/officeDocument/2006/relationships/image" Target="../media/image1883.png"/><Relationship Id="rId484" Type="http://schemas.openxmlformats.org/officeDocument/2006/relationships/customXml" Target="../ink/ink1920.xml"/><Relationship Id="rId137" Type="http://schemas.openxmlformats.org/officeDocument/2006/relationships/customXml" Target="../ink/ink1743.xml"/><Relationship Id="rId302" Type="http://schemas.openxmlformats.org/officeDocument/2006/relationships/image" Target="../media/image1816.png"/><Relationship Id="rId344" Type="http://schemas.openxmlformats.org/officeDocument/2006/relationships/customXml" Target="../ink/ink1849.xml"/><Relationship Id="rId41" Type="http://schemas.openxmlformats.org/officeDocument/2006/relationships/customXml" Target="../ink/ink1695.xml"/><Relationship Id="rId83" Type="http://schemas.openxmlformats.org/officeDocument/2006/relationships/customXml" Target="../ink/ink1716.xml"/><Relationship Id="rId179" Type="http://schemas.openxmlformats.org/officeDocument/2006/relationships/image" Target="../media/image1755.png"/><Relationship Id="rId386" Type="http://schemas.openxmlformats.org/officeDocument/2006/relationships/customXml" Target="../ink/ink1870.xml"/><Relationship Id="rId551" Type="http://schemas.openxmlformats.org/officeDocument/2006/relationships/image" Target="../media/image1937.png"/><Relationship Id="rId593" Type="http://schemas.openxmlformats.org/officeDocument/2006/relationships/image" Target="../media/image1958.png"/><Relationship Id="rId190" Type="http://schemas.openxmlformats.org/officeDocument/2006/relationships/customXml" Target="../ink/ink1770.xml"/><Relationship Id="rId204" Type="http://schemas.openxmlformats.org/officeDocument/2006/relationships/customXml" Target="../ink/ink1777.xml"/><Relationship Id="rId246" Type="http://schemas.openxmlformats.org/officeDocument/2006/relationships/customXml" Target="../ink/ink1799.xml"/><Relationship Id="rId288" Type="http://schemas.openxmlformats.org/officeDocument/2006/relationships/customXml" Target="../ink/ink1820.xml"/><Relationship Id="rId411" Type="http://schemas.openxmlformats.org/officeDocument/2006/relationships/image" Target="../media/image1869.png"/><Relationship Id="rId453" Type="http://schemas.openxmlformats.org/officeDocument/2006/relationships/customXml" Target="../ink/ink1904.xml"/><Relationship Id="rId509" Type="http://schemas.openxmlformats.org/officeDocument/2006/relationships/image" Target="../media/image1916.png"/><Relationship Id="rId106" Type="http://schemas.openxmlformats.org/officeDocument/2006/relationships/image" Target="../media/image1720.png"/><Relationship Id="rId313" Type="http://schemas.openxmlformats.org/officeDocument/2006/relationships/customXml" Target="../ink/ink1833.xml"/><Relationship Id="rId495" Type="http://schemas.openxmlformats.org/officeDocument/2006/relationships/image" Target="../media/image1911.png"/><Relationship Id="rId10" Type="http://schemas.openxmlformats.org/officeDocument/2006/relationships/image" Target="../media/image1671.png"/><Relationship Id="rId52" Type="http://schemas.openxmlformats.org/officeDocument/2006/relationships/image" Target="../media/image1692.png"/><Relationship Id="rId94" Type="http://schemas.openxmlformats.org/officeDocument/2006/relationships/image" Target="../media/image1714.png"/><Relationship Id="rId148" Type="http://schemas.openxmlformats.org/officeDocument/2006/relationships/customXml" Target="../ink/ink1749.xml"/><Relationship Id="rId355" Type="http://schemas.openxmlformats.org/officeDocument/2006/relationships/image" Target="../media/image1842.png"/><Relationship Id="rId397" Type="http://schemas.openxmlformats.org/officeDocument/2006/relationships/image" Target="../media/image1862.png"/><Relationship Id="rId520" Type="http://schemas.openxmlformats.org/officeDocument/2006/relationships/customXml" Target="../ink/ink1938.xml"/><Relationship Id="rId562" Type="http://schemas.openxmlformats.org/officeDocument/2006/relationships/customXml" Target="../ink/ink1959.xml"/><Relationship Id="rId215" Type="http://schemas.openxmlformats.org/officeDocument/2006/relationships/customXml" Target="../ink/ink1783.xml"/><Relationship Id="rId257" Type="http://schemas.openxmlformats.org/officeDocument/2006/relationships/image" Target="../media/image1793.png"/><Relationship Id="rId422" Type="http://schemas.openxmlformats.org/officeDocument/2006/relationships/customXml" Target="../ink/ink1888.xml"/><Relationship Id="rId464" Type="http://schemas.openxmlformats.org/officeDocument/2006/relationships/image" Target="../media/image1894.png"/><Relationship Id="rId299" Type="http://schemas.openxmlformats.org/officeDocument/2006/relationships/customXml" Target="../ink/ink1826.xml"/><Relationship Id="rId63" Type="http://schemas.openxmlformats.org/officeDocument/2006/relationships/customXml" Target="../ink/ink1706.xml"/><Relationship Id="rId159" Type="http://schemas.openxmlformats.org/officeDocument/2006/relationships/image" Target="../media/image1745.png"/><Relationship Id="rId366" Type="http://schemas.openxmlformats.org/officeDocument/2006/relationships/customXml" Target="../ink/ink1860.xml"/><Relationship Id="rId573" Type="http://schemas.openxmlformats.org/officeDocument/2006/relationships/image" Target="../media/image1948.png"/><Relationship Id="rId226" Type="http://schemas.openxmlformats.org/officeDocument/2006/relationships/image" Target="../media/image1778.png"/><Relationship Id="rId433" Type="http://schemas.openxmlformats.org/officeDocument/2006/relationships/image" Target="../media/image1880.png"/><Relationship Id="rId74" Type="http://schemas.openxmlformats.org/officeDocument/2006/relationships/image" Target="../media/image1703.png"/><Relationship Id="rId377" Type="http://schemas.openxmlformats.org/officeDocument/2006/relationships/image" Target="../media/image1852.png"/><Relationship Id="rId500" Type="http://schemas.openxmlformats.org/officeDocument/2006/relationships/customXml" Target="../ink/ink1928.xml"/><Relationship Id="rId584" Type="http://schemas.openxmlformats.org/officeDocument/2006/relationships/customXml" Target="../ink/ink1970.xml"/><Relationship Id="rId5" Type="http://schemas.openxmlformats.org/officeDocument/2006/relationships/customXml" Target="../ink/ink1677.xml"/><Relationship Id="rId237" Type="http://schemas.openxmlformats.org/officeDocument/2006/relationships/customXml" Target="../ink/ink1794.xml"/><Relationship Id="rId444" Type="http://schemas.openxmlformats.org/officeDocument/2006/relationships/image" Target="../media/image1884.png"/><Relationship Id="rId290" Type="http://schemas.openxmlformats.org/officeDocument/2006/relationships/image" Target="../media/image1809.png"/><Relationship Id="rId304" Type="http://schemas.openxmlformats.org/officeDocument/2006/relationships/image" Target="../media/image1817.png"/><Relationship Id="rId388" Type="http://schemas.openxmlformats.org/officeDocument/2006/relationships/customXml" Target="../ink/ink1871.xml"/><Relationship Id="rId511" Type="http://schemas.openxmlformats.org/officeDocument/2006/relationships/image" Target="../media/image1917.png"/><Relationship Id="rId85" Type="http://schemas.openxmlformats.org/officeDocument/2006/relationships/customXml" Target="../ink/ink1717.xml"/><Relationship Id="rId150" Type="http://schemas.openxmlformats.org/officeDocument/2006/relationships/customXml" Target="../ink/ink1750.xml"/><Relationship Id="rId248" Type="http://schemas.openxmlformats.org/officeDocument/2006/relationships/customXml" Target="../ink/ink1800.xml"/><Relationship Id="rId455" Type="http://schemas.openxmlformats.org/officeDocument/2006/relationships/customXml" Target="../ink/ink1905.xml"/><Relationship Id="rId12" Type="http://schemas.openxmlformats.org/officeDocument/2006/relationships/image" Target="../media/image1672.png"/><Relationship Id="rId108" Type="http://schemas.openxmlformats.org/officeDocument/2006/relationships/image" Target="../media/image1721.png"/><Relationship Id="rId315" Type="http://schemas.openxmlformats.org/officeDocument/2006/relationships/image" Target="../media/image1822.png"/><Relationship Id="rId522" Type="http://schemas.openxmlformats.org/officeDocument/2006/relationships/customXml" Target="../ink/ink1939.xml"/><Relationship Id="rId96" Type="http://schemas.openxmlformats.org/officeDocument/2006/relationships/image" Target="../media/image1715.png"/><Relationship Id="rId161" Type="http://schemas.openxmlformats.org/officeDocument/2006/relationships/image" Target="../media/image1746.png"/><Relationship Id="rId399" Type="http://schemas.openxmlformats.org/officeDocument/2006/relationships/image" Target="../media/image1863.png"/><Relationship Id="rId259" Type="http://schemas.openxmlformats.org/officeDocument/2006/relationships/image" Target="../media/image1794.png"/><Relationship Id="rId466" Type="http://schemas.openxmlformats.org/officeDocument/2006/relationships/image" Target="../media/image1895.png"/><Relationship Id="rId23" Type="http://schemas.openxmlformats.org/officeDocument/2006/relationships/customXml" Target="../ink/ink1686.xml"/><Relationship Id="rId119" Type="http://schemas.openxmlformats.org/officeDocument/2006/relationships/customXml" Target="../ink/ink1734.xml"/><Relationship Id="rId326" Type="http://schemas.openxmlformats.org/officeDocument/2006/relationships/customXml" Target="../ink/ink1840.xml"/><Relationship Id="rId533" Type="http://schemas.openxmlformats.org/officeDocument/2006/relationships/image" Target="../media/image1928.png"/><Relationship Id="rId172" Type="http://schemas.openxmlformats.org/officeDocument/2006/relationships/customXml" Target="../ink/ink1761.xml"/><Relationship Id="rId477" Type="http://schemas.openxmlformats.org/officeDocument/2006/relationships/image" Target="../media/image1901.png"/><Relationship Id="rId337" Type="http://schemas.openxmlformats.org/officeDocument/2006/relationships/image" Target="../media/image1833.png"/><Relationship Id="rId34" Type="http://schemas.openxmlformats.org/officeDocument/2006/relationships/image" Target="../media/image1683.png"/><Relationship Id="rId544" Type="http://schemas.openxmlformats.org/officeDocument/2006/relationships/customXml" Target="../ink/ink1950.xml"/><Relationship Id="rId183" Type="http://schemas.openxmlformats.org/officeDocument/2006/relationships/image" Target="../media/image1757.png"/><Relationship Id="rId390" Type="http://schemas.openxmlformats.org/officeDocument/2006/relationships/customXml" Target="../ink/ink1872.xml"/><Relationship Id="rId404" Type="http://schemas.openxmlformats.org/officeDocument/2006/relationships/customXml" Target="../ink/ink1879.xml"/><Relationship Id="rId250" Type="http://schemas.openxmlformats.org/officeDocument/2006/relationships/customXml" Target="../ink/ink1801.xml"/><Relationship Id="rId488" Type="http://schemas.openxmlformats.org/officeDocument/2006/relationships/customXml" Target="../ink/ink1922.xml"/><Relationship Id="rId45" Type="http://schemas.openxmlformats.org/officeDocument/2006/relationships/customXml" Target="../ink/ink1697.xml"/><Relationship Id="rId110" Type="http://schemas.openxmlformats.org/officeDocument/2006/relationships/image" Target="../media/image1722.png"/><Relationship Id="rId348" Type="http://schemas.openxmlformats.org/officeDocument/2006/relationships/customXml" Target="../ink/ink1851.xml"/><Relationship Id="rId555" Type="http://schemas.openxmlformats.org/officeDocument/2006/relationships/image" Target="../media/image19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16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Mathematics for Business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MSIS2402/2502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2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B161-7392-4CE2-B0EF-46843532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42DB49-081D-4DA5-9C3A-2A248435E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1600" dirty="0">
                    <a:latin typeface="Helvetica Light" panose="020B0403020202020204"/>
                  </a:rPr>
                  <a:t>a) </a:t>
                </a:r>
                <a:endParaRPr lang="en-US" sz="1200" dirty="0">
                  <a:latin typeface="Helvetica Light" panose="020B0403020202020204"/>
                </a:endParaRP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200" dirty="0">
                    <a:latin typeface="Helvetica Light" panose="020B0403020202020204"/>
                  </a:rPr>
                  <a:t>b)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2500−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2500−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42DB49-081D-4DA5-9C3A-2A248435E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F7543EC-899D-4257-95E1-250F0AC2B2B9}"/>
              </a:ext>
            </a:extLst>
          </p:cNvPr>
          <p:cNvGrpSpPr/>
          <p:nvPr/>
        </p:nvGrpSpPr>
        <p:grpSpPr>
          <a:xfrm>
            <a:off x="1425829" y="833937"/>
            <a:ext cx="360" cy="360"/>
            <a:chOff x="1425829" y="83393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A468B69-295B-473A-8D90-FABDF480C280}"/>
                    </a:ext>
                  </a:extLst>
                </p14:cNvPr>
                <p14:cNvContentPartPr/>
                <p14:nvPr/>
              </p14:nvContentPartPr>
              <p14:xfrm>
                <a:off x="1425829" y="833937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A468B69-295B-473A-8D90-FABDF480C2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6829" y="8252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6806A2-F2C2-4282-916B-81A03441E2B9}"/>
                    </a:ext>
                  </a:extLst>
                </p14:cNvPr>
                <p14:cNvContentPartPr/>
                <p14:nvPr/>
              </p14:nvContentPartPr>
              <p14:xfrm>
                <a:off x="1425829" y="833937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6806A2-F2C2-4282-916B-81A03441E2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16829" y="8252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59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3015B-3DA0-2F4D-813F-E72CEE582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Indefinite Integral</a:t>
            </a:r>
          </a:p>
        </p:txBody>
      </p:sp>
    </p:spTree>
    <p:extLst>
      <p:ext uri="{BB962C8B-B14F-4D97-AF65-F5344CB8AC3E}">
        <p14:creationId xmlns:p14="http://schemas.microsoft.com/office/powerpoint/2010/main" val="3471683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EAD-07B7-4A79-94B9-512699E9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Indefinite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6" name="Rectangle 3">
                <a:extLst>
                  <a:ext uri="{FF2B5EF4-FFF2-40B4-BE49-F238E27FC236}">
                    <a16:creationId xmlns:a16="http://schemas.microsoft.com/office/drawing/2014/main" id="{79C1D268-65C3-475B-B372-7133092AD05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sz="1200" dirty="0">
                    <a:solidFill>
                      <a:schemeClr val="tx1"/>
                    </a:solidFill>
                  </a:rPr>
                  <a:t>An</a:t>
                </a:r>
                <a:r>
                  <a:rPr lang="en-US" altLang="en-US" sz="1200" dirty="0">
                    <a:solidFill>
                      <a:srgbClr val="021523"/>
                    </a:solidFill>
                  </a:rPr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antiderivative</a:t>
                </a:r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of a function</a:t>
                </a:r>
                <a:r>
                  <a:rPr lang="en-US" altLang="en-US" sz="1200" dirty="0">
                    <a:solidFill>
                      <a:srgbClr val="02152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is a function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/>
                  <a:t>. </a:t>
                </a:r>
              </a:p>
              <a:p>
                <a:r>
                  <a:rPr lang="en-US" altLang="en-US" sz="1200" dirty="0">
                    <a:solidFill>
                      <a:schemeClr val="tx1"/>
                    </a:solidFill>
                  </a:rPr>
                  <a:t>In differential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𝑑𝐹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𝑑𝐹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r>
                  <a:rPr lang="en-US" altLang="en-US" sz="1200" dirty="0"/>
                  <a:t>Any two antiderivatives of a function differ only by a constant.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Indefinite Integral is expressed as</a:t>
                </a:r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1200" dirty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  <a:p>
                <a:pPr>
                  <a:lnSpc>
                    <a:spcPct val="90000"/>
                  </a:lnSpc>
                </a:pPr>
                <a:endParaRPr lang="en-US" altLang="en-US" sz="12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/>
                  <a:t>: integrand,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/>
                  <a:t>: variable of integral,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en-US" sz="1200" dirty="0"/>
                  <a:t>: constant of integral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5126" name="Rectangle 3">
                <a:extLst>
                  <a:ext uri="{FF2B5EF4-FFF2-40B4-BE49-F238E27FC236}">
                    <a16:creationId xmlns:a16="http://schemas.microsoft.com/office/drawing/2014/main" id="{79C1D268-65C3-475B-B372-7133092AD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4" name="Object 4">
                <a:extLst>
                  <a:ext uri="{FF2B5EF4-FFF2-40B4-BE49-F238E27FC236}">
                    <a16:creationId xmlns:a16="http://schemas.microsoft.com/office/drawing/2014/main" id="{B1C1BCA5-61AA-4AE9-9436-2947B54B36C0}"/>
                  </a:ext>
                </a:extLst>
              </p:cNvPr>
              <p:cNvSpPr txBox="1"/>
              <p:nvPr/>
            </p:nvSpPr>
            <p:spPr bwMode="auto">
              <a:xfrm>
                <a:off x="1850807" y="2289045"/>
                <a:ext cx="4477403" cy="51765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24" name="Object 4">
                <a:extLst>
                  <a:ext uri="{FF2B5EF4-FFF2-40B4-BE49-F238E27FC236}">
                    <a16:creationId xmlns:a16="http://schemas.microsoft.com/office/drawing/2014/main" id="{B1C1BCA5-61AA-4AE9-9436-2947B54B3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0807" y="2289045"/>
                <a:ext cx="4477403" cy="517655"/>
              </a:xfrm>
              <a:prstGeom prst="rect">
                <a:avLst/>
              </a:prstGeom>
              <a:blipFill>
                <a:blip r:embed="rId3"/>
                <a:stretch>
                  <a:fillRect l="-3804" t="-131034" b="-203448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CEAD-07B7-4A79-94B9-512699E9B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ED5381C7-8082-4436-9C9A-B3DA96DBE3D5}"/>
                  </a:ext>
                </a:extLst>
              </p:cNvPr>
              <p:cNvSpPr txBox="1"/>
              <p:nvPr/>
            </p:nvSpPr>
            <p:spPr bwMode="auto">
              <a:xfrm>
                <a:off x="935832" y="1080085"/>
                <a:ext cx="3262540" cy="1251099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constant</m:t>
                    </m:r>
                  </m:oMath>
                </a14:m>
                <a:endParaRPr lang="en-US" sz="1200" dirty="0">
                  <a:solidFill>
                    <a:srgbClr val="0000FF"/>
                  </a:solidFill>
                  <a:latin typeface="Helvetica Light" panose="020B0403020202020204"/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≠−1</m:t>
                        </m:r>
                      </m:e>
                    </m:nary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power</m:t>
                    </m:r>
                    <m:r>
                      <a:rPr lang="en-US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rule</m:t>
                    </m:r>
                    <m:r>
                      <a:rPr lang="en-US" sz="1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>
                  <a:solidFill>
                    <a:srgbClr val="0000FF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|+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" name="Object 4">
                <a:extLst>
                  <a:ext uri="{FF2B5EF4-FFF2-40B4-BE49-F238E27FC236}">
                    <a16:creationId xmlns:a16="http://schemas.microsoft.com/office/drawing/2014/main" id="{ED5381C7-8082-4436-9C9A-B3DA96DBE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5832" y="1080085"/>
                <a:ext cx="3262540" cy="1251099"/>
              </a:xfrm>
              <a:prstGeom prst="rect">
                <a:avLst/>
              </a:prstGeom>
              <a:blipFill>
                <a:blip r:embed="rId2"/>
                <a:stretch>
                  <a:fillRect l="-2048" t="-20290" b="-3478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D6FCD22C-1AFB-42DC-B446-AF4E44039937}"/>
                  </a:ext>
                </a:extLst>
              </p:cNvPr>
              <p:cNvSpPr txBox="1"/>
              <p:nvPr/>
            </p:nvSpPr>
            <p:spPr bwMode="auto">
              <a:xfrm>
                <a:off x="4285004" y="1080086"/>
                <a:ext cx="3233057" cy="125109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 marL="171450" indent="-171450">
                  <a:lnSpc>
                    <a:spcPct val="17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7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𝑘𝑓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200" b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constant</m:t>
                        </m:r>
                      </m:e>
                    </m:nary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171450" indent="-171450">
                  <a:lnSpc>
                    <a:spcPct val="17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nary>
                          <m:naryPr>
                            <m:subHide m:val="on"/>
                            <m:sup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D6FCD22C-1AFB-42DC-B446-AF4E4403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5004" y="1080086"/>
                <a:ext cx="3233057" cy="1251098"/>
              </a:xfrm>
              <a:prstGeom prst="rect">
                <a:avLst/>
              </a:prstGeom>
              <a:blipFill>
                <a:blip r:embed="rId3"/>
                <a:stretch>
                  <a:fillRect l="-2068" t="-16908" b="-34783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7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CC9E7-D0DC-498B-BA3C-89D065AC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3F911-7DE4-47B6-BC9D-CAE9FD9862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Indefinite Integral of a Sum and Difference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920F8-5694-4A4C-B77A-1BA8AFB8F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ad>
                              <m:ra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g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−7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+10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200" dirty="0">
                    <a:latin typeface="Helvetica Light" panose="020B0403020202020204"/>
                  </a:rPr>
                  <a:t>.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4920F8-5694-4A4C-B77A-1BA8AFB8F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Object 3">
                <a:extLst>
                  <a:ext uri="{FF2B5EF4-FFF2-40B4-BE49-F238E27FC236}">
                    <a16:creationId xmlns:a16="http://schemas.microsoft.com/office/drawing/2014/main" id="{9CDBC841-BA0D-4EE1-9644-3C721AD62898}"/>
                  </a:ext>
                </a:extLst>
              </p:cNvPr>
              <p:cNvSpPr txBox="1"/>
              <p:nvPr/>
            </p:nvSpPr>
            <p:spPr bwMode="auto">
              <a:xfrm>
                <a:off x="628650" y="1139491"/>
                <a:ext cx="5788479" cy="15943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g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+10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9/5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9/5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9/5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171" name="Object 3">
                <a:extLst>
                  <a:ext uri="{FF2B5EF4-FFF2-40B4-BE49-F238E27FC236}">
                    <a16:creationId xmlns:a16="http://schemas.microsoft.com/office/drawing/2014/main" id="{9CDBC841-BA0D-4EE1-9644-3C721AD62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139491"/>
                <a:ext cx="5788479" cy="1594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9CC9E7-D0DC-498B-BA3C-89D065AC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62053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DFFD73-F730-4563-AE17-D891117D8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eaLnBrk="1" hangingPunct="1"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Find: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2152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21523"/>
                        </a:solidFill>
                        <a:latin typeface="Helvetica Light" panose="020B0403020202020204"/>
                      </a:rPr>
                      <m:t>a</m:t>
                    </m:r>
                    <m:r>
                      <m:rPr>
                        <m:nor/>
                      </m:rPr>
                      <a:rPr lang="en-US" sz="1200" b="0" i="0" smtClean="0">
                        <a:solidFill>
                          <a:srgbClr val="021523"/>
                        </a:solidFill>
                        <a:latin typeface="Helvetica Light" panose="020B0403020202020204"/>
                      </a:rPr>
                      <m:t>)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21523"/>
                        </a:solidFill>
                        <a:latin typeface="Helvetica Light" panose="020B0403020202020204"/>
                      </a:rPr>
                      <m:t>  </m:t>
                    </m:r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e>
                            </m:d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m:rPr>
                        <m:nor/>
                      </m:rPr>
                      <a:rPr lang="en-US" sz="1200" i="0" smtClean="0">
                        <a:solidFill>
                          <a:srgbClr val="021523"/>
                        </a:solidFill>
                        <a:latin typeface="Helvetica Light" panose="020B0403020202020204"/>
                      </a:rPr>
                      <m:t>b</m:t>
                    </m:r>
                    <m:r>
                      <m:rPr>
                        <m:nor/>
                      </m:rPr>
                      <a:rPr lang="en-US" sz="1200">
                        <a:solidFill>
                          <a:srgbClr val="021523"/>
                        </a:solidFill>
                        <a:latin typeface="Helvetica Light" panose="020B0403020202020204"/>
                      </a:rPr>
                      <m:t>)</m:t>
                    </m:r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eaLnBrk="1" hangingPunct="1"/>
                <a:endParaRPr lang="en-US" sz="1400" b="1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0DFFD73-F730-4563-AE17-D891117D8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AC520F-90A0-4119-A7CB-EA17924E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3A67C8-2562-4236-BB75-905D1857DD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8" y="1075625"/>
            <a:ext cx="5177065" cy="404813"/>
          </a:xfrm>
        </p:spPr>
        <p:txBody>
          <a:bodyPr>
            <a:noAutofit/>
          </a:bodyPr>
          <a:lstStyle/>
          <a:p>
            <a:r>
              <a:rPr lang="en-US" dirty="0"/>
              <a:t>Using Algebraic Manipulation to Find an Indefinite Integral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Object 4">
                <a:extLst>
                  <a:ext uri="{FF2B5EF4-FFF2-40B4-BE49-F238E27FC236}">
                    <a16:creationId xmlns:a16="http://schemas.microsoft.com/office/drawing/2014/main" id="{34A39A38-5753-43AE-A256-D03C01A52BC4}"/>
                  </a:ext>
                </a:extLst>
              </p:cNvPr>
              <p:cNvSpPr txBox="1"/>
              <p:nvPr/>
            </p:nvSpPr>
            <p:spPr bwMode="auto">
              <a:xfrm>
                <a:off x="601096" y="1225550"/>
                <a:ext cx="7941808" cy="22941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21523"/>
                          </a:solidFill>
                          <a:latin typeface="Helvetica Light" panose="020B0403020202020204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21523"/>
                          </a:solidFill>
                          <a:latin typeface="Helvetica Light" panose="020B0403020202020204"/>
                        </a:rPr>
                        <m:t>)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60000"/>
                  </a:lnSpc>
                </a:pPr>
                <a:endParaRPr lang="en-US" sz="1200" i="0" dirty="0">
                  <a:solidFill>
                    <a:srgbClr val="021523"/>
                  </a:solidFill>
                  <a:latin typeface="Helvetica Light" panose="020B0403020202020204"/>
                </a:endParaRPr>
              </a:p>
              <a:p>
                <a:pPr>
                  <a:lnSpc>
                    <a:spcPct val="16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21523"/>
                          </a:solidFill>
                          <a:latin typeface="Helvetica Light" panose="020B0403020202020204"/>
                        </a:rPr>
                        <m:t>b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21523"/>
                          </a:solidFill>
                          <a:latin typeface="Helvetica Light" panose="020B0403020202020204"/>
                        </a:rPr>
                        <m:t>)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60000"/>
                  </a:lnSpc>
                </a:pPr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196" name="Object 4">
                <a:extLst>
                  <a:ext uri="{FF2B5EF4-FFF2-40B4-BE49-F238E27FC236}">
                    <a16:creationId xmlns:a16="http://schemas.microsoft.com/office/drawing/2014/main" id="{34A39A38-5753-43AE-A256-D03C01A5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096" y="1225550"/>
                <a:ext cx="7941808" cy="22941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8AC520F-90A0-4119-A7CB-EA17924E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59200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1DD2-CCB2-466C-9CF9-4770F743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Initial Conditions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4CCB8-34A7-4B3F-9593-626F4ED17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719864" cy="404813"/>
          </a:xfrm>
        </p:spPr>
        <p:txBody>
          <a:bodyPr>
            <a:normAutofit/>
          </a:bodyPr>
          <a:lstStyle/>
          <a:p>
            <a:r>
              <a:rPr lang="en-US" dirty="0"/>
              <a:t>Using Initial Conditions To Find The Constant Value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B5EE34B0-E37D-4508-BD00-C491FECD44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a function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a:rPr lang="en-US" sz="1200" b="0" i="1">
                        <a:solidFill>
                          <a:srgbClr val="02152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dirty="0">
                    <a:solidFill>
                      <a:srgbClr val="021523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1400" dirty="0"/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9222" name="Rectangle 3">
                <a:extLst>
                  <a:ext uri="{FF2B5EF4-FFF2-40B4-BE49-F238E27FC236}">
                    <a16:creationId xmlns:a16="http://schemas.microsoft.com/office/drawing/2014/main" id="{B5EE34B0-E37D-4508-BD00-C491FECD44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91DD2-CCB2-466C-9CF9-4770F7434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222" name="Rectangle 3">
            <a:extLst>
              <a:ext uri="{FF2B5EF4-FFF2-40B4-BE49-F238E27FC236}">
                <a16:creationId xmlns:a16="http://schemas.microsoft.com/office/drawing/2014/main" id="{B5EE34B0-E37D-4508-BD00-C491FECD44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We find the integral,</a:t>
            </a: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rgbClr val="021523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rgbClr val="021523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Using the condition,</a:t>
            </a: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The equation is</a:t>
            </a:r>
          </a:p>
          <a:p>
            <a:pPr marL="0" indent="0">
              <a:buNone/>
            </a:pPr>
            <a:endParaRPr lang="en-US" altLang="en-US" sz="1200" dirty="0"/>
          </a:p>
          <a:p>
            <a:endParaRPr lang="en-US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8" name="Object 2">
                <a:extLst>
                  <a:ext uri="{FF2B5EF4-FFF2-40B4-BE49-F238E27FC236}">
                    <a16:creationId xmlns:a16="http://schemas.microsoft.com/office/drawing/2014/main" id="{E1561B3C-E2FB-4307-9CA7-4D61CB0CF146}"/>
                  </a:ext>
                </a:extLst>
              </p:cNvPr>
              <p:cNvSpPr txBox="1"/>
              <p:nvPr/>
            </p:nvSpPr>
            <p:spPr bwMode="auto">
              <a:xfrm>
                <a:off x="2110014" y="1468022"/>
                <a:ext cx="4642757" cy="63431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218" name="Object 2">
                <a:extLst>
                  <a:ext uri="{FF2B5EF4-FFF2-40B4-BE49-F238E27FC236}">
                    <a16:creationId xmlns:a16="http://schemas.microsoft.com/office/drawing/2014/main" id="{E1561B3C-E2FB-4307-9CA7-4D61CB0CF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0014" y="1468022"/>
                <a:ext cx="4642757" cy="634318"/>
              </a:xfrm>
              <a:prstGeom prst="rect">
                <a:avLst/>
              </a:prstGeom>
              <a:blipFill>
                <a:blip r:embed="rId2"/>
                <a:stretch>
                  <a:fillRect l="-6037" t="-114423" b="-150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Object 3">
                <a:extLst>
                  <a:ext uri="{FF2B5EF4-FFF2-40B4-BE49-F238E27FC236}">
                    <a16:creationId xmlns:a16="http://schemas.microsoft.com/office/drawing/2014/main" id="{F9A3A811-5AEE-4534-B937-B141A7B024F6}"/>
                  </a:ext>
                </a:extLst>
              </p:cNvPr>
              <p:cNvSpPr txBox="1"/>
              <p:nvPr/>
            </p:nvSpPr>
            <p:spPr bwMode="auto">
              <a:xfrm>
                <a:off x="2913856" y="2473327"/>
                <a:ext cx="3219450" cy="54564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5=4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219" name="Object 3">
                <a:extLst>
                  <a:ext uri="{FF2B5EF4-FFF2-40B4-BE49-F238E27FC236}">
                    <a16:creationId xmlns:a16="http://schemas.microsoft.com/office/drawing/2014/main" id="{F9A3A811-5AEE-4534-B937-B141A7B02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13856" y="2473327"/>
                <a:ext cx="3219450" cy="5456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20" name="Object 4">
                <a:extLst>
                  <a:ext uri="{FF2B5EF4-FFF2-40B4-BE49-F238E27FC236}">
                    <a16:creationId xmlns:a16="http://schemas.microsoft.com/office/drawing/2014/main" id="{F62DEA19-94B3-4CD8-ADA4-F69D06585984}"/>
                  </a:ext>
                </a:extLst>
              </p:cNvPr>
              <p:cNvSpPr txBox="1"/>
              <p:nvPr/>
            </p:nvSpPr>
            <p:spPr bwMode="auto">
              <a:xfrm>
                <a:off x="3668712" y="3470110"/>
                <a:ext cx="1709737" cy="352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220" name="Object 4">
                <a:extLst>
                  <a:ext uri="{FF2B5EF4-FFF2-40B4-BE49-F238E27FC236}">
                    <a16:creationId xmlns:a16="http://schemas.microsoft.com/office/drawing/2014/main" id="{F62DEA19-94B3-4CD8-ADA4-F69D06585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68712" y="3470110"/>
                <a:ext cx="1709737" cy="352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2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3015B-3DA0-2F4D-813F-E72CEE582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Differentials</a:t>
            </a:r>
          </a:p>
        </p:txBody>
      </p:sp>
    </p:spTree>
    <p:extLst>
      <p:ext uri="{BB962C8B-B14F-4D97-AF65-F5344CB8AC3E}">
        <p14:creationId xmlns:p14="http://schemas.microsoft.com/office/powerpoint/2010/main" val="467537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D729-207B-4899-9CB1-C203275B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D240E-9E63-41A3-A2C3-CFEAF8A7B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5565321" cy="404813"/>
          </a:xfrm>
        </p:spPr>
        <p:txBody>
          <a:bodyPr>
            <a:normAutofit/>
          </a:bodyPr>
          <a:lstStyle/>
          <a:p>
            <a:r>
              <a:rPr lang="en-US" sz="1800" dirty="0"/>
              <a:t>Finding the Demand Function from Marginal Revenue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DE18A-E248-4A2F-A1DC-9A270443A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If the marginal-revenue function for a manufacturer’s product is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2000−20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price as a function of quantity.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DE18A-E248-4A2F-A1DC-9A270443A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406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3">
            <a:extLst>
              <a:ext uri="{FF2B5EF4-FFF2-40B4-BE49-F238E27FC236}">
                <a16:creationId xmlns:a16="http://schemas.microsoft.com/office/drawing/2014/main" id="{A6008297-86F1-4AFC-B9D3-9141614A1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036505"/>
            <a:ext cx="6506765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Helvetica Light" panose="020B0403020202020204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  <a:p>
            <a:pPr eaLnBrk="1" hangingPunct="1">
              <a:lnSpc>
                <a:spcPct val="100000"/>
              </a:lnSpc>
            </a:pPr>
            <a:endParaRPr lang="en-US" altLang="en-US" sz="1400" dirty="0">
              <a:latin typeface="Franklin Gothic Book" panose="020B05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AA68E-C064-4619-B6A9-4926F83C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A34FD-87A1-44CB-867C-04BC13A4B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=2000−20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2000−20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=2000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If no units are sold, i.e.,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, the revenue will be zero, i.e.,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, which gives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The price function will become: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2000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=2000−10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A34FD-87A1-44CB-867C-04BC13A4B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02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D729-207B-4899-9CB1-C203275B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D240E-9E63-41A3-A2C3-CFEAF8A7B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Finding Cost from Marginal 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DE18A-E248-4A2F-A1DC-9A270443A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In the manufacture of a product, fixed costs per week are $4000. (Fixed costs are costs, such as rent and insurance, that remain constant at all levels of production during a given time period.) If the marginal-cost function 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=0.000001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0.002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−25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the total cost (in dollars) of producing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pounds of product per week, find the total cost of producing 10,000 lbs. in 1 week.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5DE18A-E248-4A2F-A1DC-9A270443A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317" name="Rectangle 3">
                <a:extLst>
                  <a:ext uri="{FF2B5EF4-FFF2-40B4-BE49-F238E27FC236}">
                    <a16:creationId xmlns:a16="http://schemas.microsoft.com/office/drawing/2014/main" id="{A6008297-86F1-4AFC-B9D3-9141614A1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650" y="1036505"/>
                <a:ext cx="6506765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The total cost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 is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latin typeface="Franklin Gothic Book" panose="020B0503020102020204" pitchFamily="34" charset="0"/>
                </a:endParaRPr>
              </a:p>
              <a:p>
                <a:pPr eaLnBrk="1" hangingPunct="1">
                  <a:lnSpc>
                    <a:spcPct val="100000"/>
                  </a:lnSpc>
                </a:pPr>
                <a:r>
                  <a:rPr lang="en-US" altLang="en-US" sz="1200" dirty="0">
                    <a:latin typeface="Helvetica Light" panose="020B0403020202020204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=4000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. Cost of 10,000 lbs. in one week,</a:t>
                </a:r>
              </a:p>
            </p:txBody>
          </p:sp>
        </mc:Choice>
        <mc:Fallback xmlns="">
          <p:sp>
            <p:nvSpPr>
              <p:cNvPr id="13317" name="Rectangle 3">
                <a:extLst>
                  <a:ext uri="{FF2B5EF4-FFF2-40B4-BE49-F238E27FC236}">
                    <a16:creationId xmlns:a16="http://schemas.microsoft.com/office/drawing/2014/main" id="{A6008297-86F1-4AFC-B9D3-9141614A1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036505"/>
                <a:ext cx="6506765" cy="1938992"/>
              </a:xfrm>
              <a:prstGeom prst="rect">
                <a:avLst/>
              </a:prstGeom>
              <a:blipFill>
                <a:blip r:embed="rId2"/>
                <a:stretch>
                  <a:fillRect b="-15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14" name="Object 2">
                <a:extLst>
                  <a:ext uri="{FF2B5EF4-FFF2-40B4-BE49-F238E27FC236}">
                    <a16:creationId xmlns:a16="http://schemas.microsoft.com/office/drawing/2014/main" id="{0BDD08AF-F448-4511-86FA-E20F8233FC29}"/>
                  </a:ext>
                </a:extLst>
              </p:cNvPr>
              <p:cNvSpPr txBox="1"/>
              <p:nvPr/>
            </p:nvSpPr>
            <p:spPr bwMode="auto">
              <a:xfrm>
                <a:off x="2060575" y="1259114"/>
                <a:ext cx="5022850" cy="1574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.000001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0.002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+0.2</m:t>
                              </m:r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𝑑𝑞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.000001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0.002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314" name="Object 2">
                <a:extLst>
                  <a:ext uri="{FF2B5EF4-FFF2-40B4-BE49-F238E27FC236}">
                    <a16:creationId xmlns:a16="http://schemas.microsoft.com/office/drawing/2014/main" id="{0BDD08AF-F448-4511-86FA-E20F8233F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575" y="1259114"/>
                <a:ext cx="5022850" cy="1574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770DA600-825A-42B2-88BF-38C415C3BDE6}"/>
                  </a:ext>
                </a:extLst>
              </p:cNvPr>
              <p:cNvSpPr txBox="1"/>
              <p:nvPr/>
            </p:nvSpPr>
            <p:spPr bwMode="auto">
              <a:xfrm>
                <a:off x="2060575" y="3169333"/>
                <a:ext cx="5726112" cy="11779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.000001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0.002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+4000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$5416.67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315" name="Object 3">
                <a:extLst>
                  <a:ext uri="{FF2B5EF4-FFF2-40B4-BE49-F238E27FC236}">
                    <a16:creationId xmlns:a16="http://schemas.microsoft.com/office/drawing/2014/main" id="{770DA600-825A-42B2-88BF-38C415C3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0575" y="3169333"/>
                <a:ext cx="5726112" cy="1177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EAA68E-C064-4619-B6A9-4926F83C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1F34-1516-4B0D-89CA-8E30FC03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Substitution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01B0F-6B93-4E48-B96F-B7C146BDD2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CB2B8-830C-4912-9B89-0E536AA4D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sz="1200" dirty="0">
                    <a:latin typeface="Helvetica Light" panose="020B0403020202020204"/>
                  </a:rPr>
                  <a:t>Find the integrals of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∫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+7</m:t>
                                </m:r>
                              </m:e>
                            </m:d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CB2B8-830C-4912-9B89-0E536AA4D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BBA8EA1-C919-4CD3-A5DB-02F39DAA1DF8}"/>
                  </a:ext>
                </a:extLst>
              </p14:cNvPr>
              <p14:cNvContentPartPr/>
              <p14:nvPr/>
            </p14:nvContentPartPr>
            <p14:xfrm>
              <a:off x="619643" y="1970681"/>
              <a:ext cx="69480" cy="24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BBA8EA1-C919-4CD3-A5DB-02F39DAA1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643" y="1961681"/>
                <a:ext cx="87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4EE3A1-A558-4DF1-8455-225C091AB59E}"/>
                  </a:ext>
                </a:extLst>
              </p14:cNvPr>
              <p14:cNvContentPartPr/>
              <p14:nvPr/>
            </p14:nvContentPartPr>
            <p14:xfrm>
              <a:off x="752843" y="2050601"/>
              <a:ext cx="25920" cy="11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4EE3A1-A558-4DF1-8455-225C091AB5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203" y="2041601"/>
                <a:ext cx="43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C25F43-7EF6-41C0-AA73-A760FC4E5239}"/>
                  </a:ext>
                </a:extLst>
              </p14:cNvPr>
              <p14:cNvContentPartPr/>
              <p14:nvPr/>
            </p14:nvContentPartPr>
            <p14:xfrm>
              <a:off x="1023563" y="2074001"/>
              <a:ext cx="87840" cy="115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C25F43-7EF6-41C0-AA73-A760FC4E52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563" y="2065361"/>
                <a:ext cx="1054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B0A621-643D-4549-A07F-9030E04ECA3D}"/>
                  </a:ext>
                </a:extLst>
              </p14:cNvPr>
              <p14:cNvContentPartPr/>
              <p14:nvPr/>
            </p14:nvContentPartPr>
            <p14:xfrm>
              <a:off x="1309763" y="2074001"/>
              <a:ext cx="78120" cy="12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B0A621-643D-4549-A07F-9030E04ECA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0763" y="2065361"/>
                <a:ext cx="95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992551-F444-4A48-AA5D-C872CF31FA46}"/>
                  </a:ext>
                </a:extLst>
              </p14:cNvPr>
              <p14:cNvContentPartPr/>
              <p14:nvPr/>
            </p14:nvContentPartPr>
            <p14:xfrm>
              <a:off x="1693523" y="2220161"/>
              <a:ext cx="59760" cy="10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992551-F444-4A48-AA5D-C872CF31F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84523" y="2211161"/>
                <a:ext cx="77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2C9041-155E-4FC5-B797-E7E969B66804}"/>
                  </a:ext>
                </a:extLst>
              </p14:cNvPr>
              <p14:cNvContentPartPr/>
              <p14:nvPr/>
            </p14:nvContentPartPr>
            <p14:xfrm>
              <a:off x="1692083" y="2187401"/>
              <a:ext cx="41400" cy="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2C9041-155E-4FC5-B797-E7E969B668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83083" y="2178761"/>
                <a:ext cx="590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8975B4-079F-410C-B44A-13D47D202732}"/>
                  </a:ext>
                </a:extLst>
              </p14:cNvPr>
              <p14:cNvContentPartPr/>
              <p14:nvPr/>
            </p14:nvContentPartPr>
            <p14:xfrm>
              <a:off x="1434683" y="2160401"/>
              <a:ext cx="98640" cy="66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8975B4-079F-410C-B44A-13D47D2027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26043" y="2151401"/>
                <a:ext cx="116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364180-F791-49CA-88E7-8AD427614FE2}"/>
                  </a:ext>
                </a:extLst>
              </p14:cNvPr>
              <p14:cNvContentPartPr/>
              <p14:nvPr/>
            </p14:nvContentPartPr>
            <p14:xfrm>
              <a:off x="1146323" y="2048441"/>
              <a:ext cx="119520" cy="6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364180-F791-49CA-88E7-8AD427614FE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7323" y="2039753"/>
                <a:ext cx="137160" cy="82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3C9868E-D730-4B0B-85BF-491A12F12867}"/>
                  </a:ext>
                </a:extLst>
              </p14:cNvPr>
              <p14:cNvContentPartPr/>
              <p14:nvPr/>
            </p14:nvContentPartPr>
            <p14:xfrm>
              <a:off x="812963" y="2089481"/>
              <a:ext cx="164160" cy="82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3C9868E-D730-4B0B-85BF-491A12F1286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3963" y="2080481"/>
                <a:ext cx="181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E4FCACE-9F8C-4388-9464-E27C354C75C8}"/>
                  </a:ext>
                </a:extLst>
              </p14:cNvPr>
              <p14:cNvContentPartPr/>
              <p14:nvPr/>
            </p14:nvContentPartPr>
            <p14:xfrm>
              <a:off x="808643" y="2229881"/>
              <a:ext cx="258120" cy="37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E4FCACE-9F8C-4388-9464-E27C354C75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9643" y="2220881"/>
                <a:ext cx="2757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EBDB33A-6753-46AD-844A-5D581320FF40}"/>
                  </a:ext>
                </a:extLst>
              </p14:cNvPr>
              <p14:cNvContentPartPr/>
              <p14:nvPr/>
            </p14:nvContentPartPr>
            <p14:xfrm>
              <a:off x="883163" y="2300801"/>
              <a:ext cx="69480" cy="79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EBDB33A-6753-46AD-844A-5D581320FF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74163" y="2291801"/>
                <a:ext cx="871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B39E9F-AC17-412D-92ED-618F2656342E}"/>
                  </a:ext>
                </a:extLst>
              </p14:cNvPr>
              <p14:cNvContentPartPr/>
              <p14:nvPr/>
            </p14:nvContentPartPr>
            <p14:xfrm>
              <a:off x="624323" y="2509241"/>
              <a:ext cx="69120" cy="64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B39E9F-AC17-412D-92ED-618F265634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683" y="2500241"/>
                <a:ext cx="867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339216-BC4D-40AC-A356-EEB59F622B56}"/>
                  </a:ext>
                </a:extLst>
              </p14:cNvPr>
              <p14:cNvContentPartPr/>
              <p14:nvPr/>
            </p14:nvContentPartPr>
            <p14:xfrm>
              <a:off x="735203" y="2576921"/>
              <a:ext cx="64800" cy="6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339216-BC4D-40AC-A356-EEB59F622B5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6563" y="2568281"/>
                <a:ext cx="824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CDD39AD-3883-430B-A573-8FA857D87B38}"/>
                  </a:ext>
                </a:extLst>
              </p14:cNvPr>
              <p14:cNvContentPartPr/>
              <p14:nvPr/>
            </p14:nvContentPartPr>
            <p14:xfrm>
              <a:off x="734483" y="2551361"/>
              <a:ext cx="61560" cy="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CDD39AD-3883-430B-A573-8FA857D87B3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5483" y="2542721"/>
                <a:ext cx="792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4E038C6-DC55-46FC-B8AF-76831D5CA8A2}"/>
                  </a:ext>
                </a:extLst>
              </p14:cNvPr>
              <p14:cNvContentPartPr/>
              <p14:nvPr/>
            </p14:nvContentPartPr>
            <p14:xfrm>
              <a:off x="1118603" y="2543441"/>
              <a:ext cx="12960" cy="84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4E038C6-DC55-46FC-B8AF-76831D5CA8A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09603" y="2534801"/>
                <a:ext cx="306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AF63D3-262A-4EFE-8DAC-DE948DF96D1F}"/>
                  </a:ext>
                </a:extLst>
              </p14:cNvPr>
              <p14:cNvContentPartPr/>
              <p14:nvPr/>
            </p14:nvContentPartPr>
            <p14:xfrm>
              <a:off x="866603" y="2535521"/>
              <a:ext cx="197280" cy="84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AF63D3-262A-4EFE-8DAC-DE948DF96D1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57587" y="2526881"/>
                <a:ext cx="214952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8935244-D23F-4692-85BE-E71B98ACFDCE}"/>
                  </a:ext>
                </a:extLst>
              </p14:cNvPr>
              <p14:cNvContentPartPr/>
              <p14:nvPr/>
            </p14:nvContentPartPr>
            <p14:xfrm>
              <a:off x="1251083" y="2564321"/>
              <a:ext cx="167040" cy="87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8935244-D23F-4692-85BE-E71B98ACFD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42424" y="2555681"/>
                <a:ext cx="1847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5EE418A-C603-4659-9D86-41769E709E3B}"/>
                  </a:ext>
                </a:extLst>
              </p14:cNvPr>
              <p14:cNvContentPartPr/>
              <p14:nvPr/>
            </p14:nvContentPartPr>
            <p14:xfrm>
              <a:off x="2003843" y="2629841"/>
              <a:ext cx="57600" cy="30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5EE418A-C603-4659-9D86-41769E709E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95203" y="2620841"/>
                <a:ext cx="752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3942860-0B77-4481-9857-8B73178BD2A8}"/>
                  </a:ext>
                </a:extLst>
              </p14:cNvPr>
              <p14:cNvContentPartPr/>
              <p14:nvPr/>
            </p14:nvContentPartPr>
            <p14:xfrm>
              <a:off x="2557523" y="2563241"/>
              <a:ext cx="172440" cy="123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3942860-0B77-4481-9857-8B73178BD2A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48865" y="2554601"/>
                <a:ext cx="190117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ECDD8D3-B296-4E64-AF8D-C7CCA5CFBDBD}"/>
                  </a:ext>
                </a:extLst>
              </p14:cNvPr>
              <p14:cNvContentPartPr/>
              <p14:nvPr/>
            </p14:nvContentPartPr>
            <p14:xfrm>
              <a:off x="2326403" y="2611121"/>
              <a:ext cx="139320" cy="77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ECDD8D3-B296-4E64-AF8D-C7CCA5CFBDB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17763" y="2602481"/>
                <a:ext cx="1569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2A5A560-5840-41F4-B1ED-86E0FC791D10}"/>
                  </a:ext>
                </a:extLst>
              </p14:cNvPr>
              <p14:cNvContentPartPr/>
              <p14:nvPr/>
            </p14:nvContentPartPr>
            <p14:xfrm>
              <a:off x="2139203" y="2591681"/>
              <a:ext cx="81720" cy="9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2A5A560-5840-41F4-B1ED-86E0FC791D1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30203" y="2582681"/>
                <a:ext cx="993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8E4E73C-DA38-4F5A-9AE1-6A6443BE0C44}"/>
                  </a:ext>
                </a:extLst>
              </p14:cNvPr>
              <p14:cNvContentPartPr/>
              <p14:nvPr/>
            </p14:nvContentPartPr>
            <p14:xfrm>
              <a:off x="1629443" y="2504921"/>
              <a:ext cx="266040" cy="245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8E4E73C-DA38-4F5A-9AE1-6A6443BE0C4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20791" y="2495921"/>
                <a:ext cx="283704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D391B1C-322A-48A7-94B3-0CEE422F5DC4}"/>
                  </a:ext>
                </a:extLst>
              </p14:cNvPr>
              <p14:cNvContentPartPr/>
              <p14:nvPr/>
            </p14:nvContentPartPr>
            <p14:xfrm>
              <a:off x="1843643" y="2781401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D391B1C-322A-48A7-94B3-0CEE422F5DC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34643" y="27724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DA1126A-B0BF-41D9-8C29-3DD9A47D04B8}"/>
                  </a:ext>
                </a:extLst>
              </p14:cNvPr>
              <p14:cNvContentPartPr/>
              <p14:nvPr/>
            </p14:nvContentPartPr>
            <p14:xfrm>
              <a:off x="2786483" y="2584841"/>
              <a:ext cx="402840" cy="249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DA1126A-B0BF-41D9-8C29-3DD9A47D04B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77835" y="2576201"/>
                <a:ext cx="420496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591E16F-78E5-4A4E-85CB-C1A24D51D636}"/>
                  </a:ext>
                </a:extLst>
              </p14:cNvPr>
              <p14:cNvContentPartPr/>
              <p14:nvPr/>
            </p14:nvContentPartPr>
            <p14:xfrm>
              <a:off x="1890443" y="2051681"/>
              <a:ext cx="109800" cy="258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591E16F-78E5-4A4E-85CB-C1A24D51D63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881803" y="2043041"/>
                <a:ext cx="127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D918494-ECF0-4216-83C2-E1B34AABA077}"/>
                  </a:ext>
                </a:extLst>
              </p14:cNvPr>
              <p14:cNvContentPartPr/>
              <p14:nvPr/>
            </p14:nvContentPartPr>
            <p14:xfrm>
              <a:off x="2375723" y="2130521"/>
              <a:ext cx="63000" cy="149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D918494-ECF0-4216-83C2-E1B34AABA07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367083" y="2121521"/>
                <a:ext cx="806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B7F926C-8802-4A03-87B4-BEA603132610}"/>
                  </a:ext>
                </a:extLst>
              </p14:cNvPr>
              <p14:cNvContentPartPr/>
              <p14:nvPr/>
            </p14:nvContentPartPr>
            <p14:xfrm>
              <a:off x="2484803" y="2211161"/>
              <a:ext cx="77760" cy="89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B7F926C-8802-4A03-87B4-BEA60313261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75803" y="2202521"/>
                <a:ext cx="95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E00245-2246-4610-AA10-E0834531A7F0}"/>
                  </a:ext>
                </a:extLst>
              </p14:cNvPr>
              <p14:cNvContentPartPr/>
              <p14:nvPr/>
            </p14:nvContentPartPr>
            <p14:xfrm>
              <a:off x="2070803" y="2099561"/>
              <a:ext cx="240120" cy="149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E00245-2246-4610-AA10-E0834531A7F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61803" y="2090561"/>
                <a:ext cx="257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8328012-6D20-46C2-9D7A-C35C03CA6D87}"/>
                  </a:ext>
                </a:extLst>
              </p14:cNvPr>
              <p14:cNvContentPartPr/>
              <p14:nvPr/>
            </p14:nvContentPartPr>
            <p14:xfrm>
              <a:off x="2754083" y="2287121"/>
              <a:ext cx="72360" cy="6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8328012-6D20-46C2-9D7A-C35C03CA6D8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45443" y="2278121"/>
                <a:ext cx="900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7F7FFC-E051-4AE3-A90A-5DBA2A96F3EE}"/>
                  </a:ext>
                </a:extLst>
              </p14:cNvPr>
              <p14:cNvContentPartPr/>
              <p14:nvPr/>
            </p14:nvContentPartPr>
            <p14:xfrm>
              <a:off x="2771003" y="2255801"/>
              <a:ext cx="65880" cy="3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7F7FFC-E051-4AE3-A90A-5DBA2A96F3E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62363" y="2246801"/>
                <a:ext cx="835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E6A7EA5-D573-456B-A409-3CA388851B75}"/>
                  </a:ext>
                </a:extLst>
              </p14:cNvPr>
              <p14:cNvContentPartPr/>
              <p14:nvPr/>
            </p14:nvContentPartPr>
            <p14:xfrm>
              <a:off x="3030923" y="2182001"/>
              <a:ext cx="77760" cy="89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E6A7EA5-D573-456B-A409-3CA388851B7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021923" y="2173361"/>
                <a:ext cx="954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CFF3E7E-D7FD-48AE-8551-3061A522F305}"/>
                  </a:ext>
                </a:extLst>
              </p14:cNvPr>
              <p14:cNvContentPartPr/>
              <p14:nvPr/>
            </p14:nvContentPartPr>
            <p14:xfrm>
              <a:off x="3092123" y="2330681"/>
              <a:ext cx="221400" cy="12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CFF3E7E-D7FD-48AE-8551-3061A522F30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083123" y="2321681"/>
                <a:ext cx="2390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DDBBCCB-6702-42DE-9584-ADB827F79A8F}"/>
                  </a:ext>
                </a:extLst>
              </p14:cNvPr>
              <p14:cNvContentPartPr/>
              <p14:nvPr/>
            </p14:nvContentPartPr>
            <p14:xfrm>
              <a:off x="3620603" y="2327801"/>
              <a:ext cx="74880" cy="66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DDBBCCB-6702-42DE-9584-ADB827F79A8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11963" y="2318801"/>
                <a:ext cx="92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CE6D6CC-8ED5-42C8-BE8B-80FB419651A8}"/>
                  </a:ext>
                </a:extLst>
              </p14:cNvPr>
              <p14:cNvContentPartPr/>
              <p14:nvPr/>
            </p14:nvContentPartPr>
            <p14:xfrm>
              <a:off x="3447443" y="2328161"/>
              <a:ext cx="83520" cy="763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CE6D6CC-8ED5-42C8-BE8B-80FB419651A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438443" y="2319521"/>
                <a:ext cx="101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4072236-C88C-4578-8D35-349CB1F9EA63}"/>
                  </a:ext>
                </a:extLst>
              </p14:cNvPr>
              <p14:cNvContentPartPr/>
              <p14:nvPr/>
            </p14:nvContentPartPr>
            <p14:xfrm>
              <a:off x="3161963" y="2396201"/>
              <a:ext cx="109800" cy="79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4072236-C88C-4578-8D35-349CB1F9EA6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153323" y="2387201"/>
                <a:ext cx="127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C2DF60-C638-4803-A81E-ABF40ABF5774}"/>
                  </a:ext>
                </a:extLst>
              </p14:cNvPr>
              <p14:cNvContentPartPr/>
              <p14:nvPr/>
            </p14:nvContentPartPr>
            <p14:xfrm>
              <a:off x="3155123" y="2108201"/>
              <a:ext cx="98640" cy="9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C2DF60-C638-4803-A81E-ABF40ABF577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146483" y="2099235"/>
                <a:ext cx="116280" cy="112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93CC053-77D3-4B2F-8AD2-FC5F1EA6846F}"/>
                  </a:ext>
                </a:extLst>
              </p14:cNvPr>
              <p14:cNvContentPartPr/>
              <p14:nvPr/>
            </p14:nvContentPartPr>
            <p14:xfrm>
              <a:off x="3854603" y="2386121"/>
              <a:ext cx="92880" cy="1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93CC053-77D3-4B2F-8AD2-FC5F1EA6846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45963" y="2377481"/>
                <a:ext cx="110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EA30200-AF0F-4519-8FA8-297DC5D9B07B}"/>
                  </a:ext>
                </a:extLst>
              </p14:cNvPr>
              <p14:cNvContentPartPr/>
              <p14:nvPr/>
            </p14:nvContentPartPr>
            <p14:xfrm>
              <a:off x="3870083" y="2356241"/>
              <a:ext cx="61560" cy="3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EA30200-AF0F-4519-8FA8-297DC5D9B07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861443" y="2347601"/>
                <a:ext cx="792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6AB3A16-D577-4788-BFC6-2B4B5AFCA0A4}"/>
                  </a:ext>
                </a:extLst>
              </p14:cNvPr>
              <p14:cNvContentPartPr/>
              <p14:nvPr/>
            </p14:nvContentPartPr>
            <p14:xfrm>
              <a:off x="4489643" y="2261921"/>
              <a:ext cx="4680" cy="77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6AB3A16-D577-4788-BFC6-2B4B5AFCA0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81003" y="2253281"/>
                <a:ext cx="223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8586B3D-AA54-464D-879B-EDA164A7BE55}"/>
                  </a:ext>
                </a:extLst>
              </p14:cNvPr>
              <p14:cNvContentPartPr/>
              <p14:nvPr/>
            </p14:nvContentPartPr>
            <p14:xfrm>
              <a:off x="4226483" y="2428241"/>
              <a:ext cx="577800" cy="19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8586B3D-AA54-464D-879B-EDA164A7BE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17483" y="2419241"/>
                <a:ext cx="595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40BBB92-0788-4468-95A0-CC020EB0B263}"/>
                  </a:ext>
                </a:extLst>
              </p14:cNvPr>
              <p14:cNvContentPartPr/>
              <p14:nvPr/>
            </p14:nvContentPartPr>
            <p14:xfrm>
              <a:off x="4454003" y="2520401"/>
              <a:ext cx="66600" cy="75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40BBB92-0788-4468-95A0-CC020EB0B26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45003" y="2511401"/>
                <a:ext cx="84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CB17A63-E5DA-4D96-B8BC-3E0C7C860939}"/>
                  </a:ext>
                </a:extLst>
              </p14:cNvPr>
              <p14:cNvContentPartPr/>
              <p14:nvPr/>
            </p14:nvContentPartPr>
            <p14:xfrm>
              <a:off x="4571723" y="2536601"/>
              <a:ext cx="4680" cy="76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CB17A63-E5DA-4D96-B8BC-3E0C7C86093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62723" y="2527601"/>
                <a:ext cx="22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D6B3DD1-8364-4FC7-806A-A4780F1F6134}"/>
                  </a:ext>
                </a:extLst>
              </p14:cNvPr>
              <p14:cNvContentPartPr/>
              <p14:nvPr/>
            </p14:nvContentPartPr>
            <p14:xfrm>
              <a:off x="5102723" y="2453081"/>
              <a:ext cx="73440" cy="64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D6B3DD1-8364-4FC7-806A-A4780F1F61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93723" y="2444081"/>
                <a:ext cx="910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2F0760B-D5D9-4B06-BCD7-DA438894B12C}"/>
                  </a:ext>
                </a:extLst>
              </p14:cNvPr>
              <p14:cNvContentPartPr/>
              <p14:nvPr/>
            </p14:nvContentPartPr>
            <p14:xfrm>
              <a:off x="4941083" y="2469641"/>
              <a:ext cx="84240" cy="66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2F0760B-D5D9-4B06-BCD7-DA438894B12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32443" y="2461001"/>
                <a:ext cx="101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6D2DFCA-4FAE-4FE4-917A-F3AC092C3424}"/>
                  </a:ext>
                </a:extLst>
              </p14:cNvPr>
              <p14:cNvContentPartPr/>
              <p14:nvPr/>
            </p14:nvContentPartPr>
            <p14:xfrm>
              <a:off x="4540763" y="2185241"/>
              <a:ext cx="206640" cy="171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6D2DFCA-4FAE-4FE4-917A-F3AC092C342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531763" y="2176601"/>
                <a:ext cx="2242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56A0544-1E2F-449D-919F-8DB6F25F2EB4}"/>
                  </a:ext>
                </a:extLst>
              </p14:cNvPr>
              <p14:cNvContentPartPr/>
              <p14:nvPr/>
            </p14:nvContentPartPr>
            <p14:xfrm>
              <a:off x="4146563" y="2194601"/>
              <a:ext cx="262800" cy="148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56A0544-1E2F-449D-919F-8DB6F25F2EB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37563" y="2185982"/>
                <a:ext cx="280440" cy="165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7BFF654-8E63-4641-A2CF-DA481DA16179}"/>
                  </a:ext>
                </a:extLst>
              </p14:cNvPr>
              <p14:cNvContentPartPr/>
              <p14:nvPr/>
            </p14:nvContentPartPr>
            <p14:xfrm>
              <a:off x="399683" y="3039161"/>
              <a:ext cx="5377320" cy="11066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7BFF654-8E63-4641-A2CF-DA481DA1617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0683" y="3030521"/>
                <a:ext cx="5394960" cy="11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2" name="Object 2">
                <a:extLst>
                  <a:ext uri="{FF2B5EF4-FFF2-40B4-BE49-F238E27FC236}">
                    <a16:creationId xmlns:a16="http://schemas.microsoft.com/office/drawing/2014/main" id="{1B246D64-F344-4FB0-905C-1B2B1D09A47F}"/>
                  </a:ext>
                </a:extLst>
              </p:cNvPr>
              <p:cNvSpPr txBox="1"/>
              <p:nvPr/>
            </p:nvSpPr>
            <p:spPr bwMode="auto">
              <a:xfrm>
                <a:off x="681946" y="1135211"/>
                <a:ext cx="5878513" cy="1138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a)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+1⇒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362" name="Object 2">
                <a:extLst>
                  <a:ext uri="{FF2B5EF4-FFF2-40B4-BE49-F238E27FC236}">
                    <a16:creationId xmlns:a16="http://schemas.microsoft.com/office/drawing/2014/main" id="{1B246D64-F344-4FB0-905C-1B2B1D09A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6" y="1135211"/>
                <a:ext cx="5878513" cy="1138115"/>
              </a:xfrm>
              <a:prstGeom prst="rect">
                <a:avLst/>
              </a:prstGeom>
              <a:blipFill>
                <a:blip r:embed="rId2"/>
                <a:stretch>
                  <a:fillRect l="-104" b="-802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5" name="Object 5">
                <a:extLst>
                  <a:ext uri="{FF2B5EF4-FFF2-40B4-BE49-F238E27FC236}">
                    <a16:creationId xmlns:a16="http://schemas.microsoft.com/office/drawing/2014/main" id="{D130F798-E4CA-47DF-8B7E-F0C612E2BD1B}"/>
                  </a:ext>
                </a:extLst>
              </p:cNvPr>
              <p:cNvSpPr txBox="1"/>
              <p:nvPr/>
            </p:nvSpPr>
            <p:spPr bwMode="auto">
              <a:xfrm>
                <a:off x="681946" y="2855893"/>
                <a:ext cx="5400675" cy="103753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b)</a:t>
                </a:r>
              </a:p>
              <a:p>
                <a:endParaRPr lang="en-US" sz="1200" dirty="0">
                  <a:latin typeface="Helvetica Light" panose="020B0403020202020204"/>
                </a:endParaRPr>
              </a:p>
              <a:p>
                <a:r>
                  <a:rPr lang="en-US" sz="1200" dirty="0"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+7⇒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365" name="Object 5">
                <a:extLst>
                  <a:ext uri="{FF2B5EF4-FFF2-40B4-BE49-F238E27FC236}">
                    <a16:creationId xmlns:a16="http://schemas.microsoft.com/office/drawing/2014/main" id="{D130F798-E4CA-47DF-8B7E-F0C612E2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946" y="2855893"/>
                <a:ext cx="5400675" cy="1037539"/>
              </a:xfrm>
              <a:prstGeom prst="rect">
                <a:avLst/>
              </a:prstGeom>
              <a:blipFill>
                <a:blip r:embed="rId3"/>
                <a:stretch>
                  <a:fillRect l="-113" b="-1637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B391F34-1516-4B0D-89CA-8E30FC03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535204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EFE8-EB5F-4F07-AACE-CEF31846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133A3-5879-44ED-96DE-877A9553E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Integrals Involving Logarithmic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3CEE61-F724-4811-A8F2-73A27354F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Find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+7</m:t>
                            </m:r>
                          </m:den>
                        </m:f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3CEE61-F724-4811-A8F2-73A27354F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9DDCB8-689B-4B0A-8A6F-110B84CF4EFA}"/>
                  </a:ext>
                </a:extLst>
              </p14:cNvPr>
              <p14:cNvContentPartPr/>
              <p14:nvPr/>
            </p14:nvContentPartPr>
            <p14:xfrm>
              <a:off x="1476803" y="2027561"/>
              <a:ext cx="89640" cy="69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9DDCB8-689B-4B0A-8A6F-110B84CF4E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7803" y="2018921"/>
                <a:ext cx="1072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91C086-0160-42BB-BC33-6AEF58F82253}"/>
                  </a:ext>
                </a:extLst>
              </p14:cNvPr>
              <p14:cNvContentPartPr/>
              <p14:nvPr/>
            </p14:nvContentPartPr>
            <p14:xfrm>
              <a:off x="475643" y="2241401"/>
              <a:ext cx="102960" cy="92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91C086-0160-42BB-BC33-6AEF58F822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003" y="2232401"/>
                <a:ext cx="1206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E8873B-B999-422A-A037-9E01F75DA354}"/>
                  </a:ext>
                </a:extLst>
              </p14:cNvPr>
              <p14:cNvContentPartPr/>
              <p14:nvPr/>
            </p14:nvContentPartPr>
            <p14:xfrm>
              <a:off x="649523" y="2312681"/>
              <a:ext cx="52200" cy="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E8873B-B999-422A-A037-9E01F75DA3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0883" y="2304041"/>
                <a:ext cx="6984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B614A7-9709-4C30-B405-F07AE361310B}"/>
                  </a:ext>
                </a:extLst>
              </p14:cNvPr>
              <p14:cNvContentPartPr/>
              <p14:nvPr/>
            </p14:nvContentPartPr>
            <p14:xfrm>
              <a:off x="659243" y="2284601"/>
              <a:ext cx="42480" cy="1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B614A7-9709-4C30-B405-F07AE361310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603" y="2275961"/>
                <a:ext cx="60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86675D-0990-45A2-8D1F-2775A0A893A5}"/>
                  </a:ext>
                </a:extLst>
              </p14:cNvPr>
              <p14:cNvContentPartPr/>
              <p14:nvPr/>
            </p14:nvContentPartPr>
            <p14:xfrm>
              <a:off x="906563" y="2173721"/>
              <a:ext cx="44280" cy="68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86675D-0990-45A2-8D1F-2775A0A893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7563" y="2164721"/>
                <a:ext cx="619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1B2051D-8EC8-4C10-B514-CDFF198A37DC}"/>
                  </a:ext>
                </a:extLst>
              </p14:cNvPr>
              <p14:cNvContentPartPr/>
              <p14:nvPr/>
            </p14:nvContentPartPr>
            <p14:xfrm>
              <a:off x="2351243" y="2394761"/>
              <a:ext cx="77400" cy="1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1B2051D-8EC8-4C10-B514-CDFF198A37D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2243" y="2385761"/>
                <a:ext cx="95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E661CF-92EF-450F-A4AE-7CCA56B66B8A}"/>
                  </a:ext>
                </a:extLst>
              </p14:cNvPr>
              <p14:cNvContentPartPr/>
              <p14:nvPr/>
            </p14:nvContentPartPr>
            <p14:xfrm>
              <a:off x="2354483" y="2369921"/>
              <a:ext cx="86040" cy="7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E661CF-92EF-450F-A4AE-7CCA56B66B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5843" y="2360921"/>
                <a:ext cx="103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F36BA26-5E79-4CBF-A39C-7C03280BF7FD}"/>
                  </a:ext>
                </a:extLst>
              </p14:cNvPr>
              <p14:cNvContentPartPr/>
              <p14:nvPr/>
            </p14:nvContentPartPr>
            <p14:xfrm>
              <a:off x="2055323" y="2262641"/>
              <a:ext cx="177120" cy="130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F36BA26-5E79-4CBF-A39C-7C03280BF7F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46683" y="2253977"/>
                <a:ext cx="194760" cy="1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222B3C6-91A2-4D78-A80B-4A4E9FD885D3}"/>
                  </a:ext>
                </a:extLst>
              </p14:cNvPr>
              <p14:cNvContentPartPr/>
              <p14:nvPr/>
            </p14:nvContentPartPr>
            <p14:xfrm>
              <a:off x="1763723" y="2310161"/>
              <a:ext cx="172080" cy="74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222B3C6-91A2-4D78-A80B-4A4E9FD885D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4704" y="2301161"/>
                <a:ext cx="189757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9E5C094-9FDD-45D4-A79C-3BA7180043B6}"/>
                  </a:ext>
                </a:extLst>
              </p14:cNvPr>
              <p14:cNvContentPartPr/>
              <p14:nvPr/>
            </p14:nvContentPartPr>
            <p14:xfrm>
              <a:off x="1518203" y="2270561"/>
              <a:ext cx="93240" cy="83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9E5C094-9FDD-45D4-A79C-3BA7180043B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09203" y="2261561"/>
                <a:ext cx="1108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FC793AA-77A1-407B-8243-215AA789BB42}"/>
                  </a:ext>
                </a:extLst>
              </p14:cNvPr>
              <p14:cNvContentPartPr/>
              <p14:nvPr/>
            </p14:nvContentPartPr>
            <p14:xfrm>
              <a:off x="1115003" y="2212241"/>
              <a:ext cx="342360" cy="141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FC793AA-77A1-407B-8243-215AA789BB4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06363" y="2203579"/>
                <a:ext cx="360000" cy="159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DD62CB3-5E2C-4CD8-A560-E64604EE114F}"/>
                  </a:ext>
                </a:extLst>
              </p14:cNvPr>
              <p14:cNvContentPartPr/>
              <p14:nvPr/>
            </p14:nvContentPartPr>
            <p14:xfrm>
              <a:off x="990443" y="2301161"/>
              <a:ext cx="61560" cy="43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DD62CB3-5E2C-4CD8-A560-E64604EE114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1803" y="2292521"/>
                <a:ext cx="792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5E23FFF-4262-4DA0-9AD4-8C6DA0FABA6D}"/>
                  </a:ext>
                </a:extLst>
              </p14:cNvPr>
              <p14:cNvContentPartPr/>
              <p14:nvPr/>
            </p14:nvContentPartPr>
            <p14:xfrm>
              <a:off x="787763" y="2259041"/>
              <a:ext cx="92520" cy="60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5E23FFF-4262-4DA0-9AD4-8C6DA0FABA6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798" y="2250401"/>
                <a:ext cx="110092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EE9179C-742B-413F-870F-6F9AA962F6A4}"/>
                  </a:ext>
                </a:extLst>
              </p14:cNvPr>
              <p14:cNvContentPartPr/>
              <p14:nvPr/>
            </p14:nvContentPartPr>
            <p14:xfrm>
              <a:off x="2566163" y="2283521"/>
              <a:ext cx="256680" cy="143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EE9179C-742B-413F-870F-6F9AA962F6A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57523" y="2274521"/>
                <a:ext cx="2743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1D95054-F1B4-48BC-983D-5DE9ABA40D10}"/>
                  </a:ext>
                </a:extLst>
              </p14:cNvPr>
              <p14:cNvContentPartPr/>
              <p14:nvPr/>
            </p14:nvContentPartPr>
            <p14:xfrm>
              <a:off x="2874323" y="2304401"/>
              <a:ext cx="167760" cy="120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1D95054-F1B4-48BC-983D-5DE9ABA40D1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65342" y="2295401"/>
                <a:ext cx="185362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AE47437-FFBE-470A-B26E-D9B18503306B}"/>
                  </a:ext>
                </a:extLst>
              </p14:cNvPr>
              <p14:cNvContentPartPr/>
              <p14:nvPr/>
            </p14:nvContentPartPr>
            <p14:xfrm>
              <a:off x="3253763" y="2355161"/>
              <a:ext cx="54360" cy="81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AE47437-FFBE-470A-B26E-D9B18503306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44763" y="2346161"/>
                <a:ext cx="720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D6FEE4-A852-4B6D-871B-79E30EDA6700}"/>
                  </a:ext>
                </a:extLst>
              </p14:cNvPr>
              <p14:cNvContentPartPr/>
              <p14:nvPr/>
            </p14:nvContentPartPr>
            <p14:xfrm>
              <a:off x="3623483" y="2357681"/>
              <a:ext cx="56520" cy="105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D6FEE4-A852-4B6D-871B-79E30EDA67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14483" y="2348681"/>
                <a:ext cx="741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FF9291D-5129-4AD6-BB57-B5FB8F2079EB}"/>
                  </a:ext>
                </a:extLst>
              </p14:cNvPr>
              <p14:cNvContentPartPr/>
              <p14:nvPr/>
            </p14:nvContentPartPr>
            <p14:xfrm>
              <a:off x="3722843" y="2427881"/>
              <a:ext cx="75240" cy="67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FF9291D-5129-4AD6-BB57-B5FB8F2079E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14161" y="2419241"/>
                <a:ext cx="92965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77D839A-7E13-4051-BBB6-5F2B0A043E29}"/>
                  </a:ext>
                </a:extLst>
              </p14:cNvPr>
              <p14:cNvContentPartPr/>
              <p14:nvPr/>
            </p14:nvContentPartPr>
            <p14:xfrm>
              <a:off x="3375803" y="2340041"/>
              <a:ext cx="196560" cy="136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77D839A-7E13-4051-BBB6-5F2B0A043E2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66819" y="2331041"/>
                <a:ext cx="214168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43F98E-82C9-4B7C-BD3C-94C4666F5B62}"/>
                  </a:ext>
                </a:extLst>
              </p14:cNvPr>
              <p14:cNvContentPartPr/>
              <p14:nvPr/>
            </p14:nvContentPartPr>
            <p14:xfrm>
              <a:off x="3108683" y="2384321"/>
              <a:ext cx="74880" cy="72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43F98E-82C9-4B7C-BD3C-94C4666F5B6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00043" y="2375681"/>
                <a:ext cx="92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8A3F348-64F1-4CAE-AAC9-EF3B6B4934CD}"/>
                  </a:ext>
                </a:extLst>
              </p14:cNvPr>
              <p14:cNvContentPartPr/>
              <p14:nvPr/>
            </p14:nvContentPartPr>
            <p14:xfrm>
              <a:off x="4381283" y="2389721"/>
              <a:ext cx="36360" cy="127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8A3F348-64F1-4CAE-AAC9-EF3B6B4934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72283" y="2381081"/>
                <a:ext cx="540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767B9C0-1BF5-49A8-9B92-47F39B526A70}"/>
                  </a:ext>
                </a:extLst>
              </p14:cNvPr>
              <p14:cNvContentPartPr/>
              <p14:nvPr/>
            </p14:nvContentPartPr>
            <p14:xfrm>
              <a:off x="4878803" y="2476481"/>
              <a:ext cx="47880" cy="70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767B9C0-1BF5-49A8-9B92-47F39B526A7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69803" y="2467841"/>
                <a:ext cx="655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C1FC65E-629C-4C66-B52A-CCA3CC1B09CC}"/>
                  </a:ext>
                </a:extLst>
              </p14:cNvPr>
              <p14:cNvContentPartPr/>
              <p14:nvPr/>
            </p14:nvContentPartPr>
            <p14:xfrm>
              <a:off x="5195603" y="2458121"/>
              <a:ext cx="204480" cy="152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C1FC65E-629C-4C66-B52A-CCA3CC1B09C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86963" y="2449461"/>
                <a:ext cx="222120" cy="170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1A20E1F-17C0-46AE-80F3-3217C80D0FD9}"/>
                  </a:ext>
                </a:extLst>
              </p14:cNvPr>
              <p14:cNvContentPartPr/>
              <p14:nvPr/>
            </p14:nvContentPartPr>
            <p14:xfrm>
              <a:off x="4977083" y="2466401"/>
              <a:ext cx="180360" cy="108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1A20E1F-17C0-46AE-80F3-3217C80D0FD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968083" y="2457401"/>
                <a:ext cx="1980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280899D-11BC-4C50-8A00-1C76D26EA865}"/>
                  </a:ext>
                </a:extLst>
              </p14:cNvPr>
              <p14:cNvContentPartPr/>
              <p14:nvPr/>
            </p14:nvContentPartPr>
            <p14:xfrm>
              <a:off x="4460123" y="2424641"/>
              <a:ext cx="351720" cy="137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280899D-11BC-4C50-8A00-1C76D26EA86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51474" y="2416001"/>
                <a:ext cx="369378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B642FB4-698F-4B03-BBC1-646D71DA980E}"/>
                  </a:ext>
                </a:extLst>
              </p14:cNvPr>
              <p14:cNvContentPartPr/>
              <p14:nvPr/>
            </p14:nvContentPartPr>
            <p14:xfrm>
              <a:off x="3999683" y="2455601"/>
              <a:ext cx="163080" cy="97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B642FB4-698F-4B03-BBC1-646D71DA980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990683" y="2446601"/>
                <a:ext cx="180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D43CCC8-270D-4183-AD67-6519BB7936F3}"/>
                  </a:ext>
                </a:extLst>
              </p14:cNvPr>
              <p14:cNvContentPartPr/>
              <p14:nvPr/>
            </p14:nvContentPartPr>
            <p14:xfrm>
              <a:off x="5528243" y="2587721"/>
              <a:ext cx="69480" cy="6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D43CCC8-270D-4183-AD67-6519BB7936F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19603" y="2579081"/>
                <a:ext cx="87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AB85A92-0993-4111-AFAE-8CA942817BE7}"/>
                  </a:ext>
                </a:extLst>
              </p14:cNvPr>
              <p14:cNvContentPartPr/>
              <p14:nvPr/>
            </p14:nvContentPartPr>
            <p14:xfrm>
              <a:off x="5525723" y="2553881"/>
              <a:ext cx="82080" cy="6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AB85A92-0993-4111-AFAE-8CA942817BE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17083" y="2545241"/>
                <a:ext cx="997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49490E-AFB1-4A07-A9D1-0F2F3E1AF867}"/>
                  </a:ext>
                </a:extLst>
              </p14:cNvPr>
              <p14:cNvContentPartPr/>
              <p14:nvPr/>
            </p14:nvContentPartPr>
            <p14:xfrm>
              <a:off x="2142803" y="2483681"/>
              <a:ext cx="234360" cy="9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49490E-AFB1-4A07-A9D1-0F2F3E1AF86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33803" y="2474681"/>
                <a:ext cx="2520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6FAA675-1D5F-4FAB-BB8F-EF8602A6212D}"/>
                  </a:ext>
                </a:extLst>
              </p14:cNvPr>
              <p14:cNvContentPartPr/>
              <p14:nvPr/>
            </p14:nvContentPartPr>
            <p14:xfrm>
              <a:off x="2209403" y="2524361"/>
              <a:ext cx="98280" cy="55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6FAA675-1D5F-4FAB-BB8F-EF8602A621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00403" y="2515361"/>
                <a:ext cx="115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14E0CBB-3EE4-4490-9655-8FCF7B1F613F}"/>
                  </a:ext>
                </a:extLst>
              </p14:cNvPr>
              <p14:cNvContentPartPr/>
              <p14:nvPr/>
            </p14:nvContentPartPr>
            <p14:xfrm>
              <a:off x="2936963" y="2517881"/>
              <a:ext cx="763560" cy="134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14E0CBB-3EE4-4490-9655-8FCF7B1F613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28323" y="2508881"/>
                <a:ext cx="7812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5A453DB-0045-46BD-AD13-0120A4A2B2B4}"/>
                  </a:ext>
                </a:extLst>
              </p14:cNvPr>
              <p14:cNvContentPartPr/>
              <p14:nvPr/>
            </p14:nvContentPartPr>
            <p14:xfrm>
              <a:off x="5867003" y="2642441"/>
              <a:ext cx="111960" cy="72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5A453DB-0045-46BD-AD13-0120A4A2B2B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58363" y="2633441"/>
                <a:ext cx="1296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C297EF-4978-4794-BB49-2EBD6BE2E5D9}"/>
                  </a:ext>
                </a:extLst>
              </p14:cNvPr>
              <p14:cNvContentPartPr/>
              <p14:nvPr/>
            </p14:nvContentPartPr>
            <p14:xfrm>
              <a:off x="5770883" y="2450921"/>
              <a:ext cx="225000" cy="162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C297EF-4978-4794-BB49-2EBD6BE2E5D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61897" y="2441921"/>
                <a:ext cx="242612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484AFB4-25EF-407A-878C-77D1D5778C02}"/>
                  </a:ext>
                </a:extLst>
              </p14:cNvPr>
              <p14:cNvContentPartPr/>
              <p14:nvPr/>
            </p14:nvContentPartPr>
            <p14:xfrm>
              <a:off x="800723" y="2929361"/>
              <a:ext cx="64440" cy="28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484AFB4-25EF-407A-878C-77D1D5778C0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91723" y="2920361"/>
                <a:ext cx="82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0CCC37F-5B8A-4C6A-8BE1-1A0C1D21DF54}"/>
                  </a:ext>
                </a:extLst>
              </p14:cNvPr>
              <p14:cNvContentPartPr/>
              <p14:nvPr/>
            </p14:nvContentPartPr>
            <p14:xfrm>
              <a:off x="806843" y="2890841"/>
              <a:ext cx="77040" cy="1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0CCC37F-5B8A-4C6A-8BE1-1A0C1D21DF5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98203" y="2881841"/>
                <a:ext cx="9468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06BCFE6-1EC5-41C9-AF11-9E1BEC4FC120}"/>
                  </a:ext>
                </a:extLst>
              </p14:cNvPr>
              <p14:cNvContentPartPr/>
              <p14:nvPr/>
            </p14:nvContentPartPr>
            <p14:xfrm>
              <a:off x="590123" y="2816321"/>
              <a:ext cx="105840" cy="119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06BCFE6-1EC5-41C9-AF11-9E1BEC4FC12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81123" y="2807321"/>
                <a:ext cx="123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528B9DB-E68E-4986-A465-7F2A41B7F0EB}"/>
                  </a:ext>
                </a:extLst>
              </p14:cNvPr>
              <p14:cNvContentPartPr/>
              <p14:nvPr/>
            </p14:nvContentPartPr>
            <p14:xfrm>
              <a:off x="999443" y="2747201"/>
              <a:ext cx="108360" cy="354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528B9DB-E68E-4986-A465-7F2A41B7F0E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90443" y="2738201"/>
                <a:ext cx="126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A9F70C5-D4A1-4CA2-9E23-F0AE2A57D4AC}"/>
                  </a:ext>
                </a:extLst>
              </p14:cNvPr>
              <p14:cNvContentPartPr/>
              <p14:nvPr/>
            </p14:nvContentPartPr>
            <p14:xfrm>
              <a:off x="1306883" y="2760881"/>
              <a:ext cx="173520" cy="147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A9F70C5-D4A1-4CA2-9E23-F0AE2A57D4A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298243" y="2751881"/>
                <a:ext cx="1911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9B83EFA-C245-4D85-B92B-D6E68FF7D5D5}"/>
                  </a:ext>
                </a:extLst>
              </p14:cNvPr>
              <p14:cNvContentPartPr/>
              <p14:nvPr/>
            </p14:nvContentPartPr>
            <p14:xfrm>
              <a:off x="1299683" y="2948081"/>
              <a:ext cx="289440" cy="13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9B83EFA-C245-4D85-B92B-D6E68FF7D5D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291043" y="2939081"/>
                <a:ext cx="3070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14E5C60-5613-4D23-AAEB-04B522BDE7D4}"/>
                  </a:ext>
                </a:extLst>
              </p14:cNvPr>
              <p14:cNvContentPartPr/>
              <p14:nvPr/>
            </p14:nvContentPartPr>
            <p14:xfrm>
              <a:off x="1803323" y="3008201"/>
              <a:ext cx="56880" cy="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14E5C60-5613-4D23-AAEB-04B522BDE7D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794683" y="2999201"/>
                <a:ext cx="7452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689867C-C5F1-4E20-BB33-8C3D70154B49}"/>
                  </a:ext>
                </a:extLst>
              </p14:cNvPr>
              <p14:cNvContentPartPr/>
              <p14:nvPr/>
            </p14:nvContentPartPr>
            <p14:xfrm>
              <a:off x="1803323" y="2975441"/>
              <a:ext cx="67680" cy="5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689867C-C5F1-4E20-BB33-8C3D70154B4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794683" y="2966801"/>
                <a:ext cx="85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B415863-620E-4419-AC09-A4FB352B39D9}"/>
                  </a:ext>
                </a:extLst>
              </p14:cNvPr>
              <p14:cNvContentPartPr/>
              <p14:nvPr/>
            </p14:nvContentPartPr>
            <p14:xfrm>
              <a:off x="2326403" y="2913161"/>
              <a:ext cx="12240" cy="1422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B415863-620E-4419-AC09-A4FB352B39D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317763" y="2904161"/>
                <a:ext cx="29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DE6770A-FEFD-47E0-B38C-2010D14BC56E}"/>
                  </a:ext>
                </a:extLst>
              </p14:cNvPr>
              <p14:cNvContentPartPr/>
              <p14:nvPr/>
            </p14:nvContentPartPr>
            <p14:xfrm>
              <a:off x="2396243" y="2959961"/>
              <a:ext cx="65520" cy="81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DE6770A-FEFD-47E0-B38C-2010D14BC56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87603" y="2951321"/>
                <a:ext cx="831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F1F43A0-8043-4595-8F70-A4655633C131}"/>
                  </a:ext>
                </a:extLst>
              </p14:cNvPr>
              <p14:cNvContentPartPr/>
              <p14:nvPr/>
            </p14:nvContentPartPr>
            <p14:xfrm>
              <a:off x="2519003" y="2943401"/>
              <a:ext cx="14040" cy="115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F1F43A0-8043-4595-8F70-A4655633C13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510003" y="2934761"/>
                <a:ext cx="316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14AC49B-48C3-4013-8267-C0C85CDE339B}"/>
                  </a:ext>
                </a:extLst>
              </p14:cNvPr>
              <p14:cNvContentPartPr/>
              <p14:nvPr/>
            </p14:nvContentPartPr>
            <p14:xfrm>
              <a:off x="2779283" y="3019361"/>
              <a:ext cx="74160" cy="73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14AC49B-48C3-4013-8267-C0C85CDE339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70283" y="3010361"/>
                <a:ext cx="918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73CF4EC-F9B9-41F8-A753-74C1BB4D278D}"/>
                  </a:ext>
                </a:extLst>
              </p14:cNvPr>
              <p14:cNvContentPartPr/>
              <p14:nvPr/>
            </p14:nvContentPartPr>
            <p14:xfrm>
              <a:off x="2604683" y="3015761"/>
              <a:ext cx="93240" cy="66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73CF4EC-F9B9-41F8-A753-74C1BB4D278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595683" y="3006761"/>
                <a:ext cx="1108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DD5A227-7852-4BC4-B628-0C71710F21FB}"/>
                  </a:ext>
                </a:extLst>
              </p14:cNvPr>
              <p14:cNvContentPartPr/>
              <p14:nvPr/>
            </p14:nvContentPartPr>
            <p14:xfrm>
              <a:off x="3601523" y="3007121"/>
              <a:ext cx="12960" cy="180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DD5A227-7852-4BC4-B628-0C71710F21F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592523" y="2998121"/>
                <a:ext cx="30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B16522C-C108-4673-9996-D67217C8B1F5}"/>
                  </a:ext>
                </a:extLst>
              </p14:cNvPr>
              <p14:cNvContentPartPr/>
              <p14:nvPr/>
            </p14:nvContentPartPr>
            <p14:xfrm>
              <a:off x="5030363" y="3188921"/>
              <a:ext cx="90720" cy="91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B16522C-C108-4673-9996-D67217C8B1F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021723" y="3179921"/>
                <a:ext cx="108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42E248E-CF08-4E2D-BA0D-640D6A6428FE}"/>
                  </a:ext>
                </a:extLst>
              </p14:cNvPr>
              <p14:cNvContentPartPr/>
              <p14:nvPr/>
            </p14:nvContentPartPr>
            <p14:xfrm>
              <a:off x="4814723" y="3210161"/>
              <a:ext cx="94680" cy="57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42E248E-CF08-4E2D-BA0D-640D6A6428F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806083" y="3201521"/>
                <a:ext cx="112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882868B-EFAD-4FFB-B3A5-0213AC0968B7}"/>
                  </a:ext>
                </a:extLst>
              </p14:cNvPr>
              <p14:cNvContentPartPr/>
              <p14:nvPr/>
            </p14:nvContentPartPr>
            <p14:xfrm>
              <a:off x="4074203" y="3337961"/>
              <a:ext cx="79560" cy="99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882868B-EFAD-4FFB-B3A5-0213AC0968B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065563" y="3329321"/>
                <a:ext cx="972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9B0A6E4-158E-4D36-91F7-16BAEADFA520}"/>
                  </a:ext>
                </a:extLst>
              </p14:cNvPr>
              <p14:cNvContentPartPr/>
              <p14:nvPr/>
            </p14:nvContentPartPr>
            <p14:xfrm>
              <a:off x="4253483" y="3395921"/>
              <a:ext cx="34920" cy="36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9B0A6E4-158E-4D36-91F7-16BAEADFA52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244843" y="3387281"/>
                <a:ext cx="52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F766FE4-2CF7-4A37-BC84-453885116DA0}"/>
                  </a:ext>
                </a:extLst>
              </p14:cNvPr>
              <p14:cNvContentPartPr/>
              <p14:nvPr/>
            </p14:nvContentPartPr>
            <p14:xfrm>
              <a:off x="3708443" y="2977601"/>
              <a:ext cx="916560" cy="327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F766FE4-2CF7-4A37-BC84-453885116DA0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699443" y="2968961"/>
                <a:ext cx="9342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9FEAD70-F6CC-466F-A1B9-FD8285C7DA79}"/>
                  </a:ext>
                </a:extLst>
              </p14:cNvPr>
              <p14:cNvContentPartPr/>
              <p14:nvPr/>
            </p14:nvContentPartPr>
            <p14:xfrm>
              <a:off x="5371283" y="3282881"/>
              <a:ext cx="80640" cy="10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9FEAD70-F6CC-466F-A1B9-FD8285C7DA7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362643" y="3274241"/>
                <a:ext cx="982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6A99569-66FA-4514-833E-6885CDBFFB21}"/>
                  </a:ext>
                </a:extLst>
              </p14:cNvPr>
              <p14:cNvContentPartPr/>
              <p14:nvPr/>
            </p14:nvContentPartPr>
            <p14:xfrm>
              <a:off x="5397563" y="3249401"/>
              <a:ext cx="93240" cy="9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6A99569-66FA-4514-833E-6885CDBFFB2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388563" y="3240401"/>
                <a:ext cx="1108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5DD87EF-F589-485B-97D0-55BBF4390904}"/>
                  </a:ext>
                </a:extLst>
              </p14:cNvPr>
              <p14:cNvContentPartPr/>
              <p14:nvPr/>
            </p14:nvContentPartPr>
            <p14:xfrm>
              <a:off x="7442363" y="3424721"/>
              <a:ext cx="90000" cy="84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5DD87EF-F589-485B-97D0-55BBF439090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33723" y="3415721"/>
                <a:ext cx="107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FEA3590-CAF4-4EE8-944B-25B1BB6302BA}"/>
                  </a:ext>
                </a:extLst>
              </p14:cNvPr>
              <p14:cNvContentPartPr/>
              <p14:nvPr/>
            </p14:nvContentPartPr>
            <p14:xfrm>
              <a:off x="7237163" y="3429401"/>
              <a:ext cx="116640" cy="70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FEA3590-CAF4-4EE8-944B-25B1BB6302B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228163" y="3420761"/>
                <a:ext cx="1342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D9151A6-53D4-4153-B807-2723B9C91810}"/>
                  </a:ext>
                </a:extLst>
              </p14:cNvPr>
              <p14:cNvContentPartPr/>
              <p14:nvPr/>
            </p14:nvContentPartPr>
            <p14:xfrm>
              <a:off x="6931883" y="3299441"/>
              <a:ext cx="173520" cy="1962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D9151A6-53D4-4153-B807-2723B9C9181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923243" y="3290801"/>
                <a:ext cx="191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22EB0042-1B85-4624-8EE1-D18099C97973}"/>
                  </a:ext>
                </a:extLst>
              </p14:cNvPr>
              <p14:cNvContentPartPr/>
              <p14:nvPr/>
            </p14:nvContentPartPr>
            <p14:xfrm>
              <a:off x="6476123" y="3256961"/>
              <a:ext cx="386640" cy="190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22EB0042-1B85-4624-8EE1-D18099C9797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467475" y="3248321"/>
                <a:ext cx="404296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6061580-0033-42DB-B579-FCE92BE1FAD7}"/>
                  </a:ext>
                </a:extLst>
              </p14:cNvPr>
              <p14:cNvContentPartPr/>
              <p14:nvPr/>
            </p14:nvContentPartPr>
            <p14:xfrm>
              <a:off x="6057083" y="3198641"/>
              <a:ext cx="355680" cy="1742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6061580-0033-42DB-B579-FCE92BE1FAD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048083" y="3189660"/>
                <a:ext cx="373320" cy="191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833DBA0-1106-4530-A7DC-24B4CCA1D11C}"/>
                  </a:ext>
                </a:extLst>
              </p14:cNvPr>
              <p14:cNvContentPartPr/>
              <p14:nvPr/>
            </p14:nvContentPartPr>
            <p14:xfrm>
              <a:off x="2413883" y="1634081"/>
              <a:ext cx="97920" cy="745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833DBA0-1106-4530-A7DC-24B4CCA1D11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404883" y="1625081"/>
                <a:ext cx="1155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B7BF786-DB33-4580-9E2C-7119C0F2EB24}"/>
                  </a:ext>
                </a:extLst>
              </p14:cNvPr>
              <p14:cNvContentPartPr/>
              <p14:nvPr/>
            </p14:nvContentPartPr>
            <p14:xfrm>
              <a:off x="970283" y="1384601"/>
              <a:ext cx="1289880" cy="621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B7BF786-DB33-4580-9E2C-7119C0F2EB2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61645" y="1375956"/>
                <a:ext cx="1307515" cy="639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849E80E-2C9E-4FD8-9378-57E2CEAA5986}"/>
                  </a:ext>
                </a:extLst>
              </p14:cNvPr>
              <p14:cNvContentPartPr/>
              <p14:nvPr/>
            </p14:nvContentPartPr>
            <p14:xfrm>
              <a:off x="2345123" y="1487561"/>
              <a:ext cx="209880" cy="1198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849E80E-2C9E-4FD8-9378-57E2CEAA598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36483" y="1478921"/>
                <a:ext cx="2275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6F8992E-3615-4627-A2A7-CA35AC28DD2F}"/>
                  </a:ext>
                </a:extLst>
              </p14:cNvPr>
              <p14:cNvContentPartPr/>
              <p14:nvPr/>
            </p14:nvContentPartPr>
            <p14:xfrm>
              <a:off x="1317323" y="2991281"/>
              <a:ext cx="216000" cy="802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6F8992E-3615-4627-A2A7-CA35AC28DD2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308683" y="2982641"/>
                <a:ext cx="2336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184858E-636E-4582-A64D-D9136FD1AD7E}"/>
                  </a:ext>
                </a:extLst>
              </p14:cNvPr>
              <p14:cNvContentPartPr/>
              <p14:nvPr/>
            </p14:nvContentPartPr>
            <p14:xfrm>
              <a:off x="1983683" y="3042041"/>
              <a:ext cx="113400" cy="640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184858E-636E-4582-A64D-D9136FD1AD7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974683" y="3033401"/>
                <a:ext cx="1310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06E580D-6621-4739-934C-79868554768A}"/>
                  </a:ext>
                </a:extLst>
              </p14:cNvPr>
              <p14:cNvContentPartPr/>
              <p14:nvPr/>
            </p14:nvContentPartPr>
            <p14:xfrm>
              <a:off x="1936523" y="2865641"/>
              <a:ext cx="317880" cy="1483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06E580D-6621-4739-934C-79868554768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927873" y="2856641"/>
                <a:ext cx="3355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8DB568F-6689-42F1-BF56-070811656AB9}"/>
                  </a:ext>
                </a:extLst>
              </p14:cNvPr>
              <p14:cNvContentPartPr/>
              <p14:nvPr/>
            </p14:nvContentPartPr>
            <p14:xfrm>
              <a:off x="5577203" y="3174521"/>
              <a:ext cx="336960" cy="266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8DB568F-6689-42F1-BF56-070811656AB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568203" y="3165881"/>
                <a:ext cx="3546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8EEB4FF-5654-43E2-B7ED-F6040BA321A8}"/>
                  </a:ext>
                </a:extLst>
              </p14:cNvPr>
              <p14:cNvContentPartPr/>
              <p14:nvPr/>
            </p14:nvContentPartPr>
            <p14:xfrm>
              <a:off x="3068723" y="2989481"/>
              <a:ext cx="423000" cy="239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8EEB4FF-5654-43E2-B7ED-F6040BA321A8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059731" y="2980495"/>
                <a:ext cx="440625" cy="256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879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6" name="Object 2">
                <a:extLst>
                  <a:ext uri="{FF2B5EF4-FFF2-40B4-BE49-F238E27FC236}">
                    <a16:creationId xmlns:a16="http://schemas.microsoft.com/office/drawing/2014/main" id="{79EB571C-F6FB-49C4-9681-7FD35DD27958}"/>
                  </a:ext>
                </a:extLst>
              </p:cNvPr>
              <p:cNvSpPr txBox="1"/>
              <p:nvPr/>
            </p:nvSpPr>
            <p:spPr bwMode="auto">
              <a:xfrm>
                <a:off x="661308" y="1304471"/>
                <a:ext cx="7147379" cy="8617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1"/>
                          </a:solidFill>
                          <a:latin typeface="Helvetica Light" panose="020B0403020202020204"/>
                        </a:rPr>
                        <m:t>Let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+7⇒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den>
                          </m:f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386" name="Object 2">
                <a:extLst>
                  <a:ext uri="{FF2B5EF4-FFF2-40B4-BE49-F238E27FC236}">
                    <a16:creationId xmlns:a16="http://schemas.microsoft.com/office/drawing/2014/main" id="{79EB571C-F6FB-49C4-9681-7FD35DD27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308" y="1304471"/>
                <a:ext cx="7147379" cy="861785"/>
              </a:xfrm>
              <a:prstGeom prst="rect">
                <a:avLst/>
              </a:prstGeom>
              <a:blipFill>
                <a:blip r:embed="rId2"/>
                <a:stretch>
                  <a:fillRect l="-7928" t="-37589" b="-13120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012EFE8-EB5F-4F07-AACE-CEF31846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F3AA83-3A82-43F0-8DCA-C323C1AC523E}"/>
                  </a:ext>
                </a:extLst>
              </p14:cNvPr>
              <p14:cNvContentPartPr/>
              <p14:nvPr/>
            </p14:nvContentPartPr>
            <p14:xfrm>
              <a:off x="1304363" y="1542641"/>
              <a:ext cx="750600" cy="4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F3AA83-3A82-43F0-8DCA-C323C1AC52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5363" y="1533641"/>
                <a:ext cx="768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86EF70-5AAF-4530-88B5-6A607FB73A85}"/>
                  </a:ext>
                </a:extLst>
              </p14:cNvPr>
              <p14:cNvContentPartPr/>
              <p14:nvPr/>
            </p14:nvContentPartPr>
            <p14:xfrm>
              <a:off x="2241083" y="2664041"/>
              <a:ext cx="84600" cy="89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86EF70-5AAF-4530-88B5-6A607FB73A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2443" y="2655041"/>
                <a:ext cx="1022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406" name="Ink 16405">
                <a:extLst>
                  <a:ext uri="{FF2B5EF4-FFF2-40B4-BE49-F238E27FC236}">
                    <a16:creationId xmlns:a16="http://schemas.microsoft.com/office/drawing/2014/main" id="{7F4D659C-FE99-44B0-84B0-1A2897EB2C7A}"/>
                  </a:ext>
                </a:extLst>
              </p14:cNvPr>
              <p14:cNvContentPartPr/>
              <p14:nvPr/>
            </p14:nvContentPartPr>
            <p14:xfrm>
              <a:off x="1005923" y="2881481"/>
              <a:ext cx="119160" cy="25560"/>
            </p14:xfrm>
          </p:contentPart>
        </mc:Choice>
        <mc:Fallback xmlns="">
          <p:pic>
            <p:nvPicPr>
              <p:cNvPr id="16406" name="Ink 16405">
                <a:extLst>
                  <a:ext uri="{FF2B5EF4-FFF2-40B4-BE49-F238E27FC236}">
                    <a16:creationId xmlns:a16="http://schemas.microsoft.com/office/drawing/2014/main" id="{7F4D659C-FE99-44B0-84B0-1A2897EB2C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6923" y="2872841"/>
                <a:ext cx="1368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409" name="Ink 16408">
                <a:extLst>
                  <a:ext uri="{FF2B5EF4-FFF2-40B4-BE49-F238E27FC236}">
                    <a16:creationId xmlns:a16="http://schemas.microsoft.com/office/drawing/2014/main" id="{5C45BBF3-B707-4915-A5A5-F9A82132AE7B}"/>
                  </a:ext>
                </a:extLst>
              </p14:cNvPr>
              <p14:cNvContentPartPr/>
              <p14:nvPr/>
            </p14:nvContentPartPr>
            <p14:xfrm>
              <a:off x="942923" y="3091361"/>
              <a:ext cx="1502280" cy="96480"/>
            </p14:xfrm>
          </p:contentPart>
        </mc:Choice>
        <mc:Fallback xmlns="">
          <p:pic>
            <p:nvPicPr>
              <p:cNvPr id="16409" name="Ink 16408">
                <a:extLst>
                  <a:ext uri="{FF2B5EF4-FFF2-40B4-BE49-F238E27FC236}">
                    <a16:creationId xmlns:a16="http://schemas.microsoft.com/office/drawing/2014/main" id="{5C45BBF3-B707-4915-A5A5-F9A82132AE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923" y="3082361"/>
                <a:ext cx="15199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444" name="Ink 16443">
                <a:extLst>
                  <a:ext uri="{FF2B5EF4-FFF2-40B4-BE49-F238E27FC236}">
                    <a16:creationId xmlns:a16="http://schemas.microsoft.com/office/drawing/2014/main" id="{9E80174E-775E-4669-A001-2831D1FF4072}"/>
                  </a:ext>
                </a:extLst>
              </p14:cNvPr>
              <p14:cNvContentPartPr/>
              <p14:nvPr/>
            </p14:nvContentPartPr>
            <p14:xfrm>
              <a:off x="3274283" y="2943401"/>
              <a:ext cx="79920" cy="97560"/>
            </p14:xfrm>
          </p:contentPart>
        </mc:Choice>
        <mc:Fallback xmlns="">
          <p:pic>
            <p:nvPicPr>
              <p:cNvPr id="16444" name="Ink 16443">
                <a:extLst>
                  <a:ext uri="{FF2B5EF4-FFF2-40B4-BE49-F238E27FC236}">
                    <a16:creationId xmlns:a16="http://schemas.microsoft.com/office/drawing/2014/main" id="{9E80174E-775E-4669-A001-2831D1FF407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65643" y="2934761"/>
                <a:ext cx="975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90" name="Ink 16489">
                <a:extLst>
                  <a:ext uri="{FF2B5EF4-FFF2-40B4-BE49-F238E27FC236}">
                    <a16:creationId xmlns:a16="http://schemas.microsoft.com/office/drawing/2014/main" id="{94D6100C-C8A5-49A0-A08F-F3EAD7E31C3F}"/>
                  </a:ext>
                </a:extLst>
              </p14:cNvPr>
              <p14:cNvContentPartPr/>
              <p14:nvPr/>
            </p14:nvContentPartPr>
            <p14:xfrm>
              <a:off x="5423123" y="2795081"/>
              <a:ext cx="39600" cy="145080"/>
            </p14:xfrm>
          </p:contentPart>
        </mc:Choice>
        <mc:Fallback xmlns="">
          <p:pic>
            <p:nvPicPr>
              <p:cNvPr id="16490" name="Ink 16489">
                <a:extLst>
                  <a:ext uri="{FF2B5EF4-FFF2-40B4-BE49-F238E27FC236}">
                    <a16:creationId xmlns:a16="http://schemas.microsoft.com/office/drawing/2014/main" id="{94D6100C-C8A5-49A0-A08F-F3EAD7E31C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14483" y="2786081"/>
                <a:ext cx="5724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496" name="Ink 16495">
                <a:extLst>
                  <a:ext uri="{FF2B5EF4-FFF2-40B4-BE49-F238E27FC236}">
                    <a16:creationId xmlns:a16="http://schemas.microsoft.com/office/drawing/2014/main" id="{B6C368E1-1C16-45AF-BD2A-92F2E6E8AD0E}"/>
                  </a:ext>
                </a:extLst>
              </p14:cNvPr>
              <p14:cNvContentPartPr/>
              <p14:nvPr/>
            </p14:nvContentPartPr>
            <p14:xfrm>
              <a:off x="6020003" y="2843681"/>
              <a:ext cx="59760" cy="170280"/>
            </p14:xfrm>
          </p:contentPart>
        </mc:Choice>
        <mc:Fallback xmlns="">
          <p:pic>
            <p:nvPicPr>
              <p:cNvPr id="16496" name="Ink 16495">
                <a:extLst>
                  <a:ext uri="{FF2B5EF4-FFF2-40B4-BE49-F238E27FC236}">
                    <a16:creationId xmlns:a16="http://schemas.microsoft.com/office/drawing/2014/main" id="{B6C368E1-1C16-45AF-BD2A-92F2E6E8AD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11003" y="2835041"/>
                <a:ext cx="774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509" name="Ink 16508">
                <a:extLst>
                  <a:ext uri="{FF2B5EF4-FFF2-40B4-BE49-F238E27FC236}">
                    <a16:creationId xmlns:a16="http://schemas.microsoft.com/office/drawing/2014/main" id="{44685F5A-116E-42AD-968E-CBB25269B04F}"/>
                  </a:ext>
                </a:extLst>
              </p14:cNvPr>
              <p14:cNvContentPartPr/>
              <p14:nvPr/>
            </p14:nvContentPartPr>
            <p14:xfrm>
              <a:off x="7022243" y="2984441"/>
              <a:ext cx="123840" cy="115200"/>
            </p14:xfrm>
          </p:contentPart>
        </mc:Choice>
        <mc:Fallback xmlns="">
          <p:pic>
            <p:nvPicPr>
              <p:cNvPr id="16509" name="Ink 16508">
                <a:extLst>
                  <a:ext uri="{FF2B5EF4-FFF2-40B4-BE49-F238E27FC236}">
                    <a16:creationId xmlns:a16="http://schemas.microsoft.com/office/drawing/2014/main" id="{44685F5A-116E-42AD-968E-CBB25269B0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13243" y="2975469"/>
                <a:ext cx="141480" cy="132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510" name="Ink 16509">
                <a:extLst>
                  <a:ext uri="{FF2B5EF4-FFF2-40B4-BE49-F238E27FC236}">
                    <a16:creationId xmlns:a16="http://schemas.microsoft.com/office/drawing/2014/main" id="{C1F50CE1-6438-4435-B9AF-59194C6A3254}"/>
                  </a:ext>
                </a:extLst>
              </p14:cNvPr>
              <p14:cNvContentPartPr/>
              <p14:nvPr/>
            </p14:nvContentPartPr>
            <p14:xfrm>
              <a:off x="6845843" y="3031241"/>
              <a:ext cx="122040" cy="86040"/>
            </p14:xfrm>
          </p:contentPart>
        </mc:Choice>
        <mc:Fallback xmlns="">
          <p:pic>
            <p:nvPicPr>
              <p:cNvPr id="16510" name="Ink 16509">
                <a:extLst>
                  <a:ext uri="{FF2B5EF4-FFF2-40B4-BE49-F238E27FC236}">
                    <a16:creationId xmlns:a16="http://schemas.microsoft.com/office/drawing/2014/main" id="{C1F50CE1-6438-4435-B9AF-59194C6A325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36843" y="3022601"/>
                <a:ext cx="1396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511" name="Ink 16510">
                <a:extLst>
                  <a:ext uri="{FF2B5EF4-FFF2-40B4-BE49-F238E27FC236}">
                    <a16:creationId xmlns:a16="http://schemas.microsoft.com/office/drawing/2014/main" id="{FC36873C-3E3C-47D1-8B35-96EAA8C9627C}"/>
                  </a:ext>
                </a:extLst>
              </p14:cNvPr>
              <p14:cNvContentPartPr/>
              <p14:nvPr/>
            </p14:nvContentPartPr>
            <p14:xfrm>
              <a:off x="6610763" y="2926481"/>
              <a:ext cx="149760" cy="169200"/>
            </p14:xfrm>
          </p:contentPart>
        </mc:Choice>
        <mc:Fallback xmlns="">
          <p:pic>
            <p:nvPicPr>
              <p:cNvPr id="16511" name="Ink 16510">
                <a:extLst>
                  <a:ext uri="{FF2B5EF4-FFF2-40B4-BE49-F238E27FC236}">
                    <a16:creationId xmlns:a16="http://schemas.microsoft.com/office/drawing/2014/main" id="{FC36873C-3E3C-47D1-8B35-96EAA8C962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01763" y="2917481"/>
                <a:ext cx="16740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512" name="Ink 16511">
                <a:extLst>
                  <a:ext uri="{FF2B5EF4-FFF2-40B4-BE49-F238E27FC236}">
                    <a16:creationId xmlns:a16="http://schemas.microsoft.com/office/drawing/2014/main" id="{03728F6E-B261-4E3F-9C59-51A380AEEC6B}"/>
                  </a:ext>
                </a:extLst>
              </p14:cNvPr>
              <p14:cNvContentPartPr/>
              <p14:nvPr/>
            </p14:nvContentPartPr>
            <p14:xfrm>
              <a:off x="6454883" y="2983361"/>
              <a:ext cx="68760" cy="68400"/>
            </p14:xfrm>
          </p:contentPart>
        </mc:Choice>
        <mc:Fallback xmlns="">
          <p:pic>
            <p:nvPicPr>
              <p:cNvPr id="16512" name="Ink 16511">
                <a:extLst>
                  <a:ext uri="{FF2B5EF4-FFF2-40B4-BE49-F238E27FC236}">
                    <a16:creationId xmlns:a16="http://schemas.microsoft.com/office/drawing/2014/main" id="{03728F6E-B261-4E3F-9C59-51A380AEEC6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445883" y="2974721"/>
                <a:ext cx="86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513" name="Ink 16512">
                <a:extLst>
                  <a:ext uri="{FF2B5EF4-FFF2-40B4-BE49-F238E27FC236}">
                    <a16:creationId xmlns:a16="http://schemas.microsoft.com/office/drawing/2014/main" id="{274D2E49-80AF-4D5E-ACC7-D20C1E6A3C0E}"/>
                  </a:ext>
                </a:extLst>
              </p14:cNvPr>
              <p14:cNvContentPartPr/>
              <p14:nvPr/>
            </p14:nvContentPartPr>
            <p14:xfrm>
              <a:off x="6166163" y="2862401"/>
              <a:ext cx="245880" cy="163440"/>
            </p14:xfrm>
          </p:contentPart>
        </mc:Choice>
        <mc:Fallback xmlns="">
          <p:pic>
            <p:nvPicPr>
              <p:cNvPr id="16513" name="Ink 16512">
                <a:extLst>
                  <a:ext uri="{FF2B5EF4-FFF2-40B4-BE49-F238E27FC236}">
                    <a16:creationId xmlns:a16="http://schemas.microsoft.com/office/drawing/2014/main" id="{274D2E49-80AF-4D5E-ACC7-D20C1E6A3C0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7523" y="2853401"/>
                <a:ext cx="263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514" name="Ink 16513">
                <a:extLst>
                  <a:ext uri="{FF2B5EF4-FFF2-40B4-BE49-F238E27FC236}">
                    <a16:creationId xmlns:a16="http://schemas.microsoft.com/office/drawing/2014/main" id="{81C815C3-BA03-44BE-BA1A-BDFC63F1B4D9}"/>
                  </a:ext>
                </a:extLst>
              </p14:cNvPr>
              <p14:cNvContentPartPr/>
              <p14:nvPr/>
            </p14:nvContentPartPr>
            <p14:xfrm>
              <a:off x="5688083" y="2819561"/>
              <a:ext cx="267840" cy="157680"/>
            </p14:xfrm>
          </p:contentPart>
        </mc:Choice>
        <mc:Fallback xmlns="">
          <p:pic>
            <p:nvPicPr>
              <p:cNvPr id="16514" name="Ink 16513">
                <a:extLst>
                  <a:ext uri="{FF2B5EF4-FFF2-40B4-BE49-F238E27FC236}">
                    <a16:creationId xmlns:a16="http://schemas.microsoft.com/office/drawing/2014/main" id="{81C815C3-BA03-44BE-BA1A-BDFC63F1B4D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79443" y="2810941"/>
                <a:ext cx="285480" cy="1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515" name="Ink 16514">
                <a:extLst>
                  <a:ext uri="{FF2B5EF4-FFF2-40B4-BE49-F238E27FC236}">
                    <a16:creationId xmlns:a16="http://schemas.microsoft.com/office/drawing/2014/main" id="{3F03A166-1131-4580-8695-3B0A4E32F231}"/>
                  </a:ext>
                </a:extLst>
              </p14:cNvPr>
              <p14:cNvContentPartPr/>
              <p14:nvPr/>
            </p14:nvContentPartPr>
            <p14:xfrm>
              <a:off x="5518883" y="2870681"/>
              <a:ext cx="122400" cy="72000"/>
            </p14:xfrm>
          </p:contentPart>
        </mc:Choice>
        <mc:Fallback xmlns="">
          <p:pic>
            <p:nvPicPr>
              <p:cNvPr id="16515" name="Ink 16514">
                <a:extLst>
                  <a:ext uri="{FF2B5EF4-FFF2-40B4-BE49-F238E27FC236}">
                    <a16:creationId xmlns:a16="http://schemas.microsoft.com/office/drawing/2014/main" id="{3F03A166-1131-4580-8695-3B0A4E32F23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10243" y="2862041"/>
                <a:ext cx="140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516" name="Ink 16515">
                <a:extLst>
                  <a:ext uri="{FF2B5EF4-FFF2-40B4-BE49-F238E27FC236}">
                    <a16:creationId xmlns:a16="http://schemas.microsoft.com/office/drawing/2014/main" id="{7E8DA02E-3062-4EE6-80F3-8717AB25D842}"/>
                  </a:ext>
                </a:extLst>
              </p14:cNvPr>
              <p14:cNvContentPartPr/>
              <p14:nvPr/>
            </p14:nvContentPartPr>
            <p14:xfrm>
              <a:off x="4971683" y="2764481"/>
              <a:ext cx="291960" cy="167400"/>
            </p14:xfrm>
          </p:contentPart>
        </mc:Choice>
        <mc:Fallback xmlns="">
          <p:pic>
            <p:nvPicPr>
              <p:cNvPr id="16516" name="Ink 16515">
                <a:extLst>
                  <a:ext uri="{FF2B5EF4-FFF2-40B4-BE49-F238E27FC236}">
                    <a16:creationId xmlns:a16="http://schemas.microsoft.com/office/drawing/2014/main" id="{7E8DA02E-3062-4EE6-80F3-8717AB25D8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63043" y="2755841"/>
                <a:ext cx="309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518" name="Ink 16517">
                <a:extLst>
                  <a:ext uri="{FF2B5EF4-FFF2-40B4-BE49-F238E27FC236}">
                    <a16:creationId xmlns:a16="http://schemas.microsoft.com/office/drawing/2014/main" id="{EA67BF13-CE6B-4172-892F-FF7020C4B1EA}"/>
                  </a:ext>
                </a:extLst>
              </p14:cNvPr>
              <p14:cNvContentPartPr/>
              <p14:nvPr/>
            </p14:nvContentPartPr>
            <p14:xfrm>
              <a:off x="4124603" y="2624081"/>
              <a:ext cx="775800" cy="249840"/>
            </p14:xfrm>
          </p:contentPart>
        </mc:Choice>
        <mc:Fallback xmlns="">
          <p:pic>
            <p:nvPicPr>
              <p:cNvPr id="16518" name="Ink 16517">
                <a:extLst>
                  <a:ext uri="{FF2B5EF4-FFF2-40B4-BE49-F238E27FC236}">
                    <a16:creationId xmlns:a16="http://schemas.microsoft.com/office/drawing/2014/main" id="{EA67BF13-CE6B-4172-892F-FF7020C4B1E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15959" y="2615429"/>
                <a:ext cx="793448" cy="267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534" name="Ink 16533">
                <a:extLst>
                  <a:ext uri="{FF2B5EF4-FFF2-40B4-BE49-F238E27FC236}">
                    <a16:creationId xmlns:a16="http://schemas.microsoft.com/office/drawing/2014/main" id="{790376E9-E5A5-44F9-AA94-296C8A82F287}"/>
                  </a:ext>
                </a:extLst>
              </p14:cNvPr>
              <p14:cNvContentPartPr/>
              <p14:nvPr/>
            </p14:nvContentPartPr>
            <p14:xfrm>
              <a:off x="1209323" y="2492681"/>
              <a:ext cx="946080" cy="510840"/>
            </p14:xfrm>
          </p:contentPart>
        </mc:Choice>
        <mc:Fallback xmlns="">
          <p:pic>
            <p:nvPicPr>
              <p:cNvPr id="16534" name="Ink 16533">
                <a:extLst>
                  <a:ext uri="{FF2B5EF4-FFF2-40B4-BE49-F238E27FC236}">
                    <a16:creationId xmlns:a16="http://schemas.microsoft.com/office/drawing/2014/main" id="{790376E9-E5A5-44F9-AA94-296C8A82F28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200683" y="2484041"/>
                <a:ext cx="9637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535" name="Ink 16534">
                <a:extLst>
                  <a:ext uri="{FF2B5EF4-FFF2-40B4-BE49-F238E27FC236}">
                    <a16:creationId xmlns:a16="http://schemas.microsoft.com/office/drawing/2014/main" id="{E26D8221-077E-48CF-99F9-1625FA6102E3}"/>
                  </a:ext>
                </a:extLst>
              </p14:cNvPr>
              <p14:cNvContentPartPr/>
              <p14:nvPr/>
            </p14:nvContentPartPr>
            <p14:xfrm>
              <a:off x="2783243" y="2860961"/>
              <a:ext cx="395280" cy="178560"/>
            </p14:xfrm>
          </p:contentPart>
        </mc:Choice>
        <mc:Fallback xmlns="">
          <p:pic>
            <p:nvPicPr>
              <p:cNvPr id="16535" name="Ink 16534">
                <a:extLst>
                  <a:ext uri="{FF2B5EF4-FFF2-40B4-BE49-F238E27FC236}">
                    <a16:creationId xmlns:a16="http://schemas.microsoft.com/office/drawing/2014/main" id="{E26D8221-077E-48CF-99F9-1625FA6102E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74603" y="2852321"/>
                <a:ext cx="412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536" name="Ink 16535">
                <a:extLst>
                  <a:ext uri="{FF2B5EF4-FFF2-40B4-BE49-F238E27FC236}">
                    <a16:creationId xmlns:a16="http://schemas.microsoft.com/office/drawing/2014/main" id="{35B5F830-21F5-425D-873E-B944AFF14550}"/>
                  </a:ext>
                </a:extLst>
              </p14:cNvPr>
              <p14:cNvContentPartPr/>
              <p14:nvPr/>
            </p14:nvContentPartPr>
            <p14:xfrm>
              <a:off x="2583803" y="2496641"/>
              <a:ext cx="674280" cy="336240"/>
            </p14:xfrm>
          </p:contentPart>
        </mc:Choice>
        <mc:Fallback xmlns="">
          <p:pic>
            <p:nvPicPr>
              <p:cNvPr id="16536" name="Ink 16535">
                <a:extLst>
                  <a:ext uri="{FF2B5EF4-FFF2-40B4-BE49-F238E27FC236}">
                    <a16:creationId xmlns:a16="http://schemas.microsoft.com/office/drawing/2014/main" id="{35B5F830-21F5-425D-873E-B944AFF1455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75163" y="2488001"/>
                <a:ext cx="6919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538" name="Ink 16537">
                <a:extLst>
                  <a:ext uri="{FF2B5EF4-FFF2-40B4-BE49-F238E27FC236}">
                    <a16:creationId xmlns:a16="http://schemas.microsoft.com/office/drawing/2014/main" id="{E401C408-D825-493C-BE4A-681C3F17995F}"/>
                  </a:ext>
                </a:extLst>
              </p14:cNvPr>
              <p14:cNvContentPartPr/>
              <p14:nvPr/>
            </p14:nvContentPartPr>
            <p14:xfrm>
              <a:off x="1034003" y="3240761"/>
              <a:ext cx="1965960" cy="1029240"/>
            </p14:xfrm>
          </p:contentPart>
        </mc:Choice>
        <mc:Fallback xmlns="">
          <p:pic>
            <p:nvPicPr>
              <p:cNvPr id="16538" name="Ink 16537">
                <a:extLst>
                  <a:ext uri="{FF2B5EF4-FFF2-40B4-BE49-F238E27FC236}">
                    <a16:creationId xmlns:a16="http://schemas.microsoft.com/office/drawing/2014/main" id="{E401C408-D825-493C-BE4A-681C3F17995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25363" y="3232121"/>
                <a:ext cx="1983600" cy="10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8816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EFE8-EB5F-4F07-AACE-CEF31846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31D82-AA66-4DBD-BFC8-B908B240D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Division before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3CEE61-F724-4811-A8F2-73A27354F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03CEE61-F724-4811-A8F2-73A27354F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B71CADC-ACED-4D3A-9A4F-9E7D92B9835C}"/>
                  </a:ext>
                </a:extLst>
              </p14:cNvPr>
              <p14:cNvContentPartPr/>
              <p14:nvPr/>
            </p14:nvContentPartPr>
            <p14:xfrm>
              <a:off x="4356083" y="835241"/>
              <a:ext cx="254160" cy="11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B71CADC-ACED-4D3A-9A4F-9E7D92B983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7083" y="826601"/>
                <a:ext cx="271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13E643E-BA2F-4510-8567-50BFD37050E2}"/>
                  </a:ext>
                </a:extLst>
              </p14:cNvPr>
              <p14:cNvContentPartPr/>
              <p14:nvPr/>
            </p14:nvContentPartPr>
            <p14:xfrm>
              <a:off x="4391363" y="897521"/>
              <a:ext cx="82800" cy="77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13E643E-BA2F-4510-8567-50BFD37050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2723" y="888881"/>
                <a:ext cx="1004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394DD30-C730-437F-8E22-9EE8B16110BA}"/>
                  </a:ext>
                </a:extLst>
              </p14:cNvPr>
              <p14:cNvContentPartPr/>
              <p14:nvPr/>
            </p14:nvContentPartPr>
            <p14:xfrm>
              <a:off x="4533203" y="944681"/>
              <a:ext cx="92520" cy="54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394DD30-C730-437F-8E22-9EE8B16110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4563" y="935681"/>
                <a:ext cx="110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F16FABD-CA5C-4450-B07A-455656FC4C63}"/>
                  </a:ext>
                </a:extLst>
              </p14:cNvPr>
              <p14:cNvContentPartPr/>
              <p14:nvPr/>
            </p14:nvContentPartPr>
            <p14:xfrm>
              <a:off x="4765763" y="934241"/>
              <a:ext cx="36720" cy="7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F16FABD-CA5C-4450-B07A-455656FC4C6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7123" y="925601"/>
                <a:ext cx="543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9B5AE27-F25A-4EE2-8FF0-CB7F8051F4E5}"/>
                  </a:ext>
                </a:extLst>
              </p14:cNvPr>
              <p14:cNvContentPartPr/>
              <p14:nvPr/>
            </p14:nvContentPartPr>
            <p14:xfrm>
              <a:off x="4764323" y="893201"/>
              <a:ext cx="53640" cy="1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9B5AE27-F25A-4EE2-8FF0-CB7F8051F4E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5683" y="884201"/>
                <a:ext cx="71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1B07517-8AAD-4F2D-A3E3-34406DF40752}"/>
                  </a:ext>
                </a:extLst>
              </p14:cNvPr>
              <p14:cNvContentPartPr/>
              <p14:nvPr/>
            </p14:nvContentPartPr>
            <p14:xfrm>
              <a:off x="4290563" y="662441"/>
              <a:ext cx="266040" cy="9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1B07517-8AAD-4F2D-A3E3-34406DF407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81923" y="653441"/>
                <a:ext cx="2836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8EE2287-380D-4871-A602-B5B8120CBE77}"/>
                  </a:ext>
                </a:extLst>
              </p14:cNvPr>
              <p14:cNvContentPartPr/>
              <p14:nvPr/>
            </p14:nvContentPartPr>
            <p14:xfrm>
              <a:off x="4897883" y="781961"/>
              <a:ext cx="207000" cy="210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8EE2287-380D-4871-A602-B5B8120CBE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89243" y="773321"/>
                <a:ext cx="2246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505B54A-6C8F-401B-9EAA-FCA0D72C15C4}"/>
                  </a:ext>
                </a:extLst>
              </p14:cNvPr>
              <p14:cNvContentPartPr/>
              <p14:nvPr/>
            </p14:nvContentPartPr>
            <p14:xfrm>
              <a:off x="1201403" y="1573241"/>
              <a:ext cx="689040" cy="565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505B54A-6C8F-401B-9EAA-FCA0D72C15C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2403" y="1564241"/>
                <a:ext cx="706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8172C335-60BF-42D3-B0A3-2F81368C438E}"/>
                  </a:ext>
                </a:extLst>
              </p14:cNvPr>
              <p14:cNvContentPartPr/>
              <p14:nvPr/>
            </p14:nvContentPartPr>
            <p14:xfrm>
              <a:off x="485363" y="2493761"/>
              <a:ext cx="67320" cy="5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8172C335-60BF-42D3-B0A3-2F81368C438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6723" y="2484761"/>
                <a:ext cx="849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7044C47-20CB-416D-BF5B-8B79CAD229E4}"/>
                  </a:ext>
                </a:extLst>
              </p14:cNvPr>
              <p14:cNvContentPartPr/>
              <p14:nvPr/>
            </p14:nvContentPartPr>
            <p14:xfrm>
              <a:off x="477083" y="2448401"/>
              <a:ext cx="83520" cy="43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7044C47-20CB-416D-BF5B-8B79CAD229E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8443" y="2439401"/>
                <a:ext cx="101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C3F3881-9CA9-42E0-B3BB-1FB4E348968F}"/>
                  </a:ext>
                </a:extLst>
              </p14:cNvPr>
              <p14:cNvContentPartPr/>
              <p14:nvPr/>
            </p14:nvContentPartPr>
            <p14:xfrm>
              <a:off x="674363" y="2269121"/>
              <a:ext cx="100800" cy="347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C3F3881-9CA9-42E0-B3BB-1FB4E348968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5723" y="2260481"/>
                <a:ext cx="1184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8C243DF-3065-40F9-9788-D1C98B8D1A0B}"/>
                  </a:ext>
                </a:extLst>
              </p14:cNvPr>
              <p14:cNvContentPartPr/>
              <p14:nvPr/>
            </p14:nvContentPartPr>
            <p14:xfrm>
              <a:off x="2674883" y="2449841"/>
              <a:ext cx="227520" cy="1922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8C243DF-3065-40F9-9788-D1C98B8D1A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66229" y="2440841"/>
                <a:ext cx="245188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5AB013D-24E4-4213-91CC-625051502365}"/>
                  </a:ext>
                </a:extLst>
              </p14:cNvPr>
              <p14:cNvContentPartPr/>
              <p14:nvPr/>
            </p14:nvContentPartPr>
            <p14:xfrm>
              <a:off x="438563" y="3250121"/>
              <a:ext cx="98640" cy="108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5AB013D-24E4-4213-91CC-6250515023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9563" y="3241411"/>
                <a:ext cx="116280" cy="2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D98167BE-4903-47D4-A85A-9AC5D95D1247}"/>
                  </a:ext>
                </a:extLst>
              </p14:cNvPr>
              <p14:cNvContentPartPr/>
              <p14:nvPr/>
            </p14:nvContentPartPr>
            <p14:xfrm>
              <a:off x="439283" y="3298001"/>
              <a:ext cx="102600" cy="194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D98167BE-4903-47D4-A85A-9AC5D95D124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0643" y="3289361"/>
                <a:ext cx="1202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7086E00-95A5-471F-9666-D1EAC679CC0B}"/>
                  </a:ext>
                </a:extLst>
              </p14:cNvPr>
              <p14:cNvContentPartPr/>
              <p14:nvPr/>
            </p14:nvContentPartPr>
            <p14:xfrm>
              <a:off x="1293923" y="2598161"/>
              <a:ext cx="691200" cy="3657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7086E00-95A5-471F-9666-D1EAC679CC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84928" y="2589161"/>
                <a:ext cx="708831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E89DF05-33D3-4D0B-A1BB-98FDB3E514B6}"/>
                  </a:ext>
                </a:extLst>
              </p14:cNvPr>
              <p14:cNvContentPartPr/>
              <p14:nvPr/>
            </p14:nvContentPartPr>
            <p14:xfrm>
              <a:off x="952643" y="2210081"/>
              <a:ext cx="1594440" cy="3596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E89DF05-33D3-4D0B-A1BB-98FDB3E514B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44001" y="2201441"/>
                <a:ext cx="1612084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C8512C8-AD48-43EB-B3B6-10A1C1394EBE}"/>
                  </a:ext>
                </a:extLst>
              </p14:cNvPr>
              <p14:cNvContentPartPr/>
              <p14:nvPr/>
            </p14:nvContentPartPr>
            <p14:xfrm>
              <a:off x="2366363" y="3457481"/>
              <a:ext cx="96840" cy="8352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C8512C8-AD48-43EB-B3B6-10A1C1394E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57363" y="3448481"/>
                <a:ext cx="1144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D6DE41F6-A350-4001-B248-C965D1C9F601}"/>
                  </a:ext>
                </a:extLst>
              </p14:cNvPr>
              <p14:cNvContentPartPr/>
              <p14:nvPr/>
            </p14:nvContentPartPr>
            <p14:xfrm>
              <a:off x="3010403" y="3264521"/>
              <a:ext cx="12600" cy="1137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D6DE41F6-A350-4001-B248-C965D1C9F60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01763" y="3255521"/>
                <a:ext cx="30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F359A80-3479-4B46-B955-46F2E94E5B30}"/>
                  </a:ext>
                </a:extLst>
              </p14:cNvPr>
              <p14:cNvContentPartPr/>
              <p14:nvPr/>
            </p14:nvContentPartPr>
            <p14:xfrm>
              <a:off x="2802323" y="3445241"/>
              <a:ext cx="370440" cy="129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F359A80-3479-4B46-B955-46F2E94E5B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93323" y="3436241"/>
                <a:ext cx="388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97EFA93-B726-4EDD-B98B-04D9597F3FE9}"/>
                  </a:ext>
                </a:extLst>
              </p14:cNvPr>
              <p14:cNvContentPartPr/>
              <p14:nvPr/>
            </p14:nvContentPartPr>
            <p14:xfrm>
              <a:off x="3275723" y="3285401"/>
              <a:ext cx="138960" cy="48744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97EFA93-B726-4EDD-B98B-04D9597F3FE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67083" y="3276401"/>
                <a:ext cx="15660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2F7CAEE-EBD3-4956-99C5-891FA66A93BF}"/>
                  </a:ext>
                </a:extLst>
              </p14:cNvPr>
              <p14:cNvContentPartPr/>
              <p14:nvPr/>
            </p14:nvContentPartPr>
            <p14:xfrm>
              <a:off x="770843" y="3126281"/>
              <a:ext cx="1437840" cy="67248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2F7CAEE-EBD3-4956-99C5-891FA66A93B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1843" y="3117636"/>
                <a:ext cx="1455480" cy="690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D873659F-9C36-4874-9115-611E3CDB82AC}"/>
                  </a:ext>
                </a:extLst>
              </p14:cNvPr>
              <p14:cNvContentPartPr/>
              <p14:nvPr/>
            </p14:nvContentPartPr>
            <p14:xfrm>
              <a:off x="2760563" y="3580961"/>
              <a:ext cx="378720" cy="1598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D873659F-9C36-4874-9115-611E3CDB82A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751563" y="3571961"/>
                <a:ext cx="396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A0161471-D211-4A47-9D1A-BD1FE59F6FB2}"/>
                  </a:ext>
                </a:extLst>
              </p14:cNvPr>
              <p14:cNvContentPartPr/>
              <p14:nvPr/>
            </p14:nvContentPartPr>
            <p14:xfrm>
              <a:off x="578243" y="4517681"/>
              <a:ext cx="79920" cy="104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A0161471-D211-4A47-9D1A-BD1FE59F6FB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69603" y="4509041"/>
                <a:ext cx="975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E65164A7-F231-4F03-BC23-7CA33408532D}"/>
                  </a:ext>
                </a:extLst>
              </p14:cNvPr>
              <p14:cNvContentPartPr/>
              <p14:nvPr/>
            </p14:nvContentPartPr>
            <p14:xfrm>
              <a:off x="584363" y="4483841"/>
              <a:ext cx="92520" cy="396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E65164A7-F231-4F03-BC23-7CA33408532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5363" y="4475201"/>
                <a:ext cx="110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4F69737D-548E-4750-8618-3720FA63D7BC}"/>
                  </a:ext>
                </a:extLst>
              </p14:cNvPr>
              <p14:cNvContentPartPr/>
              <p14:nvPr/>
            </p14:nvContentPartPr>
            <p14:xfrm>
              <a:off x="960203" y="4539281"/>
              <a:ext cx="257400" cy="2052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4F69737D-548E-4750-8618-3720FA63D7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51203" y="4530641"/>
                <a:ext cx="2750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E2F572F1-9B9A-47F1-AD1D-1843404D7A67}"/>
                  </a:ext>
                </a:extLst>
              </p14:cNvPr>
              <p14:cNvContentPartPr/>
              <p14:nvPr/>
            </p14:nvContentPartPr>
            <p14:xfrm>
              <a:off x="1037963" y="4612721"/>
              <a:ext cx="86760" cy="7848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E2F572F1-9B9A-47F1-AD1D-1843404D7A6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29323" y="4603721"/>
                <a:ext cx="104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43DBCB69-CC07-450F-87FC-D93A85ED04A8}"/>
                  </a:ext>
                </a:extLst>
              </p14:cNvPr>
              <p14:cNvContentPartPr/>
              <p14:nvPr/>
            </p14:nvContentPartPr>
            <p14:xfrm>
              <a:off x="1729163" y="4427681"/>
              <a:ext cx="78840" cy="6588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43DBCB69-CC07-450F-87FC-D93A85ED04A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20523" y="4419041"/>
                <a:ext cx="96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8EFA4CD3-8968-4DC1-A351-37D4AED38C2C}"/>
                  </a:ext>
                </a:extLst>
              </p14:cNvPr>
              <p14:cNvContentPartPr/>
              <p14:nvPr/>
            </p14:nvContentPartPr>
            <p14:xfrm>
              <a:off x="1573283" y="4599761"/>
              <a:ext cx="263880" cy="792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8EFA4CD3-8968-4DC1-A351-37D4AED38C2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64643" y="4591121"/>
                <a:ext cx="2815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9927640E-464A-4C67-A836-BA1375EF79D2}"/>
                  </a:ext>
                </a:extLst>
              </p14:cNvPr>
              <p14:cNvContentPartPr/>
              <p14:nvPr/>
            </p14:nvContentPartPr>
            <p14:xfrm>
              <a:off x="1654283" y="4660601"/>
              <a:ext cx="101160" cy="6876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9927640E-464A-4C67-A836-BA1375EF79D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45283" y="4651601"/>
                <a:ext cx="1188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F3BE58A1-A70A-4628-AA3E-7BFD534EEB89}"/>
                  </a:ext>
                </a:extLst>
              </p14:cNvPr>
              <p14:cNvContentPartPr/>
              <p14:nvPr/>
            </p14:nvContentPartPr>
            <p14:xfrm>
              <a:off x="2249363" y="4684001"/>
              <a:ext cx="117720" cy="7560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F3BE58A1-A70A-4628-AA3E-7BFD534EEB8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40363" y="4675001"/>
                <a:ext cx="1353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215DDC9C-7912-4E77-A224-74511964A0E0}"/>
                  </a:ext>
                </a:extLst>
              </p14:cNvPr>
              <p14:cNvContentPartPr/>
              <p14:nvPr/>
            </p14:nvContentPartPr>
            <p14:xfrm>
              <a:off x="2183123" y="4493201"/>
              <a:ext cx="163440" cy="13680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215DDC9C-7912-4E77-A224-74511964A0E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74123" y="4484584"/>
                <a:ext cx="181080" cy="1543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C8E31223-9C42-4CD8-BA25-38A441326993}"/>
                  </a:ext>
                </a:extLst>
              </p14:cNvPr>
              <p14:cNvContentPartPr/>
              <p14:nvPr/>
            </p14:nvContentPartPr>
            <p14:xfrm>
              <a:off x="1904483" y="4601921"/>
              <a:ext cx="98280" cy="8244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C8E31223-9C42-4CD8-BA25-38A44132699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95843" y="4593281"/>
                <a:ext cx="115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F0C23AAA-9EAF-4ACA-BF7B-9E3025436F53}"/>
                  </a:ext>
                </a:extLst>
              </p14:cNvPr>
              <p14:cNvContentPartPr/>
              <p14:nvPr/>
            </p14:nvContentPartPr>
            <p14:xfrm>
              <a:off x="1565003" y="4459361"/>
              <a:ext cx="102240" cy="7632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F0C23AAA-9EAF-4ACA-BF7B-9E3025436F5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56363" y="4450721"/>
                <a:ext cx="1198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2015E4E7-8E51-43C0-ACF8-BCED9FA07989}"/>
                  </a:ext>
                </a:extLst>
              </p14:cNvPr>
              <p14:cNvContentPartPr/>
              <p14:nvPr/>
            </p14:nvContentPartPr>
            <p14:xfrm>
              <a:off x="1341803" y="4556561"/>
              <a:ext cx="77400" cy="6084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2015E4E7-8E51-43C0-ACF8-BCED9FA0798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332803" y="4547921"/>
                <a:ext cx="950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0421926B-C826-4D90-969C-038BB6B11551}"/>
                  </a:ext>
                </a:extLst>
              </p14:cNvPr>
              <p14:cNvContentPartPr/>
              <p14:nvPr/>
            </p14:nvContentPartPr>
            <p14:xfrm>
              <a:off x="952283" y="4389161"/>
              <a:ext cx="219600" cy="10512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0421926B-C826-4D90-969C-038BB6B1155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43643" y="4380161"/>
                <a:ext cx="2372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72EB0191-0BBC-44A7-BE4F-0807E04635CC}"/>
                  </a:ext>
                </a:extLst>
              </p14:cNvPr>
              <p14:cNvContentPartPr/>
              <p14:nvPr/>
            </p14:nvContentPartPr>
            <p14:xfrm>
              <a:off x="3406763" y="4671401"/>
              <a:ext cx="91440" cy="9432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72EB0191-0BBC-44A7-BE4F-0807E04635C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97763" y="4662761"/>
                <a:ext cx="1090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69439D14-47B5-4F43-A5A0-8AAF2BF18D96}"/>
                  </a:ext>
                </a:extLst>
              </p14:cNvPr>
              <p14:cNvContentPartPr/>
              <p14:nvPr/>
            </p14:nvContentPartPr>
            <p14:xfrm>
              <a:off x="2480123" y="4299161"/>
              <a:ext cx="724680" cy="44568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69439D14-47B5-4F43-A5A0-8AAF2BF18D9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71127" y="4290161"/>
                <a:ext cx="742311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9722E4E2-86E9-42A2-8F53-2A4B428E5DCB}"/>
                  </a:ext>
                </a:extLst>
              </p14:cNvPr>
              <p14:cNvContentPartPr/>
              <p14:nvPr/>
            </p14:nvContentPartPr>
            <p14:xfrm>
              <a:off x="3597563" y="1402961"/>
              <a:ext cx="5178240" cy="3650040"/>
            </p14:xfrm>
          </p:contentPart>
        </mc:Choice>
        <mc:Fallback xmlns=""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9722E4E2-86E9-42A2-8F53-2A4B428E5DC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88564" y="1394321"/>
                <a:ext cx="5195879" cy="36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50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EFE8-EB5F-4F07-AACE-CEF31846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DFE8EE-E480-AC79-A43E-584ED9A7C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3"/>
                <a:ext cx="7886700" cy="20439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/>
                  <a:t>Divide the numerator by the denominator: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200" b="0" i="1" smtClean="0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DFE8EE-E480-AC79-A43E-584ED9A7C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3"/>
                <a:ext cx="7886700" cy="2043977"/>
              </a:xfrm>
              <a:blipFill>
                <a:blip r:embed="rId2"/>
                <a:stretch>
                  <a:fillRect l="-5178" t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459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EC68-C0BE-4E44-816C-D27F36EE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2" name="Rectangle 2">
                <a:extLst>
                  <a:ext uri="{FF2B5EF4-FFF2-40B4-BE49-F238E27FC236}">
                    <a16:creationId xmlns:a16="http://schemas.microsoft.com/office/drawing/2014/main" id="{DD64DB89-CF2F-01A7-3043-22E10B0CA84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24372" y="987796"/>
                <a:ext cx="7592133" cy="696495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en-US" sz="1200" dirty="0"/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differential</a:t>
                </a:r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200" dirty="0"/>
                  <a:t>, denoted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or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sz="1200" dirty="0"/>
                  <a:t>,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en-US" sz="1200" dirty="0"/>
              </a:p>
            </p:txBody>
          </p:sp>
        </mc:Choice>
        <mc:Fallback xmlns="">
          <p:sp>
            <p:nvSpPr>
              <p:cNvPr id="2322" name="Rectangle 2">
                <a:extLst>
                  <a:ext uri="{FF2B5EF4-FFF2-40B4-BE49-F238E27FC236}">
                    <a16:creationId xmlns:a16="http://schemas.microsoft.com/office/drawing/2014/main" id="{DD64DB89-CF2F-01A7-3043-22E10B0CA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72" y="987796"/>
                <a:ext cx="7592133" cy="696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F12A42A-6763-5212-3255-65C3158C1014}"/>
              </a:ext>
            </a:extLst>
          </p:cNvPr>
          <p:cNvGrpSpPr/>
          <p:nvPr/>
        </p:nvGrpSpPr>
        <p:grpSpPr>
          <a:xfrm>
            <a:off x="1876570" y="2071636"/>
            <a:ext cx="6056727" cy="2685747"/>
            <a:chOff x="1876570" y="2071636"/>
            <a:chExt cx="6056727" cy="26857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F6C3E6-315F-A49F-D114-35897A8D45D0}"/>
                </a:ext>
              </a:extLst>
            </p:cNvPr>
            <p:cNvGrpSpPr/>
            <p:nvPr/>
          </p:nvGrpSpPr>
          <p:grpSpPr>
            <a:xfrm>
              <a:off x="1876570" y="2071636"/>
              <a:ext cx="6056727" cy="2685747"/>
              <a:chOff x="5713658" y="2164752"/>
              <a:chExt cx="6056727" cy="26857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490F8AA-9584-AB5F-0E83-3A57A2995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570" t="6391" r="8280" b="9959"/>
              <a:stretch/>
            </p:blipFill>
            <p:spPr>
              <a:xfrm>
                <a:off x="5713658" y="2164752"/>
                <a:ext cx="3014203" cy="2372806"/>
              </a:xfrm>
              <a:prstGeom prst="rect">
                <a:avLst/>
              </a:prstGeom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F1FABEF-0E99-4BC4-8EF6-B08BB8FD6E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0758" y="4009225"/>
                <a:ext cx="1" cy="520058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CCBB8D-F3F4-1429-3675-EE9D6D883F10}"/>
                      </a:ext>
                    </a:extLst>
                  </p:cNvPr>
                  <p:cNvSpPr txBox="1"/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2DCCBB8D-F3F4-1429-3675-EE9D6D883F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3715" y="3697548"/>
                    <a:ext cx="24168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56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FA5CF7C-A0EB-36C5-D9A4-DB9B0ACCD891}"/>
                      </a:ext>
                    </a:extLst>
                  </p:cNvPr>
                  <p:cNvSpPr txBox="1"/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FFA5CF7C-A0EB-36C5-D9A4-DB9B0ACCD8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2462" y="2378356"/>
                    <a:ext cx="24168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28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BE697F4-2BE1-57E9-5EE6-37E9DEEFA6DF}"/>
                      </a:ext>
                    </a:extLst>
                  </p:cNvPr>
                  <p:cNvSpPr txBox="1"/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BE697F4-2BE1-57E9-5EE6-37E9DEEFA6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2410" y="4435796"/>
                    <a:ext cx="258224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D3738C-A23F-E42F-09C5-51D55762E4AC}"/>
                      </a:ext>
                    </a:extLst>
                  </p:cNvPr>
                  <p:cNvSpPr txBox="1"/>
                  <p:nvPr/>
                </p:nvSpPr>
                <p:spPr>
                  <a:xfrm>
                    <a:off x="8361374" y="4450389"/>
                    <a:ext cx="630174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100" dirty="0"/>
                  </a:p>
                  <a:p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7D3738C-A23F-E42F-09C5-51D55762E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61374" y="4450389"/>
                    <a:ext cx="63017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AEA719D-B2A5-2CEE-F589-3BD38D0C41BF}"/>
                      </a:ext>
                    </a:extLst>
                  </p:cNvPr>
                  <p:cNvSpPr txBox="1"/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5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BAEA719D-B2A5-2CEE-F589-3BD38D0C41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9454" y="4131841"/>
                    <a:ext cx="231579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B7D6B4A0-4A3C-C991-1018-655FD604717F}"/>
                  </a:ext>
                </a:extLst>
              </p:cNvPr>
              <p:cNvSpPr/>
              <p:nvPr/>
            </p:nvSpPr>
            <p:spPr>
              <a:xfrm rot="16200000">
                <a:off x="7890034" y="3699091"/>
                <a:ext cx="122578" cy="1424752"/>
              </a:xfrm>
              <a:prstGeom prst="rightBrace">
                <a:avLst>
                  <a:gd name="adj1" fmla="val 72796"/>
                  <a:gd name="adj2" fmla="val 49775"/>
                </a:avLst>
              </a:prstGeom>
              <a:ln>
                <a:solidFill>
                  <a:srgbClr val="0066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00"/>
                  </a:solidFill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0DA9539-51FD-53C9-CCB5-89701A166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3658" y="3997125"/>
                <a:ext cx="2950041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5219DA4-1B1F-AC79-D39A-A2DCB9F5714E}"/>
                      </a:ext>
                    </a:extLst>
                  </p:cNvPr>
                  <p:cNvSpPr txBox="1"/>
                  <p:nvPr/>
                </p:nvSpPr>
                <p:spPr>
                  <a:xfrm>
                    <a:off x="9076100" y="3365247"/>
                    <a:ext cx="2120030" cy="2462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A5219DA4-1B1F-AC79-D39A-A2DCB9F57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6100" y="3365247"/>
                    <a:ext cx="2120030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3D856CA-F716-9EAF-225E-953A0418CD09}"/>
                      </a:ext>
                    </a:extLst>
                  </p:cNvPr>
                  <p:cNvSpPr txBox="1"/>
                  <p:nvPr/>
                </p:nvSpPr>
                <p:spPr>
                  <a:xfrm>
                    <a:off x="9213989" y="2375497"/>
                    <a:ext cx="2556396" cy="41549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00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0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00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i="1">
                              <a:solidFill>
                                <a:srgbClr val="54657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10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000" i="1">
                                      <a:solidFill>
                                        <a:srgbClr val="54657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00" i="1">
                                  <a:solidFill>
                                    <a:srgbClr val="546575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US" sz="1000" dirty="0">
                      <a:solidFill>
                        <a:srgbClr val="54657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3D856CA-F716-9EAF-225E-953A0418CD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3989" y="2375497"/>
                    <a:ext cx="2556396" cy="4154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358684-926F-EA77-32C8-10E935470B68}"/>
                    </a:ext>
                  </a:extLst>
                </p:cNvPr>
                <p:cNvSpPr txBox="1"/>
                <p:nvPr/>
              </p:nvSpPr>
              <p:spPr>
                <a:xfrm>
                  <a:off x="5307122" y="2109365"/>
                  <a:ext cx="985425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1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D358684-926F-EA77-32C8-10E935470B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7122" y="2109365"/>
                  <a:ext cx="985425" cy="246221"/>
                </a:xfrm>
                <a:prstGeom prst="rect">
                  <a:avLst/>
                </a:prstGeom>
                <a:blipFill>
                  <a:blip r:embed="rId11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1284A1-0037-A234-3561-94216B87CCBA}"/>
                    </a:ext>
                  </a:extLst>
                </p:cNvPr>
                <p:cNvSpPr txBox="1"/>
                <p:nvPr/>
              </p:nvSpPr>
              <p:spPr>
                <a:xfrm>
                  <a:off x="5482663" y="3742931"/>
                  <a:ext cx="43401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F1284A1-0037-A234-3561-94216B87CC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663" y="3742931"/>
                  <a:ext cx="434014" cy="246221"/>
                </a:xfrm>
                <a:prstGeom prst="rect">
                  <a:avLst/>
                </a:prstGeom>
                <a:blipFill>
                  <a:blip r:embed="rId12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38F46F68-46AF-0E28-798D-DBCA39BD270A}"/>
                </a:ext>
              </a:extLst>
            </p:cNvPr>
            <p:cNvSpPr/>
            <p:nvPr/>
          </p:nvSpPr>
          <p:spPr>
            <a:xfrm>
              <a:off x="4851569" y="3432346"/>
              <a:ext cx="71497" cy="449085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0000FF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317721-5776-4932-94FB-655EA77388B6}"/>
                    </a:ext>
                  </a:extLst>
                </p:cNvPr>
                <p:cNvSpPr txBox="1"/>
                <p:nvPr/>
              </p:nvSpPr>
              <p:spPr>
                <a:xfrm>
                  <a:off x="4826611" y="3518771"/>
                  <a:ext cx="960414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en-US" sz="1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0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4317721-5776-4932-94FB-655EA7738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611" y="3518771"/>
                  <a:ext cx="960414" cy="246221"/>
                </a:xfrm>
                <a:prstGeom prst="rect">
                  <a:avLst/>
                </a:prstGeom>
                <a:blipFill>
                  <a:blip r:embed="rId13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A1B939E-BED9-FB3B-CD7F-FE62539052F0}"/>
                </a:ext>
              </a:extLst>
            </p:cNvPr>
            <p:cNvSpPr/>
            <p:nvPr/>
          </p:nvSpPr>
          <p:spPr>
            <a:xfrm>
              <a:off x="4855024" y="2555716"/>
              <a:ext cx="45719" cy="80322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546575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0FA6C6-146D-D1AB-1F8A-C8C4C6C631D7}"/>
                    </a:ext>
                  </a:extLst>
                </p:cNvPr>
                <p:cNvSpPr txBox="1"/>
                <p:nvPr/>
              </p:nvSpPr>
              <p:spPr>
                <a:xfrm>
                  <a:off x="4833775" y="2732630"/>
                  <a:ext cx="656946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050" smtClean="0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050" i="1">
                                    <a:solidFill>
                                      <a:schemeClr val="bg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50" i="1">
                                    <a:solidFill>
                                      <a:srgbClr val="546575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  <m:d>
                          <m:dPr>
                            <m:ctrlP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rgbClr val="54657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sz="105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0FA6C6-146D-D1AB-1F8A-C8C4C6C63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3775" y="2732630"/>
                  <a:ext cx="656946" cy="415498"/>
                </a:xfrm>
                <a:prstGeom prst="rect">
                  <a:avLst/>
                </a:prstGeom>
                <a:blipFill>
                  <a:blip r:embed="rId14"/>
                  <a:stretch>
                    <a:fillRect r="-2778" b="-14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700123E-E904-EC16-435D-E86EEC2BC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7797" y="3399089"/>
              <a:ext cx="607685" cy="0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6B56A38-97DD-8EB6-E1CC-250A0089C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7978" y="2520342"/>
              <a:ext cx="60768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138173A5-8B25-1D0C-056E-48B2E6304DB6}"/>
                </a:ext>
              </a:extLst>
            </p:cNvPr>
            <p:cNvSpPr/>
            <p:nvPr/>
          </p:nvSpPr>
          <p:spPr>
            <a:xfrm>
              <a:off x="4861181" y="2261846"/>
              <a:ext cx="45719" cy="236770"/>
            </a:xfrm>
            <a:prstGeom prst="rightBrace">
              <a:avLst>
                <a:gd name="adj1" fmla="val 72796"/>
                <a:gd name="adj2" fmla="val 4977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25A33A-A05B-FC1D-33FE-FBAB5BEFEC85}"/>
                    </a:ext>
                  </a:extLst>
                </p:cNvPr>
                <p:cNvSpPr txBox="1"/>
                <p:nvPr/>
              </p:nvSpPr>
              <p:spPr>
                <a:xfrm>
                  <a:off x="4838931" y="2173935"/>
                  <a:ext cx="457051" cy="3347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05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25A33A-A05B-FC1D-33FE-FBAB5BEFE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8931" y="2173935"/>
                  <a:ext cx="457051" cy="334707"/>
                </a:xfrm>
                <a:prstGeom prst="rect">
                  <a:avLst/>
                </a:prstGeom>
                <a:blipFill>
                  <a:blip r:embed="rId15"/>
                  <a:stretch>
                    <a:fillRect r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D9BFA9-3806-2029-FC0F-050D76ABD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8369" y="2232476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0499061-5DD6-8077-3C19-7E603D438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0088" y="3894724"/>
              <a:ext cx="607685" cy="0"/>
            </a:xfrm>
            <a:prstGeom prst="line">
              <a:avLst/>
            </a:prstGeom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D2C13946-BB51-CFE9-8FD3-DD355CD68205}"/>
                </a:ext>
              </a:extLst>
            </p:cNvPr>
            <p:cNvSpPr/>
            <p:nvPr/>
          </p:nvSpPr>
          <p:spPr>
            <a:xfrm>
              <a:off x="3351590" y="3852864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094FAFD0-44D9-BAAD-F446-0D282B1FC611}"/>
                </a:ext>
              </a:extLst>
            </p:cNvPr>
            <p:cNvSpPr/>
            <p:nvPr/>
          </p:nvSpPr>
          <p:spPr>
            <a:xfrm>
              <a:off x="4811773" y="2204192"/>
              <a:ext cx="83127" cy="83719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A5FC18A-BDBE-4955-9190-5AC98BBA00A5}"/>
                  </a:ext>
                </a:extLst>
              </p14:cNvPr>
              <p14:cNvContentPartPr/>
              <p14:nvPr/>
            </p14:nvContentPartPr>
            <p14:xfrm>
              <a:off x="4393163" y="2283161"/>
              <a:ext cx="204480" cy="1530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A5FC18A-BDBE-4955-9190-5AC98BBA00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4163" y="2274161"/>
                <a:ext cx="222120" cy="15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1351967-94D3-4DF8-935D-8DDAD368CBF2}"/>
                  </a:ext>
                </a:extLst>
              </p14:cNvPr>
              <p14:cNvContentPartPr/>
              <p14:nvPr/>
            </p14:nvContentPartPr>
            <p14:xfrm>
              <a:off x="964523" y="1839281"/>
              <a:ext cx="379080" cy="162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1351967-94D3-4DF8-935D-8DDAD368CB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523" y="1830641"/>
                <a:ext cx="3967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9CB49F2-8EDC-48EC-B38A-27A2FB62F565}"/>
                  </a:ext>
                </a:extLst>
              </p14:cNvPr>
              <p14:cNvContentPartPr/>
              <p14:nvPr/>
            </p14:nvContentPartPr>
            <p14:xfrm>
              <a:off x="418403" y="1853681"/>
              <a:ext cx="388080" cy="166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9CB49F2-8EDC-48EC-B38A-27A2FB62F5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9403" y="1845041"/>
                <a:ext cx="405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0CBFC9-FD0F-42E0-ABD2-5D38F1E4B409}"/>
                  </a:ext>
                </a:extLst>
              </p14:cNvPr>
              <p14:cNvContentPartPr/>
              <p14:nvPr/>
            </p14:nvContentPartPr>
            <p14:xfrm>
              <a:off x="3944963" y="2536241"/>
              <a:ext cx="334440" cy="388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0CBFC9-FD0F-42E0-ABD2-5D38F1E4B4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35963" y="2527241"/>
                <a:ext cx="3520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FE47A4-49D1-4FF4-95E9-23A2BBED6B2C}"/>
                  </a:ext>
                </a:extLst>
              </p14:cNvPr>
              <p14:cNvContentPartPr/>
              <p14:nvPr/>
            </p14:nvContentPartPr>
            <p14:xfrm>
              <a:off x="1770563" y="1877801"/>
              <a:ext cx="474480" cy="196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FE47A4-49D1-4FF4-95E9-23A2BBED6B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61563" y="1868801"/>
                <a:ext cx="492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DA78B2D-E6C4-4D65-869E-9E5B20A62DC3}"/>
                  </a:ext>
                </a:extLst>
              </p14:cNvPr>
              <p14:cNvContentPartPr/>
              <p14:nvPr/>
            </p14:nvContentPartPr>
            <p14:xfrm>
              <a:off x="1418123" y="1895081"/>
              <a:ext cx="300600" cy="127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DA78B2D-E6C4-4D65-869E-9E5B20A62DC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09123" y="1886081"/>
                <a:ext cx="3182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05" name="Ink 2304">
                <a:extLst>
                  <a:ext uri="{FF2B5EF4-FFF2-40B4-BE49-F238E27FC236}">
                    <a16:creationId xmlns:a16="http://schemas.microsoft.com/office/drawing/2014/main" id="{60582126-8625-4F7D-8BCF-CAD5A26C467E}"/>
                  </a:ext>
                </a:extLst>
              </p14:cNvPr>
              <p14:cNvContentPartPr/>
              <p14:nvPr/>
            </p14:nvContentPartPr>
            <p14:xfrm>
              <a:off x="4667123" y="3418961"/>
              <a:ext cx="324360" cy="490320"/>
            </p14:xfrm>
          </p:contentPart>
        </mc:Choice>
        <mc:Fallback xmlns="">
          <p:pic>
            <p:nvPicPr>
              <p:cNvPr id="2305" name="Ink 2304">
                <a:extLst>
                  <a:ext uri="{FF2B5EF4-FFF2-40B4-BE49-F238E27FC236}">
                    <a16:creationId xmlns:a16="http://schemas.microsoft.com/office/drawing/2014/main" id="{60582126-8625-4F7D-8BCF-CAD5A26C46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58483" y="3409961"/>
                <a:ext cx="3420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11" name="Ink 2310">
                <a:extLst>
                  <a:ext uri="{FF2B5EF4-FFF2-40B4-BE49-F238E27FC236}">
                    <a16:creationId xmlns:a16="http://schemas.microsoft.com/office/drawing/2014/main" id="{A6EB1869-1558-4F6F-8E11-649130474FB7}"/>
                  </a:ext>
                </a:extLst>
              </p14:cNvPr>
              <p14:cNvContentPartPr/>
              <p14:nvPr/>
            </p14:nvContentPartPr>
            <p14:xfrm>
              <a:off x="2346923" y="1903361"/>
              <a:ext cx="562680" cy="259560"/>
            </p14:xfrm>
          </p:contentPart>
        </mc:Choice>
        <mc:Fallback xmlns="">
          <p:pic>
            <p:nvPicPr>
              <p:cNvPr id="2311" name="Ink 2310">
                <a:extLst>
                  <a:ext uri="{FF2B5EF4-FFF2-40B4-BE49-F238E27FC236}">
                    <a16:creationId xmlns:a16="http://schemas.microsoft.com/office/drawing/2014/main" id="{A6EB1869-1558-4F6F-8E11-649130474F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8283" y="1894721"/>
                <a:ext cx="5803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13" name="Ink 2312">
                <a:extLst>
                  <a:ext uri="{FF2B5EF4-FFF2-40B4-BE49-F238E27FC236}">
                    <a16:creationId xmlns:a16="http://schemas.microsoft.com/office/drawing/2014/main" id="{E1388D82-CC50-47A8-B8B3-9D0341504782}"/>
                  </a:ext>
                </a:extLst>
              </p14:cNvPr>
              <p14:cNvContentPartPr/>
              <p14:nvPr/>
            </p14:nvContentPartPr>
            <p14:xfrm>
              <a:off x="4591523" y="4317881"/>
              <a:ext cx="484560" cy="403200"/>
            </p14:xfrm>
          </p:contentPart>
        </mc:Choice>
        <mc:Fallback xmlns="">
          <p:pic>
            <p:nvPicPr>
              <p:cNvPr id="2313" name="Ink 2312">
                <a:extLst>
                  <a:ext uri="{FF2B5EF4-FFF2-40B4-BE49-F238E27FC236}">
                    <a16:creationId xmlns:a16="http://schemas.microsoft.com/office/drawing/2014/main" id="{E1388D82-CC50-47A8-B8B3-9D03415047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2883" y="4308881"/>
                <a:ext cx="5022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17" name="Ink 2316">
                <a:extLst>
                  <a:ext uri="{FF2B5EF4-FFF2-40B4-BE49-F238E27FC236}">
                    <a16:creationId xmlns:a16="http://schemas.microsoft.com/office/drawing/2014/main" id="{DC629D4C-A382-4339-803A-C99E4418A00A}"/>
                  </a:ext>
                </a:extLst>
              </p14:cNvPr>
              <p14:cNvContentPartPr/>
              <p14:nvPr/>
            </p14:nvContentPartPr>
            <p14:xfrm>
              <a:off x="3281483" y="3814961"/>
              <a:ext cx="292320" cy="802440"/>
            </p14:xfrm>
          </p:contentPart>
        </mc:Choice>
        <mc:Fallback xmlns="">
          <p:pic>
            <p:nvPicPr>
              <p:cNvPr id="2317" name="Ink 2316">
                <a:extLst>
                  <a:ext uri="{FF2B5EF4-FFF2-40B4-BE49-F238E27FC236}">
                    <a16:creationId xmlns:a16="http://schemas.microsoft.com/office/drawing/2014/main" id="{DC629D4C-A382-4339-803A-C99E4418A0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2832" y="3806321"/>
                <a:ext cx="309982" cy="82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0877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3015B-3DA0-2F4D-813F-E72CEE582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Definite Integrals: The Concept</a:t>
            </a:r>
          </a:p>
        </p:txBody>
      </p:sp>
    </p:spTree>
    <p:extLst>
      <p:ext uri="{BB962C8B-B14F-4D97-AF65-F5344CB8AC3E}">
        <p14:creationId xmlns:p14="http://schemas.microsoft.com/office/powerpoint/2010/main" val="301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09E6-656B-4F3B-8BC4-B2688B4A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Definite Integral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6271E-E206-4157-A2B4-9A4BCF83E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37B5E-E9F0-48EB-806C-825ED5BD29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3473"/>
                <a:ext cx="7880350" cy="30492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dirty="0"/>
                  <a:t>Consider the region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200" dirty="0"/>
                  <a:t>, bounded by the lines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. The region is a right triangle, so its area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Let us divide the interval into four </a:t>
                </a:r>
                <a:r>
                  <a:rPr lang="en-US" sz="1200" dirty="0">
                    <a:solidFill>
                      <a:srgbClr val="0000FF"/>
                    </a:solidFill>
                  </a:rPr>
                  <a:t>subintervals</a:t>
                </a:r>
                <a:r>
                  <a:rPr lang="en-US" sz="1200" dirty="0"/>
                  <a:t> </a:t>
                </a:r>
                <a:r>
                  <a:rPr lang="en-US" sz="1200" dirty="0">
                    <a:solidFill>
                      <a:srgbClr val="0000FF"/>
                    </a:solidFill>
                  </a:rPr>
                  <a:t>of equal length</a:t>
                </a:r>
                <a:r>
                  <a:rPr lang="en-US" sz="1200" dirty="0"/>
                  <a:t>. Each subinterval has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200" i="1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937B5E-E9F0-48EB-806C-825ED5BD29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3473"/>
                <a:ext cx="7880350" cy="3049250"/>
              </a:xfrm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llustration of 4 subregions for the function y=2x">
            <a:extLst>
              <a:ext uri="{FF2B5EF4-FFF2-40B4-BE49-F238E27FC236}">
                <a16:creationId xmlns:a16="http://schemas.microsoft.com/office/drawing/2014/main" id="{6EAB2F50-A66E-403F-9B97-9C76DF46C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08" r="35591"/>
          <a:stretch/>
        </p:blipFill>
        <p:spPr>
          <a:xfrm>
            <a:off x="3358243" y="2405743"/>
            <a:ext cx="2026735" cy="2661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2610C-9C71-4C3B-AAF3-F8A0F73DC002}"/>
                  </a:ext>
                </a:extLst>
              </p:cNvPr>
              <p:cNvSpPr txBox="1"/>
              <p:nvPr/>
            </p:nvSpPr>
            <p:spPr>
              <a:xfrm>
                <a:off x="5522685" y="3076228"/>
                <a:ext cx="2053771" cy="972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=1,2,3,4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dirty="0">
                  <a:solidFill>
                    <a:srgbClr val="0066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42610C-9C71-4C3B-AAF3-F8A0F73DC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85" y="3076228"/>
                <a:ext cx="2053771" cy="972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55AE03-3B03-4EC8-96EB-FB9293DF5C40}"/>
                  </a:ext>
                </a:extLst>
              </p14:cNvPr>
              <p14:cNvContentPartPr/>
              <p14:nvPr/>
            </p14:nvContentPartPr>
            <p14:xfrm>
              <a:off x="3139847" y="219694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55AE03-3B03-4EC8-96EB-FB9293DF5C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0847" y="218794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17F8D8-0E6D-4F61-AB6D-1EDF011A53BB}"/>
                  </a:ext>
                </a:extLst>
              </p14:cNvPr>
              <p14:cNvContentPartPr/>
              <p14:nvPr/>
            </p14:nvContentPartPr>
            <p14:xfrm>
              <a:off x="5368043" y="4416521"/>
              <a:ext cx="65880" cy="113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17F8D8-0E6D-4F61-AB6D-1EDF011A53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59043" y="4407521"/>
                <a:ext cx="835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3B37F6-88CD-4CE1-9B49-3106E13E89DF}"/>
                  </a:ext>
                </a:extLst>
              </p14:cNvPr>
              <p14:cNvContentPartPr/>
              <p14:nvPr/>
            </p14:nvContentPartPr>
            <p14:xfrm>
              <a:off x="5641283" y="4533521"/>
              <a:ext cx="41400" cy="4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3B37F6-88CD-4CE1-9B49-3106E13E89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32643" y="4524521"/>
                <a:ext cx="590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E19941-86C8-46B8-B0B1-9B20E9D65333}"/>
                  </a:ext>
                </a:extLst>
              </p14:cNvPr>
              <p14:cNvContentPartPr/>
              <p14:nvPr/>
            </p14:nvContentPartPr>
            <p14:xfrm>
              <a:off x="5478203" y="4475561"/>
              <a:ext cx="75960" cy="66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E19941-86C8-46B8-B0B1-9B20E9D653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69563" y="4466921"/>
                <a:ext cx="936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2AD82E-07FF-421C-825B-1AB9B290740F}"/>
                  </a:ext>
                </a:extLst>
              </p14:cNvPr>
              <p14:cNvContentPartPr/>
              <p14:nvPr/>
            </p14:nvContentPartPr>
            <p14:xfrm>
              <a:off x="5197043" y="3353081"/>
              <a:ext cx="14760" cy="92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2AD82E-07FF-421C-825B-1AB9B29074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88043" y="3344081"/>
                <a:ext cx="324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3ABC7D-1E95-44C8-B6BD-11914FB800BF}"/>
                  </a:ext>
                </a:extLst>
              </p14:cNvPr>
              <p14:cNvContentPartPr/>
              <p14:nvPr/>
            </p14:nvContentPartPr>
            <p14:xfrm>
              <a:off x="4934243" y="3312761"/>
              <a:ext cx="206640" cy="89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3ABC7D-1E95-44C8-B6BD-11914FB800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5603" y="3303761"/>
                <a:ext cx="224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9BA2937-0AE4-4133-9AB7-97D840A0F80A}"/>
                  </a:ext>
                </a:extLst>
              </p14:cNvPr>
              <p14:cNvContentPartPr/>
              <p14:nvPr/>
            </p14:nvContentPartPr>
            <p14:xfrm>
              <a:off x="1490483" y="2266241"/>
              <a:ext cx="96840" cy="123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9BA2937-0AE4-4133-9AB7-97D840A0F8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81843" y="2257601"/>
                <a:ext cx="114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DC795D0-97F7-4B44-A194-B972F6B1E787}"/>
                  </a:ext>
                </a:extLst>
              </p14:cNvPr>
              <p14:cNvContentPartPr/>
              <p14:nvPr/>
            </p14:nvContentPartPr>
            <p14:xfrm>
              <a:off x="1860203" y="2286401"/>
              <a:ext cx="93240" cy="71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DC795D0-97F7-4B44-A194-B972F6B1E7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51203" y="2277761"/>
                <a:ext cx="110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EA71E7D-6C14-41C4-9D1B-B2274E0C75E7}"/>
                  </a:ext>
                </a:extLst>
              </p14:cNvPr>
              <p14:cNvContentPartPr/>
              <p14:nvPr/>
            </p14:nvContentPartPr>
            <p14:xfrm>
              <a:off x="2012123" y="2303681"/>
              <a:ext cx="75960" cy="79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EA71E7D-6C14-41C4-9D1B-B2274E0C75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3483" y="2294681"/>
                <a:ext cx="936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49D0D9-8956-4FAA-B8C9-F3636734AFD6}"/>
                  </a:ext>
                </a:extLst>
              </p14:cNvPr>
              <p14:cNvContentPartPr/>
              <p14:nvPr/>
            </p14:nvContentPartPr>
            <p14:xfrm>
              <a:off x="1652123" y="2332481"/>
              <a:ext cx="74880" cy="36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49D0D9-8956-4FAA-B8C9-F3636734AF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3483" y="2323755"/>
                <a:ext cx="92520" cy="54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ABAA620-AEBE-475C-9629-5B01721F22B6}"/>
                  </a:ext>
                </a:extLst>
              </p14:cNvPr>
              <p14:cNvContentPartPr/>
              <p14:nvPr/>
            </p14:nvContentPartPr>
            <p14:xfrm>
              <a:off x="2186363" y="2307281"/>
              <a:ext cx="12960" cy="79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ABAA620-AEBE-475C-9629-5B01721F2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7723" y="2298281"/>
                <a:ext cx="30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8D263C-8F89-45FE-98A3-9DEED3F4EE09}"/>
                  </a:ext>
                </a:extLst>
              </p14:cNvPr>
              <p14:cNvContentPartPr/>
              <p14:nvPr/>
            </p14:nvContentPartPr>
            <p14:xfrm>
              <a:off x="1943003" y="2411321"/>
              <a:ext cx="294840" cy="30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8D263C-8F89-45FE-98A3-9DEED3F4EE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4003" y="2402321"/>
                <a:ext cx="312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5842B86-72CA-4B12-9A48-2DE75E176887}"/>
                  </a:ext>
                </a:extLst>
              </p14:cNvPr>
              <p14:cNvContentPartPr/>
              <p14:nvPr/>
            </p14:nvContentPartPr>
            <p14:xfrm>
              <a:off x="2063243" y="2504201"/>
              <a:ext cx="100440" cy="63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5842B86-72CA-4B12-9A48-2DE75E1768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4243" y="2495561"/>
                <a:ext cx="1180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D61F64C-9729-4575-BAC4-723290F67A66}"/>
                  </a:ext>
                </a:extLst>
              </p14:cNvPr>
              <p14:cNvContentPartPr/>
              <p14:nvPr/>
            </p14:nvContentPartPr>
            <p14:xfrm>
              <a:off x="2359523" y="2270561"/>
              <a:ext cx="366480" cy="267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D61F64C-9729-4575-BAC4-723290F67A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0532" y="2261921"/>
                <a:ext cx="384103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38C4FAB-5F7B-48ED-ACCD-B6BC6B73D36C}"/>
                  </a:ext>
                </a:extLst>
              </p14:cNvPr>
              <p14:cNvContentPartPr/>
              <p14:nvPr/>
            </p14:nvContentPartPr>
            <p14:xfrm>
              <a:off x="3818603" y="4645121"/>
              <a:ext cx="50040" cy="41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38C4FAB-5F7B-48ED-ACCD-B6BC6B73D3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09963" y="4636481"/>
                <a:ext cx="67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2DDD6B-BC3B-4165-A04A-39E42D4F7E8B}"/>
                  </a:ext>
                </a:extLst>
              </p14:cNvPr>
              <p14:cNvContentPartPr/>
              <p14:nvPr/>
            </p14:nvContentPartPr>
            <p14:xfrm>
              <a:off x="4667483" y="4653041"/>
              <a:ext cx="64800" cy="73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2DDD6B-BC3B-4165-A04A-39E42D4F7E8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58843" y="4644401"/>
                <a:ext cx="82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8E4C015-709C-4F33-B709-0AC7B6C6DC4B}"/>
                  </a:ext>
                </a:extLst>
              </p14:cNvPr>
              <p14:cNvContentPartPr/>
              <p14:nvPr/>
            </p14:nvContentPartPr>
            <p14:xfrm>
              <a:off x="5133323" y="4544681"/>
              <a:ext cx="59760" cy="87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8E4C015-709C-4F33-B709-0AC7B6C6DC4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24683" y="4536041"/>
                <a:ext cx="77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5738C04-5582-43BC-B1D7-1BC1F93BCC9C}"/>
                  </a:ext>
                </a:extLst>
              </p14:cNvPr>
              <p14:cNvContentPartPr/>
              <p14:nvPr/>
            </p14:nvContentPartPr>
            <p14:xfrm>
              <a:off x="4134683" y="4596161"/>
              <a:ext cx="75960" cy="63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5738C04-5582-43BC-B1D7-1BC1F93BCC9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5683" y="4587161"/>
                <a:ext cx="93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95CDFCC-5DEF-484F-A87F-344EF7708E5D}"/>
                  </a:ext>
                </a:extLst>
              </p14:cNvPr>
              <p14:cNvContentPartPr/>
              <p14:nvPr/>
            </p14:nvContentPartPr>
            <p14:xfrm>
              <a:off x="3626723" y="2732081"/>
              <a:ext cx="1192320" cy="1796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95CDFCC-5DEF-484F-A87F-344EF7708E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18083" y="2723083"/>
                <a:ext cx="1209960" cy="18143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92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09E6-656B-4F3B-8BC4-B2688B4A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Definite Integral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96271E-E206-4157-A2B4-9A4BCF83E2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7B5E-E9F0-48EB-806C-825ED5BD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3473"/>
            <a:ext cx="5688693" cy="3049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We can approximate the area by using rectangular subregions in two ways: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By using circumscribed (the outside) rectangles: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By using inscribed (the inside) rectangles: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 marL="0" indent="0" algn="ctr">
              <a:lnSpc>
                <a:spcPct val="100000"/>
              </a:lnSpc>
              <a:buNone/>
            </a:pPr>
            <a:endParaRPr lang="en-US" sz="1200" b="0" i="1" dirty="0">
              <a:solidFill>
                <a:srgbClr val="006600"/>
              </a:solidFill>
              <a:latin typeface="Cambria Math" panose="02040503050406030204" pitchFamily="18" charset="0"/>
            </a:endParaRPr>
          </a:p>
        </p:txBody>
      </p:sp>
      <p:pic>
        <p:nvPicPr>
          <p:cNvPr id="5" name="Picture 4" descr="Illustration of subregions and circumscribed  rectangles for the function y=2x">
            <a:extLst>
              <a:ext uri="{FF2B5EF4-FFF2-40B4-BE49-F238E27FC236}">
                <a16:creationId xmlns:a16="http://schemas.microsoft.com/office/drawing/2014/main" id="{6EAB2F50-A66E-403F-9B97-9C76DF46C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7"/>
          <a:stretch/>
        </p:blipFill>
        <p:spPr>
          <a:xfrm>
            <a:off x="6649288" y="537796"/>
            <a:ext cx="1803538" cy="2402612"/>
          </a:xfrm>
          <a:prstGeom prst="rect">
            <a:avLst/>
          </a:prstGeom>
        </p:spPr>
      </p:pic>
      <p:pic>
        <p:nvPicPr>
          <p:cNvPr id="7" name="Picture 6" descr="Illustration of subregions and inscribed  rectangles for the function y=2x">
            <a:extLst>
              <a:ext uri="{FF2B5EF4-FFF2-40B4-BE49-F238E27FC236}">
                <a16:creationId xmlns:a16="http://schemas.microsoft.com/office/drawing/2014/main" id="{6D2836FF-5899-4622-96BC-CB648837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40" y="2778316"/>
            <a:ext cx="1446346" cy="2298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DE4E5C-6FCF-461E-8EEC-EF97F2B46BAD}"/>
                  </a:ext>
                </a:extLst>
              </p:cNvPr>
              <p:cNvSpPr txBox="1"/>
              <p:nvPr/>
            </p:nvSpPr>
            <p:spPr>
              <a:xfrm>
                <a:off x="1302657" y="2266042"/>
                <a:ext cx="3877856" cy="6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200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f>
                            <m:f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f>
                            <m:f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rgbClr val="00660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DE4E5C-6FCF-461E-8EEC-EF97F2B4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57" y="2266042"/>
                <a:ext cx="3877856" cy="615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01D15-2013-4CB5-BB17-09B69BA5A3F7}"/>
                  </a:ext>
                </a:extLst>
              </p:cNvPr>
              <p:cNvSpPr txBox="1"/>
              <p:nvPr/>
            </p:nvSpPr>
            <p:spPr>
              <a:xfrm>
                <a:off x="678543" y="3510968"/>
                <a:ext cx="5046914" cy="615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sz="1200" i="1" dirty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200" b="0" i="1" dirty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bar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200" b="0" i="0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f>
                            <m:f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f>
                            <m:f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solidFill>
                                <a:srgbClr val="006600"/>
                              </a:solidFill>
                            </a:rPr>
                            <m:t> 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001D15-2013-4CB5-BB17-09B69BA5A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3" y="3510968"/>
                <a:ext cx="5046914" cy="615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97824D-8D31-4319-BFF2-C8628B0C14BA}"/>
                  </a:ext>
                </a:extLst>
              </p:cNvPr>
              <p:cNvSpPr txBox="1"/>
              <p:nvPr/>
            </p:nvSpPr>
            <p:spPr>
              <a:xfrm>
                <a:off x="2400661" y="4443972"/>
                <a:ext cx="1872343" cy="44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sz="12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acc>
                            <m:accPr>
                              <m:chr m:val="̅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97824D-8D31-4319-BFF2-C8628B0C1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61" y="4443972"/>
                <a:ext cx="1872343" cy="441788"/>
              </a:xfrm>
              <a:prstGeom prst="rect">
                <a:avLst/>
              </a:prstGeom>
              <a:blipFill>
                <a:blip r:embed="rId6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5989C80-C33A-47B0-8AA5-52082873ACD0}"/>
                  </a:ext>
                </a:extLst>
              </p14:cNvPr>
              <p14:cNvContentPartPr/>
              <p14:nvPr/>
            </p14:nvContentPartPr>
            <p14:xfrm>
              <a:off x="7070123" y="3502841"/>
              <a:ext cx="747360" cy="1211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5989C80-C33A-47B0-8AA5-52082873AC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61483" y="3494204"/>
                <a:ext cx="765000" cy="1228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7F7D5A0-6DAF-4EA3-97BA-A6AF0C3B06C5}"/>
                  </a:ext>
                </a:extLst>
              </p14:cNvPr>
              <p14:cNvContentPartPr/>
              <p14:nvPr/>
            </p14:nvContentPartPr>
            <p14:xfrm>
              <a:off x="1547363" y="3255881"/>
              <a:ext cx="424080" cy="7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7F7D5A0-6DAF-4EA3-97BA-A6AF0C3B06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8363" y="3247241"/>
                <a:ext cx="4417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E5FFDBE-AA0C-4E05-B1D2-53EF0EE9B9DD}"/>
                  </a:ext>
                </a:extLst>
              </p14:cNvPr>
              <p14:cNvContentPartPr/>
              <p14:nvPr/>
            </p14:nvContentPartPr>
            <p14:xfrm>
              <a:off x="7044923" y="2003441"/>
              <a:ext cx="170280" cy="419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E5FFDBE-AA0C-4E05-B1D2-53EF0EE9B9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35923" y="1994801"/>
                <a:ext cx="1879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AA37F8E-5AC0-4F5D-B901-B95BEE8EB0E6}"/>
                  </a:ext>
                </a:extLst>
              </p14:cNvPr>
              <p14:cNvContentPartPr/>
              <p14:nvPr/>
            </p14:nvContentPartPr>
            <p14:xfrm>
              <a:off x="7113683" y="2545601"/>
              <a:ext cx="671760" cy="49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AA37F8E-5AC0-4F5D-B901-B95BEE8EB0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04683" y="2536961"/>
                <a:ext cx="689400" cy="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770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lustration of subregions and circumscribed  rectangles for the function y=2x">
            <a:extLst>
              <a:ext uri="{FF2B5EF4-FFF2-40B4-BE49-F238E27FC236}">
                <a16:creationId xmlns:a16="http://schemas.microsoft.com/office/drawing/2014/main" id="{A14C89AA-2180-4BE2-BBFE-DD272A5AF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77"/>
          <a:stretch/>
        </p:blipFill>
        <p:spPr>
          <a:xfrm>
            <a:off x="6649288" y="537796"/>
            <a:ext cx="1803538" cy="2402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93D58F2-8396-4370-A58D-8BD962F19B91}"/>
                  </a:ext>
                </a:extLst>
              </p14:cNvPr>
              <p14:cNvContentPartPr/>
              <p14:nvPr/>
            </p14:nvContentPartPr>
            <p14:xfrm>
              <a:off x="8000363" y="802121"/>
              <a:ext cx="2880" cy="1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93D58F2-8396-4370-A58D-8BD962F19B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1723" y="793481"/>
                <a:ext cx="205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F7D6E3F-7AED-4477-B669-E59444CAF3BC}"/>
                  </a:ext>
                </a:extLst>
              </p14:cNvPr>
              <p14:cNvContentPartPr/>
              <p14:nvPr/>
            </p14:nvContentPartPr>
            <p14:xfrm>
              <a:off x="5598803" y="235121"/>
              <a:ext cx="21600" cy="86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F7D6E3F-7AED-4477-B669-E59444CAF3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9803" y="226121"/>
                <a:ext cx="392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05571A9-2E96-4880-AB1D-1D520F199439}"/>
                  </a:ext>
                </a:extLst>
              </p14:cNvPr>
              <p14:cNvContentPartPr/>
              <p14:nvPr/>
            </p14:nvContentPartPr>
            <p14:xfrm>
              <a:off x="6012083" y="287321"/>
              <a:ext cx="61560" cy="74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05571A9-2E96-4880-AB1D-1D520F1994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3443" y="278321"/>
                <a:ext cx="792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C63418D-B830-41A9-A082-946531B8DEAE}"/>
                  </a:ext>
                </a:extLst>
              </p14:cNvPr>
              <p14:cNvContentPartPr/>
              <p14:nvPr/>
            </p14:nvContentPartPr>
            <p14:xfrm>
              <a:off x="6121523" y="326921"/>
              <a:ext cx="95040" cy="74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C63418D-B830-41A9-A082-946531B8DE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2850" y="318281"/>
                <a:ext cx="112747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FB46C67-43BF-439C-9776-B08939210FF5}"/>
                  </a:ext>
                </a:extLst>
              </p14:cNvPr>
              <p14:cNvContentPartPr/>
              <p14:nvPr/>
            </p14:nvContentPartPr>
            <p14:xfrm>
              <a:off x="5662523" y="257801"/>
              <a:ext cx="271800" cy="100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FB46C67-43BF-439C-9776-B08939210F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53535" y="249161"/>
                <a:ext cx="289417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80247DA-AE2D-4941-B6E0-6086206F7D62}"/>
                  </a:ext>
                </a:extLst>
              </p14:cNvPr>
              <p14:cNvContentPartPr/>
              <p14:nvPr/>
            </p14:nvContentPartPr>
            <p14:xfrm>
              <a:off x="5478203" y="178961"/>
              <a:ext cx="74880" cy="124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80247DA-AE2D-4941-B6E0-6086206F7D6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9563" y="170321"/>
                <a:ext cx="925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773B0A7-CDF8-43EB-A309-A11134472957}"/>
                  </a:ext>
                </a:extLst>
              </p14:cNvPr>
              <p14:cNvContentPartPr/>
              <p14:nvPr/>
            </p14:nvContentPartPr>
            <p14:xfrm>
              <a:off x="4870883" y="1486481"/>
              <a:ext cx="13320" cy="82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773B0A7-CDF8-43EB-A309-A111344729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862243" y="1477841"/>
                <a:ext cx="309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3B67A94-7CF4-4ADD-AD36-232B143C9350}"/>
                  </a:ext>
                </a:extLst>
              </p14:cNvPr>
              <p14:cNvContentPartPr/>
              <p14:nvPr/>
            </p14:nvContentPartPr>
            <p14:xfrm>
              <a:off x="4943963" y="1573961"/>
              <a:ext cx="9000" cy="10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3B67A94-7CF4-4ADD-AD36-232B143C935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5323" y="1565321"/>
                <a:ext cx="266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ADF66AD-DC99-4856-90F2-E59B2379528B}"/>
                  </a:ext>
                </a:extLst>
              </p14:cNvPr>
              <p14:cNvContentPartPr/>
              <p14:nvPr/>
            </p14:nvContentPartPr>
            <p14:xfrm>
              <a:off x="5026403" y="1497641"/>
              <a:ext cx="74880" cy="88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ADF66AD-DC99-4856-90F2-E59B2379528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17763" y="1489001"/>
                <a:ext cx="925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1B95D54-6E57-4851-951B-FDA36EEA7A57}"/>
                  </a:ext>
                </a:extLst>
              </p14:cNvPr>
              <p14:cNvContentPartPr/>
              <p14:nvPr/>
            </p14:nvContentPartPr>
            <p14:xfrm>
              <a:off x="5167883" y="1505201"/>
              <a:ext cx="111960" cy="98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1B95D54-6E57-4851-951B-FDA36EEA7A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58854" y="1496561"/>
                <a:ext cx="129657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58D1A2B-A6EC-4AD0-811A-4D94D0189570}"/>
                  </a:ext>
                </a:extLst>
              </p14:cNvPr>
              <p14:cNvContentPartPr/>
              <p14:nvPr/>
            </p14:nvContentPartPr>
            <p14:xfrm>
              <a:off x="866603" y="2628401"/>
              <a:ext cx="112680" cy="1314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58D1A2B-A6EC-4AD0-811A-4D94D01895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7963" y="2619401"/>
                <a:ext cx="130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EF394FE-7F0F-4093-BF54-4D66A6DF390F}"/>
                  </a:ext>
                </a:extLst>
              </p14:cNvPr>
              <p14:cNvContentPartPr/>
              <p14:nvPr/>
            </p14:nvContentPartPr>
            <p14:xfrm>
              <a:off x="861563" y="2809121"/>
              <a:ext cx="126720" cy="12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EF394FE-7F0F-4093-BF54-4D66A6DF390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2563" y="2800481"/>
                <a:ext cx="1443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D0010EF-566A-4706-9738-CBBE1F0C5B89}"/>
                  </a:ext>
                </a:extLst>
              </p14:cNvPr>
              <p14:cNvContentPartPr/>
              <p14:nvPr/>
            </p14:nvContentPartPr>
            <p14:xfrm>
              <a:off x="1033643" y="2783201"/>
              <a:ext cx="66600" cy="950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D0010EF-566A-4706-9738-CBBE1F0C5B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5003" y="2774561"/>
                <a:ext cx="84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127C031-E39C-4645-829C-168CE5BC4153}"/>
                  </a:ext>
                </a:extLst>
              </p14:cNvPr>
              <p14:cNvContentPartPr/>
              <p14:nvPr/>
            </p14:nvContentPartPr>
            <p14:xfrm>
              <a:off x="1219043" y="2768801"/>
              <a:ext cx="78480" cy="15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127C031-E39C-4645-829C-168CE5BC415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10403" y="2759801"/>
                <a:ext cx="96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366F032-D8DC-42A8-9FD7-1947145514EE}"/>
                  </a:ext>
                </a:extLst>
              </p14:cNvPr>
              <p14:cNvContentPartPr/>
              <p14:nvPr/>
            </p14:nvContentPartPr>
            <p14:xfrm>
              <a:off x="1222283" y="2738921"/>
              <a:ext cx="67680" cy="68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366F032-D8DC-42A8-9FD7-1947145514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13283" y="2730281"/>
                <a:ext cx="853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F684546-37D3-4CB2-A48C-9911C9F5E136}"/>
                  </a:ext>
                </a:extLst>
              </p14:cNvPr>
              <p14:cNvContentPartPr/>
              <p14:nvPr/>
            </p14:nvContentPartPr>
            <p14:xfrm>
              <a:off x="1532603" y="2783561"/>
              <a:ext cx="73080" cy="936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F684546-37D3-4CB2-A48C-9911C9F5E13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23963" y="2774561"/>
                <a:ext cx="907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C85FCAC-8FC4-4DA6-A5CB-68CFD6A262C2}"/>
                  </a:ext>
                </a:extLst>
              </p14:cNvPr>
              <p14:cNvContentPartPr/>
              <p14:nvPr/>
            </p14:nvContentPartPr>
            <p14:xfrm>
              <a:off x="1845083" y="2660441"/>
              <a:ext cx="41400" cy="1418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C85FCAC-8FC4-4DA6-A5CB-68CFD6A262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36443" y="2651801"/>
                <a:ext cx="59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7E5071A-B760-4169-88BC-8AA102E082A7}"/>
                  </a:ext>
                </a:extLst>
              </p14:cNvPr>
              <p14:cNvContentPartPr/>
              <p14:nvPr/>
            </p14:nvContentPartPr>
            <p14:xfrm>
              <a:off x="1710803" y="2664761"/>
              <a:ext cx="70200" cy="1303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7E5071A-B760-4169-88BC-8AA102E082A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02163" y="2655761"/>
                <a:ext cx="878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BE7D702-12AA-4C49-BCBB-DE32C04F7A0D}"/>
                  </a:ext>
                </a:extLst>
              </p14:cNvPr>
              <p14:cNvContentPartPr/>
              <p14:nvPr/>
            </p14:nvContentPartPr>
            <p14:xfrm>
              <a:off x="1473563" y="2652161"/>
              <a:ext cx="114120" cy="1022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BE7D702-12AA-4C49-BCBB-DE32C04F7A0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64563" y="2643490"/>
                <a:ext cx="131760" cy="119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1B38A31-17B1-4FB0-9763-42AC3ABC6312}"/>
                  </a:ext>
                </a:extLst>
              </p14:cNvPr>
              <p14:cNvContentPartPr/>
              <p14:nvPr/>
            </p14:nvContentPartPr>
            <p14:xfrm>
              <a:off x="1980083" y="2759801"/>
              <a:ext cx="74520" cy="95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1B38A31-17B1-4FB0-9763-42AC3ABC631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71443" y="2750801"/>
                <a:ext cx="92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D4C07B2-1672-4604-884B-7878B6175AFF}"/>
                  </a:ext>
                </a:extLst>
              </p14:cNvPr>
              <p14:cNvContentPartPr/>
              <p14:nvPr/>
            </p14:nvContentPartPr>
            <p14:xfrm>
              <a:off x="2119763" y="2667641"/>
              <a:ext cx="32400" cy="135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D4C07B2-1672-4604-884B-7878B6175A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10763" y="2659001"/>
                <a:ext cx="500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ACA9D39D-2B12-42FF-A1C6-B6E57A26CF0F}"/>
                  </a:ext>
                </a:extLst>
              </p14:cNvPr>
              <p14:cNvContentPartPr/>
              <p14:nvPr/>
            </p14:nvContentPartPr>
            <p14:xfrm>
              <a:off x="2638883" y="2813441"/>
              <a:ext cx="81720" cy="1234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ACA9D39D-2B12-42FF-A1C6-B6E57A26CF0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30243" y="2804441"/>
                <a:ext cx="99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2308040-B0C3-4C2E-9D38-4AA5230FAA7D}"/>
                  </a:ext>
                </a:extLst>
              </p14:cNvPr>
              <p14:cNvContentPartPr/>
              <p14:nvPr/>
            </p14:nvContentPartPr>
            <p14:xfrm>
              <a:off x="2571563" y="2687081"/>
              <a:ext cx="161640" cy="84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2308040-B0C3-4C2E-9D38-4AA5230FAA7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62923" y="2678081"/>
                <a:ext cx="1792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1E290B40-EEDE-4672-96C2-DC74DD468137}"/>
                  </a:ext>
                </a:extLst>
              </p14:cNvPr>
              <p14:cNvContentPartPr/>
              <p14:nvPr/>
            </p14:nvContentPartPr>
            <p14:xfrm>
              <a:off x="2447363" y="2703641"/>
              <a:ext cx="78480" cy="70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1E290B40-EEDE-4672-96C2-DC74DD46813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38363" y="2695001"/>
                <a:ext cx="96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E956DB7-BFC8-4093-8E32-17A984CC6D34}"/>
                  </a:ext>
                </a:extLst>
              </p14:cNvPr>
              <p14:cNvContentPartPr/>
              <p14:nvPr/>
            </p14:nvContentPartPr>
            <p14:xfrm>
              <a:off x="2222003" y="2737841"/>
              <a:ext cx="62280" cy="63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E956DB7-BFC8-4093-8E32-17A984CC6D3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213003" y="2728841"/>
                <a:ext cx="799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FED96396-68C2-449E-9E17-2ACFF767CC1B}"/>
                  </a:ext>
                </a:extLst>
              </p14:cNvPr>
              <p14:cNvContentPartPr/>
              <p14:nvPr/>
            </p14:nvContentPartPr>
            <p14:xfrm>
              <a:off x="1950923" y="2644601"/>
              <a:ext cx="86400" cy="831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FED96396-68C2-449E-9E17-2ACFF767CC1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42283" y="2635923"/>
                <a:ext cx="104040" cy="100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1780B26-A13E-4B39-9129-29DF09041CA4}"/>
                  </a:ext>
                </a:extLst>
              </p14:cNvPr>
              <p14:cNvContentPartPr/>
              <p14:nvPr/>
            </p14:nvContentPartPr>
            <p14:xfrm>
              <a:off x="3001403" y="2695361"/>
              <a:ext cx="25920" cy="1342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1780B26-A13E-4B39-9129-29DF09041CA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992763" y="2686721"/>
                <a:ext cx="4356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69A8AE73-7628-4E74-8A8E-411432F4E14D}"/>
                  </a:ext>
                </a:extLst>
              </p14:cNvPr>
              <p14:cNvContentPartPr/>
              <p14:nvPr/>
            </p14:nvContentPartPr>
            <p14:xfrm>
              <a:off x="3094283" y="2723441"/>
              <a:ext cx="69480" cy="619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69A8AE73-7628-4E74-8A8E-411432F4E14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085283" y="2714441"/>
                <a:ext cx="871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3E1FAFC0-3609-4CA5-9EDF-F5B2585E5E27}"/>
                  </a:ext>
                </a:extLst>
              </p14:cNvPr>
              <p14:cNvContentPartPr/>
              <p14:nvPr/>
            </p14:nvContentPartPr>
            <p14:xfrm>
              <a:off x="3077723" y="2820641"/>
              <a:ext cx="124200" cy="79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3E1FAFC0-3609-4CA5-9EDF-F5B2585E5E2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69083" y="2812001"/>
                <a:ext cx="14184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D5C5877-537B-4311-8067-CC00949B3062}"/>
                  </a:ext>
                </a:extLst>
              </p14:cNvPr>
              <p14:cNvContentPartPr/>
              <p14:nvPr/>
            </p14:nvContentPartPr>
            <p14:xfrm>
              <a:off x="3124163" y="2862041"/>
              <a:ext cx="60480" cy="810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D5C5877-537B-4311-8067-CC00949B306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115163" y="2853041"/>
                <a:ext cx="78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9D15F7E-A2AC-4F02-8BBD-99B6EF6A05FC}"/>
                  </a:ext>
                </a:extLst>
              </p14:cNvPr>
              <p14:cNvContentPartPr/>
              <p14:nvPr/>
            </p14:nvContentPartPr>
            <p14:xfrm>
              <a:off x="3255203" y="2742521"/>
              <a:ext cx="37440" cy="138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9D15F7E-A2AC-4F02-8BBD-99B6EF6A05F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46203" y="2733881"/>
                <a:ext cx="550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EAE1CA0-54B2-4F15-96AA-0A306621CE83}"/>
                  </a:ext>
                </a:extLst>
              </p14:cNvPr>
              <p14:cNvContentPartPr/>
              <p14:nvPr/>
            </p14:nvContentPartPr>
            <p14:xfrm>
              <a:off x="3567323" y="2723801"/>
              <a:ext cx="8640" cy="7812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EAE1CA0-54B2-4F15-96AA-0A306621CE8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558683" y="2714801"/>
                <a:ext cx="26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A396D04-C19F-4D7A-8B71-5424A54524B1}"/>
                  </a:ext>
                </a:extLst>
              </p14:cNvPr>
              <p14:cNvContentPartPr/>
              <p14:nvPr/>
            </p14:nvContentPartPr>
            <p14:xfrm>
              <a:off x="3545363" y="2832521"/>
              <a:ext cx="97560" cy="9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A396D04-C19F-4D7A-8B71-5424A54524B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536363" y="2823881"/>
                <a:ext cx="1152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F4A8399-C2E2-4C21-BEB4-0F616965CE90}"/>
                  </a:ext>
                </a:extLst>
              </p14:cNvPr>
              <p14:cNvContentPartPr/>
              <p14:nvPr/>
            </p14:nvContentPartPr>
            <p14:xfrm>
              <a:off x="3550763" y="2872121"/>
              <a:ext cx="71640" cy="1126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F4A8399-C2E2-4C21-BEB4-0F616965CE9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42123" y="2863481"/>
                <a:ext cx="892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5E26B7A9-2B45-424D-B5B4-8E60E620B2DB}"/>
                  </a:ext>
                </a:extLst>
              </p14:cNvPr>
              <p14:cNvContentPartPr/>
              <p14:nvPr/>
            </p14:nvContentPartPr>
            <p14:xfrm>
              <a:off x="3988163" y="2934401"/>
              <a:ext cx="55440" cy="954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5E26B7A9-2B45-424D-B5B4-8E60E620B2D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79163" y="2925401"/>
                <a:ext cx="730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BBA4BBA-05D5-4949-81B9-26741411FE25}"/>
                  </a:ext>
                </a:extLst>
              </p14:cNvPr>
              <p14:cNvContentPartPr/>
              <p14:nvPr/>
            </p14:nvContentPartPr>
            <p14:xfrm>
              <a:off x="4123163" y="2808401"/>
              <a:ext cx="34200" cy="160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BBA4BBA-05D5-4949-81B9-26741411FE2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114163" y="2799761"/>
                <a:ext cx="518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6F5699D-B500-45FF-AD3D-FE9A567BE8CA}"/>
                  </a:ext>
                </a:extLst>
              </p14:cNvPr>
              <p14:cNvContentPartPr/>
              <p14:nvPr/>
            </p14:nvContentPartPr>
            <p14:xfrm>
              <a:off x="3870443" y="2765561"/>
              <a:ext cx="183240" cy="1432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6F5699D-B500-45FF-AD3D-FE9A567BE8C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861443" y="2756584"/>
                <a:ext cx="200880" cy="1608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7F2F8957-1E16-4F7E-8134-ECAE3D6604D2}"/>
                  </a:ext>
                </a:extLst>
              </p14:cNvPr>
              <p14:cNvContentPartPr/>
              <p14:nvPr/>
            </p14:nvContentPartPr>
            <p14:xfrm>
              <a:off x="3716723" y="2757641"/>
              <a:ext cx="72360" cy="1386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7F2F8957-1E16-4F7E-8134-ECAE3D6604D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707723" y="2749001"/>
                <a:ext cx="90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4CF55F2-8B4A-45FB-A99B-1F62A06E0FFA}"/>
                  </a:ext>
                </a:extLst>
              </p14:cNvPr>
              <p14:cNvContentPartPr/>
              <p14:nvPr/>
            </p14:nvContentPartPr>
            <p14:xfrm>
              <a:off x="3347723" y="2832161"/>
              <a:ext cx="55440" cy="615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4CF55F2-8B4A-45FB-A99B-1F62A06E0FF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338723" y="2823161"/>
                <a:ext cx="730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121C463-A179-41E1-B310-6F6BA01A6FD3}"/>
                  </a:ext>
                </a:extLst>
              </p14:cNvPr>
              <p14:cNvContentPartPr/>
              <p14:nvPr/>
            </p14:nvContentPartPr>
            <p14:xfrm>
              <a:off x="2862803" y="2693561"/>
              <a:ext cx="60480" cy="137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121C463-A179-41E1-B310-6F6BA01A6FD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53803" y="2684561"/>
                <a:ext cx="781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67BA078-DA5C-48F8-B138-4C62F3B11996}"/>
                  </a:ext>
                </a:extLst>
              </p14:cNvPr>
              <p14:cNvContentPartPr/>
              <p14:nvPr/>
            </p14:nvContentPartPr>
            <p14:xfrm>
              <a:off x="4033163" y="3283241"/>
              <a:ext cx="61200" cy="8964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67BA078-DA5C-48F8-B138-4C62F3B1199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024163" y="3274241"/>
                <a:ext cx="788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FADB2990-52D7-4C29-BBC5-02BA5B45701C}"/>
                  </a:ext>
                </a:extLst>
              </p14:cNvPr>
              <p14:cNvContentPartPr/>
              <p14:nvPr/>
            </p14:nvContentPartPr>
            <p14:xfrm>
              <a:off x="4012643" y="3408161"/>
              <a:ext cx="141480" cy="284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FADB2990-52D7-4C29-BBC5-02BA5B45701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003643" y="3399521"/>
                <a:ext cx="159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FABAD4EF-130E-4396-A239-D6AAB6C82D81}"/>
                  </a:ext>
                </a:extLst>
              </p14:cNvPr>
              <p14:cNvContentPartPr/>
              <p14:nvPr/>
            </p14:nvContentPartPr>
            <p14:xfrm>
              <a:off x="4057283" y="3472601"/>
              <a:ext cx="88200" cy="1004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FABAD4EF-130E-4396-A239-D6AAB6C82D8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048283" y="3463601"/>
                <a:ext cx="1058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1FC7B68-09A2-4FA8-88EC-72B2DFBA061C}"/>
                  </a:ext>
                </a:extLst>
              </p14:cNvPr>
              <p14:cNvContentPartPr/>
              <p14:nvPr/>
            </p14:nvContentPartPr>
            <p14:xfrm>
              <a:off x="4232963" y="3479441"/>
              <a:ext cx="70200" cy="13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1FC7B68-09A2-4FA8-88EC-72B2DFBA061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224323" y="3470801"/>
                <a:ext cx="87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F4A0D8DB-0669-4B4E-9096-396DA2FF16BB}"/>
                  </a:ext>
                </a:extLst>
              </p14:cNvPr>
              <p14:cNvContentPartPr/>
              <p14:nvPr/>
            </p14:nvContentPartPr>
            <p14:xfrm>
              <a:off x="4243763" y="3426881"/>
              <a:ext cx="74880" cy="2052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F4A0D8DB-0669-4B4E-9096-396DA2FF16B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34763" y="3417881"/>
                <a:ext cx="925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7E5A5A64-BCF5-4A7B-92D1-C3ADB4ECAFD7}"/>
                  </a:ext>
                </a:extLst>
              </p14:cNvPr>
              <p14:cNvContentPartPr/>
              <p14:nvPr/>
            </p14:nvContentPartPr>
            <p14:xfrm>
              <a:off x="4425923" y="3420401"/>
              <a:ext cx="60120" cy="680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7E5A5A64-BCF5-4A7B-92D1-C3ADB4ECAFD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416923" y="3411401"/>
                <a:ext cx="77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6A7301F7-A634-4F78-82C3-A43E0253881B}"/>
                  </a:ext>
                </a:extLst>
              </p14:cNvPr>
              <p14:cNvContentPartPr/>
              <p14:nvPr/>
            </p14:nvContentPartPr>
            <p14:xfrm>
              <a:off x="4539323" y="3493841"/>
              <a:ext cx="10080" cy="1008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6A7301F7-A634-4F78-82C3-A43E0253881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530323" y="3484841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6CA21BBE-300A-48A8-ADFB-BD0DCBCAAC55}"/>
                  </a:ext>
                </a:extLst>
              </p14:cNvPr>
              <p14:cNvContentPartPr/>
              <p14:nvPr/>
            </p14:nvContentPartPr>
            <p14:xfrm>
              <a:off x="4777283" y="3437681"/>
              <a:ext cx="102600" cy="10224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6CA21BBE-300A-48A8-ADFB-BD0DCBCAAC55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68643" y="3429041"/>
                <a:ext cx="120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8905C8A0-8938-44DC-8E24-D5C18840653C}"/>
                  </a:ext>
                </a:extLst>
              </p14:cNvPr>
              <p14:cNvContentPartPr/>
              <p14:nvPr/>
            </p14:nvContentPartPr>
            <p14:xfrm>
              <a:off x="4604123" y="3408161"/>
              <a:ext cx="117360" cy="1159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8905C8A0-8938-44DC-8E24-D5C18840653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595151" y="3399521"/>
                <a:ext cx="134946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E1CB262A-038C-4119-BF4C-1FEA93F43DE2}"/>
                  </a:ext>
                </a:extLst>
              </p14:cNvPr>
              <p14:cNvContentPartPr/>
              <p14:nvPr/>
            </p14:nvContentPartPr>
            <p14:xfrm>
              <a:off x="889643" y="4591121"/>
              <a:ext cx="87840" cy="150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E1CB262A-038C-4119-BF4C-1FEA93F43DE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1003" y="4582121"/>
                <a:ext cx="1054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C20DF16-484F-44FC-A670-ED4599E99AC4}"/>
                  </a:ext>
                </a:extLst>
              </p14:cNvPr>
              <p14:cNvContentPartPr/>
              <p14:nvPr/>
            </p14:nvContentPartPr>
            <p14:xfrm>
              <a:off x="1025363" y="4751681"/>
              <a:ext cx="52560" cy="709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C20DF16-484F-44FC-A670-ED4599E99AC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16723" y="4743041"/>
                <a:ext cx="702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6D723566-193F-4E8C-AA88-826EC497F9DA}"/>
                  </a:ext>
                </a:extLst>
              </p14:cNvPr>
              <p14:cNvContentPartPr/>
              <p14:nvPr/>
            </p14:nvContentPartPr>
            <p14:xfrm>
              <a:off x="7907483" y="2422841"/>
              <a:ext cx="66600" cy="8964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6D723566-193F-4E8C-AA88-826EC497F9D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98843" y="2414201"/>
                <a:ext cx="84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7D427C83-951B-44CA-B7D6-5942BEADA8F4}"/>
                  </a:ext>
                </a:extLst>
              </p14:cNvPr>
              <p14:cNvContentPartPr/>
              <p14:nvPr/>
            </p14:nvContentPartPr>
            <p14:xfrm>
              <a:off x="5028563" y="2094881"/>
              <a:ext cx="1130040" cy="46368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7D427C83-951B-44CA-B7D6-5942BEADA8F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019566" y="2085881"/>
                <a:ext cx="1147674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5C958CD8-ABFD-468F-9C00-58B60FB8EEE8}"/>
                  </a:ext>
                </a:extLst>
              </p14:cNvPr>
              <p14:cNvContentPartPr/>
              <p14:nvPr/>
            </p14:nvContentPartPr>
            <p14:xfrm>
              <a:off x="1192043" y="4734761"/>
              <a:ext cx="50760" cy="97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5C958CD8-ABFD-468F-9C00-58B60FB8EEE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83403" y="4726121"/>
                <a:ext cx="684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1BB8C6AE-4078-4F73-8D65-46D75A3B1CCF}"/>
                  </a:ext>
                </a:extLst>
              </p14:cNvPr>
              <p14:cNvContentPartPr/>
              <p14:nvPr/>
            </p14:nvContentPartPr>
            <p14:xfrm>
              <a:off x="1158203" y="4702721"/>
              <a:ext cx="84600" cy="576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1BB8C6AE-4078-4F73-8D65-46D75A3B1CC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49203" y="4694081"/>
                <a:ext cx="102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6601441C-46BA-435C-9882-BC80FEDF143D}"/>
                  </a:ext>
                </a:extLst>
              </p14:cNvPr>
              <p14:cNvContentPartPr/>
              <p14:nvPr/>
            </p14:nvContentPartPr>
            <p14:xfrm>
              <a:off x="910523" y="4559801"/>
              <a:ext cx="104400" cy="468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6601441C-46BA-435C-9882-BC80FEDF143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1883" y="4551161"/>
                <a:ext cx="1220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AE3ED5AE-45D6-45EE-A9A2-4F797D11411A}"/>
                  </a:ext>
                </a:extLst>
              </p14:cNvPr>
              <p14:cNvContentPartPr/>
              <p14:nvPr/>
            </p14:nvContentPartPr>
            <p14:xfrm>
              <a:off x="1405523" y="4656641"/>
              <a:ext cx="82800" cy="81000"/>
            </p14:xfrm>
          </p:contentPart>
        </mc:Choice>
        <mc:Fallback xmlns=""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AE3ED5AE-45D6-45EE-A9A2-4F797D11411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396883" y="4648001"/>
                <a:ext cx="100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6958943D-33DB-4155-88DD-D5F1992B15BC}"/>
                  </a:ext>
                </a:extLst>
              </p14:cNvPr>
              <p14:cNvContentPartPr/>
              <p14:nvPr/>
            </p14:nvContentPartPr>
            <p14:xfrm>
              <a:off x="2923643" y="4632161"/>
              <a:ext cx="409680" cy="15300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6958943D-33DB-4155-88DD-D5F1992B15B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915003" y="4623161"/>
                <a:ext cx="427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00F3A9E9-A2DF-4377-9F3F-F66CF733BA52}"/>
                  </a:ext>
                </a:extLst>
              </p14:cNvPr>
              <p14:cNvContentPartPr/>
              <p14:nvPr/>
            </p14:nvContentPartPr>
            <p14:xfrm>
              <a:off x="2800163" y="4605161"/>
              <a:ext cx="60840" cy="13896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00F3A9E9-A2DF-4377-9F3F-F66CF733BA5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791523" y="4596161"/>
                <a:ext cx="784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46" name="Ink 445">
                <a:extLst>
                  <a:ext uri="{FF2B5EF4-FFF2-40B4-BE49-F238E27FC236}">
                    <a16:creationId xmlns:a16="http://schemas.microsoft.com/office/drawing/2014/main" id="{98471429-9FE8-4033-8C0E-DBE2B9D449DB}"/>
                  </a:ext>
                </a:extLst>
              </p14:cNvPr>
              <p14:cNvContentPartPr/>
              <p14:nvPr/>
            </p14:nvContentPartPr>
            <p14:xfrm>
              <a:off x="2460323" y="4679321"/>
              <a:ext cx="242640" cy="82080"/>
            </p14:xfrm>
          </p:contentPart>
        </mc:Choice>
        <mc:Fallback xmlns="">
          <p:pic>
            <p:nvPicPr>
              <p:cNvPr id="446" name="Ink 445">
                <a:extLst>
                  <a:ext uri="{FF2B5EF4-FFF2-40B4-BE49-F238E27FC236}">
                    <a16:creationId xmlns:a16="http://schemas.microsoft.com/office/drawing/2014/main" id="{98471429-9FE8-4033-8C0E-DBE2B9D449D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451670" y="4670681"/>
                <a:ext cx="26030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E02E14B7-9029-4908-AC98-3C4B4FC51EED}"/>
                  </a:ext>
                </a:extLst>
              </p14:cNvPr>
              <p14:cNvContentPartPr/>
              <p14:nvPr/>
            </p14:nvContentPartPr>
            <p14:xfrm>
              <a:off x="2316323" y="4709201"/>
              <a:ext cx="77760" cy="6948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E02E14B7-9029-4908-AC98-3C4B4FC51EE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307683" y="4700561"/>
                <a:ext cx="954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F2B69CBA-5BC8-4FE0-A1F7-F92DEBFEA378}"/>
                  </a:ext>
                </a:extLst>
              </p14:cNvPr>
              <p14:cNvContentPartPr/>
              <p14:nvPr/>
            </p14:nvContentPartPr>
            <p14:xfrm>
              <a:off x="1979363" y="4639001"/>
              <a:ext cx="279000" cy="11916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F2B69CBA-5BC8-4FE0-A1F7-F92DEBFEA37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970363" y="4630001"/>
                <a:ext cx="296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C25C6E15-3F75-4544-8967-D5DF3268FBD4}"/>
                  </a:ext>
                </a:extLst>
              </p14:cNvPr>
              <p14:cNvContentPartPr/>
              <p14:nvPr/>
            </p14:nvContentPartPr>
            <p14:xfrm>
              <a:off x="1766603" y="4605521"/>
              <a:ext cx="156600" cy="1519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C25C6E15-3F75-4544-8967-D5DF3268FBD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757624" y="4596881"/>
                <a:ext cx="174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8F33B317-4229-4C26-9AA8-A46EF388BA6C}"/>
                  </a:ext>
                </a:extLst>
              </p14:cNvPr>
              <p14:cNvContentPartPr/>
              <p14:nvPr/>
            </p14:nvContentPartPr>
            <p14:xfrm>
              <a:off x="651683" y="209561"/>
              <a:ext cx="4115880" cy="150192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8F33B317-4229-4C26-9AA8-A46EF388BA6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42683" y="200921"/>
                <a:ext cx="4133520" cy="15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E53FB291-3447-4EEE-8A2C-1B262984D456}"/>
                  </a:ext>
                </a:extLst>
              </p14:cNvPr>
              <p14:cNvContentPartPr/>
              <p14:nvPr/>
            </p14:nvContentPartPr>
            <p14:xfrm>
              <a:off x="1547003" y="4691561"/>
              <a:ext cx="115560" cy="7020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E53FB291-3447-4EEE-8A2C-1B262984D456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538336" y="4682921"/>
                <a:ext cx="133255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F62E246D-FEB0-489A-81DB-8EDA765159CA}"/>
                  </a:ext>
                </a:extLst>
              </p14:cNvPr>
              <p14:cNvContentPartPr/>
              <p14:nvPr/>
            </p14:nvContentPartPr>
            <p14:xfrm>
              <a:off x="3608723" y="4749521"/>
              <a:ext cx="91800" cy="468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F62E246D-FEB0-489A-81DB-8EDA765159C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599723" y="4740881"/>
                <a:ext cx="10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DD7B295D-37C2-484A-A5CB-1CE8B30C7E6B}"/>
                  </a:ext>
                </a:extLst>
              </p14:cNvPr>
              <p14:cNvContentPartPr/>
              <p14:nvPr/>
            </p14:nvContentPartPr>
            <p14:xfrm>
              <a:off x="3771083" y="4750601"/>
              <a:ext cx="7200" cy="1080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DD7B295D-37C2-484A-A5CB-1CE8B30C7E6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3762083" y="4741601"/>
                <a:ext cx="24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D2D8F2A6-2429-4B80-97A6-B990337AA29D}"/>
                  </a:ext>
                </a:extLst>
              </p14:cNvPr>
              <p14:cNvContentPartPr/>
              <p14:nvPr/>
            </p14:nvContentPartPr>
            <p14:xfrm>
              <a:off x="4364003" y="4714601"/>
              <a:ext cx="81360" cy="8064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D2D8F2A6-2429-4B80-97A6-B990337AA29D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355363" y="4705601"/>
                <a:ext cx="990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9C14EED4-02A8-4555-8B3B-EAAA4AC5FEDA}"/>
                  </a:ext>
                </a:extLst>
              </p14:cNvPr>
              <p14:cNvContentPartPr/>
              <p14:nvPr/>
            </p14:nvContentPartPr>
            <p14:xfrm>
              <a:off x="4901483" y="4771841"/>
              <a:ext cx="58320" cy="5004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9C14EED4-02A8-4555-8B3B-EAAA4AC5FED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92483" y="4763201"/>
                <a:ext cx="759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AA38115-3A1A-4637-AF91-31D3DF976127}"/>
                  </a:ext>
                </a:extLst>
              </p14:cNvPr>
              <p14:cNvContentPartPr/>
              <p14:nvPr/>
            </p14:nvContentPartPr>
            <p14:xfrm>
              <a:off x="5044403" y="4760321"/>
              <a:ext cx="54720" cy="6912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AA38115-3A1A-4637-AF91-31D3DF97612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035403" y="4751321"/>
                <a:ext cx="72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DBB93DF6-36D6-4B61-880B-2BF853C94B1B}"/>
                  </a:ext>
                </a:extLst>
              </p14:cNvPr>
              <p14:cNvContentPartPr/>
              <p14:nvPr/>
            </p14:nvContentPartPr>
            <p14:xfrm>
              <a:off x="5148083" y="4760681"/>
              <a:ext cx="183240" cy="140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DBB93DF6-36D6-4B61-880B-2BF853C94B1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139101" y="4751681"/>
                <a:ext cx="200845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796D8FE6-EF3E-4815-8BD9-743AD21B1A1A}"/>
                  </a:ext>
                </a:extLst>
              </p14:cNvPr>
              <p14:cNvContentPartPr/>
              <p14:nvPr/>
            </p14:nvContentPartPr>
            <p14:xfrm>
              <a:off x="4678283" y="4668521"/>
              <a:ext cx="173160" cy="13536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796D8FE6-EF3E-4815-8BD9-743AD21B1A1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4669283" y="4659521"/>
                <a:ext cx="190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440022DF-B159-4275-9F96-08E535910EED}"/>
                  </a:ext>
                </a:extLst>
              </p14:cNvPr>
              <p14:cNvContentPartPr/>
              <p14:nvPr/>
            </p14:nvContentPartPr>
            <p14:xfrm>
              <a:off x="4495403" y="4733681"/>
              <a:ext cx="106560" cy="7416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440022DF-B159-4275-9F96-08E535910EE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486763" y="4724724"/>
                <a:ext cx="124200" cy="917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8AB786B0-C85C-46F6-ADBF-F1AC28C43356}"/>
                  </a:ext>
                </a:extLst>
              </p14:cNvPr>
              <p14:cNvContentPartPr/>
              <p14:nvPr/>
            </p14:nvContentPartPr>
            <p14:xfrm>
              <a:off x="4150523" y="4645121"/>
              <a:ext cx="96840" cy="13860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8AB786B0-C85C-46F6-ADBF-F1AC28C4335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141851" y="4636481"/>
                <a:ext cx="114546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A879685F-1BBD-4901-A7F1-8950D189E90A}"/>
                  </a:ext>
                </a:extLst>
              </p14:cNvPr>
              <p14:cNvContentPartPr/>
              <p14:nvPr/>
            </p14:nvContentPartPr>
            <p14:xfrm>
              <a:off x="3950003" y="4740161"/>
              <a:ext cx="86400" cy="5724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A879685F-1BBD-4901-A7F1-8950D189E90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941363" y="4731521"/>
                <a:ext cx="104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7639B045-4AA8-432A-B3C0-74E08D90CACD}"/>
                  </a:ext>
                </a:extLst>
              </p14:cNvPr>
              <p14:cNvContentPartPr/>
              <p14:nvPr/>
            </p14:nvContentPartPr>
            <p14:xfrm>
              <a:off x="3410003" y="4726121"/>
              <a:ext cx="100080" cy="6192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7639B045-4AA8-432A-B3C0-74E08D90CAC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01363" y="4717121"/>
                <a:ext cx="117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40DAE446-6C88-4BD2-B3CD-92F8E20B700C}"/>
                  </a:ext>
                </a:extLst>
              </p14:cNvPr>
              <p14:cNvContentPartPr/>
              <p14:nvPr/>
            </p14:nvContentPartPr>
            <p14:xfrm>
              <a:off x="1308683" y="4985681"/>
              <a:ext cx="69480" cy="212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40DAE446-6C88-4BD2-B3CD-92F8E20B700C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299683" y="4977041"/>
                <a:ext cx="871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74B7224C-6B5F-4FA3-9B43-972B01165901}"/>
                  </a:ext>
                </a:extLst>
              </p14:cNvPr>
              <p14:cNvContentPartPr/>
              <p14:nvPr/>
            </p14:nvContentPartPr>
            <p14:xfrm>
              <a:off x="1304363" y="4955441"/>
              <a:ext cx="74880" cy="97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74B7224C-6B5F-4FA3-9B43-972B0116590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295723" y="4946801"/>
                <a:ext cx="925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6E3400BA-3AF3-4605-B522-21914F401048}"/>
                  </a:ext>
                </a:extLst>
              </p14:cNvPr>
              <p14:cNvContentPartPr/>
              <p14:nvPr/>
            </p14:nvContentPartPr>
            <p14:xfrm>
              <a:off x="2707283" y="4903241"/>
              <a:ext cx="55440" cy="1429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6E3400BA-3AF3-4605-B522-21914F40104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698283" y="4894241"/>
                <a:ext cx="730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275DFA81-3CD4-4C29-B785-4064CAAF8A8C}"/>
                  </a:ext>
                </a:extLst>
              </p14:cNvPr>
              <p14:cNvContentPartPr/>
              <p14:nvPr/>
            </p14:nvContentPartPr>
            <p14:xfrm>
              <a:off x="2840123" y="4932761"/>
              <a:ext cx="239400" cy="9216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275DFA81-3CD4-4C29-B785-4064CAAF8A8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831483" y="4924121"/>
                <a:ext cx="257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B6937EBC-977E-4396-8B53-2A4C5C7D04E5}"/>
                  </a:ext>
                </a:extLst>
              </p14:cNvPr>
              <p14:cNvContentPartPr/>
              <p14:nvPr/>
            </p14:nvContentPartPr>
            <p14:xfrm>
              <a:off x="1962083" y="4870121"/>
              <a:ext cx="149760" cy="1443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B6937EBC-977E-4396-8B53-2A4C5C7D04E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953422" y="4861481"/>
                <a:ext cx="167443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369D5428-1C38-41DC-86BC-A90A73C82068}"/>
                  </a:ext>
                </a:extLst>
              </p14:cNvPr>
              <p14:cNvContentPartPr/>
              <p14:nvPr/>
            </p14:nvContentPartPr>
            <p14:xfrm>
              <a:off x="1667243" y="4873361"/>
              <a:ext cx="216000" cy="20052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369D5428-1C38-41DC-86BC-A90A73C82068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658243" y="4864361"/>
                <a:ext cx="2336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E771E705-0355-4498-9577-1B397C35C381}"/>
                  </a:ext>
                </a:extLst>
              </p14:cNvPr>
              <p14:cNvContentPartPr/>
              <p14:nvPr/>
            </p14:nvContentPartPr>
            <p14:xfrm>
              <a:off x="2175923" y="4902521"/>
              <a:ext cx="482400" cy="257502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E771E705-0355-4498-9577-1B397C35C381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166923" y="4893878"/>
                <a:ext cx="500040" cy="275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B7B055A0-DA1F-44D1-86E1-6CAF0223D15B}"/>
                  </a:ext>
                </a:extLst>
              </p14:cNvPr>
              <p14:cNvContentPartPr/>
              <p14:nvPr/>
            </p14:nvContentPartPr>
            <p14:xfrm>
              <a:off x="1722323" y="5108903"/>
              <a:ext cx="215640" cy="5472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B7B055A0-DA1F-44D1-86E1-6CAF0223D15B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713669" y="5100263"/>
                <a:ext cx="233309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BB4CEF98-A777-460C-8639-D1442566407B}"/>
                  </a:ext>
                </a:extLst>
              </p14:cNvPr>
              <p14:cNvContentPartPr/>
              <p14:nvPr/>
            </p14:nvContentPartPr>
            <p14:xfrm>
              <a:off x="1745363" y="4811183"/>
              <a:ext cx="57600" cy="3852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BB4CEF98-A777-460C-8639-D1442566407B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736363" y="4802183"/>
                <a:ext cx="75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4A90F3C4-36E0-4380-8880-F9BEE6EC3B4D}"/>
                  </a:ext>
                </a:extLst>
              </p14:cNvPr>
              <p14:cNvContentPartPr/>
              <p14:nvPr/>
            </p14:nvContentPartPr>
            <p14:xfrm>
              <a:off x="7139963" y="4338863"/>
              <a:ext cx="92160" cy="8748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4A90F3C4-36E0-4380-8880-F9BEE6EC3B4D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130963" y="4329863"/>
                <a:ext cx="1098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F4F677B1-B3D8-4051-8645-77F4A4F2DF87}"/>
                  </a:ext>
                </a:extLst>
              </p14:cNvPr>
              <p14:cNvContentPartPr/>
              <p14:nvPr/>
            </p14:nvContentPartPr>
            <p14:xfrm>
              <a:off x="8006483" y="4343903"/>
              <a:ext cx="84600" cy="13356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F4F677B1-B3D8-4051-8645-77F4A4F2DF8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997483" y="4334903"/>
                <a:ext cx="1022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10AFEE75-68C0-4AAD-B5A1-161E614941CE}"/>
                  </a:ext>
                </a:extLst>
              </p14:cNvPr>
              <p14:cNvContentPartPr/>
              <p14:nvPr/>
            </p14:nvContentPartPr>
            <p14:xfrm>
              <a:off x="6653963" y="4573223"/>
              <a:ext cx="209520" cy="10116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10AFEE75-68C0-4AAD-B5A1-161E614941C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644963" y="4564223"/>
                <a:ext cx="227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E56AB7F4-6861-4438-9E36-147C0C6F70C2}"/>
                  </a:ext>
                </a:extLst>
              </p14:cNvPr>
              <p14:cNvContentPartPr/>
              <p14:nvPr/>
            </p14:nvContentPartPr>
            <p14:xfrm>
              <a:off x="6643883" y="2894903"/>
              <a:ext cx="90360" cy="133920"/>
            </p14:xfrm>
          </p:contentPart>
        </mc:Choice>
        <mc:Fallback xmlns=""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E56AB7F4-6861-4438-9E36-147C0C6F70C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634883" y="2885903"/>
                <a:ext cx="108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BB409CC2-CB6B-4E40-A804-43CEB95BD450}"/>
                  </a:ext>
                </a:extLst>
              </p14:cNvPr>
              <p14:cNvContentPartPr/>
              <p14:nvPr/>
            </p14:nvContentPartPr>
            <p14:xfrm>
              <a:off x="6940163" y="4546583"/>
              <a:ext cx="416880" cy="19692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BB409CC2-CB6B-4E40-A804-43CEB95BD45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931523" y="4537583"/>
                <a:ext cx="4345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335D2200-EF28-4916-AE7F-58C8D2E44306}"/>
                  </a:ext>
                </a:extLst>
              </p14:cNvPr>
              <p14:cNvContentPartPr/>
              <p14:nvPr/>
            </p14:nvContentPartPr>
            <p14:xfrm>
              <a:off x="6387203" y="3912263"/>
              <a:ext cx="165600" cy="799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335D2200-EF28-4916-AE7F-58C8D2E4430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378203" y="3903623"/>
                <a:ext cx="1832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55551929-E6BC-4D8F-9F93-0685E0169B4C}"/>
                  </a:ext>
                </a:extLst>
              </p14:cNvPr>
              <p14:cNvContentPartPr/>
              <p14:nvPr/>
            </p14:nvContentPartPr>
            <p14:xfrm>
              <a:off x="6117563" y="3884543"/>
              <a:ext cx="194040" cy="10440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55551929-E6BC-4D8F-9F93-0685E0169B4C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108563" y="3875903"/>
                <a:ext cx="211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D2247CFC-8490-4C85-825D-E256F0DFF9B9}"/>
                  </a:ext>
                </a:extLst>
              </p14:cNvPr>
              <p14:cNvContentPartPr/>
              <p14:nvPr/>
            </p14:nvContentPartPr>
            <p14:xfrm>
              <a:off x="7448123" y="4657463"/>
              <a:ext cx="315720" cy="14364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D2247CFC-8490-4C85-825D-E256F0DFF9B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439133" y="4648463"/>
                <a:ext cx="3333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1D5EF3E8-7671-490D-A988-B79114BC9A0B}"/>
                  </a:ext>
                </a:extLst>
              </p14:cNvPr>
              <p14:cNvContentPartPr/>
              <p14:nvPr/>
            </p14:nvContentPartPr>
            <p14:xfrm>
              <a:off x="3237563" y="4951223"/>
              <a:ext cx="320760" cy="741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1D5EF3E8-7671-490D-A988-B79114BC9A0B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228923" y="4942223"/>
                <a:ext cx="33840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B926ED5C-BE6A-4AE2-908B-5C57E4781D91}"/>
                  </a:ext>
                </a:extLst>
              </p14:cNvPr>
              <p14:cNvContentPartPr/>
              <p14:nvPr/>
            </p14:nvContentPartPr>
            <p14:xfrm>
              <a:off x="6617603" y="3125663"/>
              <a:ext cx="1620000" cy="117036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B926ED5C-BE6A-4AE2-908B-5C57E4781D91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608963" y="3116666"/>
                <a:ext cx="1637640" cy="1187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622" name="Ink 621">
                <a:extLst>
                  <a:ext uri="{FF2B5EF4-FFF2-40B4-BE49-F238E27FC236}">
                    <a16:creationId xmlns:a16="http://schemas.microsoft.com/office/drawing/2014/main" id="{A4931AAE-E890-4A2E-A714-93F80C092E23}"/>
                  </a:ext>
                </a:extLst>
              </p14:cNvPr>
              <p14:cNvContentPartPr/>
              <p14:nvPr/>
            </p14:nvContentPartPr>
            <p14:xfrm>
              <a:off x="7287923" y="4344983"/>
              <a:ext cx="140760" cy="87480"/>
            </p14:xfrm>
          </p:contentPart>
        </mc:Choice>
        <mc:Fallback xmlns="">
          <p:pic>
            <p:nvPicPr>
              <p:cNvPr id="622" name="Ink 621">
                <a:extLst>
                  <a:ext uri="{FF2B5EF4-FFF2-40B4-BE49-F238E27FC236}">
                    <a16:creationId xmlns:a16="http://schemas.microsoft.com/office/drawing/2014/main" id="{A4931AAE-E890-4A2E-A714-93F80C092E2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278946" y="4336307"/>
                <a:ext cx="158355" cy="105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14674F20-DAC2-4289-B27B-EE81AD337C59}"/>
                  </a:ext>
                </a:extLst>
              </p14:cNvPr>
              <p14:cNvContentPartPr/>
              <p14:nvPr/>
            </p14:nvContentPartPr>
            <p14:xfrm>
              <a:off x="6901643" y="873401"/>
              <a:ext cx="922320" cy="177192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14674F20-DAC2-4289-B27B-EE81AD337C5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892647" y="864401"/>
                <a:ext cx="939953" cy="17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8C90347A-C151-4937-A3F2-4ECF0103F69B}"/>
                  </a:ext>
                </a:extLst>
              </p14:cNvPr>
              <p14:cNvContentPartPr/>
              <p14:nvPr/>
            </p14:nvContentPartPr>
            <p14:xfrm>
              <a:off x="663563" y="3063281"/>
              <a:ext cx="3227400" cy="1314102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8C90347A-C151-4937-A3F2-4ECF0103F69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54922" y="3054640"/>
                <a:ext cx="3245042" cy="13317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09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EB47-77F7-4C88-9FC9-42445257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Definite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Rectangle 3">
                <a:extLst>
                  <a:ext uri="{FF2B5EF4-FFF2-40B4-BE49-F238E27FC236}">
                    <a16:creationId xmlns:a16="http://schemas.microsoft.com/office/drawing/2014/main" id="{9F6B3A79-7382-4A9A-8584-4E7338FC01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For area under the graph from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endParaRPr lang="en-US" altLang="en-US" sz="1200" dirty="0"/>
              </a:p>
              <a:p>
                <a:pPr marL="0" indent="0">
                  <a:buNone/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variable of integration,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integrand</a:t>
                </a:r>
                <a:r>
                  <a:rPr lang="en-US" alt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lower bound</a:t>
                </a:r>
                <a:r>
                  <a:rPr lang="en-US" altLang="en-US" sz="1200" i="1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upper bound</a:t>
                </a:r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buFontTx/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21508" name="Rectangle 3">
                <a:extLst>
                  <a:ext uri="{FF2B5EF4-FFF2-40B4-BE49-F238E27FC236}">
                    <a16:creationId xmlns:a16="http://schemas.microsoft.com/office/drawing/2014/main" id="{9F6B3A79-7382-4A9A-8584-4E7338FC0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Object 2">
                <a:extLst>
                  <a:ext uri="{FF2B5EF4-FFF2-40B4-BE49-F238E27FC236}">
                    <a16:creationId xmlns:a16="http://schemas.microsoft.com/office/drawing/2014/main" id="{0566B198-5CD8-4B38-92EE-8E10EE20B467}"/>
                  </a:ext>
                </a:extLst>
              </p:cNvPr>
              <p:cNvSpPr txBox="1"/>
              <p:nvPr/>
            </p:nvSpPr>
            <p:spPr bwMode="auto">
              <a:xfrm>
                <a:off x="1490880" y="1676194"/>
                <a:ext cx="3869890" cy="63827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b="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sz="12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sz="1200" b="0" i="1" dirty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sz="120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dirty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dirty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dirty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1200" b="0" i="0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dirty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200" b="0" i="1" dirty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1506" name="Object 2">
                <a:extLst>
                  <a:ext uri="{FF2B5EF4-FFF2-40B4-BE49-F238E27FC236}">
                    <a16:creationId xmlns:a16="http://schemas.microsoft.com/office/drawing/2014/main" id="{0566B198-5CD8-4B38-92EE-8E10EE20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90880" y="1676194"/>
                <a:ext cx="3869890" cy="638270"/>
              </a:xfrm>
              <a:prstGeom prst="rect">
                <a:avLst/>
              </a:prstGeom>
              <a:blipFill>
                <a:blip r:embed="rId3"/>
                <a:stretch>
                  <a:fillRect t="-103738" r="-4245" b="-150467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rea under the graph for the function y=4-x^2">
            <a:extLst>
              <a:ext uri="{FF2B5EF4-FFF2-40B4-BE49-F238E27FC236}">
                <a16:creationId xmlns:a16="http://schemas.microsoft.com/office/drawing/2014/main" id="{E33AD271-C1F9-4425-BECB-8E59007F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863" y="2695607"/>
            <a:ext cx="1794612" cy="1917699"/>
          </a:xfrm>
          <a:prstGeom prst="rect">
            <a:avLst/>
          </a:prstGeom>
        </p:spPr>
      </p:pic>
      <p:sp>
        <p:nvSpPr>
          <p:cNvPr id="5" name="Rectangle 29">
            <a:extLst>
              <a:ext uri="{FF2B5EF4-FFF2-40B4-BE49-F238E27FC236}">
                <a16:creationId xmlns:a16="http://schemas.microsoft.com/office/drawing/2014/main" id="{949052B3-E711-4AB6-BB3B-F6814B4C2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0880" y="3112322"/>
            <a:ext cx="3869889" cy="1084271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FF"/>
                </a:solidFill>
              </a:rPr>
              <a:t>Coding in R: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Courier New" panose="02070309020205020404" pitchFamily="49" charset="0"/>
              </a:rPr>
              <a:t>f=function(x){4-x^2}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6600"/>
                </a:solidFill>
                <a:latin typeface="Courier New" panose="02070309020205020404" pitchFamily="49" charset="0"/>
              </a:rPr>
              <a:t>integrate(f,0,2)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5.333333 with absolute error &lt; 5.9e-14</a:t>
            </a:r>
            <a:endParaRPr lang="en-US" altLang="en-US" sz="12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Loops in 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4D1A60-7F0F-4630-8A95-DDD4541C5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Loops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16" y="2782884"/>
            <a:ext cx="7886700" cy="1978042"/>
          </a:xfrm>
        </p:spPr>
        <p:txBody>
          <a:bodyPr>
            <a:noAutofit/>
          </a:bodyPr>
          <a:lstStyle/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s=0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1:3){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s=s+(1/8)*</a:t>
            </a:r>
            <a:r>
              <a:rPr lang="en-US" altLang="en-US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en-US" sz="11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print(s)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s=0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&lt;=3){</a:t>
            </a:r>
            <a:endParaRPr lang="en-US" altLang="en-US" sz="11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s=s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+(1/8)*</a:t>
            </a:r>
            <a:r>
              <a:rPr lang="en-US" altLang="en-US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=i+1}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print(s)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6" y="1567667"/>
            <a:ext cx="7146483" cy="1169551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for (variable in vector)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expressions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while (condition)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177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256BA-2560-4F97-B557-A1E5E532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Definite Integral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4D330-4485-835B-EFE6-504D0B5969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Recap: Definite Integral as a Limit of a Sum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973790-1FC2-774A-A524-D86EEAD114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5067" y="2571750"/>
                <a:ext cx="7886700" cy="245290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sz="1200" b="1" dirty="0"/>
                  <a:t>Example</a:t>
                </a:r>
                <a:r>
                  <a:rPr lang="en-US" sz="1200" dirty="0"/>
                  <a:t>: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𝑥𝑑𝑥</m:t>
                        </m:r>
                      </m:e>
                    </m:nary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nary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   </a:t>
                </a:r>
              </a:p>
              <a:p>
                <a:pPr marL="0" indent="0">
                  <a:buNone/>
                </a:pPr>
                <a:r>
                  <a:rPr lang="en-US" altLang="en-US" sz="1200" dirty="0"/>
                  <a:t>Now, to find the approximate value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1200" dirty="0"/>
                  <a:t>, use R: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n=1000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for (k in 1:n){ 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s=s+2*k/n^2}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print(s)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[1] 1.001</a:t>
                </a:r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0" indent="0" algn="ctr">
                  <a:lnSpc>
                    <a:spcPct val="120000"/>
                  </a:lnSpc>
                  <a:buNone/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973790-1FC2-774A-A524-D86EEAD114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067" y="2571750"/>
                <a:ext cx="7886700" cy="2452909"/>
              </a:xfrm>
              <a:blipFill>
                <a:blip r:embed="rId2"/>
                <a:stretch>
                  <a:fillRect l="-77" t="-6965" b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F601287-AB39-43B1-81E8-5802C8C9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914" y="1801310"/>
            <a:ext cx="2024047" cy="2658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661B23F8-A388-45FA-AAE3-C100B92DCF36}"/>
                  </a:ext>
                </a:extLst>
              </p:cNvPr>
              <p:cNvSpPr txBox="1"/>
              <p:nvPr/>
            </p:nvSpPr>
            <p:spPr bwMode="auto">
              <a:xfrm>
                <a:off x="2503159" y="1480438"/>
                <a:ext cx="3850515" cy="127836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     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Object 2">
                <a:extLst>
                  <a:ext uri="{FF2B5EF4-FFF2-40B4-BE49-F238E27FC236}">
                    <a16:creationId xmlns:a16="http://schemas.microsoft.com/office/drawing/2014/main" id="{661B23F8-A388-45FA-AAE3-C100B92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3159" y="1480438"/>
                <a:ext cx="3850515" cy="1278360"/>
              </a:xfrm>
              <a:prstGeom prst="rect">
                <a:avLst/>
              </a:prstGeom>
              <a:blipFill>
                <a:blip r:embed="rId4"/>
                <a:stretch>
                  <a:fillRect l="-7425" t="-52358" b="-26415"/>
                </a:stretch>
              </a:blipFill>
              <a:ln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74D0D8-D6E3-43B5-B61A-DCF2667FE035}"/>
                  </a:ext>
                </a:extLst>
              </p14:cNvPr>
              <p14:cNvContentPartPr/>
              <p14:nvPr/>
            </p14:nvContentPartPr>
            <p14:xfrm>
              <a:off x="-38797" y="407201"/>
              <a:ext cx="7333560" cy="451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74D0D8-D6E3-43B5-B61A-DCF2667FE0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797" y="398201"/>
                <a:ext cx="7351200" cy="45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563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EB47-77F7-4C88-9FC9-42445257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CB3E3-7B8E-45C8-AFDD-1750EE24C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Definite Integral as a Limit of a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8" name="Rectangle 3">
                <a:extLst>
                  <a:ext uri="{FF2B5EF4-FFF2-40B4-BE49-F238E27FC236}">
                    <a16:creationId xmlns:a16="http://schemas.microsoft.com/office/drawing/2014/main" id="{9F6B3A79-7382-4A9A-8584-4E7338FC01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80438"/>
                <a:ext cx="6156960" cy="3503041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Find the area of the region bounded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between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  <a:endParaRPr lang="en-US" altLang="en-US" sz="1200" dirty="0"/>
              </a:p>
              <a:p>
                <a:pPr marL="0" indent="0">
                  <a:lnSpc>
                    <a:spcPct val="170000"/>
                  </a:lnSpc>
                  <a:buNone/>
                </a:pPr>
                <a:r>
                  <a:rPr lang="en-US" altLang="en-US" sz="1200" dirty="0"/>
                  <a:t>Since the length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[0,2]</m:t>
                    </m:r>
                  </m:oMath>
                </a14:m>
                <a:r>
                  <a:rPr lang="en-US" altLang="en-US" sz="1200" dirty="0"/>
                  <a:t> is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sz="1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. Considering inscribed rectangles,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200" dirty="0"/>
                  <a:t>. Summing the areas, we get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num>
                                        <m:den>
                                          <m:r>
                                            <a:rPr lang="en-US" sz="1200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Now, to find the approximate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use R: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n=1000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for (k in 1:n){ 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s=s+(4-(2*k/n)^2)*(2/n)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}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print(s)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[1] 5.33</a:t>
                </a:r>
                <a:endParaRPr lang="en-US" altLang="en-US" sz="1400" dirty="0">
                  <a:solidFill>
                    <a:srgbClr val="0000FF"/>
                  </a:solidFill>
                </a:endParaRPr>
              </a:p>
              <a:p>
                <a:pPr>
                  <a:buFontTx/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21508" name="Rectangle 3">
                <a:extLst>
                  <a:ext uri="{FF2B5EF4-FFF2-40B4-BE49-F238E27FC236}">
                    <a16:creationId xmlns:a16="http://schemas.microsoft.com/office/drawing/2014/main" id="{9F6B3A79-7382-4A9A-8584-4E7338FC0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0438"/>
                <a:ext cx="6156960" cy="3503041"/>
              </a:xfrm>
              <a:blipFill>
                <a:blip r:embed="rId2"/>
                <a:stretch>
                  <a:fillRect t="-697" r="-297" b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n subintervals and corresponding nscribed rectangles for the function y=4-x^2">
            <a:extLst>
              <a:ext uri="{FF2B5EF4-FFF2-40B4-BE49-F238E27FC236}">
                <a16:creationId xmlns:a16="http://schemas.microsoft.com/office/drawing/2014/main" id="{7D92DC4A-9496-4EA3-BA74-AB078ECE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713" y="1756410"/>
            <a:ext cx="1884904" cy="245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FFCE-3C5C-4698-9441-4448C21A6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46388-9F91-4EE8-8D52-1371F9475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430778" cy="404813"/>
          </a:xfrm>
        </p:spPr>
        <p:txBody>
          <a:bodyPr>
            <a:normAutofit/>
          </a:bodyPr>
          <a:lstStyle/>
          <a:p>
            <a:r>
              <a:rPr lang="en-US" sz="1600" dirty="0"/>
              <a:t>Definite Integral as a Limit of a 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F86E34-0B5F-4841-A4E2-53DC3E0346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sz="1200" dirty="0"/>
                  <a:t>Integrate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−5 </m:t>
                    </m:r>
                  </m:oMath>
                </a14:m>
                <a:r>
                  <a:rPr lang="en-US" altLang="en-US" sz="1200" dirty="0"/>
                  <a:t>from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en-US" sz="1200" dirty="0"/>
              </a:p>
              <a:p>
                <a:pPr marL="0" indent="0">
                  <a:buNone/>
                </a:pPr>
                <a:endParaRPr lang="en-US" sz="14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7F86E34-0B5F-4841-A4E2-53DC3E0346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emonstrating the subintervals for the function y=x-5">
            <a:extLst>
              <a:ext uri="{FF2B5EF4-FFF2-40B4-BE49-F238E27FC236}">
                <a16:creationId xmlns:a16="http://schemas.microsoft.com/office/drawing/2014/main" id="{5C5DE495-D358-4CF5-96DD-4702D021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997" y="1520372"/>
            <a:ext cx="1770573" cy="24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3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C3E6D87-BDAE-4774-A9C3-DD4C9E70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0E1E51-1923-F445-A07A-9CB162CE3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34791"/>
                <a:ext cx="6403521" cy="383486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/>
                  <a:t>Since the length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[0,3]</m:t>
                    </m:r>
                  </m:oMath>
                </a14:m>
                <a:r>
                  <a:rPr lang="en-US" altLang="en-US" sz="1200" dirty="0"/>
                  <a:t> is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en-US" sz="12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. Considering inscribed rectangles,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200" dirty="0"/>
                  <a:t>. Summing the areas, we get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</m:e>
                      </m:nary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Now, to find the approximate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200" b="0" i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use R: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n=1000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for (k in 1:n){ 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s=s+(3*k/n-5)*(3/n)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}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print(s)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[1]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-10.50</a:t>
                </a:r>
                <a:endParaRPr lang="en-US" altLang="en-US" sz="16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sz="1200" dirty="0"/>
                  <a:t>Since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sz="1200" dirty="0"/>
                  <a:t> for all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, the definite integral has become a negative number.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E0E1E51-1923-F445-A07A-9CB162CE3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34791"/>
                <a:ext cx="6403521" cy="3834865"/>
              </a:xfrm>
              <a:blipFill>
                <a:blip r:embed="rId2"/>
                <a:stretch>
                  <a:fillRect r="-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emonstrating the subintervals for the function y=x-5">
            <a:extLst>
              <a:ext uri="{FF2B5EF4-FFF2-40B4-BE49-F238E27FC236}">
                <a16:creationId xmlns:a16="http://schemas.microsoft.com/office/drawing/2014/main" id="{61EDABF8-137A-428E-8454-9480BB60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941" y="1785257"/>
            <a:ext cx="1667890" cy="228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EC68-C0BE-4E44-816C-D27F36EE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Rectangle 2">
                <a:extLst>
                  <a:ext uri="{FF2B5EF4-FFF2-40B4-BE49-F238E27FC236}">
                    <a16:creationId xmlns:a16="http://schemas.microsoft.com/office/drawing/2014/main" id="{4A83D849-53AA-4CDA-BC87-4AC75CAC67F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204496"/>
                <a:ext cx="8087179" cy="181075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Find the differential of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−4</m:t>
                    </m:r>
                  </m:oMath>
                </a14:m>
                <a:r>
                  <a:rPr lang="en-US" altLang="en-US" sz="1200" dirty="0">
                    <a:solidFill>
                      <a:srgbClr val="11574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and evaluate it when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Solution: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0.04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endParaRPr lang="en-US" altLang="en-US" sz="1400" dirty="0"/>
              </a:p>
            </p:txBody>
          </p:sp>
        </mc:Choice>
        <mc:Fallback xmlns="">
          <p:sp>
            <p:nvSpPr>
              <p:cNvPr id="2055" name="Rectangle 2">
                <a:extLst>
                  <a:ext uri="{FF2B5EF4-FFF2-40B4-BE49-F238E27FC236}">
                    <a16:creationId xmlns:a16="http://schemas.microsoft.com/office/drawing/2014/main" id="{4A83D849-53AA-4CDA-BC87-4AC75CAC6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204496"/>
                <a:ext cx="8087179" cy="18107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FE15885C-7B8C-178B-91B7-B75D51648B6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48" y="3473546"/>
                <a:ext cx="8087179" cy="84471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Remark: </a:t>
                </a:r>
                <a:r>
                  <a:rPr lang="en-US" altLang="en-US" sz="1200" dirty="0">
                    <a:latin typeface="Helvetica Light" panose="020B0403020202020204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latin typeface="Helvetica Light" panose="020B0403020202020204"/>
                  </a:rPr>
                  <a:t>in R, type:</a:t>
                </a:r>
                <a:endParaRPr lang="en-US" altLang="en-US" sz="1200" dirty="0">
                  <a:solidFill>
                    <a:srgbClr val="0000FF"/>
                  </a:solidFill>
                  <a:latin typeface="Courier New" panose="02070309020205020404" pitchFamily="49" charset="0"/>
                </a:endParaRPr>
              </a:p>
              <a:p>
                <a:pPr marL="0" indent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1200" dirty="0">
                    <a:solidFill>
                      <a:srgbClr val="006600"/>
                    </a:solidFill>
                    <a:latin typeface="Courier New" panose="02070309020205020404" pitchFamily="49" charset="0"/>
                  </a:rPr>
                  <a:t>f=expression(x^3-2x^2+3x-4)</a:t>
                </a:r>
              </a:p>
              <a:p>
                <a:pPr marL="0" indent="0"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</a:pPr>
                <a:r>
                  <a:rPr lang="en-US" altLang="en-US" sz="1200" dirty="0">
                    <a:solidFill>
                      <a:srgbClr val="006600"/>
                    </a:solidFill>
                    <a:latin typeface="Courier New" panose="02070309020205020404" pitchFamily="49" charset="0"/>
                  </a:rPr>
                  <a:t>D(</a:t>
                </a:r>
                <a:r>
                  <a:rPr lang="en-US" altLang="en-US" sz="1200" dirty="0" err="1">
                    <a:solidFill>
                      <a:srgbClr val="006600"/>
                    </a:solidFill>
                    <a:latin typeface="Courier New" panose="02070309020205020404" pitchFamily="49" charset="0"/>
                  </a:rPr>
                  <a:t>f,’x</a:t>
                </a:r>
                <a:r>
                  <a:rPr lang="en-US" altLang="en-US" sz="1200" dirty="0">
                    <a:solidFill>
                      <a:srgbClr val="006600"/>
                    </a:solidFill>
                    <a:latin typeface="Courier New" panose="02070309020205020404" pitchFamily="49" charset="0"/>
                  </a:rPr>
                  <a:t>’)</a:t>
                </a: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FE15885C-7B8C-178B-91B7-B75D51648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3473546"/>
                <a:ext cx="8087179" cy="844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C49A91-AA28-47A8-86DE-EA04B8B2C01E}"/>
                  </a:ext>
                </a:extLst>
              </p14:cNvPr>
              <p14:cNvContentPartPr/>
              <p14:nvPr/>
            </p14:nvContentPartPr>
            <p14:xfrm>
              <a:off x="2464643" y="737681"/>
              <a:ext cx="1440" cy="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C49A91-AA28-47A8-86DE-EA04B8B2C0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5643" y="729041"/>
                <a:ext cx="190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E69CEE-0944-43C6-A453-2B05ED6EDDB0}"/>
                  </a:ext>
                </a:extLst>
              </p14:cNvPr>
              <p14:cNvContentPartPr/>
              <p14:nvPr/>
            </p14:nvContentPartPr>
            <p14:xfrm>
              <a:off x="2899883" y="552281"/>
              <a:ext cx="67680" cy="57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E69CEE-0944-43C6-A453-2B05ED6EDD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0883" y="543641"/>
                <a:ext cx="85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B4303C-2055-4335-9580-7C95D4205381}"/>
                  </a:ext>
                </a:extLst>
              </p14:cNvPr>
              <p14:cNvContentPartPr/>
              <p14:nvPr/>
            </p14:nvContentPartPr>
            <p14:xfrm>
              <a:off x="3942083" y="627161"/>
              <a:ext cx="74880" cy="83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B4303C-2055-4335-9580-7C95D42053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3083" y="618483"/>
                <a:ext cx="92520" cy="100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444A45-2BF6-4034-9B1F-0287D1D4E16B}"/>
                  </a:ext>
                </a:extLst>
              </p14:cNvPr>
              <p14:cNvContentPartPr/>
              <p14:nvPr/>
            </p14:nvContentPartPr>
            <p14:xfrm>
              <a:off x="3418283" y="498641"/>
              <a:ext cx="462960" cy="17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444A45-2BF6-4034-9B1F-0287D1D4E1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9643" y="489983"/>
                <a:ext cx="480600" cy="192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433D28-9014-4148-99FC-844119E117B0}"/>
                  </a:ext>
                </a:extLst>
              </p14:cNvPr>
              <p14:cNvContentPartPr/>
              <p14:nvPr/>
            </p14:nvContentPartPr>
            <p14:xfrm>
              <a:off x="3149363" y="510161"/>
              <a:ext cx="147960" cy="140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433D28-9014-4148-99FC-844119E117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0723" y="501161"/>
                <a:ext cx="1656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5BA0BD3-BFE8-4C49-B78F-873A925A451C}"/>
                  </a:ext>
                </a:extLst>
              </p14:cNvPr>
              <p14:cNvContentPartPr/>
              <p14:nvPr/>
            </p14:nvContentPartPr>
            <p14:xfrm>
              <a:off x="3007163" y="577121"/>
              <a:ext cx="88920" cy="62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5BA0BD3-BFE8-4C49-B78F-873A925A45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98163" y="568481"/>
                <a:ext cx="1065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48" name="Ink 2047">
                <a:extLst>
                  <a:ext uri="{FF2B5EF4-FFF2-40B4-BE49-F238E27FC236}">
                    <a16:creationId xmlns:a16="http://schemas.microsoft.com/office/drawing/2014/main" id="{BCF45595-84F7-4F3F-B130-740C6A4484C9}"/>
                  </a:ext>
                </a:extLst>
              </p14:cNvPr>
              <p14:cNvContentPartPr/>
              <p14:nvPr/>
            </p14:nvContentPartPr>
            <p14:xfrm>
              <a:off x="2667683" y="479921"/>
              <a:ext cx="187560" cy="180720"/>
            </p14:xfrm>
          </p:contentPart>
        </mc:Choice>
        <mc:Fallback xmlns="">
          <p:pic>
            <p:nvPicPr>
              <p:cNvPr id="2048" name="Ink 2047">
                <a:extLst>
                  <a:ext uri="{FF2B5EF4-FFF2-40B4-BE49-F238E27FC236}">
                    <a16:creationId xmlns:a16="http://schemas.microsoft.com/office/drawing/2014/main" id="{BCF45595-84F7-4F3F-B130-740C6A4484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9043" y="471281"/>
                <a:ext cx="205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49" name="Ink 2048">
                <a:extLst>
                  <a:ext uri="{FF2B5EF4-FFF2-40B4-BE49-F238E27FC236}">
                    <a16:creationId xmlns:a16="http://schemas.microsoft.com/office/drawing/2014/main" id="{724D6143-B9FE-4EC6-BDC2-447372349B5E}"/>
                  </a:ext>
                </a:extLst>
              </p14:cNvPr>
              <p14:cNvContentPartPr/>
              <p14:nvPr/>
            </p14:nvContentPartPr>
            <p14:xfrm>
              <a:off x="2438723" y="437801"/>
              <a:ext cx="182880" cy="148320"/>
            </p14:xfrm>
          </p:contentPart>
        </mc:Choice>
        <mc:Fallback xmlns="">
          <p:pic>
            <p:nvPicPr>
              <p:cNvPr id="2049" name="Ink 2048">
                <a:extLst>
                  <a:ext uri="{FF2B5EF4-FFF2-40B4-BE49-F238E27FC236}">
                    <a16:creationId xmlns:a16="http://schemas.microsoft.com/office/drawing/2014/main" id="{724D6143-B9FE-4EC6-BDC2-447372349B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0083" y="429161"/>
                <a:ext cx="200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50" name="Ink 2049">
                <a:extLst>
                  <a:ext uri="{FF2B5EF4-FFF2-40B4-BE49-F238E27FC236}">
                    <a16:creationId xmlns:a16="http://schemas.microsoft.com/office/drawing/2014/main" id="{B4AFC87D-B473-4C3B-8471-A33585620214}"/>
                  </a:ext>
                </a:extLst>
              </p14:cNvPr>
              <p14:cNvContentPartPr/>
              <p14:nvPr/>
            </p14:nvContentPartPr>
            <p14:xfrm>
              <a:off x="2260163" y="598361"/>
              <a:ext cx="53640" cy="9000"/>
            </p14:xfrm>
          </p:contentPart>
        </mc:Choice>
        <mc:Fallback xmlns="">
          <p:pic>
            <p:nvPicPr>
              <p:cNvPr id="2050" name="Ink 2049">
                <a:extLst>
                  <a:ext uri="{FF2B5EF4-FFF2-40B4-BE49-F238E27FC236}">
                    <a16:creationId xmlns:a16="http://schemas.microsoft.com/office/drawing/2014/main" id="{B4AFC87D-B473-4C3B-8471-A335856202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1163" y="589721"/>
                <a:ext cx="71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51" name="Ink 2050">
                <a:extLst>
                  <a:ext uri="{FF2B5EF4-FFF2-40B4-BE49-F238E27FC236}">
                    <a16:creationId xmlns:a16="http://schemas.microsoft.com/office/drawing/2014/main" id="{E15710F9-62AB-4DBD-A3FE-E5869C38784D}"/>
                  </a:ext>
                </a:extLst>
              </p14:cNvPr>
              <p14:cNvContentPartPr/>
              <p14:nvPr/>
            </p14:nvContentPartPr>
            <p14:xfrm>
              <a:off x="2217683" y="542921"/>
              <a:ext cx="108000" cy="14760"/>
            </p14:xfrm>
          </p:contentPart>
        </mc:Choice>
        <mc:Fallback xmlns="">
          <p:pic>
            <p:nvPicPr>
              <p:cNvPr id="2051" name="Ink 2050">
                <a:extLst>
                  <a:ext uri="{FF2B5EF4-FFF2-40B4-BE49-F238E27FC236}">
                    <a16:creationId xmlns:a16="http://schemas.microsoft.com/office/drawing/2014/main" id="{E15710F9-62AB-4DBD-A3FE-E5869C3878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08683" y="534281"/>
                <a:ext cx="1256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5A1664DC-EC24-409D-8BE3-BD4365DC8AA9}"/>
                  </a:ext>
                </a:extLst>
              </p14:cNvPr>
              <p14:cNvContentPartPr/>
              <p14:nvPr/>
            </p14:nvContentPartPr>
            <p14:xfrm>
              <a:off x="1865963" y="433121"/>
              <a:ext cx="75960" cy="12312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5A1664DC-EC24-409D-8BE3-BD4365DC8A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56963" y="424481"/>
                <a:ext cx="93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3EFB9181-0ABF-4AEF-A8A0-146575FF6693}"/>
                  </a:ext>
                </a:extLst>
              </p14:cNvPr>
              <p14:cNvContentPartPr/>
              <p14:nvPr/>
            </p14:nvContentPartPr>
            <p14:xfrm>
              <a:off x="1980083" y="505841"/>
              <a:ext cx="86040" cy="11448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3EFB9181-0ABF-4AEF-A8A0-146575FF66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71443" y="497201"/>
                <a:ext cx="1036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1" name="Ink 2060">
                <a:extLst>
                  <a:ext uri="{FF2B5EF4-FFF2-40B4-BE49-F238E27FC236}">
                    <a16:creationId xmlns:a16="http://schemas.microsoft.com/office/drawing/2014/main" id="{2534DC39-80CA-4068-850F-F065CE0CD2B3}"/>
                  </a:ext>
                </a:extLst>
              </p14:cNvPr>
              <p14:cNvContentPartPr/>
              <p14:nvPr/>
            </p14:nvContentPartPr>
            <p14:xfrm>
              <a:off x="2751203" y="1712201"/>
              <a:ext cx="84240" cy="50760"/>
            </p14:xfrm>
          </p:contentPart>
        </mc:Choice>
        <mc:Fallback xmlns="">
          <p:pic>
            <p:nvPicPr>
              <p:cNvPr id="2061" name="Ink 2060">
                <a:extLst>
                  <a:ext uri="{FF2B5EF4-FFF2-40B4-BE49-F238E27FC236}">
                    <a16:creationId xmlns:a16="http://schemas.microsoft.com/office/drawing/2014/main" id="{2534DC39-80CA-4068-850F-F065CE0CD2B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42563" y="1703201"/>
                <a:ext cx="101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62" name="Ink 2061">
                <a:extLst>
                  <a:ext uri="{FF2B5EF4-FFF2-40B4-BE49-F238E27FC236}">
                    <a16:creationId xmlns:a16="http://schemas.microsoft.com/office/drawing/2014/main" id="{06FB915B-BCC0-47D3-AACC-00C6671CD5BF}"/>
                  </a:ext>
                </a:extLst>
              </p14:cNvPr>
              <p14:cNvContentPartPr/>
              <p14:nvPr/>
            </p14:nvContentPartPr>
            <p14:xfrm>
              <a:off x="2921843" y="1690961"/>
              <a:ext cx="60120" cy="81000"/>
            </p14:xfrm>
          </p:contentPart>
        </mc:Choice>
        <mc:Fallback xmlns="">
          <p:pic>
            <p:nvPicPr>
              <p:cNvPr id="2062" name="Ink 2061">
                <a:extLst>
                  <a:ext uri="{FF2B5EF4-FFF2-40B4-BE49-F238E27FC236}">
                    <a16:creationId xmlns:a16="http://schemas.microsoft.com/office/drawing/2014/main" id="{06FB915B-BCC0-47D3-AACC-00C6671CD5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2843" y="1681961"/>
                <a:ext cx="77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9B9B96EF-AD13-4488-A787-7A42743FC293}"/>
                  </a:ext>
                </a:extLst>
              </p14:cNvPr>
              <p14:cNvContentPartPr/>
              <p14:nvPr/>
            </p14:nvContentPartPr>
            <p14:xfrm>
              <a:off x="3275723" y="1762961"/>
              <a:ext cx="91080" cy="1548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9B9B96EF-AD13-4488-A787-7A42743FC2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67083" y="1754321"/>
                <a:ext cx="108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8D6351BA-5016-4DDD-A35D-09E7CFDAB99E}"/>
                  </a:ext>
                </a:extLst>
              </p14:cNvPr>
              <p14:cNvContentPartPr/>
              <p14:nvPr/>
            </p14:nvContentPartPr>
            <p14:xfrm>
              <a:off x="3406763" y="1701041"/>
              <a:ext cx="74160" cy="11484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8D6351BA-5016-4DDD-A35D-09E7CFDAB9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97763" y="1692041"/>
                <a:ext cx="918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2" name="Ink 2071">
                <a:extLst>
                  <a:ext uri="{FF2B5EF4-FFF2-40B4-BE49-F238E27FC236}">
                    <a16:creationId xmlns:a16="http://schemas.microsoft.com/office/drawing/2014/main" id="{41CEADFF-F120-482D-81A7-8CB2870F32B7}"/>
                  </a:ext>
                </a:extLst>
              </p14:cNvPr>
              <p14:cNvContentPartPr/>
              <p14:nvPr/>
            </p14:nvContentPartPr>
            <p14:xfrm>
              <a:off x="3850283" y="1742081"/>
              <a:ext cx="63720" cy="103680"/>
            </p14:xfrm>
          </p:contentPart>
        </mc:Choice>
        <mc:Fallback xmlns="">
          <p:pic>
            <p:nvPicPr>
              <p:cNvPr id="2072" name="Ink 2071">
                <a:extLst>
                  <a:ext uri="{FF2B5EF4-FFF2-40B4-BE49-F238E27FC236}">
                    <a16:creationId xmlns:a16="http://schemas.microsoft.com/office/drawing/2014/main" id="{41CEADFF-F120-482D-81A7-8CB2870F32B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1643" y="1733441"/>
                <a:ext cx="81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76" name="Ink 2075">
                <a:extLst>
                  <a:ext uri="{FF2B5EF4-FFF2-40B4-BE49-F238E27FC236}">
                    <a16:creationId xmlns:a16="http://schemas.microsoft.com/office/drawing/2014/main" id="{AD2811C9-FFE0-4533-A5FF-C2FCD90BDEB1}"/>
                  </a:ext>
                </a:extLst>
              </p14:cNvPr>
              <p14:cNvContentPartPr/>
              <p14:nvPr/>
            </p14:nvContentPartPr>
            <p14:xfrm>
              <a:off x="4459763" y="1701761"/>
              <a:ext cx="68400" cy="133200"/>
            </p14:xfrm>
          </p:contentPart>
        </mc:Choice>
        <mc:Fallback xmlns="">
          <p:pic>
            <p:nvPicPr>
              <p:cNvPr id="2076" name="Ink 2075">
                <a:extLst>
                  <a:ext uri="{FF2B5EF4-FFF2-40B4-BE49-F238E27FC236}">
                    <a16:creationId xmlns:a16="http://schemas.microsoft.com/office/drawing/2014/main" id="{AD2811C9-FFE0-4533-A5FF-C2FCD90BDE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50763" y="1692761"/>
                <a:ext cx="860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79" name="Ink 2078">
                <a:extLst>
                  <a:ext uri="{FF2B5EF4-FFF2-40B4-BE49-F238E27FC236}">
                    <a16:creationId xmlns:a16="http://schemas.microsoft.com/office/drawing/2014/main" id="{A55CDD5B-871A-4922-9988-4C772958E559}"/>
                  </a:ext>
                </a:extLst>
              </p14:cNvPr>
              <p14:cNvContentPartPr/>
              <p14:nvPr/>
            </p14:nvContentPartPr>
            <p14:xfrm>
              <a:off x="4701323" y="1729841"/>
              <a:ext cx="33840" cy="137880"/>
            </p14:xfrm>
          </p:contentPart>
        </mc:Choice>
        <mc:Fallback xmlns="">
          <p:pic>
            <p:nvPicPr>
              <p:cNvPr id="2079" name="Ink 2078">
                <a:extLst>
                  <a:ext uri="{FF2B5EF4-FFF2-40B4-BE49-F238E27FC236}">
                    <a16:creationId xmlns:a16="http://schemas.microsoft.com/office/drawing/2014/main" id="{A55CDD5B-871A-4922-9988-4C772958E5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683" y="1721201"/>
                <a:ext cx="51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80" name="Ink 2079">
                <a:extLst>
                  <a:ext uri="{FF2B5EF4-FFF2-40B4-BE49-F238E27FC236}">
                    <a16:creationId xmlns:a16="http://schemas.microsoft.com/office/drawing/2014/main" id="{979D9722-B80E-4129-9137-2F0D9FA0E8F7}"/>
                  </a:ext>
                </a:extLst>
              </p14:cNvPr>
              <p14:cNvContentPartPr/>
              <p14:nvPr/>
            </p14:nvContentPartPr>
            <p14:xfrm>
              <a:off x="4585763" y="1728761"/>
              <a:ext cx="65160" cy="116280"/>
            </p14:xfrm>
          </p:contentPart>
        </mc:Choice>
        <mc:Fallback xmlns="">
          <p:pic>
            <p:nvPicPr>
              <p:cNvPr id="2080" name="Ink 2079">
                <a:extLst>
                  <a:ext uri="{FF2B5EF4-FFF2-40B4-BE49-F238E27FC236}">
                    <a16:creationId xmlns:a16="http://schemas.microsoft.com/office/drawing/2014/main" id="{979D9722-B80E-4129-9137-2F0D9FA0E8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76763" y="1719761"/>
                <a:ext cx="828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81" name="Ink 2080">
                <a:extLst>
                  <a:ext uri="{FF2B5EF4-FFF2-40B4-BE49-F238E27FC236}">
                    <a16:creationId xmlns:a16="http://schemas.microsoft.com/office/drawing/2014/main" id="{CCE8868F-6852-4452-8471-24E526833E9F}"/>
                  </a:ext>
                </a:extLst>
              </p14:cNvPr>
              <p14:cNvContentPartPr/>
              <p14:nvPr/>
            </p14:nvContentPartPr>
            <p14:xfrm>
              <a:off x="4094363" y="1775201"/>
              <a:ext cx="151560" cy="81720"/>
            </p14:xfrm>
          </p:contentPart>
        </mc:Choice>
        <mc:Fallback xmlns="">
          <p:pic>
            <p:nvPicPr>
              <p:cNvPr id="2081" name="Ink 2080">
                <a:extLst>
                  <a:ext uri="{FF2B5EF4-FFF2-40B4-BE49-F238E27FC236}">
                    <a16:creationId xmlns:a16="http://schemas.microsoft.com/office/drawing/2014/main" id="{CCE8868F-6852-4452-8471-24E526833E9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85723" y="1766561"/>
                <a:ext cx="1692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82" name="Ink 2081">
                <a:extLst>
                  <a:ext uri="{FF2B5EF4-FFF2-40B4-BE49-F238E27FC236}">
                    <a16:creationId xmlns:a16="http://schemas.microsoft.com/office/drawing/2014/main" id="{989E3275-4B9F-4B4B-AA06-62064D879A9A}"/>
                  </a:ext>
                </a:extLst>
              </p14:cNvPr>
              <p14:cNvContentPartPr/>
              <p14:nvPr/>
            </p14:nvContentPartPr>
            <p14:xfrm>
              <a:off x="3727163" y="1768361"/>
              <a:ext cx="72000" cy="64800"/>
            </p14:xfrm>
          </p:contentPart>
        </mc:Choice>
        <mc:Fallback xmlns="">
          <p:pic>
            <p:nvPicPr>
              <p:cNvPr id="2082" name="Ink 2081">
                <a:extLst>
                  <a:ext uri="{FF2B5EF4-FFF2-40B4-BE49-F238E27FC236}">
                    <a16:creationId xmlns:a16="http://schemas.microsoft.com/office/drawing/2014/main" id="{989E3275-4B9F-4B4B-AA06-62064D879A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18523" y="1759361"/>
                <a:ext cx="896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83" name="Ink 2082">
                <a:extLst>
                  <a:ext uri="{FF2B5EF4-FFF2-40B4-BE49-F238E27FC236}">
                    <a16:creationId xmlns:a16="http://schemas.microsoft.com/office/drawing/2014/main" id="{D2DE6FFA-67DF-4F4E-904D-FF1977EEC6CD}"/>
                  </a:ext>
                </a:extLst>
              </p14:cNvPr>
              <p14:cNvContentPartPr/>
              <p14:nvPr/>
            </p14:nvContentPartPr>
            <p14:xfrm>
              <a:off x="3531323" y="1742801"/>
              <a:ext cx="109800" cy="74880"/>
            </p14:xfrm>
          </p:contentPart>
        </mc:Choice>
        <mc:Fallback xmlns="">
          <p:pic>
            <p:nvPicPr>
              <p:cNvPr id="2083" name="Ink 2082">
                <a:extLst>
                  <a:ext uri="{FF2B5EF4-FFF2-40B4-BE49-F238E27FC236}">
                    <a16:creationId xmlns:a16="http://schemas.microsoft.com/office/drawing/2014/main" id="{D2DE6FFA-67DF-4F4E-904D-FF1977EEC6C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22323" y="1733801"/>
                <a:ext cx="1274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84" name="Ink 2083">
                <a:extLst>
                  <a:ext uri="{FF2B5EF4-FFF2-40B4-BE49-F238E27FC236}">
                    <a16:creationId xmlns:a16="http://schemas.microsoft.com/office/drawing/2014/main" id="{76BFC4CA-66CF-46E2-A28B-C9712E635A47}"/>
                  </a:ext>
                </a:extLst>
              </p14:cNvPr>
              <p14:cNvContentPartPr/>
              <p14:nvPr/>
            </p14:nvContentPartPr>
            <p14:xfrm>
              <a:off x="3033083" y="1678361"/>
              <a:ext cx="195840" cy="92880"/>
            </p14:xfrm>
          </p:contentPart>
        </mc:Choice>
        <mc:Fallback xmlns="">
          <p:pic>
            <p:nvPicPr>
              <p:cNvPr id="2084" name="Ink 2083">
                <a:extLst>
                  <a:ext uri="{FF2B5EF4-FFF2-40B4-BE49-F238E27FC236}">
                    <a16:creationId xmlns:a16="http://schemas.microsoft.com/office/drawing/2014/main" id="{76BFC4CA-66CF-46E2-A28B-C9712E635A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24459" y="1669361"/>
                <a:ext cx="213448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85" name="Ink 2084">
                <a:extLst>
                  <a:ext uri="{FF2B5EF4-FFF2-40B4-BE49-F238E27FC236}">
                    <a16:creationId xmlns:a16="http://schemas.microsoft.com/office/drawing/2014/main" id="{382FBD8A-2878-461B-B7D0-467D054D70A6}"/>
                  </a:ext>
                </a:extLst>
              </p14:cNvPr>
              <p14:cNvContentPartPr/>
              <p14:nvPr/>
            </p14:nvContentPartPr>
            <p14:xfrm>
              <a:off x="2442683" y="1582601"/>
              <a:ext cx="232920" cy="193680"/>
            </p14:xfrm>
          </p:contentPart>
        </mc:Choice>
        <mc:Fallback xmlns="">
          <p:pic>
            <p:nvPicPr>
              <p:cNvPr id="2085" name="Ink 2084">
                <a:extLst>
                  <a:ext uri="{FF2B5EF4-FFF2-40B4-BE49-F238E27FC236}">
                    <a16:creationId xmlns:a16="http://schemas.microsoft.com/office/drawing/2014/main" id="{382FBD8A-2878-461B-B7D0-467D054D70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34030" y="1573601"/>
                <a:ext cx="250587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86" name="Ink 2085">
                <a:extLst>
                  <a:ext uri="{FF2B5EF4-FFF2-40B4-BE49-F238E27FC236}">
                    <a16:creationId xmlns:a16="http://schemas.microsoft.com/office/drawing/2014/main" id="{CE46A8E7-2C7B-48A6-A348-FA97B05B6330}"/>
                  </a:ext>
                </a:extLst>
              </p14:cNvPr>
              <p14:cNvContentPartPr/>
              <p14:nvPr/>
            </p14:nvContentPartPr>
            <p14:xfrm>
              <a:off x="2322443" y="1616801"/>
              <a:ext cx="70560" cy="125280"/>
            </p14:xfrm>
          </p:contentPart>
        </mc:Choice>
        <mc:Fallback xmlns="">
          <p:pic>
            <p:nvPicPr>
              <p:cNvPr id="2086" name="Ink 2085">
                <a:extLst>
                  <a:ext uri="{FF2B5EF4-FFF2-40B4-BE49-F238E27FC236}">
                    <a16:creationId xmlns:a16="http://schemas.microsoft.com/office/drawing/2014/main" id="{CE46A8E7-2C7B-48A6-A348-FA97B05B63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13803" y="1607801"/>
                <a:ext cx="882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90" name="Ink 2089">
                <a:extLst>
                  <a:ext uri="{FF2B5EF4-FFF2-40B4-BE49-F238E27FC236}">
                    <a16:creationId xmlns:a16="http://schemas.microsoft.com/office/drawing/2014/main" id="{A8F0ADCE-E5FD-4EA4-A53A-572120EFE083}"/>
                  </a:ext>
                </a:extLst>
              </p14:cNvPr>
              <p14:cNvContentPartPr/>
              <p14:nvPr/>
            </p14:nvContentPartPr>
            <p14:xfrm>
              <a:off x="4926683" y="1805081"/>
              <a:ext cx="60840" cy="57240"/>
            </p14:xfrm>
          </p:contentPart>
        </mc:Choice>
        <mc:Fallback xmlns="">
          <p:pic>
            <p:nvPicPr>
              <p:cNvPr id="2090" name="Ink 2089">
                <a:extLst>
                  <a:ext uri="{FF2B5EF4-FFF2-40B4-BE49-F238E27FC236}">
                    <a16:creationId xmlns:a16="http://schemas.microsoft.com/office/drawing/2014/main" id="{A8F0ADCE-E5FD-4EA4-A53A-572120EFE08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8043" y="1796081"/>
                <a:ext cx="784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91" name="Ink 2090">
                <a:extLst>
                  <a:ext uri="{FF2B5EF4-FFF2-40B4-BE49-F238E27FC236}">
                    <a16:creationId xmlns:a16="http://schemas.microsoft.com/office/drawing/2014/main" id="{1292401B-6FB4-462E-97C7-433D29E79938}"/>
                  </a:ext>
                </a:extLst>
              </p14:cNvPr>
              <p14:cNvContentPartPr/>
              <p14:nvPr/>
            </p14:nvContentPartPr>
            <p14:xfrm>
              <a:off x="4772603" y="1791761"/>
              <a:ext cx="104760" cy="116280"/>
            </p14:xfrm>
          </p:contentPart>
        </mc:Choice>
        <mc:Fallback xmlns="">
          <p:pic>
            <p:nvPicPr>
              <p:cNvPr id="2091" name="Ink 2090">
                <a:extLst>
                  <a:ext uri="{FF2B5EF4-FFF2-40B4-BE49-F238E27FC236}">
                    <a16:creationId xmlns:a16="http://schemas.microsoft.com/office/drawing/2014/main" id="{1292401B-6FB4-462E-97C7-433D29E7993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63933" y="1782789"/>
                <a:ext cx="122461" cy="133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7972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9D8792-FF96-496A-9CDA-1F44DB490856}"/>
              </a:ext>
            </a:extLst>
          </p:cNvPr>
          <p:cNvSpPr/>
          <p:nvPr/>
        </p:nvSpPr>
        <p:spPr>
          <a:xfrm>
            <a:off x="650600" y="1406189"/>
            <a:ext cx="8095343" cy="1828523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9374A1-1D48-4EFF-BDEE-ED1A2F1FE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Fundamental Theorem of Integral Calculus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C0A80-8B10-4056-9E55-CAD02AB933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Fundamental Theorem of Integral Calculus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582" name="Rectangle 3">
                <a:extLst>
                  <a:ext uri="{FF2B5EF4-FFF2-40B4-BE49-F238E27FC236}">
                    <a16:creationId xmlns:a16="http://schemas.microsoft.com/office/drawing/2014/main" id="{383C2B40-5424-4662-BDE6-0050B487FFF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64481" y="1417800"/>
                <a:ext cx="7815037" cy="2411249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alt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is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continuous</a:t>
                </a:r>
                <a:r>
                  <a:rPr lang="en-US" altLang="en-US" sz="1200" dirty="0"/>
                  <a:t> on the interval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is any antiderivative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/>
                  <a:t>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200" dirty="0"/>
                  <a:t>, then</a:t>
                </a:r>
              </a:p>
              <a:p>
                <a:pPr marL="228600" indent="-228600">
                  <a:lnSpc>
                    <a:spcPct val="130000"/>
                  </a:lnSpc>
                  <a:buAutoNum type="alphaLcParenR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28600" indent="-228600">
                  <a:lnSpc>
                    <a:spcPct val="130000"/>
                  </a:lnSpc>
                  <a:buAutoNum type="alphaLcParenR"/>
                </a:pP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>
                  <a:buFontTx/>
                  <a:buNone/>
                </a:pPr>
                <a:r>
                  <a:rPr lang="en-US" altLang="en-US" sz="1200" dirty="0"/>
                  <a:t>If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/>
                  <a:t>on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en-US" sz="1200" dirty="0"/>
                  <a:t> then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/>
                  <a:t>represents 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area under the curve</a:t>
                </a:r>
                <a:r>
                  <a:rPr lang="en-US" altLang="en-US" sz="1200" dirty="0"/>
                  <a:t>.</a:t>
                </a:r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>
                  <a:buFontTx/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>
                  <a:lnSpc>
                    <a:spcPct val="0"/>
                  </a:lnSpc>
                  <a:buFontTx/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>
                  <a:buNone/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Properties of The Definite Integrals:  </a:t>
                </a:r>
              </a:p>
              <a:p>
                <a:pPr>
                  <a:buFontTx/>
                  <a:buNone/>
                </a:pPr>
                <a:endParaRPr lang="en-US" altLang="en-US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582" name="Rectangle 3">
                <a:extLst>
                  <a:ext uri="{FF2B5EF4-FFF2-40B4-BE49-F238E27FC236}">
                    <a16:creationId xmlns:a16="http://schemas.microsoft.com/office/drawing/2014/main" id="{383C2B40-5424-4662-BDE6-0050B487F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4481" y="1417800"/>
                <a:ext cx="7815037" cy="24112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Illustration of the area under a function that is positive at all points in its domain">
            <a:extLst>
              <a:ext uri="{FF2B5EF4-FFF2-40B4-BE49-F238E27FC236}">
                <a16:creationId xmlns:a16="http://schemas.microsoft.com/office/drawing/2014/main" id="{13975919-9F4D-422E-9BE4-A3BE744FF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4953" y="1354211"/>
            <a:ext cx="2116340" cy="170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548C7-F59E-FACE-7A46-135977CA3158}"/>
                  </a:ext>
                </a:extLst>
              </p:cNvPr>
              <p:cNvSpPr txBox="1"/>
              <p:nvPr/>
            </p:nvSpPr>
            <p:spPr>
              <a:xfrm>
                <a:off x="650600" y="3660688"/>
                <a:ext cx="3675743" cy="118635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limLoc m:val="undOvr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en-US" sz="1200" dirty="0">
                  <a:solidFill>
                    <a:srgbClr val="0000FF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7548C7-F59E-FACE-7A46-135977CA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00" y="3660688"/>
                <a:ext cx="3675743" cy="1186350"/>
              </a:xfrm>
              <a:prstGeom prst="rect">
                <a:avLst/>
              </a:prstGeom>
              <a:blipFill>
                <a:blip r:embed="rId4"/>
                <a:stretch>
                  <a:fillRect t="-18878" b="-413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0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5005-B136-4DAC-B07E-A540E672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1ABD8-A1EA-4781-9684-5EF4E29017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Fundamental Theorem of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A8533-A19C-4F5F-8360-C0BA9F6C1E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Find the following integrals: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200" dirty="0"/>
                  <a:t>a)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nary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  </a:t>
                </a:r>
              </a:p>
              <a:p>
                <a:pPr marL="342900" indent="-342900">
                  <a:buAutoNum type="alphaLcParenR"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b)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r>
                  <a:rPr lang="en-US" sz="1400" b="1" dirty="0">
                    <a:solidFill>
                      <a:srgbClr val="006600"/>
                    </a:solidFill>
                  </a:rPr>
                  <a:t> 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A8533-A19C-4F5F-8360-C0BA9F6C1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84A2BE9-C350-47C0-BE67-4A8163A68489}"/>
                  </a:ext>
                </a:extLst>
              </p14:cNvPr>
              <p14:cNvContentPartPr/>
              <p14:nvPr/>
            </p14:nvContentPartPr>
            <p14:xfrm>
              <a:off x="2325683" y="361841"/>
              <a:ext cx="70200" cy="26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84A2BE9-C350-47C0-BE67-4A8163A684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043" y="352841"/>
                <a:ext cx="87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E8EFE9-B9EF-4381-B14C-EF2EF64719AF}"/>
                  </a:ext>
                </a:extLst>
              </p14:cNvPr>
              <p14:cNvContentPartPr/>
              <p14:nvPr/>
            </p14:nvContentPartPr>
            <p14:xfrm>
              <a:off x="2422523" y="652721"/>
              <a:ext cx="87840" cy="6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E8EFE9-B9EF-4381-B14C-EF2EF64719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3883" y="644081"/>
                <a:ext cx="1054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4EB51A-FF48-482F-9FB7-1A246644314A}"/>
                  </a:ext>
                </a:extLst>
              </p14:cNvPr>
              <p14:cNvContentPartPr/>
              <p14:nvPr/>
            </p14:nvContentPartPr>
            <p14:xfrm>
              <a:off x="2490563" y="346721"/>
              <a:ext cx="68040" cy="10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4EB51A-FF48-482F-9FB7-1A24664431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1923" y="337721"/>
                <a:ext cx="856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CDB3B-6FBF-498E-B377-EC80889D9826}"/>
                  </a:ext>
                </a:extLst>
              </p14:cNvPr>
              <p14:cNvContentPartPr/>
              <p14:nvPr/>
            </p14:nvContentPartPr>
            <p14:xfrm>
              <a:off x="3209123" y="624641"/>
              <a:ext cx="87120" cy="45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CDB3B-6FBF-498E-B377-EC80889D98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0123" y="615641"/>
                <a:ext cx="1047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E3D491-E853-4C2A-B585-5ACAEEF819B1}"/>
                  </a:ext>
                </a:extLst>
              </p14:cNvPr>
              <p14:cNvContentPartPr/>
              <p14:nvPr/>
            </p14:nvContentPartPr>
            <p14:xfrm>
              <a:off x="3601523" y="529241"/>
              <a:ext cx="41400" cy="153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E3D491-E853-4C2A-B585-5ACAEEF819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92523" y="520601"/>
                <a:ext cx="590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2F0383-4DB5-485D-889F-A09A1DE1495B}"/>
                  </a:ext>
                </a:extLst>
              </p14:cNvPr>
              <p14:cNvContentPartPr/>
              <p14:nvPr/>
            </p14:nvContentPartPr>
            <p14:xfrm>
              <a:off x="3446003" y="525641"/>
              <a:ext cx="97200" cy="132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2F0383-4DB5-485D-889F-A09A1DE149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7003" y="517001"/>
                <a:ext cx="1148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B9EABCD-C794-4169-8A5F-40B80EBDCF89}"/>
                  </a:ext>
                </a:extLst>
              </p14:cNvPr>
              <p14:cNvContentPartPr/>
              <p14:nvPr/>
            </p14:nvContentPartPr>
            <p14:xfrm>
              <a:off x="3041003" y="595481"/>
              <a:ext cx="76680" cy="64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B9EABCD-C794-4169-8A5F-40B80EBDCF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32045" y="586431"/>
                <a:ext cx="94238" cy="82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4E0133-D7B7-4D15-9EF9-C2C768D77140}"/>
                  </a:ext>
                </a:extLst>
              </p14:cNvPr>
              <p14:cNvContentPartPr/>
              <p14:nvPr/>
            </p14:nvContentPartPr>
            <p14:xfrm>
              <a:off x="2636363" y="475241"/>
              <a:ext cx="361080" cy="172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4E0133-D7B7-4D15-9EF9-C2C768D771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27714" y="466241"/>
                <a:ext cx="378738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E5B22A4-967A-4895-A1A0-27F9B9493CB1}"/>
                  </a:ext>
                </a:extLst>
              </p14:cNvPr>
              <p14:cNvContentPartPr/>
              <p14:nvPr/>
            </p14:nvContentPartPr>
            <p14:xfrm>
              <a:off x="3880523" y="663161"/>
              <a:ext cx="79920" cy="6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E5B22A4-967A-4895-A1A0-27F9B9493C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71523" y="654521"/>
                <a:ext cx="9756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AA53B9E-3925-48D7-8670-13969FE478C2}"/>
                  </a:ext>
                </a:extLst>
              </p14:cNvPr>
              <p14:cNvContentPartPr/>
              <p14:nvPr/>
            </p14:nvContentPartPr>
            <p14:xfrm>
              <a:off x="4040363" y="585401"/>
              <a:ext cx="295200" cy="180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AA53B9E-3925-48D7-8670-13969FE478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31363" y="576401"/>
                <a:ext cx="3128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D88F43C-7E9A-422D-A6BE-C6515FDCA138}"/>
                  </a:ext>
                </a:extLst>
              </p14:cNvPr>
              <p14:cNvContentPartPr/>
              <p14:nvPr/>
            </p14:nvContentPartPr>
            <p14:xfrm>
              <a:off x="3685403" y="557321"/>
              <a:ext cx="142920" cy="137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D88F43C-7E9A-422D-A6BE-C6515FDCA1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76403" y="548345"/>
                <a:ext cx="160560" cy="154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3A105A1-591C-48CB-AE21-D0E38E3C2AE0}"/>
                  </a:ext>
                </a:extLst>
              </p14:cNvPr>
              <p14:cNvContentPartPr/>
              <p14:nvPr/>
            </p14:nvContentPartPr>
            <p14:xfrm>
              <a:off x="2687483" y="2389001"/>
              <a:ext cx="69120" cy="6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3A105A1-591C-48CB-AE21-D0E38E3C2A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78483" y="2380361"/>
                <a:ext cx="86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A6FD881-38BF-48EC-8631-5960C58A7D9C}"/>
                  </a:ext>
                </a:extLst>
              </p14:cNvPr>
              <p14:cNvContentPartPr/>
              <p14:nvPr/>
            </p14:nvContentPartPr>
            <p14:xfrm>
              <a:off x="2683883" y="2347601"/>
              <a:ext cx="74880" cy="4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A6FD881-38BF-48EC-8631-5960C58A7D9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75243" y="2338961"/>
                <a:ext cx="92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6C8D691-2A7F-400C-9CDB-9969C4A4D61F}"/>
                  </a:ext>
                </a:extLst>
              </p14:cNvPr>
              <p14:cNvContentPartPr/>
              <p14:nvPr/>
            </p14:nvContentPartPr>
            <p14:xfrm>
              <a:off x="2993483" y="2192801"/>
              <a:ext cx="108360" cy="330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6C8D691-2A7F-400C-9CDB-9969C4A4D61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84843" y="2183801"/>
                <a:ext cx="126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EC6ADBB-1550-4F5F-8B63-397387FDA460}"/>
                  </a:ext>
                </a:extLst>
              </p14:cNvPr>
              <p14:cNvContentPartPr/>
              <p14:nvPr/>
            </p14:nvContentPartPr>
            <p14:xfrm>
              <a:off x="3145043" y="2541281"/>
              <a:ext cx="6480" cy="63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EC6ADBB-1550-4F5F-8B63-397387FDA46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36403" y="2532281"/>
                <a:ext cx="24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94BE46F-ECF2-4712-A590-C33BB25AD168}"/>
                  </a:ext>
                </a:extLst>
              </p14:cNvPr>
              <p14:cNvContentPartPr/>
              <p14:nvPr/>
            </p14:nvContentPartPr>
            <p14:xfrm>
              <a:off x="3204803" y="2191361"/>
              <a:ext cx="75240" cy="93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94BE46F-ECF2-4712-A590-C33BB25AD16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96163" y="2182361"/>
                <a:ext cx="928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1FAC1F-1279-49A4-93F4-420FC9532B84}"/>
                  </a:ext>
                </a:extLst>
              </p14:cNvPr>
              <p14:cNvContentPartPr/>
              <p14:nvPr/>
            </p14:nvContentPartPr>
            <p14:xfrm>
              <a:off x="3390923" y="2336801"/>
              <a:ext cx="89640" cy="123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1FAC1F-1279-49A4-93F4-420FC9532B8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1923" y="2328161"/>
                <a:ext cx="1072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903F234-7331-4C24-A1B1-FCD87E2F1FDF}"/>
                  </a:ext>
                </a:extLst>
              </p14:cNvPr>
              <p14:cNvContentPartPr/>
              <p14:nvPr/>
            </p14:nvContentPartPr>
            <p14:xfrm>
              <a:off x="3753443" y="2302241"/>
              <a:ext cx="70560" cy="72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903F234-7331-4C24-A1B1-FCD87E2F1FD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744803" y="2293241"/>
                <a:ext cx="88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1877D1-6FF1-4D89-85E5-2F1B48B41EBA}"/>
                  </a:ext>
                </a:extLst>
              </p14:cNvPr>
              <p14:cNvContentPartPr/>
              <p14:nvPr/>
            </p14:nvContentPartPr>
            <p14:xfrm>
              <a:off x="3945683" y="2333921"/>
              <a:ext cx="203400" cy="163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1877D1-6FF1-4D89-85E5-2F1B48B41EB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36683" y="2325281"/>
                <a:ext cx="2210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EB9F90E-C2A1-4E3C-981B-926CBC2A6CD4}"/>
                  </a:ext>
                </a:extLst>
              </p14:cNvPr>
              <p14:cNvContentPartPr/>
              <p14:nvPr/>
            </p14:nvContentPartPr>
            <p14:xfrm>
              <a:off x="3743363" y="2171921"/>
              <a:ext cx="106560" cy="98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EB9F90E-C2A1-4E3C-981B-926CBC2A6CD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34363" y="2163249"/>
                <a:ext cx="124200" cy="11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D16644E-EA4F-47B4-8138-C936DF04F72B}"/>
                  </a:ext>
                </a:extLst>
              </p14:cNvPr>
              <p14:cNvContentPartPr/>
              <p14:nvPr/>
            </p14:nvContentPartPr>
            <p14:xfrm>
              <a:off x="3574883" y="2343281"/>
              <a:ext cx="74160" cy="117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D16644E-EA4F-47B4-8138-C936DF04F72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65883" y="2334281"/>
                <a:ext cx="91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CEC3807-AF9F-4C65-92C8-51AD700B57AE}"/>
                  </a:ext>
                </a:extLst>
              </p14:cNvPr>
              <p14:cNvContentPartPr/>
              <p14:nvPr/>
            </p14:nvContentPartPr>
            <p14:xfrm>
              <a:off x="4414043" y="2431481"/>
              <a:ext cx="89640" cy="74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CEC3807-AF9F-4C65-92C8-51AD700B57A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05403" y="2422841"/>
                <a:ext cx="1072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2BB69D3-A92B-47DE-9A87-A84BD810F41F}"/>
                  </a:ext>
                </a:extLst>
              </p14:cNvPr>
              <p14:cNvContentPartPr/>
              <p14:nvPr/>
            </p14:nvContentPartPr>
            <p14:xfrm>
              <a:off x="4680443" y="2219081"/>
              <a:ext cx="250200" cy="441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2BB69D3-A92B-47DE-9A87-A84BD810F4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71803" y="2210441"/>
                <a:ext cx="2678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1B223C0-F8CC-4D5C-88A9-87C78EE6D4A5}"/>
                  </a:ext>
                </a:extLst>
              </p14:cNvPr>
              <p14:cNvContentPartPr/>
              <p14:nvPr/>
            </p14:nvContentPartPr>
            <p14:xfrm>
              <a:off x="4711403" y="838841"/>
              <a:ext cx="74520" cy="250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1B223C0-F8CC-4D5C-88A9-87C78EE6D4A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02763" y="829841"/>
                <a:ext cx="92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59E5E4C-E514-4908-AD4C-257DFA9232B2}"/>
                  </a:ext>
                </a:extLst>
              </p14:cNvPr>
              <p14:cNvContentPartPr/>
              <p14:nvPr/>
            </p14:nvContentPartPr>
            <p14:xfrm>
              <a:off x="5105243" y="914441"/>
              <a:ext cx="84600" cy="147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59E5E4C-E514-4908-AD4C-257DFA9232B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096603" y="905441"/>
                <a:ext cx="102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4262DB4-EFB4-483A-846B-398FF3C0272B}"/>
                  </a:ext>
                </a:extLst>
              </p14:cNvPr>
              <p14:cNvContentPartPr/>
              <p14:nvPr/>
            </p14:nvContentPartPr>
            <p14:xfrm>
              <a:off x="5393603" y="1028561"/>
              <a:ext cx="113760" cy="72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4262DB4-EFB4-483A-846B-398FF3C0272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384603" y="1019921"/>
                <a:ext cx="1314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DFE6A0E-7D04-4F0C-A8DE-ED0CA137DA5F}"/>
                  </a:ext>
                </a:extLst>
              </p14:cNvPr>
              <p14:cNvContentPartPr/>
              <p14:nvPr/>
            </p14:nvContentPartPr>
            <p14:xfrm>
              <a:off x="5669363" y="1144481"/>
              <a:ext cx="448560" cy="36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DFE6A0E-7D04-4F0C-A8DE-ED0CA137DA5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660363" y="1135481"/>
                <a:ext cx="4662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054BC24-203C-43C7-9FF1-54A90A28059C}"/>
                  </a:ext>
                </a:extLst>
              </p14:cNvPr>
              <p14:cNvContentPartPr/>
              <p14:nvPr/>
            </p14:nvContentPartPr>
            <p14:xfrm>
              <a:off x="5795003" y="1216841"/>
              <a:ext cx="75960" cy="87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054BC24-203C-43C7-9FF1-54A90A2805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786363" y="1208201"/>
                <a:ext cx="93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3BE0171-2228-4C23-B93C-CD859D0EB879}"/>
                  </a:ext>
                </a:extLst>
              </p14:cNvPr>
              <p14:cNvContentPartPr/>
              <p14:nvPr/>
            </p14:nvContentPartPr>
            <p14:xfrm>
              <a:off x="6071123" y="1293161"/>
              <a:ext cx="17280" cy="67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3BE0171-2228-4C23-B93C-CD859D0EB87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062483" y="1284521"/>
                <a:ext cx="34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E325BA3-3374-4838-A3D1-471E054D6516}"/>
                  </a:ext>
                </a:extLst>
              </p14:cNvPr>
              <p14:cNvContentPartPr/>
              <p14:nvPr/>
            </p14:nvContentPartPr>
            <p14:xfrm>
              <a:off x="6419963" y="1167161"/>
              <a:ext cx="108360" cy="96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E325BA3-3374-4838-A3D1-471E054D65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410963" y="1158521"/>
                <a:ext cx="1260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28353AD-EA72-4D6A-9E4D-2B8786A8BDA3}"/>
                  </a:ext>
                </a:extLst>
              </p14:cNvPr>
              <p14:cNvContentPartPr/>
              <p14:nvPr/>
            </p14:nvContentPartPr>
            <p14:xfrm>
              <a:off x="6233483" y="1158521"/>
              <a:ext cx="93240" cy="80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28353AD-EA72-4D6A-9E4D-2B8786A8BDA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24843" y="1149881"/>
                <a:ext cx="1108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8F66E6D-0F73-4579-9A81-0461B2B54C82}"/>
                  </a:ext>
                </a:extLst>
              </p14:cNvPr>
              <p14:cNvContentPartPr/>
              <p14:nvPr/>
            </p14:nvContentPartPr>
            <p14:xfrm>
              <a:off x="5921723" y="1277321"/>
              <a:ext cx="92520" cy="5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8F66E6D-0F73-4579-9A81-0461B2B54C8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912723" y="1268321"/>
                <a:ext cx="1101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F9AFE50-9852-42BA-AD49-20ADC1B28C55}"/>
                  </a:ext>
                </a:extLst>
              </p14:cNvPr>
              <p14:cNvContentPartPr/>
              <p14:nvPr/>
            </p14:nvContentPartPr>
            <p14:xfrm>
              <a:off x="5642723" y="940361"/>
              <a:ext cx="376920" cy="13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F9AFE50-9852-42BA-AD49-20ADC1B28C5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633732" y="931361"/>
                <a:ext cx="394543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79142FF-E655-4267-B2EB-F4449EC480B5}"/>
                  </a:ext>
                </a:extLst>
              </p14:cNvPr>
              <p14:cNvContentPartPr/>
              <p14:nvPr/>
            </p14:nvContentPartPr>
            <p14:xfrm>
              <a:off x="5244563" y="1005521"/>
              <a:ext cx="92880" cy="889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79142FF-E655-4267-B2EB-F4449EC480B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235598" y="996521"/>
                <a:ext cx="110452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790F500-9DAB-47B7-87CB-F181FDC30AC3}"/>
                  </a:ext>
                </a:extLst>
              </p14:cNvPr>
              <p14:cNvContentPartPr/>
              <p14:nvPr/>
            </p14:nvContentPartPr>
            <p14:xfrm>
              <a:off x="4848203" y="909041"/>
              <a:ext cx="182160" cy="131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790F500-9DAB-47B7-87CB-F181FDC30AC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39185" y="900041"/>
                <a:ext cx="199835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DFAAE53-1CE6-45C9-BA39-D877CA1D40D0}"/>
                  </a:ext>
                </a:extLst>
              </p14:cNvPr>
              <p14:cNvContentPartPr/>
              <p14:nvPr/>
            </p14:nvContentPartPr>
            <p14:xfrm>
              <a:off x="3495683" y="2833601"/>
              <a:ext cx="59760" cy="49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DFAAE53-1CE6-45C9-BA39-D877CA1D40D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87043" y="2824961"/>
                <a:ext cx="77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6D16A68-30A0-4EC2-923B-C775D5F0AE3F}"/>
                  </a:ext>
                </a:extLst>
              </p14:cNvPr>
              <p14:cNvContentPartPr/>
              <p14:nvPr/>
            </p14:nvContentPartPr>
            <p14:xfrm>
              <a:off x="3458963" y="2700041"/>
              <a:ext cx="126000" cy="98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6D16A68-30A0-4EC2-923B-C775D5F0AE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450298" y="2691401"/>
                <a:ext cx="143691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6768FB-3223-4A9A-BC51-2912182D28FA}"/>
                  </a:ext>
                </a:extLst>
              </p14:cNvPr>
              <p14:cNvContentPartPr/>
              <p14:nvPr/>
            </p14:nvContentPartPr>
            <p14:xfrm>
              <a:off x="3322523" y="2847641"/>
              <a:ext cx="75960" cy="111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6768FB-3223-4A9A-BC51-2912182D28F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313523" y="2839001"/>
                <a:ext cx="936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34A226C-F5AA-42D3-B817-79C7B8592A41}"/>
                  </a:ext>
                </a:extLst>
              </p14:cNvPr>
              <p14:cNvContentPartPr/>
              <p14:nvPr/>
            </p14:nvContentPartPr>
            <p14:xfrm>
              <a:off x="3676403" y="2856641"/>
              <a:ext cx="280800" cy="270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34A226C-F5AA-42D3-B817-79C7B8592A4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667763" y="2847641"/>
                <a:ext cx="2984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7025125-F657-4E51-AA8F-38764226B7AD}"/>
                  </a:ext>
                </a:extLst>
              </p14:cNvPr>
              <p14:cNvContentPartPr/>
              <p14:nvPr/>
            </p14:nvContentPartPr>
            <p14:xfrm>
              <a:off x="4041443" y="2990201"/>
              <a:ext cx="120240" cy="93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7025125-F657-4E51-AA8F-38764226B7A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32803" y="2981561"/>
                <a:ext cx="1378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A0FDE8C-0F7A-40F1-9FDE-E9EF8B153C0F}"/>
                  </a:ext>
                </a:extLst>
              </p14:cNvPr>
              <p14:cNvContentPartPr/>
              <p14:nvPr/>
            </p14:nvContentPartPr>
            <p14:xfrm>
              <a:off x="5362643" y="2687801"/>
              <a:ext cx="91440" cy="1051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A0FDE8C-0F7A-40F1-9FDE-E9EF8B153C0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353643" y="2679161"/>
                <a:ext cx="1090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2EDD108-A6A4-4057-8F14-CE0CD2AC9C55}"/>
                  </a:ext>
                </a:extLst>
              </p14:cNvPr>
              <p14:cNvContentPartPr/>
              <p14:nvPr/>
            </p14:nvContentPartPr>
            <p14:xfrm>
              <a:off x="6329243" y="1820201"/>
              <a:ext cx="85680" cy="950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2EDD108-A6A4-4057-8F14-CE0CD2AC9C5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320243" y="1811561"/>
                <a:ext cx="103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995E2AC-81A4-4FD3-BF24-2A2E55CED203}"/>
                  </a:ext>
                </a:extLst>
              </p14:cNvPr>
              <p14:cNvContentPartPr/>
              <p14:nvPr/>
            </p14:nvContentPartPr>
            <p14:xfrm>
              <a:off x="6505283" y="1907681"/>
              <a:ext cx="63000" cy="93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995E2AC-81A4-4FD3-BF24-2A2E55CED20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496283" y="1899041"/>
                <a:ext cx="80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451FE62-5F79-4FDC-B423-4653A79C1AD5}"/>
                  </a:ext>
                </a:extLst>
              </p14:cNvPr>
              <p14:cNvContentPartPr/>
              <p14:nvPr/>
            </p14:nvContentPartPr>
            <p14:xfrm>
              <a:off x="6490163" y="1865921"/>
              <a:ext cx="90000" cy="5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451FE62-5F79-4FDC-B423-4653A79C1AD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481523" y="1857281"/>
                <a:ext cx="107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7E13A92-3EBF-47E0-9473-99C8E0B93F3C}"/>
                  </a:ext>
                </a:extLst>
              </p14:cNvPr>
              <p14:cNvContentPartPr/>
              <p14:nvPr/>
            </p14:nvContentPartPr>
            <p14:xfrm>
              <a:off x="4997243" y="2245001"/>
              <a:ext cx="1106640" cy="4158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7E13A92-3EBF-47E0-9473-99C8E0B93F3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988603" y="2236354"/>
                <a:ext cx="1124280" cy="433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F9AE714-6936-41C1-B41E-E112520B9A78}"/>
                  </a:ext>
                </a:extLst>
              </p14:cNvPr>
              <p14:cNvContentPartPr/>
              <p14:nvPr/>
            </p14:nvContentPartPr>
            <p14:xfrm>
              <a:off x="6711923" y="1778801"/>
              <a:ext cx="1827720" cy="707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F9AE714-6936-41C1-B41E-E112520B9A78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703281" y="1770161"/>
                <a:ext cx="1845363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65527FA-CA70-49F7-AE10-C847A7007E63}"/>
                  </a:ext>
                </a:extLst>
              </p14:cNvPr>
              <p14:cNvContentPartPr/>
              <p14:nvPr/>
            </p14:nvContentPartPr>
            <p14:xfrm>
              <a:off x="5768723" y="3366761"/>
              <a:ext cx="126720" cy="397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65527FA-CA70-49F7-AE10-C847A7007E6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59723" y="3358121"/>
                <a:ext cx="1443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C48513D-9671-496D-BA29-8BA6FF7E8E9B}"/>
                  </a:ext>
                </a:extLst>
              </p14:cNvPr>
              <p14:cNvContentPartPr/>
              <p14:nvPr/>
            </p14:nvContentPartPr>
            <p14:xfrm>
              <a:off x="6008123" y="3497441"/>
              <a:ext cx="210240" cy="2041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C48513D-9671-496D-BA29-8BA6FF7E8E9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999138" y="3488457"/>
                <a:ext cx="227850" cy="22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49F77F9-3A69-40E2-A6D7-86024AF4E157}"/>
                  </a:ext>
                </a:extLst>
              </p14:cNvPr>
              <p14:cNvContentPartPr/>
              <p14:nvPr/>
            </p14:nvContentPartPr>
            <p14:xfrm>
              <a:off x="6392603" y="3816761"/>
              <a:ext cx="134280" cy="71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49F77F9-3A69-40E2-A6D7-86024AF4E15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83963" y="3807761"/>
                <a:ext cx="1519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7192E43-01F1-4C74-AFE0-D7BF3D27F8AE}"/>
                  </a:ext>
                </a:extLst>
              </p14:cNvPr>
              <p14:cNvContentPartPr/>
              <p14:nvPr/>
            </p14:nvContentPartPr>
            <p14:xfrm>
              <a:off x="6710483" y="3812081"/>
              <a:ext cx="92520" cy="180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7192E43-01F1-4C74-AFE0-D7BF3D27F8A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701843" y="3803441"/>
                <a:ext cx="1101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22FD283-EB75-4C3C-956F-2E63F294F5DF}"/>
                  </a:ext>
                </a:extLst>
              </p14:cNvPr>
              <p14:cNvContentPartPr/>
              <p14:nvPr/>
            </p14:nvContentPartPr>
            <p14:xfrm>
              <a:off x="6697523" y="3769961"/>
              <a:ext cx="104040" cy="165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22FD283-EB75-4C3C-956F-2E63F294F5D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688883" y="3761321"/>
                <a:ext cx="121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7EF6CA0-A695-4180-B13F-EB24B76A0EAB}"/>
                  </a:ext>
                </a:extLst>
              </p14:cNvPr>
              <p14:cNvContentPartPr/>
              <p14:nvPr/>
            </p14:nvContentPartPr>
            <p14:xfrm>
              <a:off x="6318803" y="3567281"/>
              <a:ext cx="246600" cy="213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7EF6CA0-A695-4180-B13F-EB24B76A0EA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309803" y="3558641"/>
                <a:ext cx="2642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8F89B57-9A0A-4C7B-BC1E-7FD150CDF141}"/>
                  </a:ext>
                </a:extLst>
              </p14:cNvPr>
              <p14:cNvContentPartPr/>
              <p14:nvPr/>
            </p14:nvContentPartPr>
            <p14:xfrm>
              <a:off x="7361363" y="3953921"/>
              <a:ext cx="86040" cy="113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8F89B57-9A0A-4C7B-BC1E-7FD150CDF141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52363" y="3944921"/>
                <a:ext cx="103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5811F8D-DEE5-4ACA-AAD5-BFDCF319DB92}"/>
                  </a:ext>
                </a:extLst>
              </p14:cNvPr>
              <p14:cNvContentPartPr/>
              <p14:nvPr/>
            </p14:nvContentPartPr>
            <p14:xfrm>
              <a:off x="7028003" y="3695081"/>
              <a:ext cx="108720" cy="127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5811F8D-DEE5-4ACA-AAD5-BFDCF319DB9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019003" y="3686441"/>
                <a:ext cx="126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BD02209-67F2-4EFB-9CCC-436533103CEB}"/>
                  </a:ext>
                </a:extLst>
              </p14:cNvPr>
              <p14:cNvContentPartPr/>
              <p14:nvPr/>
            </p14:nvContentPartPr>
            <p14:xfrm>
              <a:off x="7688603" y="3902441"/>
              <a:ext cx="95760" cy="622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BD02209-67F2-4EFB-9CCC-436533103CE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679603" y="3893441"/>
                <a:ext cx="1134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8DEB122-8E1B-46B7-8EF2-181B0A3F932B}"/>
                  </a:ext>
                </a:extLst>
              </p14:cNvPr>
              <p14:cNvContentPartPr/>
              <p14:nvPr/>
            </p14:nvContentPartPr>
            <p14:xfrm>
              <a:off x="7228523" y="3671681"/>
              <a:ext cx="328320" cy="247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8DEB122-8E1B-46B7-8EF2-181B0A3F932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219883" y="3663041"/>
                <a:ext cx="3459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2CED527-5B23-4645-A6A8-10ECBDBC781D}"/>
                  </a:ext>
                </a:extLst>
              </p14:cNvPr>
              <p14:cNvContentPartPr/>
              <p14:nvPr/>
            </p14:nvContentPartPr>
            <p14:xfrm>
              <a:off x="7060403" y="3877241"/>
              <a:ext cx="91800" cy="63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2CED527-5B23-4645-A6A8-10ECBDBC781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051403" y="3868601"/>
                <a:ext cx="1094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7473E71-A0C5-4F91-A58E-7465802D6CB1}"/>
                  </a:ext>
                </a:extLst>
              </p14:cNvPr>
              <p14:cNvContentPartPr/>
              <p14:nvPr/>
            </p14:nvContentPartPr>
            <p14:xfrm>
              <a:off x="4338443" y="2923601"/>
              <a:ext cx="21600" cy="91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7473E71-A0C5-4F91-A58E-7465802D6CB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329803" y="2914961"/>
                <a:ext cx="392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9F1746F2-554E-4113-8887-104B25836BD6}"/>
                  </a:ext>
                </a:extLst>
              </p14:cNvPr>
              <p14:cNvContentPartPr/>
              <p14:nvPr/>
            </p14:nvContentPartPr>
            <p14:xfrm>
              <a:off x="4274363" y="3042761"/>
              <a:ext cx="162000" cy="28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9F1746F2-554E-4113-8887-104B25836BD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265363" y="3033761"/>
                <a:ext cx="17964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FBA2E9D-A3B9-4570-8A85-2EDF4217C4B7}"/>
                  </a:ext>
                </a:extLst>
              </p14:cNvPr>
              <p14:cNvContentPartPr/>
              <p14:nvPr/>
            </p14:nvContentPartPr>
            <p14:xfrm>
              <a:off x="4330163" y="3111161"/>
              <a:ext cx="63000" cy="111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FBA2E9D-A3B9-4570-8A85-2EDF4217C4B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321163" y="3102521"/>
                <a:ext cx="80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499BD46-25EA-4A98-B7A4-E88514850098}"/>
                  </a:ext>
                </a:extLst>
              </p14:cNvPr>
              <p14:cNvContentPartPr/>
              <p14:nvPr/>
            </p14:nvContentPartPr>
            <p14:xfrm>
              <a:off x="5391083" y="3307361"/>
              <a:ext cx="3600" cy="85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499BD46-25EA-4A98-B7A4-E88514850098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382443" y="3298361"/>
                <a:ext cx="212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10B281B-7CB0-4604-9616-025200237F84}"/>
                  </a:ext>
                </a:extLst>
              </p14:cNvPr>
              <p14:cNvContentPartPr/>
              <p14:nvPr/>
            </p14:nvContentPartPr>
            <p14:xfrm>
              <a:off x="5397563" y="2885081"/>
              <a:ext cx="134640" cy="88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10B281B-7CB0-4604-9616-025200237F8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388563" y="2876081"/>
                <a:ext cx="152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2B96F4C-9083-4C7E-8455-FF68472D0943}"/>
                  </a:ext>
                </a:extLst>
              </p14:cNvPr>
              <p14:cNvContentPartPr/>
              <p14:nvPr/>
            </p14:nvContentPartPr>
            <p14:xfrm>
              <a:off x="3028043" y="2725601"/>
              <a:ext cx="202320" cy="5677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2B96F4C-9083-4C7E-8455-FF68472D094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019403" y="2716961"/>
                <a:ext cx="2199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8C938E2-AA36-4949-99EC-90A3B11449C8}"/>
                  </a:ext>
                </a:extLst>
              </p14:cNvPr>
              <p14:cNvContentPartPr/>
              <p14:nvPr/>
            </p14:nvContentPartPr>
            <p14:xfrm>
              <a:off x="4584323" y="2806961"/>
              <a:ext cx="659880" cy="5374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8C938E2-AA36-4949-99EC-90A3B11449C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4575678" y="2797961"/>
                <a:ext cx="67753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9147FE87-FC37-496C-A76B-8854685F9BAB}"/>
                  </a:ext>
                </a:extLst>
              </p14:cNvPr>
              <p14:cNvContentPartPr/>
              <p14:nvPr/>
            </p14:nvContentPartPr>
            <p14:xfrm>
              <a:off x="5576483" y="3147881"/>
              <a:ext cx="95760" cy="18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9147FE87-FC37-496C-A76B-8854685F9BAB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567843" y="3139241"/>
                <a:ext cx="1134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4A3A519C-DEC8-4714-B28C-631E888D5C15}"/>
                  </a:ext>
                </a:extLst>
              </p14:cNvPr>
              <p14:cNvContentPartPr/>
              <p14:nvPr/>
            </p14:nvContentPartPr>
            <p14:xfrm>
              <a:off x="5588363" y="3100721"/>
              <a:ext cx="105480" cy="17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4A3A519C-DEC8-4714-B28C-631E888D5C1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579363" y="3091721"/>
                <a:ext cx="123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CF45E8F-6625-4F0E-8007-4629D2A53899}"/>
                  </a:ext>
                </a:extLst>
              </p14:cNvPr>
              <p14:cNvContentPartPr/>
              <p14:nvPr/>
            </p14:nvContentPartPr>
            <p14:xfrm>
              <a:off x="1289243" y="3705161"/>
              <a:ext cx="65880" cy="907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CF45E8F-6625-4F0E-8007-4629D2A5389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80603" y="3696161"/>
                <a:ext cx="835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A669A407-0C8B-4F6C-B54E-8DF4EF979E54}"/>
                  </a:ext>
                </a:extLst>
              </p14:cNvPr>
              <p14:cNvContentPartPr/>
              <p14:nvPr/>
            </p14:nvContentPartPr>
            <p14:xfrm>
              <a:off x="1971083" y="3693641"/>
              <a:ext cx="80280" cy="1195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A669A407-0C8B-4F6C-B54E-8DF4EF979E54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962083" y="3685001"/>
                <a:ext cx="97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E411C71-2115-4225-8B3A-5ED641CE02CC}"/>
                  </a:ext>
                </a:extLst>
              </p14:cNvPr>
              <p14:cNvContentPartPr/>
              <p14:nvPr/>
            </p14:nvContentPartPr>
            <p14:xfrm>
              <a:off x="2103203" y="3749081"/>
              <a:ext cx="82440" cy="784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E411C71-2115-4225-8B3A-5ED641CE02C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094563" y="3740081"/>
                <a:ext cx="1000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F198D371-07E6-4842-A42E-623ED4756C4B}"/>
                  </a:ext>
                </a:extLst>
              </p14:cNvPr>
              <p14:cNvContentPartPr/>
              <p14:nvPr/>
            </p14:nvContentPartPr>
            <p14:xfrm>
              <a:off x="2436923" y="3735761"/>
              <a:ext cx="89640" cy="8640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F198D371-07E6-4842-A42E-623ED4756C4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28283" y="3726761"/>
                <a:ext cx="10728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C96671C2-3C92-4B63-B9A4-9C9A55638905}"/>
                  </a:ext>
                </a:extLst>
              </p14:cNvPr>
              <p14:cNvContentPartPr/>
              <p14:nvPr/>
            </p14:nvContentPartPr>
            <p14:xfrm>
              <a:off x="2593163" y="3708761"/>
              <a:ext cx="179640" cy="1281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C96671C2-3C92-4B63-B9A4-9C9A5563890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84181" y="3700121"/>
                <a:ext cx="197245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E2E06DC-A189-4C27-AB2A-456F0E382686}"/>
                  </a:ext>
                </a:extLst>
              </p14:cNvPr>
              <p14:cNvContentPartPr/>
              <p14:nvPr/>
            </p14:nvContentPartPr>
            <p14:xfrm>
              <a:off x="2271683" y="3786521"/>
              <a:ext cx="64440" cy="381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E2E06DC-A189-4C27-AB2A-456F0E38268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263043" y="3777605"/>
                <a:ext cx="82080" cy="55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082B9B9A-A6C2-4E45-B18E-0DAAFE3F974D}"/>
                  </a:ext>
                </a:extLst>
              </p14:cNvPr>
              <p14:cNvContentPartPr/>
              <p14:nvPr/>
            </p14:nvContentPartPr>
            <p14:xfrm>
              <a:off x="1666523" y="3753041"/>
              <a:ext cx="172080" cy="81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082B9B9A-A6C2-4E45-B18E-0DAAFE3F974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657883" y="3744401"/>
                <a:ext cx="189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71DE8CC-5CFF-4727-B239-429773D148BB}"/>
                  </a:ext>
                </a:extLst>
              </p14:cNvPr>
              <p14:cNvContentPartPr/>
              <p14:nvPr/>
            </p14:nvContentPartPr>
            <p14:xfrm>
              <a:off x="550883" y="3796961"/>
              <a:ext cx="87120" cy="61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71DE8CC-5CFF-4727-B239-429773D148B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42207" y="3787961"/>
                <a:ext cx="104833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CACC8591-A68B-4AB7-8DB5-9F02BC443A4E}"/>
                  </a:ext>
                </a:extLst>
              </p14:cNvPr>
              <p14:cNvContentPartPr/>
              <p14:nvPr/>
            </p14:nvContentPartPr>
            <p14:xfrm>
              <a:off x="996923" y="3677801"/>
              <a:ext cx="205560" cy="111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CACC8591-A68B-4AB7-8DB5-9F02BC443A4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88283" y="3669161"/>
                <a:ext cx="223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ADCA2E14-BF70-49DC-ABF7-9BF3F218E6B4}"/>
                  </a:ext>
                </a:extLst>
              </p14:cNvPr>
              <p14:cNvContentPartPr/>
              <p14:nvPr/>
            </p14:nvContentPartPr>
            <p14:xfrm>
              <a:off x="1403723" y="3695081"/>
              <a:ext cx="68760" cy="1090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ADCA2E14-BF70-49DC-ABF7-9BF3F218E6B4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395083" y="3686441"/>
                <a:ext cx="86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C457D6F3-C888-4724-A1BA-26201C212CB3}"/>
                  </a:ext>
                </a:extLst>
              </p14:cNvPr>
              <p14:cNvContentPartPr/>
              <p14:nvPr/>
            </p14:nvContentPartPr>
            <p14:xfrm>
              <a:off x="2918603" y="3623441"/>
              <a:ext cx="1215000" cy="4500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C457D6F3-C888-4724-A1BA-26201C212CB3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909603" y="3614441"/>
                <a:ext cx="12326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EA40CB52-13A9-4CFB-8B77-EA59A9119E5C}"/>
                  </a:ext>
                </a:extLst>
              </p14:cNvPr>
              <p14:cNvContentPartPr/>
              <p14:nvPr/>
            </p14:nvContentPartPr>
            <p14:xfrm>
              <a:off x="860843" y="4094681"/>
              <a:ext cx="108000" cy="2556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EA40CB52-13A9-4CFB-8B77-EA59A9119E5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51843" y="4085681"/>
                <a:ext cx="1256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BC9D6F9-7469-454A-BE25-782F22DDD2F7}"/>
                  </a:ext>
                </a:extLst>
              </p14:cNvPr>
              <p14:cNvContentPartPr/>
              <p14:nvPr/>
            </p14:nvContentPartPr>
            <p14:xfrm>
              <a:off x="1036163" y="4250921"/>
              <a:ext cx="108720" cy="561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BC9D6F9-7469-454A-BE25-782F22DDD2F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27163" y="4241921"/>
                <a:ext cx="1263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9CDEC463-D56E-4646-B69C-B7A99CCA3B4C}"/>
                  </a:ext>
                </a:extLst>
              </p14:cNvPr>
              <p14:cNvContentPartPr/>
              <p14:nvPr/>
            </p14:nvContentPartPr>
            <p14:xfrm>
              <a:off x="1153163" y="4114841"/>
              <a:ext cx="173160" cy="871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9CDEC463-D56E-4646-B69C-B7A99CCA3B4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44523" y="4105878"/>
                <a:ext cx="190800" cy="10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50E89690-7364-4975-80E3-9918CB381A19}"/>
                  </a:ext>
                </a:extLst>
              </p14:cNvPr>
              <p14:cNvContentPartPr/>
              <p14:nvPr/>
            </p14:nvContentPartPr>
            <p14:xfrm>
              <a:off x="1818803" y="4277561"/>
              <a:ext cx="65880" cy="41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50E89690-7364-4975-80E3-9918CB381A1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10163" y="4268846"/>
                <a:ext cx="83520" cy="59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F9245CFB-8573-4BC0-9000-0D52F7C79135}"/>
                  </a:ext>
                </a:extLst>
              </p14:cNvPr>
              <p14:cNvContentPartPr/>
              <p14:nvPr/>
            </p14:nvContentPartPr>
            <p14:xfrm>
              <a:off x="1388243" y="4189721"/>
              <a:ext cx="224640" cy="1198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F9245CFB-8573-4BC0-9000-0D52F7C7913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379603" y="4181081"/>
                <a:ext cx="2422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ED02371-9EAE-4E82-BE7A-2859B070D4E7}"/>
                  </a:ext>
                </a:extLst>
              </p14:cNvPr>
              <p14:cNvContentPartPr/>
              <p14:nvPr/>
            </p14:nvContentPartPr>
            <p14:xfrm>
              <a:off x="2092043" y="4096121"/>
              <a:ext cx="113400" cy="3020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ED02371-9EAE-4E82-BE7A-2859B070D4E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083403" y="4087481"/>
                <a:ext cx="131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038E379-3926-461A-9D4B-5F8D0C793702}"/>
                  </a:ext>
                </a:extLst>
              </p14:cNvPr>
              <p14:cNvContentPartPr/>
              <p14:nvPr/>
            </p14:nvContentPartPr>
            <p14:xfrm>
              <a:off x="2346203" y="4233641"/>
              <a:ext cx="102960" cy="6840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038E379-3926-461A-9D4B-5F8D0C79370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337563" y="4224641"/>
                <a:ext cx="120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552048DA-AB7A-44C8-BD44-9C181D192C3F}"/>
                  </a:ext>
                </a:extLst>
              </p14:cNvPr>
              <p14:cNvContentPartPr/>
              <p14:nvPr/>
            </p14:nvContentPartPr>
            <p14:xfrm>
              <a:off x="2477603" y="4128881"/>
              <a:ext cx="62640" cy="759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552048DA-AB7A-44C8-BD44-9C181D192C3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468963" y="4119881"/>
                <a:ext cx="802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720D826-018F-48FC-AA20-118922D5E26C}"/>
                  </a:ext>
                </a:extLst>
              </p14:cNvPr>
              <p14:cNvContentPartPr/>
              <p14:nvPr/>
            </p14:nvContentPartPr>
            <p14:xfrm>
              <a:off x="2714843" y="4396001"/>
              <a:ext cx="71280" cy="810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720D826-018F-48FC-AA20-118922D5E26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706203" y="4387361"/>
                <a:ext cx="889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9C5E753-5D49-4B03-9B3D-FE8A0DE3A356}"/>
                  </a:ext>
                </a:extLst>
              </p14:cNvPr>
              <p14:cNvContentPartPr/>
              <p14:nvPr/>
            </p14:nvContentPartPr>
            <p14:xfrm>
              <a:off x="2641763" y="4173881"/>
              <a:ext cx="244080" cy="1861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9C5E753-5D49-4B03-9B3D-FE8A0DE3A356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33123" y="4164898"/>
                <a:ext cx="261720" cy="203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A656CFAB-CB90-4677-A4EF-8EC5ED8FF547}"/>
                  </a:ext>
                </a:extLst>
              </p14:cNvPr>
              <p14:cNvContentPartPr/>
              <p14:nvPr/>
            </p14:nvContentPartPr>
            <p14:xfrm>
              <a:off x="3443843" y="4390241"/>
              <a:ext cx="63000" cy="73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A656CFAB-CB90-4677-A4EF-8EC5ED8FF547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435203" y="4381601"/>
                <a:ext cx="80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F8FD3A3-32AA-4DDB-86A2-C20279E98B8F}"/>
                  </a:ext>
                </a:extLst>
              </p14:cNvPr>
              <p14:cNvContentPartPr/>
              <p14:nvPr/>
            </p14:nvContentPartPr>
            <p14:xfrm>
              <a:off x="3616643" y="4245161"/>
              <a:ext cx="188280" cy="1645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F8FD3A3-32AA-4DDB-86A2-C20279E98B8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607643" y="4236502"/>
                <a:ext cx="205920" cy="182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8368E6B-DC50-4B64-9C42-63FC1A12FA99}"/>
                  </a:ext>
                </a:extLst>
              </p14:cNvPr>
              <p14:cNvContentPartPr/>
              <p14:nvPr/>
            </p14:nvContentPartPr>
            <p14:xfrm>
              <a:off x="3397043" y="4242281"/>
              <a:ext cx="136080" cy="1119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8368E6B-DC50-4B64-9C42-63FC1A12FA99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388043" y="4233641"/>
                <a:ext cx="153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07B38D16-5785-4A15-84B3-DF359B963E82}"/>
                  </a:ext>
                </a:extLst>
              </p14:cNvPr>
              <p14:cNvContentPartPr/>
              <p14:nvPr/>
            </p14:nvContentPartPr>
            <p14:xfrm>
              <a:off x="3100403" y="4347761"/>
              <a:ext cx="93600" cy="446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07B38D16-5785-4A15-84B3-DF359B963E8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091730" y="4338761"/>
                <a:ext cx="111308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FCD40723-EE93-4419-A694-1556FF0E2882}"/>
                  </a:ext>
                </a:extLst>
              </p14:cNvPr>
              <p14:cNvContentPartPr/>
              <p14:nvPr/>
            </p14:nvContentPartPr>
            <p14:xfrm>
              <a:off x="842843" y="2960681"/>
              <a:ext cx="572400" cy="4474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FCD40723-EE93-4419-A694-1556FF0E288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833843" y="2952041"/>
                <a:ext cx="5900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7946A26-81E4-45DF-8577-96E8B920F488}"/>
                  </a:ext>
                </a:extLst>
              </p14:cNvPr>
              <p14:cNvContentPartPr/>
              <p14:nvPr/>
            </p14:nvContentPartPr>
            <p14:xfrm>
              <a:off x="4528523" y="4167401"/>
              <a:ext cx="78120" cy="2998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7946A26-81E4-45DF-8577-96E8B920F488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519523" y="4158401"/>
                <a:ext cx="957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3F37B79-D2A0-4873-94C2-92C1CA1FA8C6}"/>
                  </a:ext>
                </a:extLst>
              </p14:cNvPr>
              <p14:cNvContentPartPr/>
              <p14:nvPr/>
            </p14:nvContentPartPr>
            <p14:xfrm>
              <a:off x="4634363" y="4514441"/>
              <a:ext cx="47880" cy="4536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3F37B79-D2A0-4873-94C2-92C1CA1FA8C6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625363" y="4505801"/>
                <a:ext cx="655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4F1234EC-8F3F-4840-969C-3E5B90A1CAF0}"/>
                  </a:ext>
                </a:extLst>
              </p14:cNvPr>
              <p14:cNvContentPartPr/>
              <p14:nvPr/>
            </p14:nvContentPartPr>
            <p14:xfrm>
              <a:off x="4710683" y="4168121"/>
              <a:ext cx="11160" cy="8460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4F1234EC-8F3F-4840-969C-3E5B90A1CAF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701683" y="4159121"/>
                <a:ext cx="288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94DC8F3A-29AC-47E7-922E-DB612CC8EAD4}"/>
                  </a:ext>
                </a:extLst>
              </p14:cNvPr>
              <p14:cNvContentPartPr/>
              <p14:nvPr/>
            </p14:nvContentPartPr>
            <p14:xfrm>
              <a:off x="4153043" y="4330481"/>
              <a:ext cx="186480" cy="1022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94DC8F3A-29AC-47E7-922E-DB612CC8EAD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44043" y="4321841"/>
                <a:ext cx="2041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370148A2-54D0-4AC0-8F05-D3B00349D491}"/>
                  </a:ext>
                </a:extLst>
              </p14:cNvPr>
              <p14:cNvContentPartPr/>
              <p14:nvPr/>
            </p14:nvContentPartPr>
            <p14:xfrm>
              <a:off x="4856843" y="4371881"/>
              <a:ext cx="109800" cy="770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370148A2-54D0-4AC0-8F05-D3B00349D49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848203" y="4363241"/>
                <a:ext cx="1274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8FA921D-B25B-47FE-ABD6-60168BE9BFE0}"/>
                  </a:ext>
                </a:extLst>
              </p14:cNvPr>
              <p14:cNvContentPartPr/>
              <p14:nvPr/>
            </p14:nvContentPartPr>
            <p14:xfrm>
              <a:off x="5847563" y="4353881"/>
              <a:ext cx="15840" cy="9000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8FA921D-B25B-47FE-ABD6-60168BE9BFE0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838563" y="4345241"/>
                <a:ext cx="334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8E1CA847-7C75-4C4D-A6E9-17B83D5CC347}"/>
                  </a:ext>
                </a:extLst>
              </p14:cNvPr>
              <p14:cNvContentPartPr/>
              <p14:nvPr/>
            </p14:nvContentPartPr>
            <p14:xfrm>
              <a:off x="5760803" y="4469801"/>
              <a:ext cx="161640" cy="255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8E1CA847-7C75-4C4D-A6E9-17B83D5CC34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751803" y="4461161"/>
                <a:ext cx="179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AC0F3A38-5486-4533-8165-1818C3AF0109}"/>
                  </a:ext>
                </a:extLst>
              </p14:cNvPr>
              <p14:cNvContentPartPr/>
              <p14:nvPr/>
            </p14:nvContentPartPr>
            <p14:xfrm>
              <a:off x="5824163" y="4551881"/>
              <a:ext cx="61920" cy="838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AC0F3A38-5486-4533-8165-1818C3AF010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815523" y="4542881"/>
                <a:ext cx="795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6E10DFD-E481-405B-997F-D0C0B78062C7}"/>
                  </a:ext>
                </a:extLst>
              </p14:cNvPr>
              <p14:cNvContentPartPr/>
              <p14:nvPr/>
            </p14:nvContentPartPr>
            <p14:xfrm>
              <a:off x="5229443" y="4330481"/>
              <a:ext cx="357840" cy="1810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6E10DFD-E481-405B-997F-D0C0B78062C7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5220794" y="4321841"/>
                <a:ext cx="375498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7E6D8163-3981-47C2-A633-9B34F5161CC1}"/>
                  </a:ext>
                </a:extLst>
              </p14:cNvPr>
              <p14:cNvContentPartPr/>
              <p14:nvPr/>
            </p14:nvContentPartPr>
            <p14:xfrm>
              <a:off x="4987163" y="4244801"/>
              <a:ext cx="162720" cy="828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7E6D8163-3981-47C2-A633-9B34F5161CC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978523" y="4236123"/>
                <a:ext cx="180360" cy="10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A0E717D0-2BD9-4B6C-92CF-A41085AE50DB}"/>
                  </a:ext>
                </a:extLst>
              </p14:cNvPr>
              <p14:cNvContentPartPr/>
              <p14:nvPr/>
            </p14:nvContentPartPr>
            <p14:xfrm>
              <a:off x="6521123" y="4757441"/>
              <a:ext cx="48600" cy="705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A0E717D0-2BD9-4B6C-92CF-A41085AE50D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512123" y="4748801"/>
                <a:ext cx="662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4BD2C5C-34A8-46C3-9859-B0468248B384}"/>
                  </a:ext>
                </a:extLst>
              </p14:cNvPr>
              <p14:cNvContentPartPr/>
              <p14:nvPr/>
            </p14:nvContentPartPr>
            <p14:xfrm>
              <a:off x="6550283" y="4268561"/>
              <a:ext cx="16200" cy="1040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4BD2C5C-34A8-46C3-9859-B0468248B384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541643" y="4259561"/>
                <a:ext cx="338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C4C7A57E-6074-4EF1-B1DA-709623F1CA99}"/>
                  </a:ext>
                </a:extLst>
              </p14:cNvPr>
              <p14:cNvContentPartPr/>
              <p14:nvPr/>
            </p14:nvContentPartPr>
            <p14:xfrm>
              <a:off x="6747563" y="4565561"/>
              <a:ext cx="116280" cy="835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C4C7A57E-6074-4EF1-B1DA-709623F1CA99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738563" y="4556921"/>
                <a:ext cx="133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27574479-5ADB-48BD-A198-F49173771DC3}"/>
                  </a:ext>
                </a:extLst>
              </p14:cNvPr>
              <p14:cNvContentPartPr/>
              <p14:nvPr/>
            </p14:nvContentPartPr>
            <p14:xfrm>
              <a:off x="7066523" y="4509401"/>
              <a:ext cx="10440" cy="849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27574479-5ADB-48BD-A198-F49173771DC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057883" y="4500761"/>
                <a:ext cx="2808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5BEB4E3-BE47-4D95-B8D7-D88E0C0250EF}"/>
                  </a:ext>
                </a:extLst>
              </p14:cNvPr>
              <p14:cNvContentPartPr/>
              <p14:nvPr/>
            </p14:nvContentPartPr>
            <p14:xfrm>
              <a:off x="7058963" y="4624241"/>
              <a:ext cx="101160" cy="720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5BEB4E3-BE47-4D95-B8D7-D88E0C0250E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049963" y="4615241"/>
                <a:ext cx="118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DE5CA5C7-72FC-4F10-B584-693137A049B7}"/>
                  </a:ext>
                </a:extLst>
              </p14:cNvPr>
              <p14:cNvContentPartPr/>
              <p14:nvPr/>
            </p14:nvContentPartPr>
            <p14:xfrm>
              <a:off x="7088843" y="4677161"/>
              <a:ext cx="69120" cy="8352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DE5CA5C7-72FC-4F10-B584-693137A049B7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080203" y="4668161"/>
                <a:ext cx="8676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07208DEA-5E32-403C-BD47-34E6903BDAB7}"/>
                  </a:ext>
                </a:extLst>
              </p14:cNvPr>
              <p14:cNvContentPartPr/>
              <p14:nvPr/>
            </p14:nvContentPartPr>
            <p14:xfrm>
              <a:off x="7280003" y="4518761"/>
              <a:ext cx="33120" cy="2127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07208DEA-5E32-403C-BD47-34E6903BDAB7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271003" y="4510121"/>
                <a:ext cx="507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FE7F837A-C26D-4D44-AEDF-234AF55B2325}"/>
                  </a:ext>
                </a:extLst>
              </p14:cNvPr>
              <p14:cNvContentPartPr/>
              <p14:nvPr/>
            </p14:nvContentPartPr>
            <p14:xfrm>
              <a:off x="7432283" y="4612001"/>
              <a:ext cx="72360" cy="698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FE7F837A-C26D-4D44-AEDF-234AF55B2325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423643" y="4603001"/>
                <a:ext cx="90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7BA0F37-1903-44A2-89D6-2FF361C7B062}"/>
                  </a:ext>
                </a:extLst>
              </p14:cNvPr>
              <p14:cNvContentPartPr/>
              <p14:nvPr/>
            </p14:nvContentPartPr>
            <p14:xfrm>
              <a:off x="7577723" y="4498961"/>
              <a:ext cx="88200" cy="8388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7BA0F37-1903-44A2-89D6-2FF361C7B06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568723" y="4490321"/>
                <a:ext cx="10584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D348A55C-9E09-4776-BE68-5B1BAF57ED9E}"/>
                  </a:ext>
                </a:extLst>
              </p14:cNvPr>
              <p14:cNvContentPartPr/>
              <p14:nvPr/>
            </p14:nvContentPartPr>
            <p14:xfrm>
              <a:off x="6048803" y="4270361"/>
              <a:ext cx="424440" cy="4442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D348A55C-9E09-4776-BE68-5B1BAF57ED9E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040156" y="4261721"/>
                <a:ext cx="442095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0E6B7902-221F-46FC-8201-24187331398C}"/>
                  </a:ext>
                </a:extLst>
              </p14:cNvPr>
              <p14:cNvContentPartPr/>
              <p14:nvPr/>
            </p14:nvContentPartPr>
            <p14:xfrm>
              <a:off x="7696883" y="4659521"/>
              <a:ext cx="102240" cy="93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0E6B7902-221F-46FC-8201-24187331398C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687883" y="4650881"/>
                <a:ext cx="119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314C9319-3E61-479E-A042-3161A50AC269}"/>
                  </a:ext>
                </a:extLst>
              </p14:cNvPr>
              <p14:cNvContentPartPr/>
              <p14:nvPr/>
            </p14:nvContentPartPr>
            <p14:xfrm>
              <a:off x="7940603" y="4616681"/>
              <a:ext cx="7200" cy="982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314C9319-3E61-479E-A042-3161A50AC26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931603" y="4608041"/>
                <a:ext cx="248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B73F04BD-7E20-46B0-956F-760821CF1F0E}"/>
                  </a:ext>
                </a:extLst>
              </p14:cNvPr>
              <p14:cNvContentPartPr/>
              <p14:nvPr/>
            </p14:nvContentPartPr>
            <p14:xfrm>
              <a:off x="8058683" y="4579601"/>
              <a:ext cx="101520" cy="2242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B73F04BD-7E20-46B0-956F-760821CF1F0E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049683" y="4570601"/>
                <a:ext cx="119160" cy="24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Object 3">
                <a:extLst>
                  <a:ext uri="{FF2B5EF4-FFF2-40B4-BE49-F238E27FC236}">
                    <a16:creationId xmlns:a16="http://schemas.microsoft.com/office/drawing/2014/main" id="{BB3F1B6E-E140-4C45-871E-5C844D37F935}"/>
                  </a:ext>
                </a:extLst>
              </p:cNvPr>
              <p:cNvSpPr txBox="1"/>
              <p:nvPr/>
            </p:nvSpPr>
            <p:spPr bwMode="auto">
              <a:xfrm>
                <a:off x="628650" y="1349829"/>
                <a:ext cx="6477000" cy="1168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:r>
                  <a:rPr lang="en-US" sz="1200" dirty="0">
                    <a:latin typeface="Helvetica Light" panose="020B0403020202020204"/>
                  </a:rPr>
                  <a:t>a)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1/3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p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m:rPr>
                        <m:aln/>
                      </m:rP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4/3</m:t>
                                    </m:r>
                                  </m:sup>
                                </m:sSup>
                              </m:num>
                              <m:den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4/3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ad>
                        <m:ra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585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651" name="Object 3">
                <a:extLst>
                  <a:ext uri="{FF2B5EF4-FFF2-40B4-BE49-F238E27FC236}">
                    <a16:creationId xmlns:a16="http://schemas.microsoft.com/office/drawing/2014/main" id="{BB3F1B6E-E140-4C45-871E-5C844D37F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1349829"/>
                <a:ext cx="6477000" cy="1168400"/>
              </a:xfrm>
              <a:prstGeom prst="rect">
                <a:avLst/>
              </a:prstGeom>
              <a:blipFill>
                <a:blip r:embed="rId2"/>
                <a:stretch>
                  <a:fillRect l="-1223" t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2" name="Object 4">
                <a:extLst>
                  <a:ext uri="{FF2B5EF4-FFF2-40B4-BE49-F238E27FC236}">
                    <a16:creationId xmlns:a16="http://schemas.microsoft.com/office/drawing/2014/main" id="{E2A32495-EF95-43A8-93AC-2E09483BDC9E}"/>
                  </a:ext>
                </a:extLst>
              </p:cNvPr>
              <p:cNvSpPr txBox="1"/>
              <p:nvPr/>
            </p:nvSpPr>
            <p:spPr bwMode="auto">
              <a:xfrm>
                <a:off x="628650" y="3026909"/>
                <a:ext cx="4941887" cy="8207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r>
                  <a:rPr lang="en-US" sz="1200" dirty="0">
                    <a:latin typeface="Helvetica Light" panose="020B0403020202020204"/>
                  </a:rPr>
                  <a:t>b)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sSubSup>
                      <m:sSub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7652" name="Object 4">
                <a:extLst>
                  <a:ext uri="{FF2B5EF4-FFF2-40B4-BE49-F238E27FC236}">
                    <a16:creationId xmlns:a16="http://schemas.microsoft.com/office/drawing/2014/main" id="{E2A32495-EF95-43A8-93AC-2E09483BD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0" y="3026909"/>
                <a:ext cx="4941887" cy="820737"/>
              </a:xfrm>
              <a:prstGeom prst="rect">
                <a:avLst/>
              </a:prstGeom>
              <a:blipFill>
                <a:blip r:embed="rId3"/>
                <a:stretch>
                  <a:fillRect l="-1480" t="-35821" b="-597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DA35005-B136-4DAC-B07E-A540E6722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EA0F57-13E3-4E10-A011-33B5671D73D1}"/>
                  </a:ext>
                </a:extLst>
              </p14:cNvPr>
              <p14:cNvContentPartPr/>
              <p14:nvPr/>
            </p14:nvContentPartPr>
            <p14:xfrm>
              <a:off x="4048643" y="2281361"/>
              <a:ext cx="561600" cy="8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EA0F57-13E3-4E10-A011-33B5671D73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0003" y="2272361"/>
                <a:ext cx="579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474457-6230-498C-96BC-524D281E6CFC}"/>
                  </a:ext>
                </a:extLst>
              </p14:cNvPr>
              <p14:cNvContentPartPr/>
              <p14:nvPr/>
            </p14:nvContentPartPr>
            <p14:xfrm>
              <a:off x="3463643" y="1869161"/>
              <a:ext cx="14364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474457-6230-498C-96BC-524D281E6C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5003" y="1860161"/>
                <a:ext cx="1612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93C008-BF7B-49EE-BFEB-3F2AA675B415}"/>
                  </a:ext>
                </a:extLst>
              </p14:cNvPr>
              <p14:cNvContentPartPr/>
              <p14:nvPr/>
            </p14:nvContentPartPr>
            <p14:xfrm>
              <a:off x="2679203" y="1459841"/>
              <a:ext cx="4788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93C008-BF7B-49EE-BFEB-3F2AA675B4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0203" y="1450841"/>
                <a:ext cx="655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719A6A-8404-4F73-B3B8-A0B68A8BD7C3}"/>
                  </a:ext>
                </a:extLst>
              </p14:cNvPr>
              <p14:cNvContentPartPr/>
              <p14:nvPr/>
            </p14:nvContentPartPr>
            <p14:xfrm>
              <a:off x="3721403" y="1285241"/>
              <a:ext cx="302760" cy="310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719A6A-8404-4F73-B3B8-A0B68A8BD7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2763" y="1276601"/>
                <a:ext cx="320400" cy="3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3856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2CE07-BD91-4D13-A10E-6EB61CE7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9162AA-A986-47EE-BA6D-9D8932C35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7920264" cy="404813"/>
          </a:xfrm>
        </p:spPr>
        <p:txBody>
          <a:bodyPr>
            <a:normAutofit/>
          </a:bodyPr>
          <a:lstStyle/>
          <a:p>
            <a:r>
              <a:rPr lang="en-US" dirty="0"/>
              <a:t>Finding a Change in Function Values by Definite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B3F969-73EC-4518-BE90-3795D3AE9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83473"/>
                <a:ext cx="7985579" cy="3049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/>
                  <a:t>A manufacturer’s marginal-cost function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=0.6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altLang="en-US" sz="1200" dirty="0"/>
                  <a:t>. If production is presently set at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=80</m:t>
                    </m:r>
                  </m:oMath>
                </a14:m>
                <a:r>
                  <a:rPr lang="en-US" altLang="en-US" sz="1200" dirty="0"/>
                  <a:t> units per week, how much more would it cost to increase production 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1200" dirty="0"/>
                  <a:t> units per week?</a:t>
                </a: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B3F969-73EC-4518-BE90-3795D3AE9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83473"/>
                <a:ext cx="7985579" cy="304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640310B-027F-4AF8-8E25-F2C168B15DC5}"/>
                  </a:ext>
                </a:extLst>
              </p14:cNvPr>
              <p14:cNvContentPartPr/>
              <p14:nvPr/>
            </p14:nvContentPartPr>
            <p14:xfrm>
              <a:off x="5617523" y="38921"/>
              <a:ext cx="1575360" cy="1323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640310B-027F-4AF8-8E25-F2C168B15D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8883" y="30279"/>
                <a:ext cx="1593000" cy="1341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1D13285-4B39-4581-8CAE-7A7EFD84C994}"/>
                  </a:ext>
                </a:extLst>
              </p14:cNvPr>
              <p14:cNvContentPartPr/>
              <p14:nvPr/>
            </p14:nvContentPartPr>
            <p14:xfrm>
              <a:off x="3430883" y="1624721"/>
              <a:ext cx="291960" cy="345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1D13285-4B39-4581-8CAE-7A7EFD84C9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2243" y="1616081"/>
                <a:ext cx="3096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A4DE96C-247B-446A-8672-04C88A16FED9}"/>
                  </a:ext>
                </a:extLst>
              </p14:cNvPr>
              <p14:cNvContentPartPr/>
              <p14:nvPr/>
            </p14:nvContentPartPr>
            <p14:xfrm>
              <a:off x="6563243" y="1888241"/>
              <a:ext cx="379800" cy="65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A4DE96C-247B-446A-8672-04C88A16FED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4603" y="1879241"/>
                <a:ext cx="397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2E61492-6012-4A41-A6D0-B44DBFB0BBAD}"/>
                  </a:ext>
                </a:extLst>
              </p14:cNvPr>
              <p14:cNvContentPartPr/>
              <p14:nvPr/>
            </p14:nvContentPartPr>
            <p14:xfrm>
              <a:off x="1047323" y="2411321"/>
              <a:ext cx="41760" cy="115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2E61492-6012-4A41-A6D0-B44DBFB0BB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8323" y="2402321"/>
                <a:ext cx="59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4ECDFEA-FD3A-4403-B5F0-08E7471BCEAF}"/>
                  </a:ext>
                </a:extLst>
              </p14:cNvPr>
              <p14:cNvContentPartPr/>
              <p14:nvPr/>
            </p14:nvContentPartPr>
            <p14:xfrm>
              <a:off x="1136963" y="2502401"/>
              <a:ext cx="73440" cy="2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4ECDFEA-FD3A-4403-B5F0-08E7471BCE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7963" y="2493401"/>
                <a:ext cx="9108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CB44073-A818-4FF4-ADD4-AD3C12C6A579}"/>
                  </a:ext>
                </a:extLst>
              </p14:cNvPr>
              <p14:cNvContentPartPr/>
              <p14:nvPr/>
            </p14:nvContentPartPr>
            <p14:xfrm>
              <a:off x="1326683" y="2439041"/>
              <a:ext cx="77400" cy="71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CB44073-A818-4FF4-ADD4-AD3C12C6A5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7683" y="2430041"/>
                <a:ext cx="950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1D85D1-4480-4785-A19C-1DAF580EC8FD}"/>
                  </a:ext>
                </a:extLst>
              </p14:cNvPr>
              <p14:cNvContentPartPr/>
              <p14:nvPr/>
            </p14:nvContentPartPr>
            <p14:xfrm>
              <a:off x="1647083" y="2473241"/>
              <a:ext cx="56520" cy="52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1D85D1-4480-4785-A19C-1DAF580EC8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8083" y="2464601"/>
                <a:ext cx="74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A5A84DC-32D1-4C7F-875D-23812AEC32D2}"/>
                  </a:ext>
                </a:extLst>
              </p14:cNvPr>
              <p14:cNvContentPartPr/>
              <p14:nvPr/>
            </p14:nvContentPartPr>
            <p14:xfrm>
              <a:off x="1745723" y="2432921"/>
              <a:ext cx="31680" cy="129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A5A84DC-32D1-4C7F-875D-23812AEC32D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37083" y="2423921"/>
                <a:ext cx="49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4E95535-95A3-40F9-A164-93BFE41E87B1}"/>
                  </a:ext>
                </a:extLst>
              </p14:cNvPr>
              <p14:cNvContentPartPr/>
              <p14:nvPr/>
            </p14:nvContentPartPr>
            <p14:xfrm>
              <a:off x="2029763" y="2475761"/>
              <a:ext cx="85320" cy="90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4E95535-95A3-40F9-A164-93BFE41E87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20763" y="2466761"/>
                <a:ext cx="1029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FB832CC-1058-45E2-9AB6-7E9103AB839E}"/>
                  </a:ext>
                </a:extLst>
              </p14:cNvPr>
              <p14:cNvContentPartPr/>
              <p14:nvPr/>
            </p14:nvContentPartPr>
            <p14:xfrm>
              <a:off x="2182403" y="2480081"/>
              <a:ext cx="70200" cy="78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FB832CC-1058-45E2-9AB6-7E9103AB83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3763" y="2471081"/>
                <a:ext cx="87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469D602-5927-4D3A-AA3D-49343C801314}"/>
                  </a:ext>
                </a:extLst>
              </p14:cNvPr>
              <p14:cNvContentPartPr/>
              <p14:nvPr/>
            </p14:nvContentPartPr>
            <p14:xfrm>
              <a:off x="2387603" y="2580881"/>
              <a:ext cx="63360" cy="8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469D602-5927-4D3A-AA3D-49343C8013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78603" y="2571881"/>
                <a:ext cx="81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C56850A-1945-4471-ACB8-FC7CA0AE0366}"/>
                  </a:ext>
                </a:extLst>
              </p14:cNvPr>
              <p14:cNvContentPartPr/>
              <p14:nvPr/>
            </p14:nvContentPartPr>
            <p14:xfrm>
              <a:off x="2383643" y="2534081"/>
              <a:ext cx="65160" cy="12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C56850A-1945-4471-ACB8-FC7CA0AE03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75003" y="2525441"/>
                <a:ext cx="828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CB536F1-B441-46BC-8D17-D40F6F9FACF6}"/>
                  </a:ext>
                </a:extLst>
              </p14:cNvPr>
              <p14:cNvContentPartPr/>
              <p14:nvPr/>
            </p14:nvContentPartPr>
            <p14:xfrm>
              <a:off x="2519723" y="2345441"/>
              <a:ext cx="110880" cy="354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CB536F1-B441-46BC-8D17-D40F6F9FACF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1083" y="2336441"/>
                <a:ext cx="1285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61F50E7-DE80-47BB-A2D0-7ADFE1D0AC12}"/>
                  </a:ext>
                </a:extLst>
              </p14:cNvPr>
              <p14:cNvContentPartPr/>
              <p14:nvPr/>
            </p14:nvContentPartPr>
            <p14:xfrm>
              <a:off x="2659043" y="2748641"/>
              <a:ext cx="43200" cy="95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61F50E7-DE80-47BB-A2D0-7ADFE1D0AC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0403" y="2740001"/>
                <a:ext cx="608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37A1392-00D1-4708-B468-61693E1186CD}"/>
                  </a:ext>
                </a:extLst>
              </p14:cNvPr>
              <p14:cNvContentPartPr/>
              <p14:nvPr/>
            </p14:nvContentPartPr>
            <p14:xfrm>
              <a:off x="2757323" y="2796161"/>
              <a:ext cx="49680" cy="52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37A1392-00D1-4708-B468-61693E1186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8683" y="2787521"/>
                <a:ext cx="67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9D5BA35-5976-452B-A50F-0989E37AA9B1}"/>
                  </a:ext>
                </a:extLst>
              </p14:cNvPr>
              <p14:cNvContentPartPr/>
              <p14:nvPr/>
            </p14:nvContentPartPr>
            <p14:xfrm>
              <a:off x="3428363" y="2540201"/>
              <a:ext cx="214560" cy="181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9D5BA35-5976-452B-A50F-0989E37AA9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9708" y="2531219"/>
                <a:ext cx="232230" cy="198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E94A1B1-E5AB-405B-9FEC-5EE6F23799DF}"/>
                  </a:ext>
                </a:extLst>
              </p14:cNvPr>
              <p14:cNvContentPartPr/>
              <p14:nvPr/>
            </p14:nvContentPartPr>
            <p14:xfrm>
              <a:off x="2933723" y="2483681"/>
              <a:ext cx="410040" cy="191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E94A1B1-E5AB-405B-9FEC-5EE6F23799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24731" y="2474698"/>
                <a:ext cx="427665" cy="209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7A062F2-BDE1-467D-A336-CAC547360F65}"/>
                  </a:ext>
                </a:extLst>
              </p14:cNvPr>
              <p14:cNvContentPartPr/>
              <p14:nvPr/>
            </p14:nvContentPartPr>
            <p14:xfrm>
              <a:off x="2702243" y="2331401"/>
              <a:ext cx="181080" cy="103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7A062F2-BDE1-467D-A336-CAC547360F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93620" y="2322401"/>
                <a:ext cx="198685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9AD76FE-F959-489E-910A-5E2DC7B8EEBE}"/>
                  </a:ext>
                </a:extLst>
              </p14:cNvPr>
              <p14:cNvContentPartPr/>
              <p14:nvPr/>
            </p14:nvContentPartPr>
            <p14:xfrm>
              <a:off x="1836803" y="2510681"/>
              <a:ext cx="55800" cy="45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9AD76FE-F959-489E-910A-5E2DC7B8EE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27861" y="2501751"/>
                <a:ext cx="73327" cy="632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9E4B672-2522-47FA-A267-6FC2FA4FACE0}"/>
                  </a:ext>
                </a:extLst>
              </p14:cNvPr>
              <p14:cNvContentPartPr/>
              <p14:nvPr/>
            </p14:nvContentPartPr>
            <p14:xfrm>
              <a:off x="1458803" y="2406641"/>
              <a:ext cx="136440" cy="139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9E4B672-2522-47FA-A267-6FC2FA4FACE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49803" y="2397618"/>
                <a:ext cx="154080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1A03186-75FD-4198-8CFE-A961DB4A3E3E}"/>
                  </a:ext>
                </a:extLst>
              </p14:cNvPr>
              <p14:cNvContentPartPr/>
              <p14:nvPr/>
            </p14:nvContentPartPr>
            <p14:xfrm>
              <a:off x="861563" y="2437601"/>
              <a:ext cx="144720" cy="77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1A03186-75FD-4198-8CFE-A961DB4A3E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2923" y="2428601"/>
                <a:ext cx="1623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58DC665-878B-46C9-A06B-916DC79FCA46}"/>
                  </a:ext>
                </a:extLst>
              </p14:cNvPr>
              <p14:cNvContentPartPr/>
              <p14:nvPr/>
            </p14:nvContentPartPr>
            <p14:xfrm>
              <a:off x="553403" y="2398361"/>
              <a:ext cx="258480" cy="1209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58DC665-878B-46C9-A06B-916DC79FCA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4751" y="2389721"/>
                <a:ext cx="276145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4606EE0-149D-48C3-93F8-D1F7CA37AC1A}"/>
                  </a:ext>
                </a:extLst>
              </p14:cNvPr>
              <p14:cNvContentPartPr/>
              <p14:nvPr/>
            </p14:nvContentPartPr>
            <p14:xfrm>
              <a:off x="1960283" y="3368561"/>
              <a:ext cx="74520" cy="10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4606EE0-149D-48C3-93F8-D1F7CA37AC1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51643" y="3359921"/>
                <a:ext cx="921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4108837-92F0-4AB1-A3B7-6F1365BC669B}"/>
                  </a:ext>
                </a:extLst>
              </p14:cNvPr>
              <p14:cNvContentPartPr/>
              <p14:nvPr/>
            </p14:nvContentPartPr>
            <p14:xfrm>
              <a:off x="1942283" y="3328601"/>
              <a:ext cx="97560" cy="3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4108837-92F0-4AB1-A3B7-6F1365BC669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33643" y="3319961"/>
                <a:ext cx="115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2C7C055-15A8-4116-8F8F-9D4CA02BFDFA}"/>
                  </a:ext>
                </a:extLst>
              </p14:cNvPr>
              <p14:cNvContentPartPr/>
              <p14:nvPr/>
            </p14:nvContentPartPr>
            <p14:xfrm>
              <a:off x="2107163" y="3140321"/>
              <a:ext cx="94320" cy="327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2C7C055-15A8-4116-8F8F-9D4CA02BFD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8163" y="3131681"/>
                <a:ext cx="1119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9E3F137-5828-49C5-8F01-501DBD86A252}"/>
                  </a:ext>
                </a:extLst>
              </p14:cNvPr>
              <p14:cNvContentPartPr/>
              <p14:nvPr/>
            </p14:nvContentPartPr>
            <p14:xfrm>
              <a:off x="2204723" y="3524081"/>
              <a:ext cx="58680" cy="100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9E3F137-5828-49C5-8F01-501DBD86A25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96083" y="3515441"/>
                <a:ext cx="763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EEE36C1-9859-42F5-8A76-449F84A03412}"/>
                  </a:ext>
                </a:extLst>
              </p14:cNvPr>
              <p14:cNvContentPartPr/>
              <p14:nvPr/>
            </p14:nvContentPartPr>
            <p14:xfrm>
              <a:off x="2315963" y="3585641"/>
              <a:ext cx="45360" cy="52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EEE36C1-9859-42F5-8A76-449F84A034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07323" y="3577001"/>
                <a:ext cx="630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88F003D-0DFB-4B03-A427-386AA76D9698}"/>
                  </a:ext>
                </a:extLst>
              </p14:cNvPr>
              <p14:cNvContentPartPr/>
              <p14:nvPr/>
            </p14:nvContentPartPr>
            <p14:xfrm>
              <a:off x="2293283" y="3124481"/>
              <a:ext cx="5400" cy="73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88F003D-0DFB-4B03-A427-386AA76D96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84643" y="3115841"/>
                <a:ext cx="23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D6DE53-F28F-4E92-9A08-53A3E3C747B2}"/>
                  </a:ext>
                </a:extLst>
              </p14:cNvPr>
              <p14:cNvContentPartPr/>
              <p14:nvPr/>
            </p14:nvContentPartPr>
            <p14:xfrm>
              <a:off x="2358803" y="3147161"/>
              <a:ext cx="116640" cy="84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D6DE53-F28F-4E92-9A08-53A3E3C747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49803" y="3138521"/>
                <a:ext cx="1342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8516B49-F348-4EAA-81F4-AA219A823D30}"/>
                  </a:ext>
                </a:extLst>
              </p14:cNvPr>
              <p14:cNvContentPartPr/>
              <p14:nvPr/>
            </p14:nvContentPartPr>
            <p14:xfrm>
              <a:off x="3768923" y="2654681"/>
              <a:ext cx="79200" cy="65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8516B49-F348-4EAA-81F4-AA219A823D3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59964" y="2646041"/>
                <a:ext cx="967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B0049FB-ECEA-42F3-A45A-F705D8A22F52}"/>
                  </a:ext>
                </a:extLst>
              </p14:cNvPr>
              <p14:cNvContentPartPr/>
              <p14:nvPr/>
            </p14:nvContentPartPr>
            <p14:xfrm>
              <a:off x="2548523" y="3285041"/>
              <a:ext cx="26640" cy="166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B0049FB-ECEA-42F3-A45A-F705D8A22F5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39523" y="3276401"/>
                <a:ext cx="44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5590C12-96E3-4916-B4BA-0FABDA3B68BE}"/>
                  </a:ext>
                </a:extLst>
              </p14:cNvPr>
              <p14:cNvContentPartPr/>
              <p14:nvPr/>
            </p14:nvContentPartPr>
            <p14:xfrm>
              <a:off x="2792963" y="3369641"/>
              <a:ext cx="44280" cy="88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5590C12-96E3-4916-B4BA-0FABDA3B68B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83963" y="3360641"/>
                <a:ext cx="61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38E297-344C-4FDC-A50E-DED089FFB3B2}"/>
                  </a:ext>
                </a:extLst>
              </p14:cNvPr>
              <p14:cNvContentPartPr/>
              <p14:nvPr/>
            </p14:nvContentPartPr>
            <p14:xfrm>
              <a:off x="3067283" y="3428681"/>
              <a:ext cx="79200" cy="67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38E297-344C-4FDC-A50E-DED089FFB3B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58283" y="3420041"/>
                <a:ext cx="96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B1EED1A-8D3A-498E-ACBB-9523371F18CD}"/>
                  </a:ext>
                </a:extLst>
              </p14:cNvPr>
              <p14:cNvContentPartPr/>
              <p14:nvPr/>
            </p14:nvContentPartPr>
            <p14:xfrm>
              <a:off x="3479483" y="3359201"/>
              <a:ext cx="62640" cy="109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B1EED1A-8D3A-498E-ACBB-9523371F18C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470483" y="3350561"/>
                <a:ext cx="80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80150F5-1367-489A-86EB-70BA9CB0AA63}"/>
                  </a:ext>
                </a:extLst>
              </p14:cNvPr>
              <p14:cNvContentPartPr/>
              <p14:nvPr/>
            </p14:nvContentPartPr>
            <p14:xfrm>
              <a:off x="3604043" y="3413561"/>
              <a:ext cx="109080" cy="148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80150F5-1367-489A-86EB-70BA9CB0AA6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95403" y="3404561"/>
                <a:ext cx="126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FF79210-5077-4F55-B083-FC891B15A201}"/>
                  </a:ext>
                </a:extLst>
              </p14:cNvPr>
              <p14:cNvContentPartPr/>
              <p14:nvPr/>
            </p14:nvContentPartPr>
            <p14:xfrm>
              <a:off x="3219203" y="3364961"/>
              <a:ext cx="171720" cy="146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FF79210-5077-4F55-B083-FC891B15A2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10563" y="3356321"/>
                <a:ext cx="1893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24C8AF9-90A4-4DF8-A1B5-A6C6A83DAD6A}"/>
                  </a:ext>
                </a:extLst>
              </p14:cNvPr>
              <p14:cNvContentPartPr/>
              <p14:nvPr/>
            </p14:nvContentPartPr>
            <p14:xfrm>
              <a:off x="2909963" y="3377921"/>
              <a:ext cx="98280" cy="131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24C8AF9-90A4-4DF8-A1B5-A6C6A83DAD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00996" y="3368921"/>
                <a:ext cx="115856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1FDA336-D153-4FEB-9692-B8573CFBD947}"/>
                  </a:ext>
                </a:extLst>
              </p14:cNvPr>
              <p14:cNvContentPartPr/>
              <p14:nvPr/>
            </p14:nvContentPartPr>
            <p14:xfrm>
              <a:off x="2632043" y="3355961"/>
              <a:ext cx="101160" cy="81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1FDA336-D153-4FEB-9692-B8573CFBD94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23043" y="3346961"/>
                <a:ext cx="1188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6353982-75A5-4954-9412-2357EF51BE79}"/>
                  </a:ext>
                </a:extLst>
              </p14:cNvPr>
              <p14:cNvContentPartPr/>
              <p14:nvPr/>
            </p14:nvContentPartPr>
            <p14:xfrm>
              <a:off x="4239443" y="3502841"/>
              <a:ext cx="53280" cy="82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6353982-75A5-4954-9412-2357EF51BE7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30443" y="3493841"/>
                <a:ext cx="709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E70A948-7CEC-4A71-964A-9BF8166B3DFC}"/>
                  </a:ext>
                </a:extLst>
              </p14:cNvPr>
              <p14:cNvContentPartPr/>
              <p14:nvPr/>
            </p14:nvContentPartPr>
            <p14:xfrm>
              <a:off x="3780083" y="3373241"/>
              <a:ext cx="389160" cy="520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E70A948-7CEC-4A71-964A-9BF8166B3DF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71443" y="3364241"/>
                <a:ext cx="4068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F57E255-75AD-46B9-A10A-EB81A15E7E38}"/>
                  </a:ext>
                </a:extLst>
              </p14:cNvPr>
              <p14:cNvContentPartPr/>
              <p14:nvPr/>
            </p14:nvContentPartPr>
            <p14:xfrm>
              <a:off x="4783763" y="3652241"/>
              <a:ext cx="104040" cy="84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F57E255-75AD-46B9-A10A-EB81A15E7E3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74763" y="3643601"/>
                <a:ext cx="1216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3255D66-FAD3-4ABA-8BD3-2A502BFCFB68}"/>
                  </a:ext>
                </a:extLst>
              </p14:cNvPr>
              <p14:cNvContentPartPr/>
              <p14:nvPr/>
            </p14:nvContentPartPr>
            <p14:xfrm>
              <a:off x="4416203" y="3456041"/>
              <a:ext cx="247680" cy="3319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3255D66-FAD3-4ABA-8BD3-2A502BFCFB6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07203" y="3447401"/>
                <a:ext cx="2653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7F78BAD-99A2-4F1B-8451-75114EFFC46F}"/>
                  </a:ext>
                </a:extLst>
              </p14:cNvPr>
              <p14:cNvContentPartPr/>
              <p14:nvPr/>
            </p14:nvContentPartPr>
            <p14:xfrm>
              <a:off x="4995803" y="2050601"/>
              <a:ext cx="3941280" cy="20757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7F78BAD-99A2-4F1B-8451-75114EFFC4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87163" y="2041960"/>
                <a:ext cx="3958920" cy="20934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2CE07-BD91-4D13-A10E-6EB61CE7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B3F969-73EC-4518-BE90-3795D3AE9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35130"/>
                <a:ext cx="7985579" cy="3049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0.6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𝑑𝑞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𝑑𝑞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=0.3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1200" i="1" dirty="0"/>
              </a:p>
              <a:p>
                <a:pPr marL="0" indent="0">
                  <a:buNone/>
                </a:pPr>
                <a:endParaRPr lang="en-US" sz="1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(80)=3200−2080=1120</m:t>
                      </m:r>
                    </m:oMath>
                  </m:oMathPara>
                </a14:m>
                <a:endParaRPr lang="en-US" sz="1200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B3F969-73EC-4518-BE90-3795D3AE9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35130"/>
                <a:ext cx="7985579" cy="3049250"/>
              </a:xfrm>
              <a:blipFill>
                <a:blip r:embed="rId3"/>
                <a:stretch>
                  <a:fillRect t="-25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D19F935-D398-4C9B-A415-897FD04464E3}"/>
              </a:ext>
            </a:extLst>
          </p:cNvPr>
          <p:cNvSpPr/>
          <p:nvPr/>
        </p:nvSpPr>
        <p:spPr>
          <a:xfrm>
            <a:off x="3443397" y="2683602"/>
            <a:ext cx="2431141" cy="900246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</a:rPr>
              <a:t>Coding in R: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6600"/>
                </a:solidFill>
                <a:latin typeface="Courier New" panose="02070309020205020404" pitchFamily="49" charset="0"/>
              </a:rPr>
              <a:t>f=function(q){0.6*q+2}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6600"/>
                </a:solidFill>
                <a:latin typeface="Courier New" panose="02070309020205020404" pitchFamily="49" charset="0"/>
              </a:rPr>
              <a:t>integrate(f,80,100)</a:t>
            </a:r>
          </a:p>
        </p:txBody>
      </p:sp>
    </p:spTree>
    <p:extLst>
      <p:ext uri="{BB962C8B-B14F-4D97-AF65-F5344CB8AC3E}">
        <p14:creationId xmlns:p14="http://schemas.microsoft.com/office/powerpoint/2010/main" val="3167704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3B06-1970-4F46-89B2-5E531C913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Area between Two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61E56-62EB-4F28-AF76-FB546B6AC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1800" dirty="0"/>
              <a:t>Vertical Elements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42" name="Rectangle 3">
                <a:extLst>
                  <a:ext uri="{FF2B5EF4-FFF2-40B4-BE49-F238E27FC236}">
                    <a16:creationId xmlns:a16="http://schemas.microsoft.com/office/drawing/2014/main" id="{9C49E095-F360-48D0-A800-1A8E7C5FDCE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70000"/>
                  </a:lnSpc>
                  <a:buNone/>
                </a:pPr>
                <a:r>
                  <a:rPr lang="en-US" altLang="en-US" sz="1200" dirty="0"/>
                  <a:t>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area of the vertical strip </a:t>
                </a:r>
                <a:r>
                  <a:rPr lang="en-US" altLang="en-US" sz="1200" dirty="0"/>
                  <a:t>is</a:t>
                </a:r>
              </a:p>
              <a:p>
                <a:endParaRPr lang="en-US" altLang="en-US" sz="1200" dirty="0"/>
              </a:p>
              <a:p>
                <a:pPr marL="0" indent="0">
                  <a:buNone/>
                </a:pPr>
                <a:endParaRPr lang="en-US" altLang="en-US" sz="1200" dirty="0"/>
              </a:p>
              <a:p>
                <a:endParaRPr lang="en-US" altLang="en-US" sz="1200" b="1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b="1" dirty="0"/>
                  <a:t>Example:</a:t>
                </a:r>
                <a:r>
                  <a:rPr lang="en-US" altLang="en-US" sz="1200" dirty="0"/>
                  <a:t> </a:t>
                </a:r>
                <a:r>
                  <a:rPr lang="en-US" altLang="en-US" sz="1200" dirty="0">
                    <a:latin typeface="Helvetica Light"/>
                  </a:rPr>
                  <a:t>Find the area of the region bounded by the graphs of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r>
                  <a:rPr lang="en-US" altLang="en-US" sz="1200" baseline="30000" dirty="0">
                    <a:latin typeface="Helvetica Light"/>
                  </a:rPr>
                  <a:t> </a:t>
                </a:r>
                <a:r>
                  <a:rPr lang="en-US" altLang="en-US" sz="1200" dirty="0">
                    <a:latin typeface="Helvetica Ligh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>
                    <a:latin typeface="Helvetica Light"/>
                  </a:rPr>
                  <a:t>. </a:t>
                </a:r>
              </a:p>
            </p:txBody>
          </p:sp>
        </mc:Choice>
        <mc:Fallback xmlns="">
          <p:sp>
            <p:nvSpPr>
              <p:cNvPr id="39942" name="Rectangle 3">
                <a:extLst>
                  <a:ext uri="{FF2B5EF4-FFF2-40B4-BE49-F238E27FC236}">
                    <a16:creationId xmlns:a16="http://schemas.microsoft.com/office/drawing/2014/main" id="{9C49E095-F360-48D0-A800-1A8E7C5FD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E4BA33-E803-1F10-2E0F-45220F9F86C1}"/>
                  </a:ext>
                </a:extLst>
              </p:cNvPr>
              <p:cNvSpPr txBox="1"/>
              <p:nvPr/>
            </p:nvSpPr>
            <p:spPr>
              <a:xfrm>
                <a:off x="1703540" y="1795009"/>
                <a:ext cx="3497893" cy="511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E4BA33-E803-1F10-2E0F-45220F9F8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40" y="1795009"/>
                <a:ext cx="3497893" cy="511294"/>
              </a:xfrm>
              <a:prstGeom prst="rect">
                <a:avLst/>
              </a:prstGeom>
              <a:blipFill>
                <a:blip r:embed="rId3"/>
                <a:stretch>
                  <a:fillRect t="-140476" b="-2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CBC5F5C-F93B-EB0C-73F2-F0CFD6B2F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73" y="643890"/>
            <a:ext cx="2988852" cy="1927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B9A02-1558-BD07-18BE-9F01CA552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17" y="3017520"/>
            <a:ext cx="2131164" cy="1824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2DF933-C89C-4555-B997-F12D39F2D533}"/>
                  </a:ext>
                </a:extLst>
              </p14:cNvPr>
              <p14:cNvContentPartPr/>
              <p14:nvPr/>
            </p14:nvContentPartPr>
            <p14:xfrm>
              <a:off x="6718763" y="1346801"/>
              <a:ext cx="349560" cy="68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2DF933-C89C-4555-B997-F12D39F2D5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9772" y="1337801"/>
                <a:ext cx="367182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938" name="Ink 39937">
                <a:extLst>
                  <a:ext uri="{FF2B5EF4-FFF2-40B4-BE49-F238E27FC236}">
                    <a16:creationId xmlns:a16="http://schemas.microsoft.com/office/drawing/2014/main" id="{A402E7F8-13FC-40C6-9C68-19DF715825B7}"/>
                  </a:ext>
                </a:extLst>
              </p14:cNvPr>
              <p14:cNvContentPartPr/>
              <p14:nvPr/>
            </p14:nvContentPartPr>
            <p14:xfrm>
              <a:off x="3312803" y="1421321"/>
              <a:ext cx="1775880" cy="819360"/>
            </p14:xfrm>
          </p:contentPart>
        </mc:Choice>
        <mc:Fallback xmlns="">
          <p:pic>
            <p:nvPicPr>
              <p:cNvPr id="39938" name="Ink 39937">
                <a:extLst>
                  <a:ext uri="{FF2B5EF4-FFF2-40B4-BE49-F238E27FC236}">
                    <a16:creationId xmlns:a16="http://schemas.microsoft.com/office/drawing/2014/main" id="{A402E7F8-13FC-40C6-9C68-19DF715825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3805" y="1412321"/>
                <a:ext cx="1793516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939" name="Ink 39938">
                <a:extLst>
                  <a:ext uri="{FF2B5EF4-FFF2-40B4-BE49-F238E27FC236}">
                    <a16:creationId xmlns:a16="http://schemas.microsoft.com/office/drawing/2014/main" id="{CF2D189A-14F3-469B-A915-55D28E4BF8E1}"/>
                  </a:ext>
                </a:extLst>
              </p14:cNvPr>
              <p14:cNvContentPartPr/>
              <p14:nvPr/>
            </p14:nvContentPartPr>
            <p14:xfrm>
              <a:off x="4913363" y="2821361"/>
              <a:ext cx="10800" cy="74520"/>
            </p14:xfrm>
          </p:contentPart>
        </mc:Choice>
        <mc:Fallback xmlns="">
          <p:pic>
            <p:nvPicPr>
              <p:cNvPr id="39939" name="Ink 39938">
                <a:extLst>
                  <a:ext uri="{FF2B5EF4-FFF2-40B4-BE49-F238E27FC236}">
                    <a16:creationId xmlns:a16="http://schemas.microsoft.com/office/drawing/2014/main" id="{CF2D189A-14F3-469B-A915-55D28E4BF8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4363" y="2812361"/>
                <a:ext cx="284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940" name="Ink 39939">
                <a:extLst>
                  <a:ext uri="{FF2B5EF4-FFF2-40B4-BE49-F238E27FC236}">
                    <a16:creationId xmlns:a16="http://schemas.microsoft.com/office/drawing/2014/main" id="{B323BDF1-CFBE-4C59-9EE5-1A5AF58A0233}"/>
                  </a:ext>
                </a:extLst>
              </p14:cNvPr>
              <p14:cNvContentPartPr/>
              <p14:nvPr/>
            </p14:nvContentPartPr>
            <p14:xfrm>
              <a:off x="6277763" y="2834321"/>
              <a:ext cx="89640" cy="80280"/>
            </p14:xfrm>
          </p:contentPart>
        </mc:Choice>
        <mc:Fallback xmlns="">
          <p:pic>
            <p:nvPicPr>
              <p:cNvPr id="39940" name="Ink 39939">
                <a:extLst>
                  <a:ext uri="{FF2B5EF4-FFF2-40B4-BE49-F238E27FC236}">
                    <a16:creationId xmlns:a16="http://schemas.microsoft.com/office/drawing/2014/main" id="{B323BDF1-CFBE-4C59-9EE5-1A5AF58A02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69123" y="2825321"/>
                <a:ext cx="1072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961" name="Ink 39960">
                <a:extLst>
                  <a:ext uri="{FF2B5EF4-FFF2-40B4-BE49-F238E27FC236}">
                    <a16:creationId xmlns:a16="http://schemas.microsoft.com/office/drawing/2014/main" id="{3C63C117-7E68-4480-B088-90370AE643B8}"/>
                  </a:ext>
                </a:extLst>
              </p14:cNvPr>
              <p14:cNvContentPartPr/>
              <p14:nvPr/>
            </p14:nvContentPartPr>
            <p14:xfrm>
              <a:off x="2712683" y="3118001"/>
              <a:ext cx="58320" cy="9720"/>
            </p14:xfrm>
          </p:contentPart>
        </mc:Choice>
        <mc:Fallback xmlns="">
          <p:pic>
            <p:nvPicPr>
              <p:cNvPr id="39961" name="Ink 39960">
                <a:extLst>
                  <a:ext uri="{FF2B5EF4-FFF2-40B4-BE49-F238E27FC236}">
                    <a16:creationId xmlns:a16="http://schemas.microsoft.com/office/drawing/2014/main" id="{3C63C117-7E68-4480-B088-90370AE643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3683" y="3109361"/>
                <a:ext cx="75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962" name="Ink 39961">
                <a:extLst>
                  <a:ext uri="{FF2B5EF4-FFF2-40B4-BE49-F238E27FC236}">
                    <a16:creationId xmlns:a16="http://schemas.microsoft.com/office/drawing/2014/main" id="{7B2B6E80-D1B6-47A2-8D2A-9A0253A9A8FF}"/>
                  </a:ext>
                </a:extLst>
              </p14:cNvPr>
              <p14:cNvContentPartPr/>
              <p14:nvPr/>
            </p14:nvContentPartPr>
            <p14:xfrm>
              <a:off x="2705123" y="3076601"/>
              <a:ext cx="90360" cy="10800"/>
            </p14:xfrm>
          </p:contentPart>
        </mc:Choice>
        <mc:Fallback xmlns="">
          <p:pic>
            <p:nvPicPr>
              <p:cNvPr id="39962" name="Ink 39961">
                <a:extLst>
                  <a:ext uri="{FF2B5EF4-FFF2-40B4-BE49-F238E27FC236}">
                    <a16:creationId xmlns:a16="http://schemas.microsoft.com/office/drawing/2014/main" id="{7B2B6E80-D1B6-47A2-8D2A-9A0253A9A8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96483" y="3067961"/>
                <a:ext cx="108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970" name="Ink 39969">
                <a:extLst>
                  <a:ext uri="{FF2B5EF4-FFF2-40B4-BE49-F238E27FC236}">
                    <a16:creationId xmlns:a16="http://schemas.microsoft.com/office/drawing/2014/main" id="{CC58C315-651F-4781-BCCC-0844EE7B215A}"/>
                  </a:ext>
                </a:extLst>
              </p14:cNvPr>
              <p14:cNvContentPartPr/>
              <p14:nvPr/>
            </p14:nvContentPartPr>
            <p14:xfrm>
              <a:off x="3627083" y="3105041"/>
              <a:ext cx="84240" cy="7200"/>
            </p14:xfrm>
          </p:contentPart>
        </mc:Choice>
        <mc:Fallback xmlns="">
          <p:pic>
            <p:nvPicPr>
              <p:cNvPr id="39970" name="Ink 39969">
                <a:extLst>
                  <a:ext uri="{FF2B5EF4-FFF2-40B4-BE49-F238E27FC236}">
                    <a16:creationId xmlns:a16="http://schemas.microsoft.com/office/drawing/2014/main" id="{CC58C315-651F-4781-BCCC-0844EE7B21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8083" y="3096041"/>
                <a:ext cx="101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971" name="Ink 39970">
                <a:extLst>
                  <a:ext uri="{FF2B5EF4-FFF2-40B4-BE49-F238E27FC236}">
                    <a16:creationId xmlns:a16="http://schemas.microsoft.com/office/drawing/2014/main" id="{5BE588D1-896F-4051-95B4-815FAFCE9E63}"/>
                  </a:ext>
                </a:extLst>
              </p14:cNvPr>
              <p14:cNvContentPartPr/>
              <p14:nvPr/>
            </p14:nvContentPartPr>
            <p14:xfrm>
              <a:off x="2940563" y="2979761"/>
              <a:ext cx="577440" cy="142920"/>
            </p14:xfrm>
          </p:contentPart>
        </mc:Choice>
        <mc:Fallback xmlns="">
          <p:pic>
            <p:nvPicPr>
              <p:cNvPr id="39971" name="Ink 39970">
                <a:extLst>
                  <a:ext uri="{FF2B5EF4-FFF2-40B4-BE49-F238E27FC236}">
                    <a16:creationId xmlns:a16="http://schemas.microsoft.com/office/drawing/2014/main" id="{5BE588D1-896F-4051-95B4-815FAFCE9E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31918" y="2971121"/>
                <a:ext cx="595091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985" name="Ink 39984">
                <a:extLst>
                  <a:ext uri="{FF2B5EF4-FFF2-40B4-BE49-F238E27FC236}">
                    <a16:creationId xmlns:a16="http://schemas.microsoft.com/office/drawing/2014/main" id="{BE693816-F01D-4A37-89B5-CC1AAADB4680}"/>
                  </a:ext>
                </a:extLst>
              </p14:cNvPr>
              <p14:cNvContentPartPr/>
              <p14:nvPr/>
            </p14:nvContentPartPr>
            <p14:xfrm>
              <a:off x="4681523" y="3052841"/>
              <a:ext cx="164520" cy="153720"/>
            </p14:xfrm>
          </p:contentPart>
        </mc:Choice>
        <mc:Fallback xmlns="">
          <p:pic>
            <p:nvPicPr>
              <p:cNvPr id="39985" name="Ink 39984">
                <a:extLst>
                  <a:ext uri="{FF2B5EF4-FFF2-40B4-BE49-F238E27FC236}">
                    <a16:creationId xmlns:a16="http://schemas.microsoft.com/office/drawing/2014/main" id="{BE693816-F01D-4A37-89B5-CC1AAADB46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2523" y="3043841"/>
                <a:ext cx="1821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986" name="Ink 39985">
                <a:extLst>
                  <a:ext uri="{FF2B5EF4-FFF2-40B4-BE49-F238E27FC236}">
                    <a16:creationId xmlns:a16="http://schemas.microsoft.com/office/drawing/2014/main" id="{7AC2C39C-28C2-495B-BCEB-AA8AC40DB208}"/>
                  </a:ext>
                </a:extLst>
              </p14:cNvPr>
              <p14:cNvContentPartPr/>
              <p14:nvPr/>
            </p14:nvContentPartPr>
            <p14:xfrm>
              <a:off x="4301723" y="3044201"/>
              <a:ext cx="308520" cy="136080"/>
            </p14:xfrm>
          </p:contentPart>
        </mc:Choice>
        <mc:Fallback xmlns="">
          <p:pic>
            <p:nvPicPr>
              <p:cNvPr id="39986" name="Ink 39985">
                <a:extLst>
                  <a:ext uri="{FF2B5EF4-FFF2-40B4-BE49-F238E27FC236}">
                    <a16:creationId xmlns:a16="http://schemas.microsoft.com/office/drawing/2014/main" id="{7AC2C39C-28C2-495B-BCEB-AA8AC40DB2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93083" y="3035561"/>
                <a:ext cx="3261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987" name="Ink 39986">
                <a:extLst>
                  <a:ext uri="{FF2B5EF4-FFF2-40B4-BE49-F238E27FC236}">
                    <a16:creationId xmlns:a16="http://schemas.microsoft.com/office/drawing/2014/main" id="{587AA339-97A9-4FF7-9236-65F6FE770EB0}"/>
                  </a:ext>
                </a:extLst>
              </p14:cNvPr>
              <p14:cNvContentPartPr/>
              <p14:nvPr/>
            </p14:nvContentPartPr>
            <p14:xfrm>
              <a:off x="3805283" y="2986601"/>
              <a:ext cx="434520" cy="156600"/>
            </p14:xfrm>
          </p:contentPart>
        </mc:Choice>
        <mc:Fallback xmlns="">
          <p:pic>
            <p:nvPicPr>
              <p:cNvPr id="39987" name="Ink 39986">
                <a:extLst>
                  <a:ext uri="{FF2B5EF4-FFF2-40B4-BE49-F238E27FC236}">
                    <a16:creationId xmlns:a16="http://schemas.microsoft.com/office/drawing/2014/main" id="{587AA339-97A9-4FF7-9236-65F6FE770E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6643" y="2977961"/>
                <a:ext cx="4521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990" name="Ink 39989">
                <a:extLst>
                  <a:ext uri="{FF2B5EF4-FFF2-40B4-BE49-F238E27FC236}">
                    <a16:creationId xmlns:a16="http://schemas.microsoft.com/office/drawing/2014/main" id="{4134BE75-0487-4A2E-A575-3314EE4879BA}"/>
                  </a:ext>
                </a:extLst>
              </p14:cNvPr>
              <p14:cNvContentPartPr/>
              <p14:nvPr/>
            </p14:nvContentPartPr>
            <p14:xfrm>
              <a:off x="4983923" y="3141401"/>
              <a:ext cx="91800" cy="47160"/>
            </p14:xfrm>
          </p:contentPart>
        </mc:Choice>
        <mc:Fallback xmlns="">
          <p:pic>
            <p:nvPicPr>
              <p:cNvPr id="39990" name="Ink 39989">
                <a:extLst>
                  <a:ext uri="{FF2B5EF4-FFF2-40B4-BE49-F238E27FC236}">
                    <a16:creationId xmlns:a16="http://schemas.microsoft.com/office/drawing/2014/main" id="{4134BE75-0487-4A2E-A575-3314EE4879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74923" y="3132695"/>
                <a:ext cx="109440" cy="6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008" name="Ink 40007">
                <a:extLst>
                  <a:ext uri="{FF2B5EF4-FFF2-40B4-BE49-F238E27FC236}">
                    <a16:creationId xmlns:a16="http://schemas.microsoft.com/office/drawing/2014/main" id="{6C5CC199-D34C-4DD9-BB39-DF7BB4B2F3A1}"/>
                  </a:ext>
                </a:extLst>
              </p14:cNvPr>
              <p14:cNvContentPartPr/>
              <p14:nvPr/>
            </p14:nvContentPartPr>
            <p14:xfrm>
              <a:off x="6713723" y="3266681"/>
              <a:ext cx="41760" cy="70200"/>
            </p14:xfrm>
          </p:contentPart>
        </mc:Choice>
        <mc:Fallback xmlns="">
          <p:pic>
            <p:nvPicPr>
              <p:cNvPr id="40008" name="Ink 40007">
                <a:extLst>
                  <a:ext uri="{FF2B5EF4-FFF2-40B4-BE49-F238E27FC236}">
                    <a16:creationId xmlns:a16="http://schemas.microsoft.com/office/drawing/2014/main" id="{6C5CC199-D34C-4DD9-BB39-DF7BB4B2F3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5083" y="3258041"/>
                <a:ext cx="594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009" name="Ink 40008">
                <a:extLst>
                  <a:ext uri="{FF2B5EF4-FFF2-40B4-BE49-F238E27FC236}">
                    <a16:creationId xmlns:a16="http://schemas.microsoft.com/office/drawing/2014/main" id="{3ABC0ABF-AB4A-4323-A606-4A1B75EB4C4F}"/>
                  </a:ext>
                </a:extLst>
              </p14:cNvPr>
              <p14:cNvContentPartPr/>
              <p14:nvPr/>
            </p14:nvContentPartPr>
            <p14:xfrm>
              <a:off x="6479003" y="3232841"/>
              <a:ext cx="131400" cy="72000"/>
            </p14:xfrm>
          </p:contentPart>
        </mc:Choice>
        <mc:Fallback xmlns="">
          <p:pic>
            <p:nvPicPr>
              <p:cNvPr id="40009" name="Ink 40008">
                <a:extLst>
                  <a:ext uri="{FF2B5EF4-FFF2-40B4-BE49-F238E27FC236}">
                    <a16:creationId xmlns:a16="http://schemas.microsoft.com/office/drawing/2014/main" id="{3ABC0ABF-AB4A-4323-A606-4A1B75EB4C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0003" y="3223841"/>
                <a:ext cx="1490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024" name="Ink 40023">
                <a:extLst>
                  <a:ext uri="{FF2B5EF4-FFF2-40B4-BE49-F238E27FC236}">
                    <a16:creationId xmlns:a16="http://schemas.microsoft.com/office/drawing/2014/main" id="{340B9433-E3EE-4125-9B2A-78DF0AF460FC}"/>
                  </a:ext>
                </a:extLst>
              </p14:cNvPr>
              <p14:cNvContentPartPr/>
              <p14:nvPr/>
            </p14:nvContentPartPr>
            <p14:xfrm>
              <a:off x="2466803" y="3472961"/>
              <a:ext cx="196200" cy="105480"/>
            </p14:xfrm>
          </p:contentPart>
        </mc:Choice>
        <mc:Fallback xmlns="">
          <p:pic>
            <p:nvPicPr>
              <p:cNvPr id="40024" name="Ink 40023">
                <a:extLst>
                  <a:ext uri="{FF2B5EF4-FFF2-40B4-BE49-F238E27FC236}">
                    <a16:creationId xmlns:a16="http://schemas.microsoft.com/office/drawing/2014/main" id="{340B9433-E3EE-4125-9B2A-78DF0AF460F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57803" y="3463961"/>
                <a:ext cx="21384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028" name="Ink 40027">
                <a:extLst>
                  <a:ext uri="{FF2B5EF4-FFF2-40B4-BE49-F238E27FC236}">
                    <a16:creationId xmlns:a16="http://schemas.microsoft.com/office/drawing/2014/main" id="{EAC85D65-3C46-4E65-8DE6-76F7F498B238}"/>
                  </a:ext>
                </a:extLst>
              </p14:cNvPr>
              <p14:cNvContentPartPr/>
              <p14:nvPr/>
            </p14:nvContentPartPr>
            <p14:xfrm>
              <a:off x="2863523" y="3451361"/>
              <a:ext cx="75600" cy="81720"/>
            </p14:xfrm>
          </p:contentPart>
        </mc:Choice>
        <mc:Fallback xmlns="">
          <p:pic>
            <p:nvPicPr>
              <p:cNvPr id="40028" name="Ink 40027">
                <a:extLst>
                  <a:ext uri="{FF2B5EF4-FFF2-40B4-BE49-F238E27FC236}">
                    <a16:creationId xmlns:a16="http://schemas.microsoft.com/office/drawing/2014/main" id="{EAC85D65-3C46-4E65-8DE6-76F7F498B2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54883" y="3442361"/>
                <a:ext cx="932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029" name="Ink 40028">
                <a:extLst>
                  <a:ext uri="{FF2B5EF4-FFF2-40B4-BE49-F238E27FC236}">
                    <a16:creationId xmlns:a16="http://schemas.microsoft.com/office/drawing/2014/main" id="{F0D66994-EC65-4D0F-91A6-1BBD1B649E50}"/>
                  </a:ext>
                </a:extLst>
              </p14:cNvPr>
              <p14:cNvContentPartPr/>
              <p14:nvPr/>
            </p14:nvContentPartPr>
            <p14:xfrm>
              <a:off x="3017243" y="3384761"/>
              <a:ext cx="85680" cy="208440"/>
            </p14:xfrm>
          </p:contentPart>
        </mc:Choice>
        <mc:Fallback xmlns="">
          <p:pic>
            <p:nvPicPr>
              <p:cNvPr id="40029" name="Ink 40028">
                <a:extLst>
                  <a:ext uri="{FF2B5EF4-FFF2-40B4-BE49-F238E27FC236}">
                    <a16:creationId xmlns:a16="http://schemas.microsoft.com/office/drawing/2014/main" id="{F0D66994-EC65-4D0F-91A6-1BBD1B649E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08243" y="3375761"/>
                <a:ext cx="103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042" name="Ink 40041">
                <a:extLst>
                  <a:ext uri="{FF2B5EF4-FFF2-40B4-BE49-F238E27FC236}">
                    <a16:creationId xmlns:a16="http://schemas.microsoft.com/office/drawing/2014/main" id="{2E8CAE56-73F0-42F9-AE0F-01186FBA8F98}"/>
                  </a:ext>
                </a:extLst>
              </p14:cNvPr>
              <p14:cNvContentPartPr/>
              <p14:nvPr/>
            </p14:nvContentPartPr>
            <p14:xfrm>
              <a:off x="4445003" y="3599321"/>
              <a:ext cx="35280" cy="65520"/>
            </p14:xfrm>
          </p:contentPart>
        </mc:Choice>
        <mc:Fallback xmlns="">
          <p:pic>
            <p:nvPicPr>
              <p:cNvPr id="40042" name="Ink 40041">
                <a:extLst>
                  <a:ext uri="{FF2B5EF4-FFF2-40B4-BE49-F238E27FC236}">
                    <a16:creationId xmlns:a16="http://schemas.microsoft.com/office/drawing/2014/main" id="{2E8CAE56-73F0-42F9-AE0F-01186FBA8F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36003" y="3590321"/>
                <a:ext cx="52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043" name="Ink 40042">
                <a:extLst>
                  <a:ext uri="{FF2B5EF4-FFF2-40B4-BE49-F238E27FC236}">
                    <a16:creationId xmlns:a16="http://schemas.microsoft.com/office/drawing/2014/main" id="{C6085FD1-7F73-4C2C-AB7D-FBE4A316E19A}"/>
                  </a:ext>
                </a:extLst>
              </p14:cNvPr>
              <p14:cNvContentPartPr/>
              <p14:nvPr/>
            </p14:nvContentPartPr>
            <p14:xfrm>
              <a:off x="4298483" y="3571241"/>
              <a:ext cx="60480" cy="58680"/>
            </p14:xfrm>
          </p:contentPart>
        </mc:Choice>
        <mc:Fallback xmlns="">
          <p:pic>
            <p:nvPicPr>
              <p:cNvPr id="40043" name="Ink 40042">
                <a:extLst>
                  <a:ext uri="{FF2B5EF4-FFF2-40B4-BE49-F238E27FC236}">
                    <a16:creationId xmlns:a16="http://schemas.microsoft.com/office/drawing/2014/main" id="{C6085FD1-7F73-4C2C-AB7D-FBE4A316E19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89483" y="3562241"/>
                <a:ext cx="781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064" name="Ink 40063">
                <a:extLst>
                  <a:ext uri="{FF2B5EF4-FFF2-40B4-BE49-F238E27FC236}">
                    <a16:creationId xmlns:a16="http://schemas.microsoft.com/office/drawing/2014/main" id="{14DA3B41-9737-4204-B198-F5D2C8898EC7}"/>
                  </a:ext>
                </a:extLst>
              </p14:cNvPr>
              <p14:cNvContentPartPr/>
              <p14:nvPr/>
            </p14:nvContentPartPr>
            <p14:xfrm>
              <a:off x="4865483" y="3613361"/>
              <a:ext cx="96840" cy="93600"/>
            </p14:xfrm>
          </p:contentPart>
        </mc:Choice>
        <mc:Fallback xmlns="">
          <p:pic>
            <p:nvPicPr>
              <p:cNvPr id="40064" name="Ink 40063">
                <a:extLst>
                  <a:ext uri="{FF2B5EF4-FFF2-40B4-BE49-F238E27FC236}">
                    <a16:creationId xmlns:a16="http://schemas.microsoft.com/office/drawing/2014/main" id="{14DA3B41-9737-4204-B198-F5D2C8898E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56843" y="3604721"/>
                <a:ext cx="1144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065" name="Ink 40064">
                <a:extLst>
                  <a:ext uri="{FF2B5EF4-FFF2-40B4-BE49-F238E27FC236}">
                    <a16:creationId xmlns:a16="http://schemas.microsoft.com/office/drawing/2014/main" id="{AC5CE209-0F30-4E43-8F8C-8F281E5FDE07}"/>
                  </a:ext>
                </a:extLst>
              </p14:cNvPr>
              <p14:cNvContentPartPr/>
              <p14:nvPr/>
            </p14:nvContentPartPr>
            <p14:xfrm>
              <a:off x="5034323" y="3566201"/>
              <a:ext cx="41400" cy="150120"/>
            </p14:xfrm>
          </p:contentPart>
        </mc:Choice>
        <mc:Fallback xmlns="">
          <p:pic>
            <p:nvPicPr>
              <p:cNvPr id="40065" name="Ink 40064">
                <a:extLst>
                  <a:ext uri="{FF2B5EF4-FFF2-40B4-BE49-F238E27FC236}">
                    <a16:creationId xmlns:a16="http://schemas.microsoft.com/office/drawing/2014/main" id="{AC5CE209-0F30-4E43-8F8C-8F281E5FDE0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25683" y="3557201"/>
                <a:ext cx="59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068" name="Ink 40067">
                <a:extLst>
                  <a:ext uri="{FF2B5EF4-FFF2-40B4-BE49-F238E27FC236}">
                    <a16:creationId xmlns:a16="http://schemas.microsoft.com/office/drawing/2014/main" id="{54F4136C-D24A-4C38-8BE4-3B9464C2B0CB}"/>
                  </a:ext>
                </a:extLst>
              </p14:cNvPr>
              <p14:cNvContentPartPr/>
              <p14:nvPr/>
            </p14:nvContentPartPr>
            <p14:xfrm>
              <a:off x="5129723" y="3629561"/>
              <a:ext cx="121320" cy="87480"/>
            </p14:xfrm>
          </p:contentPart>
        </mc:Choice>
        <mc:Fallback xmlns="">
          <p:pic>
            <p:nvPicPr>
              <p:cNvPr id="40068" name="Ink 40067">
                <a:extLst>
                  <a:ext uri="{FF2B5EF4-FFF2-40B4-BE49-F238E27FC236}">
                    <a16:creationId xmlns:a16="http://schemas.microsoft.com/office/drawing/2014/main" id="{54F4136C-D24A-4C38-8BE4-3B9464C2B0C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20723" y="3620921"/>
                <a:ext cx="138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069" name="Ink 40068">
                <a:extLst>
                  <a:ext uri="{FF2B5EF4-FFF2-40B4-BE49-F238E27FC236}">
                    <a16:creationId xmlns:a16="http://schemas.microsoft.com/office/drawing/2014/main" id="{FD48354C-9535-4161-90C4-6CC878F1DBCB}"/>
                  </a:ext>
                </a:extLst>
              </p14:cNvPr>
              <p14:cNvContentPartPr/>
              <p14:nvPr/>
            </p14:nvContentPartPr>
            <p14:xfrm>
              <a:off x="4632563" y="3609401"/>
              <a:ext cx="151560" cy="103680"/>
            </p14:xfrm>
          </p:contentPart>
        </mc:Choice>
        <mc:Fallback xmlns="">
          <p:pic>
            <p:nvPicPr>
              <p:cNvPr id="40069" name="Ink 40068">
                <a:extLst>
                  <a:ext uri="{FF2B5EF4-FFF2-40B4-BE49-F238E27FC236}">
                    <a16:creationId xmlns:a16="http://schemas.microsoft.com/office/drawing/2014/main" id="{FD48354C-9535-4161-90C4-6CC878F1DB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23902" y="3600401"/>
                <a:ext cx="169242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070" name="Ink 40069">
                <a:extLst>
                  <a:ext uri="{FF2B5EF4-FFF2-40B4-BE49-F238E27FC236}">
                    <a16:creationId xmlns:a16="http://schemas.microsoft.com/office/drawing/2014/main" id="{8757733E-8725-46E5-876E-07AAFDA92A0A}"/>
                  </a:ext>
                </a:extLst>
              </p14:cNvPr>
              <p14:cNvContentPartPr/>
              <p14:nvPr/>
            </p14:nvContentPartPr>
            <p14:xfrm>
              <a:off x="5596643" y="3606161"/>
              <a:ext cx="43560" cy="146880"/>
            </p14:xfrm>
          </p:contentPart>
        </mc:Choice>
        <mc:Fallback xmlns="">
          <p:pic>
            <p:nvPicPr>
              <p:cNvPr id="40070" name="Ink 40069">
                <a:extLst>
                  <a:ext uri="{FF2B5EF4-FFF2-40B4-BE49-F238E27FC236}">
                    <a16:creationId xmlns:a16="http://schemas.microsoft.com/office/drawing/2014/main" id="{8757733E-8725-46E5-876E-07AAFDA92A0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87643" y="3597161"/>
                <a:ext cx="612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075" name="Ink 40074">
                <a:extLst>
                  <a:ext uri="{FF2B5EF4-FFF2-40B4-BE49-F238E27FC236}">
                    <a16:creationId xmlns:a16="http://schemas.microsoft.com/office/drawing/2014/main" id="{407246AD-582A-4FCD-9ADE-A1B9E26DFFD8}"/>
                  </a:ext>
                </a:extLst>
              </p14:cNvPr>
              <p14:cNvContentPartPr/>
              <p14:nvPr/>
            </p14:nvContentPartPr>
            <p14:xfrm>
              <a:off x="5699963" y="3593201"/>
              <a:ext cx="196200" cy="169920"/>
            </p14:xfrm>
          </p:contentPart>
        </mc:Choice>
        <mc:Fallback xmlns="">
          <p:pic>
            <p:nvPicPr>
              <p:cNvPr id="40075" name="Ink 40074">
                <a:extLst>
                  <a:ext uri="{FF2B5EF4-FFF2-40B4-BE49-F238E27FC236}">
                    <a16:creationId xmlns:a16="http://schemas.microsoft.com/office/drawing/2014/main" id="{407246AD-582A-4FCD-9ADE-A1B9E26DFF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90963" y="3584561"/>
                <a:ext cx="213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079" name="Ink 40078">
                <a:extLst>
                  <a:ext uri="{FF2B5EF4-FFF2-40B4-BE49-F238E27FC236}">
                    <a16:creationId xmlns:a16="http://schemas.microsoft.com/office/drawing/2014/main" id="{27D2FFC6-6465-4B67-80BA-859F236FF94B}"/>
                  </a:ext>
                </a:extLst>
              </p14:cNvPr>
              <p14:cNvContentPartPr/>
              <p14:nvPr/>
            </p14:nvContentPartPr>
            <p14:xfrm>
              <a:off x="3167363" y="3224561"/>
              <a:ext cx="1032120" cy="475200"/>
            </p14:xfrm>
          </p:contentPart>
        </mc:Choice>
        <mc:Fallback xmlns="">
          <p:pic>
            <p:nvPicPr>
              <p:cNvPr id="40079" name="Ink 40078">
                <a:extLst>
                  <a:ext uri="{FF2B5EF4-FFF2-40B4-BE49-F238E27FC236}">
                    <a16:creationId xmlns:a16="http://schemas.microsoft.com/office/drawing/2014/main" id="{27D2FFC6-6465-4B67-80BA-859F236FF9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58723" y="3215561"/>
                <a:ext cx="10497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082" name="Ink 40081">
                <a:extLst>
                  <a:ext uri="{FF2B5EF4-FFF2-40B4-BE49-F238E27FC236}">
                    <a16:creationId xmlns:a16="http://schemas.microsoft.com/office/drawing/2014/main" id="{C03E6679-1F30-4DD8-8AA8-6BBFB9F293B2}"/>
                  </a:ext>
                </a:extLst>
              </p14:cNvPr>
              <p14:cNvContentPartPr/>
              <p14:nvPr/>
            </p14:nvContentPartPr>
            <p14:xfrm>
              <a:off x="5465603" y="3641081"/>
              <a:ext cx="12600" cy="84240"/>
            </p14:xfrm>
          </p:contentPart>
        </mc:Choice>
        <mc:Fallback xmlns="">
          <p:pic>
            <p:nvPicPr>
              <p:cNvPr id="40082" name="Ink 40081">
                <a:extLst>
                  <a:ext uri="{FF2B5EF4-FFF2-40B4-BE49-F238E27FC236}">
                    <a16:creationId xmlns:a16="http://schemas.microsoft.com/office/drawing/2014/main" id="{C03E6679-1F30-4DD8-8AA8-6BBFB9F293B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56963" y="3632441"/>
                <a:ext cx="302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087" name="Ink 40086">
                <a:extLst>
                  <a:ext uri="{FF2B5EF4-FFF2-40B4-BE49-F238E27FC236}">
                    <a16:creationId xmlns:a16="http://schemas.microsoft.com/office/drawing/2014/main" id="{100C9BA9-F673-4AD9-A640-CBE0FD43CD88}"/>
                  </a:ext>
                </a:extLst>
              </p14:cNvPr>
              <p14:cNvContentPartPr/>
              <p14:nvPr/>
            </p14:nvContentPartPr>
            <p14:xfrm>
              <a:off x="5314763" y="3665561"/>
              <a:ext cx="88920" cy="77040"/>
            </p14:xfrm>
          </p:contentPart>
        </mc:Choice>
        <mc:Fallback xmlns="">
          <p:pic>
            <p:nvPicPr>
              <p:cNvPr id="40087" name="Ink 40086">
                <a:extLst>
                  <a:ext uri="{FF2B5EF4-FFF2-40B4-BE49-F238E27FC236}">
                    <a16:creationId xmlns:a16="http://schemas.microsoft.com/office/drawing/2014/main" id="{100C9BA9-F673-4AD9-A640-CBE0FD43CD8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6123" y="3656921"/>
                <a:ext cx="106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0088" name="Ink 40087">
                <a:extLst>
                  <a:ext uri="{FF2B5EF4-FFF2-40B4-BE49-F238E27FC236}">
                    <a16:creationId xmlns:a16="http://schemas.microsoft.com/office/drawing/2014/main" id="{88942981-E26E-4C5F-9842-2EC81D4CBB0B}"/>
                  </a:ext>
                </a:extLst>
              </p14:cNvPr>
              <p14:cNvContentPartPr/>
              <p14:nvPr/>
            </p14:nvContentPartPr>
            <p14:xfrm>
              <a:off x="5963483" y="3664481"/>
              <a:ext cx="318240" cy="160200"/>
            </p14:xfrm>
          </p:contentPart>
        </mc:Choice>
        <mc:Fallback xmlns="">
          <p:pic>
            <p:nvPicPr>
              <p:cNvPr id="40088" name="Ink 40087">
                <a:extLst>
                  <a:ext uri="{FF2B5EF4-FFF2-40B4-BE49-F238E27FC236}">
                    <a16:creationId xmlns:a16="http://schemas.microsoft.com/office/drawing/2014/main" id="{88942981-E26E-4C5F-9842-2EC81D4CBB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54493" y="3655481"/>
                <a:ext cx="3358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089" name="Ink 40088">
                <a:extLst>
                  <a:ext uri="{FF2B5EF4-FFF2-40B4-BE49-F238E27FC236}">
                    <a16:creationId xmlns:a16="http://schemas.microsoft.com/office/drawing/2014/main" id="{79BB2DBF-DE8B-4638-B916-3B94110CAE97}"/>
                  </a:ext>
                </a:extLst>
              </p14:cNvPr>
              <p14:cNvContentPartPr/>
              <p14:nvPr/>
            </p14:nvContentPartPr>
            <p14:xfrm>
              <a:off x="6418163" y="3786521"/>
              <a:ext cx="79920" cy="14400"/>
            </p14:xfrm>
          </p:contentPart>
        </mc:Choice>
        <mc:Fallback xmlns="">
          <p:pic>
            <p:nvPicPr>
              <p:cNvPr id="40089" name="Ink 40088">
                <a:extLst>
                  <a:ext uri="{FF2B5EF4-FFF2-40B4-BE49-F238E27FC236}">
                    <a16:creationId xmlns:a16="http://schemas.microsoft.com/office/drawing/2014/main" id="{79BB2DBF-DE8B-4638-B916-3B94110CAE9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09163" y="3777521"/>
                <a:ext cx="97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0090" name="Ink 40089">
                <a:extLst>
                  <a:ext uri="{FF2B5EF4-FFF2-40B4-BE49-F238E27FC236}">
                    <a16:creationId xmlns:a16="http://schemas.microsoft.com/office/drawing/2014/main" id="{D155007A-5D82-40F7-9F85-F1FC5949B769}"/>
                  </a:ext>
                </a:extLst>
              </p14:cNvPr>
              <p14:cNvContentPartPr/>
              <p14:nvPr/>
            </p14:nvContentPartPr>
            <p14:xfrm>
              <a:off x="6407363" y="3744041"/>
              <a:ext cx="92880" cy="13320"/>
            </p14:xfrm>
          </p:contentPart>
        </mc:Choice>
        <mc:Fallback xmlns="">
          <p:pic>
            <p:nvPicPr>
              <p:cNvPr id="40090" name="Ink 40089">
                <a:extLst>
                  <a:ext uri="{FF2B5EF4-FFF2-40B4-BE49-F238E27FC236}">
                    <a16:creationId xmlns:a16="http://schemas.microsoft.com/office/drawing/2014/main" id="{D155007A-5D82-40F7-9F85-F1FC5949B7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98723" y="3735041"/>
                <a:ext cx="110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091" name="Ink 40090">
                <a:extLst>
                  <a:ext uri="{FF2B5EF4-FFF2-40B4-BE49-F238E27FC236}">
                    <a16:creationId xmlns:a16="http://schemas.microsoft.com/office/drawing/2014/main" id="{4895447B-2B6C-4E79-9CFA-16DAE7E2C1C5}"/>
                  </a:ext>
                </a:extLst>
              </p14:cNvPr>
              <p14:cNvContentPartPr/>
              <p14:nvPr/>
            </p14:nvContentPartPr>
            <p14:xfrm>
              <a:off x="6574043" y="3748721"/>
              <a:ext cx="37800" cy="60840"/>
            </p14:xfrm>
          </p:contentPart>
        </mc:Choice>
        <mc:Fallback xmlns="">
          <p:pic>
            <p:nvPicPr>
              <p:cNvPr id="40091" name="Ink 40090">
                <a:extLst>
                  <a:ext uri="{FF2B5EF4-FFF2-40B4-BE49-F238E27FC236}">
                    <a16:creationId xmlns:a16="http://schemas.microsoft.com/office/drawing/2014/main" id="{4895447B-2B6C-4E79-9CFA-16DAE7E2C1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65403" y="3740081"/>
                <a:ext cx="554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100" name="Ink 40099">
                <a:extLst>
                  <a:ext uri="{FF2B5EF4-FFF2-40B4-BE49-F238E27FC236}">
                    <a16:creationId xmlns:a16="http://schemas.microsoft.com/office/drawing/2014/main" id="{1E5C81E3-0D60-42A6-9BD6-68E832511C1B}"/>
                  </a:ext>
                </a:extLst>
              </p14:cNvPr>
              <p14:cNvContentPartPr/>
              <p14:nvPr/>
            </p14:nvContentPartPr>
            <p14:xfrm>
              <a:off x="5448683" y="3979481"/>
              <a:ext cx="57600" cy="10440"/>
            </p14:xfrm>
          </p:contentPart>
        </mc:Choice>
        <mc:Fallback xmlns="">
          <p:pic>
            <p:nvPicPr>
              <p:cNvPr id="40100" name="Ink 40099">
                <a:extLst>
                  <a:ext uri="{FF2B5EF4-FFF2-40B4-BE49-F238E27FC236}">
                    <a16:creationId xmlns:a16="http://schemas.microsoft.com/office/drawing/2014/main" id="{1E5C81E3-0D60-42A6-9BD6-68E832511C1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40043" y="3970481"/>
                <a:ext cx="752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101" name="Ink 40100">
                <a:extLst>
                  <a:ext uri="{FF2B5EF4-FFF2-40B4-BE49-F238E27FC236}">
                    <a16:creationId xmlns:a16="http://schemas.microsoft.com/office/drawing/2014/main" id="{2C97280A-6987-492E-AD55-07242B9EA0F4}"/>
                  </a:ext>
                </a:extLst>
              </p14:cNvPr>
              <p14:cNvContentPartPr/>
              <p14:nvPr/>
            </p14:nvContentPartPr>
            <p14:xfrm>
              <a:off x="5563523" y="3959681"/>
              <a:ext cx="7560" cy="70560"/>
            </p14:xfrm>
          </p:contentPart>
        </mc:Choice>
        <mc:Fallback xmlns="">
          <p:pic>
            <p:nvPicPr>
              <p:cNvPr id="40101" name="Ink 40100">
                <a:extLst>
                  <a:ext uri="{FF2B5EF4-FFF2-40B4-BE49-F238E27FC236}">
                    <a16:creationId xmlns:a16="http://schemas.microsoft.com/office/drawing/2014/main" id="{2C97280A-6987-492E-AD55-07242B9EA0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54883" y="3950681"/>
                <a:ext cx="252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102" name="Ink 40101">
                <a:extLst>
                  <a:ext uri="{FF2B5EF4-FFF2-40B4-BE49-F238E27FC236}">
                    <a16:creationId xmlns:a16="http://schemas.microsoft.com/office/drawing/2014/main" id="{24014943-A127-4C00-AC47-0AD4AE83E9D3}"/>
                  </a:ext>
                </a:extLst>
              </p14:cNvPr>
              <p14:cNvContentPartPr/>
              <p14:nvPr/>
            </p14:nvContentPartPr>
            <p14:xfrm>
              <a:off x="5655323" y="4050401"/>
              <a:ext cx="56880" cy="53280"/>
            </p14:xfrm>
          </p:contentPart>
        </mc:Choice>
        <mc:Fallback xmlns="">
          <p:pic>
            <p:nvPicPr>
              <p:cNvPr id="40102" name="Ink 40101">
                <a:extLst>
                  <a:ext uri="{FF2B5EF4-FFF2-40B4-BE49-F238E27FC236}">
                    <a16:creationId xmlns:a16="http://schemas.microsoft.com/office/drawing/2014/main" id="{24014943-A127-4C00-AC47-0AD4AE83E9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46323" y="4041401"/>
                <a:ext cx="745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0106" name="Ink 40105">
                <a:extLst>
                  <a:ext uri="{FF2B5EF4-FFF2-40B4-BE49-F238E27FC236}">
                    <a16:creationId xmlns:a16="http://schemas.microsoft.com/office/drawing/2014/main" id="{77B38EE5-372F-4ABE-B7CB-317F4490D0FB}"/>
                  </a:ext>
                </a:extLst>
              </p14:cNvPr>
              <p14:cNvContentPartPr/>
              <p14:nvPr/>
            </p14:nvContentPartPr>
            <p14:xfrm>
              <a:off x="6097763" y="4068041"/>
              <a:ext cx="55080" cy="13680"/>
            </p14:xfrm>
          </p:contentPart>
        </mc:Choice>
        <mc:Fallback xmlns="">
          <p:pic>
            <p:nvPicPr>
              <p:cNvPr id="40106" name="Ink 40105">
                <a:extLst>
                  <a:ext uri="{FF2B5EF4-FFF2-40B4-BE49-F238E27FC236}">
                    <a16:creationId xmlns:a16="http://schemas.microsoft.com/office/drawing/2014/main" id="{77B38EE5-372F-4ABE-B7CB-317F4490D0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89123" y="4059401"/>
                <a:ext cx="727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0107" name="Ink 40106">
                <a:extLst>
                  <a:ext uri="{FF2B5EF4-FFF2-40B4-BE49-F238E27FC236}">
                    <a16:creationId xmlns:a16="http://schemas.microsoft.com/office/drawing/2014/main" id="{F306CDA3-DACC-40F4-B464-9DF8A40DBD54}"/>
                  </a:ext>
                </a:extLst>
              </p14:cNvPr>
              <p14:cNvContentPartPr/>
              <p14:nvPr/>
            </p14:nvContentPartPr>
            <p14:xfrm>
              <a:off x="6091643" y="4032761"/>
              <a:ext cx="69120" cy="10080"/>
            </p14:xfrm>
          </p:contentPart>
        </mc:Choice>
        <mc:Fallback xmlns="">
          <p:pic>
            <p:nvPicPr>
              <p:cNvPr id="40107" name="Ink 40106">
                <a:extLst>
                  <a:ext uri="{FF2B5EF4-FFF2-40B4-BE49-F238E27FC236}">
                    <a16:creationId xmlns:a16="http://schemas.microsoft.com/office/drawing/2014/main" id="{F306CDA3-DACC-40F4-B464-9DF8A40DBD5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82643" y="4023761"/>
                <a:ext cx="86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0108" name="Ink 40107">
                <a:extLst>
                  <a:ext uri="{FF2B5EF4-FFF2-40B4-BE49-F238E27FC236}">
                    <a16:creationId xmlns:a16="http://schemas.microsoft.com/office/drawing/2014/main" id="{7C055060-1831-46E0-8942-9F4B87C799B5}"/>
                  </a:ext>
                </a:extLst>
              </p14:cNvPr>
              <p14:cNvContentPartPr/>
              <p14:nvPr/>
            </p14:nvContentPartPr>
            <p14:xfrm>
              <a:off x="6278483" y="3999281"/>
              <a:ext cx="63720" cy="113400"/>
            </p14:xfrm>
          </p:contentPart>
        </mc:Choice>
        <mc:Fallback xmlns="">
          <p:pic>
            <p:nvPicPr>
              <p:cNvPr id="40108" name="Ink 40107">
                <a:extLst>
                  <a:ext uri="{FF2B5EF4-FFF2-40B4-BE49-F238E27FC236}">
                    <a16:creationId xmlns:a16="http://schemas.microsoft.com/office/drawing/2014/main" id="{7C055060-1831-46E0-8942-9F4B87C799B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69483" y="3990641"/>
                <a:ext cx="81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109" name="Ink 40108">
                <a:extLst>
                  <a:ext uri="{FF2B5EF4-FFF2-40B4-BE49-F238E27FC236}">
                    <a16:creationId xmlns:a16="http://schemas.microsoft.com/office/drawing/2014/main" id="{524A8842-B0AF-424B-A1A6-C72D376E627A}"/>
                  </a:ext>
                </a:extLst>
              </p14:cNvPr>
              <p14:cNvContentPartPr/>
              <p14:nvPr/>
            </p14:nvContentPartPr>
            <p14:xfrm>
              <a:off x="7519043" y="3802721"/>
              <a:ext cx="34560" cy="42120"/>
            </p14:xfrm>
          </p:contentPart>
        </mc:Choice>
        <mc:Fallback xmlns="">
          <p:pic>
            <p:nvPicPr>
              <p:cNvPr id="40109" name="Ink 40108">
                <a:extLst>
                  <a:ext uri="{FF2B5EF4-FFF2-40B4-BE49-F238E27FC236}">
                    <a16:creationId xmlns:a16="http://schemas.microsoft.com/office/drawing/2014/main" id="{524A8842-B0AF-424B-A1A6-C72D376E627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10043" y="3794081"/>
                <a:ext cx="522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0110" name="Ink 40109">
                <a:extLst>
                  <a:ext uri="{FF2B5EF4-FFF2-40B4-BE49-F238E27FC236}">
                    <a16:creationId xmlns:a16="http://schemas.microsoft.com/office/drawing/2014/main" id="{2CDB1407-CE72-403D-97E0-24DA4A051DE8}"/>
                  </a:ext>
                </a:extLst>
              </p14:cNvPr>
              <p14:cNvContentPartPr/>
              <p14:nvPr/>
            </p14:nvContentPartPr>
            <p14:xfrm>
              <a:off x="7571243" y="3905681"/>
              <a:ext cx="5760" cy="184680"/>
            </p14:xfrm>
          </p:contentPart>
        </mc:Choice>
        <mc:Fallback xmlns="">
          <p:pic>
            <p:nvPicPr>
              <p:cNvPr id="40110" name="Ink 40109">
                <a:extLst>
                  <a:ext uri="{FF2B5EF4-FFF2-40B4-BE49-F238E27FC236}">
                    <a16:creationId xmlns:a16="http://schemas.microsoft.com/office/drawing/2014/main" id="{2CDB1407-CE72-403D-97E0-24DA4A051DE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62603" y="3897041"/>
                <a:ext cx="2340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0111" name="Ink 40110">
                <a:extLst>
                  <a:ext uri="{FF2B5EF4-FFF2-40B4-BE49-F238E27FC236}">
                    <a16:creationId xmlns:a16="http://schemas.microsoft.com/office/drawing/2014/main" id="{A87020D6-B28E-4432-93A0-14D5F2127A63}"/>
                  </a:ext>
                </a:extLst>
              </p14:cNvPr>
              <p14:cNvContentPartPr/>
              <p14:nvPr/>
            </p14:nvContentPartPr>
            <p14:xfrm>
              <a:off x="7566563" y="4272161"/>
              <a:ext cx="10800" cy="184320"/>
            </p14:xfrm>
          </p:contentPart>
        </mc:Choice>
        <mc:Fallback xmlns="">
          <p:pic>
            <p:nvPicPr>
              <p:cNvPr id="40111" name="Ink 40110">
                <a:extLst>
                  <a:ext uri="{FF2B5EF4-FFF2-40B4-BE49-F238E27FC236}">
                    <a16:creationId xmlns:a16="http://schemas.microsoft.com/office/drawing/2014/main" id="{A87020D6-B28E-4432-93A0-14D5F2127A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57563" y="4263521"/>
                <a:ext cx="28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0112" name="Ink 40111">
                <a:extLst>
                  <a:ext uri="{FF2B5EF4-FFF2-40B4-BE49-F238E27FC236}">
                    <a16:creationId xmlns:a16="http://schemas.microsoft.com/office/drawing/2014/main" id="{AC824D49-AC80-471A-90C8-23E678AFE13C}"/>
                  </a:ext>
                </a:extLst>
              </p14:cNvPr>
              <p14:cNvContentPartPr/>
              <p14:nvPr/>
            </p14:nvContentPartPr>
            <p14:xfrm>
              <a:off x="7576283" y="4525961"/>
              <a:ext cx="9000" cy="115920"/>
            </p14:xfrm>
          </p:contentPart>
        </mc:Choice>
        <mc:Fallback xmlns="">
          <p:pic>
            <p:nvPicPr>
              <p:cNvPr id="40112" name="Ink 40111">
                <a:extLst>
                  <a:ext uri="{FF2B5EF4-FFF2-40B4-BE49-F238E27FC236}">
                    <a16:creationId xmlns:a16="http://schemas.microsoft.com/office/drawing/2014/main" id="{AC824D49-AC80-471A-90C8-23E678AFE1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567283" y="4517321"/>
                <a:ext cx="266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0113" name="Ink 40112">
                <a:extLst>
                  <a:ext uri="{FF2B5EF4-FFF2-40B4-BE49-F238E27FC236}">
                    <a16:creationId xmlns:a16="http://schemas.microsoft.com/office/drawing/2014/main" id="{03B977AE-2A32-46EC-A9B7-D2EBEA453A13}"/>
                  </a:ext>
                </a:extLst>
              </p14:cNvPr>
              <p14:cNvContentPartPr/>
              <p14:nvPr/>
            </p14:nvContentPartPr>
            <p14:xfrm>
              <a:off x="7604723" y="4710641"/>
              <a:ext cx="50040" cy="133560"/>
            </p14:xfrm>
          </p:contentPart>
        </mc:Choice>
        <mc:Fallback xmlns="">
          <p:pic>
            <p:nvPicPr>
              <p:cNvPr id="40113" name="Ink 40112">
                <a:extLst>
                  <a:ext uri="{FF2B5EF4-FFF2-40B4-BE49-F238E27FC236}">
                    <a16:creationId xmlns:a16="http://schemas.microsoft.com/office/drawing/2014/main" id="{03B977AE-2A32-46EC-A9B7-D2EBEA453A1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95723" y="4701641"/>
                <a:ext cx="67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0114" name="Ink 40113">
                <a:extLst>
                  <a:ext uri="{FF2B5EF4-FFF2-40B4-BE49-F238E27FC236}">
                    <a16:creationId xmlns:a16="http://schemas.microsoft.com/office/drawing/2014/main" id="{9BB6FD8E-8103-40D8-ADC5-1DE59725047F}"/>
                  </a:ext>
                </a:extLst>
              </p14:cNvPr>
              <p14:cNvContentPartPr/>
              <p14:nvPr/>
            </p14:nvContentPartPr>
            <p14:xfrm>
              <a:off x="5859083" y="3939161"/>
              <a:ext cx="178560" cy="137880"/>
            </p14:xfrm>
          </p:contentPart>
        </mc:Choice>
        <mc:Fallback xmlns="">
          <p:pic>
            <p:nvPicPr>
              <p:cNvPr id="40114" name="Ink 40113">
                <a:extLst>
                  <a:ext uri="{FF2B5EF4-FFF2-40B4-BE49-F238E27FC236}">
                    <a16:creationId xmlns:a16="http://schemas.microsoft.com/office/drawing/2014/main" id="{9BB6FD8E-8103-40D8-ADC5-1DE59725047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50101" y="3930161"/>
                <a:ext cx="196165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0115" name="Ink 40114">
                <a:extLst>
                  <a:ext uri="{FF2B5EF4-FFF2-40B4-BE49-F238E27FC236}">
                    <a16:creationId xmlns:a16="http://schemas.microsoft.com/office/drawing/2014/main" id="{E9005451-63B9-4195-8968-EF8BE71576FF}"/>
                  </a:ext>
                </a:extLst>
              </p14:cNvPr>
              <p14:cNvContentPartPr/>
              <p14:nvPr/>
            </p14:nvContentPartPr>
            <p14:xfrm>
              <a:off x="5273363" y="3975161"/>
              <a:ext cx="72360" cy="41760"/>
            </p14:xfrm>
          </p:contentPart>
        </mc:Choice>
        <mc:Fallback xmlns="">
          <p:pic>
            <p:nvPicPr>
              <p:cNvPr id="40115" name="Ink 40114">
                <a:extLst>
                  <a:ext uri="{FF2B5EF4-FFF2-40B4-BE49-F238E27FC236}">
                    <a16:creationId xmlns:a16="http://schemas.microsoft.com/office/drawing/2014/main" id="{E9005451-63B9-4195-8968-EF8BE71576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64680" y="3966238"/>
                <a:ext cx="90088" cy="59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0116" name="Ink 40115">
                <a:extLst>
                  <a:ext uri="{FF2B5EF4-FFF2-40B4-BE49-F238E27FC236}">
                    <a16:creationId xmlns:a16="http://schemas.microsoft.com/office/drawing/2014/main" id="{3728FB9C-3834-43F1-A9C2-4526A42DAD4C}"/>
                  </a:ext>
                </a:extLst>
              </p14:cNvPr>
              <p14:cNvContentPartPr/>
              <p14:nvPr/>
            </p14:nvContentPartPr>
            <p14:xfrm>
              <a:off x="5034323" y="3879761"/>
              <a:ext cx="168840" cy="118080"/>
            </p14:xfrm>
          </p:contentPart>
        </mc:Choice>
        <mc:Fallback xmlns="">
          <p:pic>
            <p:nvPicPr>
              <p:cNvPr id="40116" name="Ink 40115">
                <a:extLst>
                  <a:ext uri="{FF2B5EF4-FFF2-40B4-BE49-F238E27FC236}">
                    <a16:creationId xmlns:a16="http://schemas.microsoft.com/office/drawing/2014/main" id="{3728FB9C-3834-43F1-A9C2-4526A42DAD4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25323" y="3870788"/>
                <a:ext cx="186480" cy="13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0117" name="Ink 40116">
                <a:extLst>
                  <a:ext uri="{FF2B5EF4-FFF2-40B4-BE49-F238E27FC236}">
                    <a16:creationId xmlns:a16="http://schemas.microsoft.com/office/drawing/2014/main" id="{4505DDBF-DB49-49CD-BCD5-B7B7966ACB10}"/>
                  </a:ext>
                </a:extLst>
              </p14:cNvPr>
              <p14:cNvContentPartPr/>
              <p14:nvPr/>
            </p14:nvContentPartPr>
            <p14:xfrm>
              <a:off x="4749203" y="3897401"/>
              <a:ext cx="169560" cy="118440"/>
            </p14:xfrm>
          </p:contentPart>
        </mc:Choice>
        <mc:Fallback xmlns="">
          <p:pic>
            <p:nvPicPr>
              <p:cNvPr id="40117" name="Ink 40116">
                <a:extLst>
                  <a:ext uri="{FF2B5EF4-FFF2-40B4-BE49-F238E27FC236}">
                    <a16:creationId xmlns:a16="http://schemas.microsoft.com/office/drawing/2014/main" id="{4505DDBF-DB49-49CD-BCD5-B7B7966ACB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40203" y="3888401"/>
                <a:ext cx="1872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0118" name="Ink 40117">
                <a:extLst>
                  <a:ext uri="{FF2B5EF4-FFF2-40B4-BE49-F238E27FC236}">
                    <a16:creationId xmlns:a16="http://schemas.microsoft.com/office/drawing/2014/main" id="{1630DB72-1B1F-4FEF-AF55-F2334FDEDC46}"/>
                  </a:ext>
                </a:extLst>
              </p14:cNvPr>
              <p14:cNvContentPartPr/>
              <p14:nvPr/>
            </p14:nvContentPartPr>
            <p14:xfrm>
              <a:off x="7023683" y="4318601"/>
              <a:ext cx="14760" cy="306360"/>
            </p14:xfrm>
          </p:contentPart>
        </mc:Choice>
        <mc:Fallback xmlns="">
          <p:pic>
            <p:nvPicPr>
              <p:cNvPr id="40118" name="Ink 40117">
                <a:extLst>
                  <a:ext uri="{FF2B5EF4-FFF2-40B4-BE49-F238E27FC236}">
                    <a16:creationId xmlns:a16="http://schemas.microsoft.com/office/drawing/2014/main" id="{1630DB72-1B1F-4FEF-AF55-F2334FDEDC4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14683" y="4309961"/>
                <a:ext cx="3240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0123" name="Ink 40122">
                <a:extLst>
                  <a:ext uri="{FF2B5EF4-FFF2-40B4-BE49-F238E27FC236}">
                    <a16:creationId xmlns:a16="http://schemas.microsoft.com/office/drawing/2014/main" id="{3BE45715-AE00-425D-8A24-86BBE833E9A3}"/>
                  </a:ext>
                </a:extLst>
              </p14:cNvPr>
              <p14:cNvContentPartPr/>
              <p14:nvPr/>
            </p14:nvContentPartPr>
            <p14:xfrm>
              <a:off x="2094923" y="2962841"/>
              <a:ext cx="483840" cy="205200"/>
            </p14:xfrm>
          </p:contentPart>
        </mc:Choice>
        <mc:Fallback xmlns="">
          <p:pic>
            <p:nvPicPr>
              <p:cNvPr id="40123" name="Ink 40122">
                <a:extLst>
                  <a:ext uri="{FF2B5EF4-FFF2-40B4-BE49-F238E27FC236}">
                    <a16:creationId xmlns:a16="http://schemas.microsoft.com/office/drawing/2014/main" id="{3BE45715-AE00-425D-8A24-86BBE833E9A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086283" y="2954186"/>
                <a:ext cx="501480" cy="222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0160" name="Ink 40159">
                <a:extLst>
                  <a:ext uri="{FF2B5EF4-FFF2-40B4-BE49-F238E27FC236}">
                    <a16:creationId xmlns:a16="http://schemas.microsoft.com/office/drawing/2014/main" id="{80963774-AF47-4558-81AB-61A1B3EB6DE5}"/>
                  </a:ext>
                </a:extLst>
              </p14:cNvPr>
              <p14:cNvContentPartPr/>
              <p14:nvPr/>
            </p14:nvContentPartPr>
            <p14:xfrm>
              <a:off x="649523" y="3264521"/>
              <a:ext cx="1707480" cy="1071720"/>
            </p14:xfrm>
          </p:contentPart>
        </mc:Choice>
        <mc:Fallback xmlns="">
          <p:pic>
            <p:nvPicPr>
              <p:cNvPr id="40160" name="Ink 40159">
                <a:extLst>
                  <a:ext uri="{FF2B5EF4-FFF2-40B4-BE49-F238E27FC236}">
                    <a16:creationId xmlns:a16="http://schemas.microsoft.com/office/drawing/2014/main" id="{80963774-AF47-4558-81AB-61A1B3EB6DE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0525" y="3255521"/>
                <a:ext cx="1725116" cy="10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40161" name="Ink 40160">
                <a:extLst>
                  <a:ext uri="{FF2B5EF4-FFF2-40B4-BE49-F238E27FC236}">
                    <a16:creationId xmlns:a16="http://schemas.microsoft.com/office/drawing/2014/main" id="{13270397-66D7-413B-AB5F-11DBBAA5BF55}"/>
                  </a:ext>
                </a:extLst>
              </p14:cNvPr>
              <p14:cNvContentPartPr/>
              <p14:nvPr/>
            </p14:nvContentPartPr>
            <p14:xfrm>
              <a:off x="2997083" y="4149401"/>
              <a:ext cx="96840" cy="149040"/>
            </p14:xfrm>
          </p:contentPart>
        </mc:Choice>
        <mc:Fallback xmlns="">
          <p:pic>
            <p:nvPicPr>
              <p:cNvPr id="40161" name="Ink 40160">
                <a:extLst>
                  <a:ext uri="{FF2B5EF4-FFF2-40B4-BE49-F238E27FC236}">
                    <a16:creationId xmlns:a16="http://schemas.microsoft.com/office/drawing/2014/main" id="{13270397-66D7-413B-AB5F-11DBBAA5BF5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88443" y="4140761"/>
                <a:ext cx="114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40162" name="Ink 40161">
                <a:extLst>
                  <a:ext uri="{FF2B5EF4-FFF2-40B4-BE49-F238E27FC236}">
                    <a16:creationId xmlns:a16="http://schemas.microsoft.com/office/drawing/2014/main" id="{683321B1-953D-4445-A968-C912C15693C4}"/>
                  </a:ext>
                </a:extLst>
              </p14:cNvPr>
              <p14:cNvContentPartPr/>
              <p14:nvPr/>
            </p14:nvContentPartPr>
            <p14:xfrm>
              <a:off x="3219203" y="4304201"/>
              <a:ext cx="56880" cy="16200"/>
            </p14:xfrm>
          </p:contentPart>
        </mc:Choice>
        <mc:Fallback xmlns="">
          <p:pic>
            <p:nvPicPr>
              <p:cNvPr id="40162" name="Ink 40161">
                <a:extLst>
                  <a:ext uri="{FF2B5EF4-FFF2-40B4-BE49-F238E27FC236}">
                    <a16:creationId xmlns:a16="http://schemas.microsoft.com/office/drawing/2014/main" id="{683321B1-953D-4445-A968-C912C15693C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10563" y="4295201"/>
                <a:ext cx="74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40163" name="Ink 40162">
                <a:extLst>
                  <a:ext uri="{FF2B5EF4-FFF2-40B4-BE49-F238E27FC236}">
                    <a16:creationId xmlns:a16="http://schemas.microsoft.com/office/drawing/2014/main" id="{37B03F7B-6877-48EC-8180-C82CCC71BC5B}"/>
                  </a:ext>
                </a:extLst>
              </p14:cNvPr>
              <p14:cNvContentPartPr/>
              <p14:nvPr/>
            </p14:nvContentPartPr>
            <p14:xfrm>
              <a:off x="3230003" y="4266041"/>
              <a:ext cx="70560" cy="7560"/>
            </p14:xfrm>
          </p:contentPart>
        </mc:Choice>
        <mc:Fallback xmlns="">
          <p:pic>
            <p:nvPicPr>
              <p:cNvPr id="40163" name="Ink 40162">
                <a:extLst>
                  <a:ext uri="{FF2B5EF4-FFF2-40B4-BE49-F238E27FC236}">
                    <a16:creationId xmlns:a16="http://schemas.microsoft.com/office/drawing/2014/main" id="{37B03F7B-6877-48EC-8180-C82CCC71BC5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21003" y="4257041"/>
                <a:ext cx="882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40164" name="Ink 40163">
                <a:extLst>
                  <a:ext uri="{FF2B5EF4-FFF2-40B4-BE49-F238E27FC236}">
                    <a16:creationId xmlns:a16="http://schemas.microsoft.com/office/drawing/2014/main" id="{C79142BA-1B9C-4D67-9796-16FA14687A81}"/>
                  </a:ext>
                </a:extLst>
              </p14:cNvPr>
              <p14:cNvContentPartPr/>
              <p14:nvPr/>
            </p14:nvContentPartPr>
            <p14:xfrm>
              <a:off x="3393083" y="4077041"/>
              <a:ext cx="94320" cy="333000"/>
            </p14:xfrm>
          </p:contentPart>
        </mc:Choice>
        <mc:Fallback xmlns="">
          <p:pic>
            <p:nvPicPr>
              <p:cNvPr id="40164" name="Ink 40163">
                <a:extLst>
                  <a:ext uri="{FF2B5EF4-FFF2-40B4-BE49-F238E27FC236}">
                    <a16:creationId xmlns:a16="http://schemas.microsoft.com/office/drawing/2014/main" id="{C79142BA-1B9C-4D67-9796-16FA14687A8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384443" y="4068041"/>
                <a:ext cx="1119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0165" name="Ink 40164">
                <a:extLst>
                  <a:ext uri="{FF2B5EF4-FFF2-40B4-BE49-F238E27FC236}">
                    <a16:creationId xmlns:a16="http://schemas.microsoft.com/office/drawing/2014/main" id="{05A5B689-5ACE-45E1-8A98-AF8791D71A98}"/>
                  </a:ext>
                </a:extLst>
              </p14:cNvPr>
              <p14:cNvContentPartPr/>
              <p14:nvPr/>
            </p14:nvContentPartPr>
            <p14:xfrm>
              <a:off x="3446003" y="4528481"/>
              <a:ext cx="69480" cy="18360"/>
            </p14:xfrm>
          </p:contentPart>
        </mc:Choice>
        <mc:Fallback xmlns="">
          <p:pic>
            <p:nvPicPr>
              <p:cNvPr id="40165" name="Ink 40164">
                <a:extLst>
                  <a:ext uri="{FF2B5EF4-FFF2-40B4-BE49-F238E27FC236}">
                    <a16:creationId xmlns:a16="http://schemas.microsoft.com/office/drawing/2014/main" id="{05A5B689-5ACE-45E1-8A98-AF8791D71A9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437363" y="4519481"/>
                <a:ext cx="87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40166" name="Ink 40165">
                <a:extLst>
                  <a:ext uri="{FF2B5EF4-FFF2-40B4-BE49-F238E27FC236}">
                    <a16:creationId xmlns:a16="http://schemas.microsoft.com/office/drawing/2014/main" id="{F8876423-BF62-41BB-8381-0B2CE21C023A}"/>
                  </a:ext>
                </a:extLst>
              </p14:cNvPr>
              <p14:cNvContentPartPr/>
              <p14:nvPr/>
            </p14:nvContentPartPr>
            <p14:xfrm>
              <a:off x="3583883" y="4523081"/>
              <a:ext cx="19080" cy="81720"/>
            </p14:xfrm>
          </p:contentPart>
        </mc:Choice>
        <mc:Fallback xmlns="">
          <p:pic>
            <p:nvPicPr>
              <p:cNvPr id="40166" name="Ink 40165">
                <a:extLst>
                  <a:ext uri="{FF2B5EF4-FFF2-40B4-BE49-F238E27FC236}">
                    <a16:creationId xmlns:a16="http://schemas.microsoft.com/office/drawing/2014/main" id="{F8876423-BF62-41BB-8381-0B2CE21C023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75243" y="4514441"/>
                <a:ext cx="36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0167" name="Ink 40166">
                <a:extLst>
                  <a:ext uri="{FF2B5EF4-FFF2-40B4-BE49-F238E27FC236}">
                    <a16:creationId xmlns:a16="http://schemas.microsoft.com/office/drawing/2014/main" id="{97CCE4A8-3F71-4377-8F3C-29ADA9C24669}"/>
                  </a:ext>
                </a:extLst>
              </p14:cNvPr>
              <p14:cNvContentPartPr/>
              <p14:nvPr/>
            </p14:nvContentPartPr>
            <p14:xfrm>
              <a:off x="3569123" y="4014041"/>
              <a:ext cx="75960" cy="98280"/>
            </p14:xfrm>
          </p:contentPart>
        </mc:Choice>
        <mc:Fallback xmlns="">
          <p:pic>
            <p:nvPicPr>
              <p:cNvPr id="40167" name="Ink 40166">
                <a:extLst>
                  <a:ext uri="{FF2B5EF4-FFF2-40B4-BE49-F238E27FC236}">
                    <a16:creationId xmlns:a16="http://schemas.microsoft.com/office/drawing/2014/main" id="{97CCE4A8-3F71-4377-8F3C-29ADA9C2466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60483" y="4005041"/>
                <a:ext cx="936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40169" name="Ink 40168">
                <a:extLst>
                  <a:ext uri="{FF2B5EF4-FFF2-40B4-BE49-F238E27FC236}">
                    <a16:creationId xmlns:a16="http://schemas.microsoft.com/office/drawing/2014/main" id="{11E1B63F-CB1F-42B5-9A24-DD3E5332D6C4}"/>
                  </a:ext>
                </a:extLst>
              </p14:cNvPr>
              <p14:cNvContentPartPr/>
              <p14:nvPr/>
            </p14:nvContentPartPr>
            <p14:xfrm>
              <a:off x="3902123" y="4374761"/>
              <a:ext cx="5040" cy="46080"/>
            </p14:xfrm>
          </p:contentPart>
        </mc:Choice>
        <mc:Fallback xmlns="">
          <p:pic>
            <p:nvPicPr>
              <p:cNvPr id="40169" name="Ink 40168">
                <a:extLst>
                  <a:ext uri="{FF2B5EF4-FFF2-40B4-BE49-F238E27FC236}">
                    <a16:creationId xmlns:a16="http://schemas.microsoft.com/office/drawing/2014/main" id="{11E1B63F-CB1F-42B5-9A24-DD3E5332D6C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893483" y="4365761"/>
                <a:ext cx="226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40175" name="Ink 40174">
                <a:extLst>
                  <a:ext uri="{FF2B5EF4-FFF2-40B4-BE49-F238E27FC236}">
                    <a16:creationId xmlns:a16="http://schemas.microsoft.com/office/drawing/2014/main" id="{646824D5-715E-41FC-B9C7-664CF8170EE2}"/>
                  </a:ext>
                </a:extLst>
              </p14:cNvPr>
              <p14:cNvContentPartPr/>
              <p14:nvPr/>
            </p14:nvContentPartPr>
            <p14:xfrm>
              <a:off x="4372283" y="4299161"/>
              <a:ext cx="68760" cy="119160"/>
            </p14:xfrm>
          </p:contentPart>
        </mc:Choice>
        <mc:Fallback xmlns="">
          <p:pic>
            <p:nvPicPr>
              <p:cNvPr id="40175" name="Ink 40174">
                <a:extLst>
                  <a:ext uri="{FF2B5EF4-FFF2-40B4-BE49-F238E27FC236}">
                    <a16:creationId xmlns:a16="http://schemas.microsoft.com/office/drawing/2014/main" id="{646824D5-715E-41FC-B9C7-664CF8170EE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63283" y="4290161"/>
                <a:ext cx="86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40178" name="Ink 40177">
                <a:extLst>
                  <a:ext uri="{FF2B5EF4-FFF2-40B4-BE49-F238E27FC236}">
                    <a16:creationId xmlns:a16="http://schemas.microsoft.com/office/drawing/2014/main" id="{99B67C85-C5E6-4811-85FC-DDF17BB0ECA1}"/>
                  </a:ext>
                </a:extLst>
              </p14:cNvPr>
              <p14:cNvContentPartPr/>
              <p14:nvPr/>
            </p14:nvContentPartPr>
            <p14:xfrm>
              <a:off x="3150083" y="4834841"/>
              <a:ext cx="56520" cy="14400"/>
            </p14:xfrm>
          </p:contentPart>
        </mc:Choice>
        <mc:Fallback xmlns="">
          <p:pic>
            <p:nvPicPr>
              <p:cNvPr id="40178" name="Ink 40177">
                <a:extLst>
                  <a:ext uri="{FF2B5EF4-FFF2-40B4-BE49-F238E27FC236}">
                    <a16:creationId xmlns:a16="http://schemas.microsoft.com/office/drawing/2014/main" id="{99B67C85-C5E6-4811-85FC-DDF17BB0ECA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41083" y="4825841"/>
                <a:ext cx="741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0179" name="Ink 40178">
                <a:extLst>
                  <a:ext uri="{FF2B5EF4-FFF2-40B4-BE49-F238E27FC236}">
                    <a16:creationId xmlns:a16="http://schemas.microsoft.com/office/drawing/2014/main" id="{63C8C658-158A-40EE-8B2B-ABC7FC63239B}"/>
                  </a:ext>
                </a:extLst>
              </p14:cNvPr>
              <p14:cNvContentPartPr/>
              <p14:nvPr/>
            </p14:nvContentPartPr>
            <p14:xfrm>
              <a:off x="3161603" y="4794881"/>
              <a:ext cx="84600" cy="6120"/>
            </p14:xfrm>
          </p:contentPart>
        </mc:Choice>
        <mc:Fallback xmlns="">
          <p:pic>
            <p:nvPicPr>
              <p:cNvPr id="40179" name="Ink 40178">
                <a:extLst>
                  <a:ext uri="{FF2B5EF4-FFF2-40B4-BE49-F238E27FC236}">
                    <a16:creationId xmlns:a16="http://schemas.microsoft.com/office/drawing/2014/main" id="{63C8C658-158A-40EE-8B2B-ABC7FC6323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52603" y="4785881"/>
                <a:ext cx="1022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0183" name="Ink 40182">
                <a:extLst>
                  <a:ext uri="{FF2B5EF4-FFF2-40B4-BE49-F238E27FC236}">
                    <a16:creationId xmlns:a16="http://schemas.microsoft.com/office/drawing/2014/main" id="{39D9C020-D763-4C09-BAA6-3DA4EC5A3EA6}"/>
                  </a:ext>
                </a:extLst>
              </p14:cNvPr>
              <p14:cNvContentPartPr/>
              <p14:nvPr/>
            </p14:nvContentPartPr>
            <p14:xfrm>
              <a:off x="3434843" y="5009441"/>
              <a:ext cx="121320" cy="60120"/>
            </p14:xfrm>
          </p:contentPart>
        </mc:Choice>
        <mc:Fallback xmlns="">
          <p:pic>
            <p:nvPicPr>
              <p:cNvPr id="40183" name="Ink 40182">
                <a:extLst>
                  <a:ext uri="{FF2B5EF4-FFF2-40B4-BE49-F238E27FC236}">
                    <a16:creationId xmlns:a16="http://schemas.microsoft.com/office/drawing/2014/main" id="{39D9C020-D763-4C09-BAA6-3DA4EC5A3EA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25843" y="5000441"/>
                <a:ext cx="138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0184" name="Ink 40183">
                <a:extLst>
                  <a:ext uri="{FF2B5EF4-FFF2-40B4-BE49-F238E27FC236}">
                    <a16:creationId xmlns:a16="http://schemas.microsoft.com/office/drawing/2014/main" id="{652096D6-2AB1-49CB-9255-27DF55AA94F5}"/>
                  </a:ext>
                </a:extLst>
              </p14:cNvPr>
              <p14:cNvContentPartPr/>
              <p14:nvPr/>
            </p14:nvContentPartPr>
            <p14:xfrm>
              <a:off x="4500083" y="4395281"/>
              <a:ext cx="113760" cy="69480"/>
            </p14:xfrm>
          </p:contentPart>
        </mc:Choice>
        <mc:Fallback xmlns="">
          <p:pic>
            <p:nvPicPr>
              <p:cNvPr id="40184" name="Ink 40183">
                <a:extLst>
                  <a:ext uri="{FF2B5EF4-FFF2-40B4-BE49-F238E27FC236}">
                    <a16:creationId xmlns:a16="http://schemas.microsoft.com/office/drawing/2014/main" id="{652096D6-2AB1-49CB-9255-27DF55AA94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91083" y="4386641"/>
                <a:ext cx="1314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0185" name="Ink 40184">
                <a:extLst>
                  <a:ext uri="{FF2B5EF4-FFF2-40B4-BE49-F238E27FC236}">
                    <a16:creationId xmlns:a16="http://schemas.microsoft.com/office/drawing/2014/main" id="{BD0B5B4A-7654-47DB-A9AA-BE41137BBDD0}"/>
                  </a:ext>
                </a:extLst>
              </p14:cNvPr>
              <p14:cNvContentPartPr/>
              <p14:nvPr/>
            </p14:nvContentPartPr>
            <p14:xfrm>
              <a:off x="3705923" y="4242281"/>
              <a:ext cx="135720" cy="177120"/>
            </p14:xfrm>
          </p:contentPart>
        </mc:Choice>
        <mc:Fallback xmlns="">
          <p:pic>
            <p:nvPicPr>
              <p:cNvPr id="40185" name="Ink 40184">
                <a:extLst>
                  <a:ext uri="{FF2B5EF4-FFF2-40B4-BE49-F238E27FC236}">
                    <a16:creationId xmlns:a16="http://schemas.microsoft.com/office/drawing/2014/main" id="{BD0B5B4A-7654-47DB-A9AA-BE41137BBDD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97260" y="4233641"/>
                <a:ext cx="153407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0186" name="Ink 40185">
                <a:extLst>
                  <a:ext uri="{FF2B5EF4-FFF2-40B4-BE49-F238E27FC236}">
                    <a16:creationId xmlns:a16="http://schemas.microsoft.com/office/drawing/2014/main" id="{6AD5961B-1245-4AC2-B633-A11CA55232B8}"/>
                  </a:ext>
                </a:extLst>
              </p14:cNvPr>
              <p14:cNvContentPartPr/>
              <p14:nvPr/>
            </p14:nvContentPartPr>
            <p14:xfrm>
              <a:off x="3969083" y="4292681"/>
              <a:ext cx="314640" cy="188640"/>
            </p14:xfrm>
          </p:contentPart>
        </mc:Choice>
        <mc:Fallback xmlns="">
          <p:pic>
            <p:nvPicPr>
              <p:cNvPr id="40186" name="Ink 40185">
                <a:extLst>
                  <a:ext uri="{FF2B5EF4-FFF2-40B4-BE49-F238E27FC236}">
                    <a16:creationId xmlns:a16="http://schemas.microsoft.com/office/drawing/2014/main" id="{6AD5961B-1245-4AC2-B633-A11CA55232B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60083" y="4284041"/>
                <a:ext cx="3322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0188" name="Ink 40187">
                <a:extLst>
                  <a:ext uri="{FF2B5EF4-FFF2-40B4-BE49-F238E27FC236}">
                    <a16:creationId xmlns:a16="http://schemas.microsoft.com/office/drawing/2014/main" id="{BA31701E-4376-4EC5-98E1-124624EE9624}"/>
                  </a:ext>
                </a:extLst>
              </p14:cNvPr>
              <p14:cNvContentPartPr/>
              <p14:nvPr/>
            </p14:nvContentPartPr>
            <p14:xfrm>
              <a:off x="3332963" y="4666001"/>
              <a:ext cx="198720" cy="295560"/>
            </p14:xfrm>
          </p:contentPart>
        </mc:Choice>
        <mc:Fallback xmlns="">
          <p:pic>
            <p:nvPicPr>
              <p:cNvPr id="40188" name="Ink 40187">
                <a:extLst>
                  <a:ext uri="{FF2B5EF4-FFF2-40B4-BE49-F238E27FC236}">
                    <a16:creationId xmlns:a16="http://schemas.microsoft.com/office/drawing/2014/main" id="{BA31701E-4376-4EC5-98E1-124624EE962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324307" y="4657001"/>
                <a:ext cx="216392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0190" name="Ink 40189">
                <a:extLst>
                  <a:ext uri="{FF2B5EF4-FFF2-40B4-BE49-F238E27FC236}">
                    <a16:creationId xmlns:a16="http://schemas.microsoft.com/office/drawing/2014/main" id="{EC92639C-4C89-413D-8FD6-41F0043A767A}"/>
                  </a:ext>
                </a:extLst>
              </p14:cNvPr>
              <p14:cNvContentPartPr/>
              <p14:nvPr/>
            </p14:nvContentPartPr>
            <p14:xfrm>
              <a:off x="5215763" y="3090641"/>
              <a:ext cx="1145880" cy="330840"/>
            </p14:xfrm>
          </p:contentPart>
        </mc:Choice>
        <mc:Fallback xmlns="">
          <p:pic>
            <p:nvPicPr>
              <p:cNvPr id="40190" name="Ink 40189">
                <a:extLst>
                  <a:ext uri="{FF2B5EF4-FFF2-40B4-BE49-F238E27FC236}">
                    <a16:creationId xmlns:a16="http://schemas.microsoft.com/office/drawing/2014/main" id="{EC92639C-4C89-413D-8FD6-41F0043A767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207123" y="3081651"/>
                <a:ext cx="1163520" cy="3484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0195" name="Ink 40194">
                <a:extLst>
                  <a:ext uri="{FF2B5EF4-FFF2-40B4-BE49-F238E27FC236}">
                    <a16:creationId xmlns:a16="http://schemas.microsoft.com/office/drawing/2014/main" id="{1D570E2E-722F-4633-B8BF-AAAA27B951AB}"/>
                  </a:ext>
                </a:extLst>
              </p14:cNvPr>
              <p14:cNvContentPartPr/>
              <p14:nvPr/>
            </p14:nvContentPartPr>
            <p14:xfrm>
              <a:off x="4053323" y="4802801"/>
              <a:ext cx="48600" cy="95400"/>
            </p14:xfrm>
          </p:contentPart>
        </mc:Choice>
        <mc:Fallback xmlns="">
          <p:pic>
            <p:nvPicPr>
              <p:cNvPr id="40195" name="Ink 40194">
                <a:extLst>
                  <a:ext uri="{FF2B5EF4-FFF2-40B4-BE49-F238E27FC236}">
                    <a16:creationId xmlns:a16="http://schemas.microsoft.com/office/drawing/2014/main" id="{1D570E2E-722F-4633-B8BF-AAAA27B951A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44323" y="4793801"/>
                <a:ext cx="66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0198" name="Ink 40197">
                <a:extLst>
                  <a:ext uri="{FF2B5EF4-FFF2-40B4-BE49-F238E27FC236}">
                    <a16:creationId xmlns:a16="http://schemas.microsoft.com/office/drawing/2014/main" id="{3959AC30-44EA-4F0A-8AAA-978DC8C6409F}"/>
                  </a:ext>
                </a:extLst>
              </p14:cNvPr>
              <p14:cNvContentPartPr/>
              <p14:nvPr/>
            </p14:nvContentPartPr>
            <p14:xfrm>
              <a:off x="4356443" y="4892801"/>
              <a:ext cx="68760" cy="5400"/>
            </p14:xfrm>
          </p:contentPart>
        </mc:Choice>
        <mc:Fallback xmlns="">
          <p:pic>
            <p:nvPicPr>
              <p:cNvPr id="40198" name="Ink 40197">
                <a:extLst>
                  <a:ext uri="{FF2B5EF4-FFF2-40B4-BE49-F238E27FC236}">
                    <a16:creationId xmlns:a16="http://schemas.microsoft.com/office/drawing/2014/main" id="{3959AC30-44EA-4F0A-8AAA-978DC8C6409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47803" y="4884161"/>
                <a:ext cx="864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0204" name="Ink 40203">
                <a:extLst>
                  <a:ext uri="{FF2B5EF4-FFF2-40B4-BE49-F238E27FC236}">
                    <a16:creationId xmlns:a16="http://schemas.microsoft.com/office/drawing/2014/main" id="{ED9942F1-8D06-4DB9-BFF6-B6BE156F80D3}"/>
                  </a:ext>
                </a:extLst>
              </p14:cNvPr>
              <p14:cNvContentPartPr/>
              <p14:nvPr/>
            </p14:nvContentPartPr>
            <p14:xfrm>
              <a:off x="4970243" y="4887401"/>
              <a:ext cx="86400" cy="78120"/>
            </p14:xfrm>
          </p:contentPart>
        </mc:Choice>
        <mc:Fallback xmlns="">
          <p:pic>
            <p:nvPicPr>
              <p:cNvPr id="40204" name="Ink 40203">
                <a:extLst>
                  <a:ext uri="{FF2B5EF4-FFF2-40B4-BE49-F238E27FC236}">
                    <a16:creationId xmlns:a16="http://schemas.microsoft.com/office/drawing/2014/main" id="{ED9942F1-8D06-4DB9-BFF6-B6BE156F80D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61243" y="4878401"/>
                <a:ext cx="104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0207" name="Ink 40206">
                <a:extLst>
                  <a:ext uri="{FF2B5EF4-FFF2-40B4-BE49-F238E27FC236}">
                    <a16:creationId xmlns:a16="http://schemas.microsoft.com/office/drawing/2014/main" id="{CE0D7C38-9C51-4B3B-93EF-D676BFD4F51F}"/>
                  </a:ext>
                </a:extLst>
              </p14:cNvPr>
              <p14:cNvContentPartPr/>
              <p14:nvPr/>
            </p14:nvContentPartPr>
            <p14:xfrm>
              <a:off x="5184803" y="4922681"/>
              <a:ext cx="52200" cy="11520"/>
            </p14:xfrm>
          </p:contentPart>
        </mc:Choice>
        <mc:Fallback xmlns="">
          <p:pic>
            <p:nvPicPr>
              <p:cNvPr id="40207" name="Ink 40206">
                <a:extLst>
                  <a:ext uri="{FF2B5EF4-FFF2-40B4-BE49-F238E27FC236}">
                    <a16:creationId xmlns:a16="http://schemas.microsoft.com/office/drawing/2014/main" id="{CE0D7C38-9C51-4B3B-93EF-D676BFD4F51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76163" y="4913681"/>
                <a:ext cx="698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0208" name="Ink 40207">
                <a:extLst>
                  <a:ext uri="{FF2B5EF4-FFF2-40B4-BE49-F238E27FC236}">
                    <a16:creationId xmlns:a16="http://schemas.microsoft.com/office/drawing/2014/main" id="{BC542318-FBC4-4ACA-99D2-A553F0BD7A9D}"/>
                  </a:ext>
                </a:extLst>
              </p14:cNvPr>
              <p14:cNvContentPartPr/>
              <p14:nvPr/>
            </p14:nvContentPartPr>
            <p14:xfrm>
              <a:off x="5171843" y="4888841"/>
              <a:ext cx="63000" cy="2520"/>
            </p14:xfrm>
          </p:contentPart>
        </mc:Choice>
        <mc:Fallback xmlns="">
          <p:pic>
            <p:nvPicPr>
              <p:cNvPr id="40208" name="Ink 40207">
                <a:extLst>
                  <a:ext uri="{FF2B5EF4-FFF2-40B4-BE49-F238E27FC236}">
                    <a16:creationId xmlns:a16="http://schemas.microsoft.com/office/drawing/2014/main" id="{BC542318-FBC4-4ACA-99D2-A553F0BD7A9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62843" y="4880201"/>
                <a:ext cx="80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0209" name="Ink 40208">
                <a:extLst>
                  <a:ext uri="{FF2B5EF4-FFF2-40B4-BE49-F238E27FC236}">
                    <a16:creationId xmlns:a16="http://schemas.microsoft.com/office/drawing/2014/main" id="{600E955D-D0C2-4125-A24A-11CEAA136533}"/>
                  </a:ext>
                </a:extLst>
              </p14:cNvPr>
              <p14:cNvContentPartPr/>
              <p14:nvPr/>
            </p14:nvContentPartPr>
            <p14:xfrm>
              <a:off x="5359043" y="4822241"/>
              <a:ext cx="69120" cy="109440"/>
            </p14:xfrm>
          </p:contentPart>
        </mc:Choice>
        <mc:Fallback xmlns="">
          <p:pic>
            <p:nvPicPr>
              <p:cNvPr id="40209" name="Ink 40208">
                <a:extLst>
                  <a:ext uri="{FF2B5EF4-FFF2-40B4-BE49-F238E27FC236}">
                    <a16:creationId xmlns:a16="http://schemas.microsoft.com/office/drawing/2014/main" id="{600E955D-D0C2-4125-A24A-11CEAA13653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50403" y="4813601"/>
                <a:ext cx="86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0214" name="Ink 40213">
                <a:extLst>
                  <a:ext uri="{FF2B5EF4-FFF2-40B4-BE49-F238E27FC236}">
                    <a16:creationId xmlns:a16="http://schemas.microsoft.com/office/drawing/2014/main" id="{6789942E-AED7-4215-8EDD-7A220801CBEC}"/>
                  </a:ext>
                </a:extLst>
              </p14:cNvPr>
              <p14:cNvContentPartPr/>
              <p14:nvPr/>
            </p14:nvContentPartPr>
            <p14:xfrm>
              <a:off x="5807963" y="4808201"/>
              <a:ext cx="39600" cy="107640"/>
            </p14:xfrm>
          </p:contentPart>
        </mc:Choice>
        <mc:Fallback xmlns="">
          <p:pic>
            <p:nvPicPr>
              <p:cNvPr id="40214" name="Ink 40213">
                <a:extLst>
                  <a:ext uri="{FF2B5EF4-FFF2-40B4-BE49-F238E27FC236}">
                    <a16:creationId xmlns:a16="http://schemas.microsoft.com/office/drawing/2014/main" id="{6789942E-AED7-4215-8EDD-7A220801CBE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98963" y="4799201"/>
                <a:ext cx="572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0218" name="Ink 40217">
                <a:extLst>
                  <a:ext uri="{FF2B5EF4-FFF2-40B4-BE49-F238E27FC236}">
                    <a16:creationId xmlns:a16="http://schemas.microsoft.com/office/drawing/2014/main" id="{826E9206-B78A-4F23-8D73-9015E121054C}"/>
                  </a:ext>
                </a:extLst>
              </p14:cNvPr>
              <p14:cNvContentPartPr/>
              <p14:nvPr/>
            </p14:nvContentPartPr>
            <p14:xfrm>
              <a:off x="5861603" y="4980641"/>
              <a:ext cx="244440" cy="17640"/>
            </p14:xfrm>
          </p:contentPart>
        </mc:Choice>
        <mc:Fallback xmlns="">
          <p:pic>
            <p:nvPicPr>
              <p:cNvPr id="40218" name="Ink 40217">
                <a:extLst>
                  <a:ext uri="{FF2B5EF4-FFF2-40B4-BE49-F238E27FC236}">
                    <a16:creationId xmlns:a16="http://schemas.microsoft.com/office/drawing/2014/main" id="{826E9206-B78A-4F23-8D73-9015E121054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852963" y="4971641"/>
                <a:ext cx="2620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0219" name="Ink 40218">
                <a:extLst>
                  <a:ext uri="{FF2B5EF4-FFF2-40B4-BE49-F238E27FC236}">
                    <a16:creationId xmlns:a16="http://schemas.microsoft.com/office/drawing/2014/main" id="{74A0417E-66F2-4F5B-9CAF-84AF7B793552}"/>
                  </a:ext>
                </a:extLst>
              </p14:cNvPr>
              <p14:cNvContentPartPr/>
              <p14:nvPr/>
            </p14:nvContentPartPr>
            <p14:xfrm>
              <a:off x="5946203" y="5028161"/>
              <a:ext cx="88920" cy="72000"/>
            </p14:xfrm>
          </p:contentPart>
        </mc:Choice>
        <mc:Fallback xmlns="">
          <p:pic>
            <p:nvPicPr>
              <p:cNvPr id="40219" name="Ink 40218">
                <a:extLst>
                  <a:ext uri="{FF2B5EF4-FFF2-40B4-BE49-F238E27FC236}">
                    <a16:creationId xmlns:a16="http://schemas.microsoft.com/office/drawing/2014/main" id="{74A0417E-66F2-4F5B-9CAF-84AF7B79355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37563" y="5019521"/>
                <a:ext cx="1065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0220" name="Ink 40219">
                <a:extLst>
                  <a:ext uri="{FF2B5EF4-FFF2-40B4-BE49-F238E27FC236}">
                    <a16:creationId xmlns:a16="http://schemas.microsoft.com/office/drawing/2014/main" id="{EBCF1507-BA30-4C29-8AC6-C4C772576DBC}"/>
                  </a:ext>
                </a:extLst>
              </p14:cNvPr>
              <p14:cNvContentPartPr/>
              <p14:nvPr/>
            </p14:nvContentPartPr>
            <p14:xfrm>
              <a:off x="5902643" y="4807121"/>
              <a:ext cx="250920" cy="113760"/>
            </p14:xfrm>
          </p:contentPart>
        </mc:Choice>
        <mc:Fallback xmlns="">
          <p:pic>
            <p:nvPicPr>
              <p:cNvPr id="40220" name="Ink 40219">
                <a:extLst>
                  <a:ext uri="{FF2B5EF4-FFF2-40B4-BE49-F238E27FC236}">
                    <a16:creationId xmlns:a16="http://schemas.microsoft.com/office/drawing/2014/main" id="{EBCF1507-BA30-4C29-8AC6-C4C772576DB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94003" y="4798121"/>
                <a:ext cx="268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0221" name="Ink 40220">
                <a:extLst>
                  <a:ext uri="{FF2B5EF4-FFF2-40B4-BE49-F238E27FC236}">
                    <a16:creationId xmlns:a16="http://schemas.microsoft.com/office/drawing/2014/main" id="{ABED5018-CD3A-408E-89F2-C4039FE24CE9}"/>
                  </a:ext>
                </a:extLst>
              </p14:cNvPr>
              <p14:cNvContentPartPr/>
              <p14:nvPr/>
            </p14:nvContentPartPr>
            <p14:xfrm>
              <a:off x="5489003" y="4872641"/>
              <a:ext cx="207000" cy="91440"/>
            </p14:xfrm>
          </p:contentPart>
        </mc:Choice>
        <mc:Fallback xmlns="">
          <p:pic>
            <p:nvPicPr>
              <p:cNvPr id="40221" name="Ink 40220">
                <a:extLst>
                  <a:ext uri="{FF2B5EF4-FFF2-40B4-BE49-F238E27FC236}">
                    <a16:creationId xmlns:a16="http://schemas.microsoft.com/office/drawing/2014/main" id="{ABED5018-CD3A-408E-89F2-C4039FE24CE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480378" y="4863641"/>
                <a:ext cx="224609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0222" name="Ink 40221">
                <a:extLst>
                  <a:ext uri="{FF2B5EF4-FFF2-40B4-BE49-F238E27FC236}">
                    <a16:creationId xmlns:a16="http://schemas.microsoft.com/office/drawing/2014/main" id="{45BF0BA5-0AF9-4CD7-B062-F94A0A773923}"/>
                  </a:ext>
                </a:extLst>
              </p14:cNvPr>
              <p14:cNvContentPartPr/>
              <p14:nvPr/>
            </p14:nvContentPartPr>
            <p14:xfrm>
              <a:off x="3677843" y="4752401"/>
              <a:ext cx="136080" cy="229320"/>
            </p14:xfrm>
          </p:contentPart>
        </mc:Choice>
        <mc:Fallback xmlns="">
          <p:pic>
            <p:nvPicPr>
              <p:cNvPr id="40222" name="Ink 40221">
                <a:extLst>
                  <a:ext uri="{FF2B5EF4-FFF2-40B4-BE49-F238E27FC236}">
                    <a16:creationId xmlns:a16="http://schemas.microsoft.com/office/drawing/2014/main" id="{45BF0BA5-0AF9-4CD7-B062-F94A0A77392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68843" y="4743401"/>
                <a:ext cx="153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0223" name="Ink 40222">
                <a:extLst>
                  <a:ext uri="{FF2B5EF4-FFF2-40B4-BE49-F238E27FC236}">
                    <a16:creationId xmlns:a16="http://schemas.microsoft.com/office/drawing/2014/main" id="{38DEA8F9-1ED5-42CE-A17B-4F44DC7470AB}"/>
                  </a:ext>
                </a:extLst>
              </p14:cNvPr>
              <p14:cNvContentPartPr/>
              <p14:nvPr/>
            </p14:nvContentPartPr>
            <p14:xfrm>
              <a:off x="4488203" y="4756721"/>
              <a:ext cx="429840" cy="247680"/>
            </p14:xfrm>
          </p:contentPart>
        </mc:Choice>
        <mc:Fallback xmlns="">
          <p:pic>
            <p:nvPicPr>
              <p:cNvPr id="40223" name="Ink 40222">
                <a:extLst>
                  <a:ext uri="{FF2B5EF4-FFF2-40B4-BE49-F238E27FC236}">
                    <a16:creationId xmlns:a16="http://schemas.microsoft.com/office/drawing/2014/main" id="{38DEA8F9-1ED5-42CE-A17B-4F44DC7470A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79211" y="4747721"/>
                <a:ext cx="447465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0224" name="Ink 40223">
                <a:extLst>
                  <a:ext uri="{FF2B5EF4-FFF2-40B4-BE49-F238E27FC236}">
                    <a16:creationId xmlns:a16="http://schemas.microsoft.com/office/drawing/2014/main" id="{F30B3FB0-999D-480B-AE9D-1F58E1C6CD86}"/>
                  </a:ext>
                </a:extLst>
              </p14:cNvPr>
              <p14:cNvContentPartPr/>
              <p14:nvPr/>
            </p14:nvContentPartPr>
            <p14:xfrm>
              <a:off x="4179323" y="4850321"/>
              <a:ext cx="87480" cy="58680"/>
            </p14:xfrm>
          </p:contentPart>
        </mc:Choice>
        <mc:Fallback xmlns="">
          <p:pic>
            <p:nvPicPr>
              <p:cNvPr id="40224" name="Ink 40223">
                <a:extLst>
                  <a:ext uri="{FF2B5EF4-FFF2-40B4-BE49-F238E27FC236}">
                    <a16:creationId xmlns:a16="http://schemas.microsoft.com/office/drawing/2014/main" id="{F30B3FB0-999D-480B-AE9D-1F58E1C6CD8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70323" y="4841681"/>
                <a:ext cx="1051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0225" name="Ink 40224">
                <a:extLst>
                  <a:ext uri="{FF2B5EF4-FFF2-40B4-BE49-F238E27FC236}">
                    <a16:creationId xmlns:a16="http://schemas.microsoft.com/office/drawing/2014/main" id="{55F75B2E-D733-4DBD-B06F-9A43CADCBF24}"/>
                  </a:ext>
                </a:extLst>
              </p14:cNvPr>
              <p14:cNvContentPartPr/>
              <p14:nvPr/>
            </p14:nvContentPartPr>
            <p14:xfrm>
              <a:off x="3886643" y="4871201"/>
              <a:ext cx="84960" cy="57240"/>
            </p14:xfrm>
          </p:contentPart>
        </mc:Choice>
        <mc:Fallback xmlns="">
          <p:pic>
            <p:nvPicPr>
              <p:cNvPr id="40225" name="Ink 40224">
                <a:extLst>
                  <a:ext uri="{FF2B5EF4-FFF2-40B4-BE49-F238E27FC236}">
                    <a16:creationId xmlns:a16="http://schemas.microsoft.com/office/drawing/2014/main" id="{55F75B2E-D733-4DBD-B06F-9A43CADCBF2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78003" y="4862561"/>
                <a:ext cx="1026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0226" name="Ink 40225">
                <a:extLst>
                  <a:ext uri="{FF2B5EF4-FFF2-40B4-BE49-F238E27FC236}">
                    <a16:creationId xmlns:a16="http://schemas.microsoft.com/office/drawing/2014/main" id="{9D724F61-2179-416B-9AEB-F74B24C2E005}"/>
                  </a:ext>
                </a:extLst>
              </p14:cNvPr>
              <p14:cNvContentPartPr/>
              <p14:nvPr/>
            </p14:nvContentPartPr>
            <p14:xfrm>
              <a:off x="6195323" y="4982081"/>
              <a:ext cx="64440" cy="6480"/>
            </p14:xfrm>
          </p:contentPart>
        </mc:Choice>
        <mc:Fallback xmlns="">
          <p:pic>
            <p:nvPicPr>
              <p:cNvPr id="40226" name="Ink 40225">
                <a:extLst>
                  <a:ext uri="{FF2B5EF4-FFF2-40B4-BE49-F238E27FC236}">
                    <a16:creationId xmlns:a16="http://schemas.microsoft.com/office/drawing/2014/main" id="{9D724F61-2179-416B-9AEB-F74B24C2E00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86323" y="4973081"/>
                <a:ext cx="820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0227" name="Ink 40226">
                <a:extLst>
                  <a:ext uri="{FF2B5EF4-FFF2-40B4-BE49-F238E27FC236}">
                    <a16:creationId xmlns:a16="http://schemas.microsoft.com/office/drawing/2014/main" id="{D1A716E9-7B88-439A-81F9-F81E128BF652}"/>
                  </a:ext>
                </a:extLst>
              </p14:cNvPr>
              <p14:cNvContentPartPr/>
              <p14:nvPr/>
            </p14:nvContentPartPr>
            <p14:xfrm>
              <a:off x="6322043" y="4888841"/>
              <a:ext cx="71640" cy="85320"/>
            </p14:xfrm>
          </p:contentPart>
        </mc:Choice>
        <mc:Fallback xmlns="">
          <p:pic>
            <p:nvPicPr>
              <p:cNvPr id="40227" name="Ink 40226">
                <a:extLst>
                  <a:ext uri="{FF2B5EF4-FFF2-40B4-BE49-F238E27FC236}">
                    <a16:creationId xmlns:a16="http://schemas.microsoft.com/office/drawing/2014/main" id="{D1A716E9-7B88-439A-81F9-F81E128BF65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13403" y="4879841"/>
                <a:ext cx="892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0233" name="Ink 40232">
                <a:extLst>
                  <a:ext uri="{FF2B5EF4-FFF2-40B4-BE49-F238E27FC236}">
                    <a16:creationId xmlns:a16="http://schemas.microsoft.com/office/drawing/2014/main" id="{07BDAC1B-8423-43AD-AF9A-D69FAEB0E7A1}"/>
                  </a:ext>
                </a:extLst>
              </p14:cNvPr>
              <p14:cNvContentPartPr/>
              <p14:nvPr/>
            </p14:nvContentPartPr>
            <p14:xfrm>
              <a:off x="6796883" y="4810592"/>
              <a:ext cx="9360" cy="254520"/>
            </p14:xfrm>
          </p:contentPart>
        </mc:Choice>
        <mc:Fallback xmlns="">
          <p:pic>
            <p:nvPicPr>
              <p:cNvPr id="40233" name="Ink 40232">
                <a:extLst>
                  <a:ext uri="{FF2B5EF4-FFF2-40B4-BE49-F238E27FC236}">
                    <a16:creationId xmlns:a16="http://schemas.microsoft.com/office/drawing/2014/main" id="{07BDAC1B-8423-43AD-AF9A-D69FAEB0E7A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87883" y="4801592"/>
                <a:ext cx="270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0237" name="Ink 40236">
                <a:extLst>
                  <a:ext uri="{FF2B5EF4-FFF2-40B4-BE49-F238E27FC236}">
                    <a16:creationId xmlns:a16="http://schemas.microsoft.com/office/drawing/2014/main" id="{D91CF523-9111-44A2-B25B-F6BEBFEF9D4F}"/>
                  </a:ext>
                </a:extLst>
              </p14:cNvPr>
              <p14:cNvContentPartPr/>
              <p14:nvPr/>
            </p14:nvContentPartPr>
            <p14:xfrm>
              <a:off x="6892643" y="4742681"/>
              <a:ext cx="154440" cy="171951"/>
            </p14:xfrm>
          </p:contentPart>
        </mc:Choice>
        <mc:Fallback xmlns="">
          <p:pic>
            <p:nvPicPr>
              <p:cNvPr id="40237" name="Ink 40236">
                <a:extLst>
                  <a:ext uri="{FF2B5EF4-FFF2-40B4-BE49-F238E27FC236}">
                    <a16:creationId xmlns:a16="http://schemas.microsoft.com/office/drawing/2014/main" id="{D91CF523-9111-44A2-B25B-F6BEBFEF9D4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83643" y="4733707"/>
                <a:ext cx="172080" cy="189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0238" name="Ink 40237">
                <a:extLst>
                  <a:ext uri="{FF2B5EF4-FFF2-40B4-BE49-F238E27FC236}">
                    <a16:creationId xmlns:a16="http://schemas.microsoft.com/office/drawing/2014/main" id="{A94D0037-1388-4748-8ACA-96BD1F6B4654}"/>
                  </a:ext>
                </a:extLst>
              </p14:cNvPr>
              <p14:cNvContentPartPr/>
              <p14:nvPr/>
            </p14:nvContentPartPr>
            <p14:xfrm>
              <a:off x="6897323" y="5035592"/>
              <a:ext cx="128520" cy="72000"/>
            </p14:xfrm>
          </p:contentPart>
        </mc:Choice>
        <mc:Fallback xmlns="">
          <p:pic>
            <p:nvPicPr>
              <p:cNvPr id="40238" name="Ink 40237">
                <a:extLst>
                  <a:ext uri="{FF2B5EF4-FFF2-40B4-BE49-F238E27FC236}">
                    <a16:creationId xmlns:a16="http://schemas.microsoft.com/office/drawing/2014/main" id="{A94D0037-1388-4748-8ACA-96BD1F6B465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88323" y="5026952"/>
                <a:ext cx="1461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0239" name="Ink 40238">
                <a:extLst>
                  <a:ext uri="{FF2B5EF4-FFF2-40B4-BE49-F238E27FC236}">
                    <a16:creationId xmlns:a16="http://schemas.microsoft.com/office/drawing/2014/main" id="{F33BC382-34D9-4ADA-B856-FFC90511E7D7}"/>
                  </a:ext>
                </a:extLst>
              </p14:cNvPr>
              <p14:cNvContentPartPr/>
              <p14:nvPr/>
            </p14:nvContentPartPr>
            <p14:xfrm>
              <a:off x="6424283" y="5012681"/>
              <a:ext cx="207720" cy="113760"/>
            </p14:xfrm>
          </p:contentPart>
        </mc:Choice>
        <mc:Fallback xmlns="">
          <p:pic>
            <p:nvPicPr>
              <p:cNvPr id="40239" name="Ink 40238">
                <a:extLst>
                  <a:ext uri="{FF2B5EF4-FFF2-40B4-BE49-F238E27FC236}">
                    <a16:creationId xmlns:a16="http://schemas.microsoft.com/office/drawing/2014/main" id="{F33BC382-34D9-4ADA-B856-FFC90511E7D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415643" y="5004041"/>
                <a:ext cx="225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0240" name="Ink 40239">
                <a:extLst>
                  <a:ext uri="{FF2B5EF4-FFF2-40B4-BE49-F238E27FC236}">
                    <a16:creationId xmlns:a16="http://schemas.microsoft.com/office/drawing/2014/main" id="{42A35720-18ED-493C-9BD0-E1CA28C75CBB}"/>
                  </a:ext>
                </a:extLst>
              </p14:cNvPr>
              <p14:cNvContentPartPr/>
              <p14:nvPr/>
            </p14:nvContentPartPr>
            <p14:xfrm>
              <a:off x="6462083" y="4829081"/>
              <a:ext cx="198360" cy="149040"/>
            </p14:xfrm>
          </p:contentPart>
        </mc:Choice>
        <mc:Fallback xmlns="">
          <p:pic>
            <p:nvPicPr>
              <p:cNvPr id="40240" name="Ink 40239">
                <a:extLst>
                  <a:ext uri="{FF2B5EF4-FFF2-40B4-BE49-F238E27FC236}">
                    <a16:creationId xmlns:a16="http://schemas.microsoft.com/office/drawing/2014/main" id="{42A35720-18ED-493C-9BD0-E1CA28C75CB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453443" y="4820081"/>
                <a:ext cx="2160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0243" name="Ink 40242">
                <a:extLst>
                  <a:ext uri="{FF2B5EF4-FFF2-40B4-BE49-F238E27FC236}">
                    <a16:creationId xmlns:a16="http://schemas.microsoft.com/office/drawing/2014/main" id="{FC6725AE-C438-476C-BF56-ED6B55B589E3}"/>
                  </a:ext>
                </a:extLst>
              </p14:cNvPr>
              <p14:cNvContentPartPr/>
              <p14:nvPr/>
            </p14:nvContentPartPr>
            <p14:xfrm>
              <a:off x="7150043" y="4971152"/>
              <a:ext cx="112680" cy="53640"/>
            </p14:xfrm>
          </p:contentPart>
        </mc:Choice>
        <mc:Fallback xmlns="">
          <p:pic>
            <p:nvPicPr>
              <p:cNvPr id="40243" name="Ink 40242">
                <a:extLst>
                  <a:ext uri="{FF2B5EF4-FFF2-40B4-BE49-F238E27FC236}">
                    <a16:creationId xmlns:a16="http://schemas.microsoft.com/office/drawing/2014/main" id="{FC6725AE-C438-476C-BF56-ED6B55B589E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141043" y="4962512"/>
                <a:ext cx="130320" cy="7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21D8-D85F-40C3-8E36-5932997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31837B-C8CD-6917-0A73-D78F77D07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1800" dirty="0"/>
              <a:t>Vertical Elements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+8=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−4=0⇒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=−1,4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sz="1200" dirty="0"/>
                  <a:t>Area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+8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Area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+6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+8</m:t>
                            </m:r>
                          </m:e>
                        </m:d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41</m:t>
                    </m:r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2F50F3E-CBFD-4415-9BB4-78A68F952948}"/>
              </a:ext>
            </a:extLst>
          </p:cNvPr>
          <p:cNvGrpSpPr/>
          <p:nvPr/>
        </p:nvGrpSpPr>
        <p:grpSpPr>
          <a:xfrm>
            <a:off x="1305949" y="812337"/>
            <a:ext cx="360" cy="360"/>
            <a:chOff x="1305949" y="812337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DF4C66-44AB-4AFD-BA00-6501895C60E4}"/>
                    </a:ext>
                  </a:extLst>
                </p14:cNvPr>
                <p14:cNvContentPartPr/>
                <p14:nvPr/>
              </p14:nvContentPartPr>
              <p14:xfrm>
                <a:off x="1305949" y="812337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DF4C66-44AB-4AFD-BA00-6501895C60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7309" y="803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61BE4B-4995-4C95-97D8-6304F9FBF806}"/>
                    </a:ext>
                  </a:extLst>
                </p14:cNvPr>
                <p14:cNvContentPartPr/>
                <p14:nvPr/>
              </p14:nvContentPartPr>
              <p14:xfrm>
                <a:off x="1305949" y="81233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61BE4B-4995-4C95-97D8-6304F9FBF8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7309" y="803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8534FBE-00B9-83D0-A9AC-6092401E3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1708" y="2160270"/>
            <a:ext cx="2131164" cy="18240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B31843-EE4B-4123-8F65-4EDB8A84B6A6}"/>
                  </a:ext>
                </a:extLst>
              </p14:cNvPr>
              <p14:cNvContentPartPr/>
              <p14:nvPr/>
            </p14:nvContentPartPr>
            <p14:xfrm>
              <a:off x="2875403" y="2631641"/>
              <a:ext cx="366480" cy="35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B31843-EE4B-4123-8F65-4EDB8A84B6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6763" y="2622641"/>
                <a:ext cx="38412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980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latin typeface="Helvetica Light"/>
                  </a:rPr>
                  <a:t>Find the area of the region bounded by the graphs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=9−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sz="1200" dirty="0">
                    <a:latin typeface="Helvetica Ligh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en-US" sz="1200" dirty="0">
                    <a:latin typeface="Helvetica Light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1200" dirty="0">
                    <a:latin typeface="Helvetica Light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=3.</m:t>
                    </m:r>
                  </m:oMath>
                </a14:m>
                <a:endParaRPr lang="en-US" altLang="en-US" sz="1200" dirty="0">
                  <a:latin typeface="Helvetica Light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14E17-6617-4EE3-AF81-042971739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4883151" cy="404813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Area of a Region Having Two Different Upper Curves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5AD0024-2571-C93D-B8E7-CA8A2CADBA66}"/>
                  </a:ext>
                </a:extLst>
              </p14:cNvPr>
              <p14:cNvContentPartPr/>
              <p14:nvPr/>
            </p14:nvContentPartPr>
            <p14:xfrm>
              <a:off x="9225107" y="1419070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5AD0024-2571-C93D-B8E7-CA8A2CADBA66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216107" y="14104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itle 35">
            <a:extLst>
              <a:ext uri="{FF2B5EF4-FFF2-40B4-BE49-F238E27FC236}">
                <a16:creationId xmlns:a16="http://schemas.microsoft.com/office/drawing/2014/main" id="{4818E463-41B9-9506-0382-05945B52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Area between Two Curves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A6C4-3FA2-650E-0092-7D5A5661677F}"/>
              </a:ext>
            </a:extLst>
          </p:cNvPr>
          <p:cNvPicPr>
            <a:picLocks noChangeAspect="1"/>
          </p:cNvPicPr>
          <p:nvPr/>
        </p:nvPicPr>
        <p:blipFill>
          <a:blip r:embed="rId321"/>
          <a:stretch>
            <a:fillRect/>
          </a:stretch>
        </p:blipFill>
        <p:spPr>
          <a:xfrm>
            <a:off x="6641437" y="1957478"/>
            <a:ext cx="2176767" cy="2301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4508A7-13BE-4E27-A3D3-86F500DCDCD1}"/>
                  </a:ext>
                </a:extLst>
              </p14:cNvPr>
              <p14:cNvContentPartPr/>
              <p14:nvPr/>
            </p14:nvContentPartPr>
            <p14:xfrm>
              <a:off x="4269323" y="1801121"/>
              <a:ext cx="12600" cy="74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4508A7-13BE-4E27-A3D3-86F500DCDCD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260683" y="1792121"/>
                <a:ext cx="3024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3410C9-5609-443B-8A8F-E46D2CCA95B1}"/>
                  </a:ext>
                </a:extLst>
              </p14:cNvPr>
              <p14:cNvContentPartPr/>
              <p14:nvPr/>
            </p14:nvContentPartPr>
            <p14:xfrm>
              <a:off x="5291723" y="1818401"/>
              <a:ext cx="82080" cy="74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3410C9-5609-443B-8A8F-E46D2CCA95B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282723" y="1809761"/>
                <a:ext cx="997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A3F2887-47B4-4045-8D90-50D588F8E1F6}"/>
                  </a:ext>
                </a:extLst>
              </p14:cNvPr>
              <p14:cNvContentPartPr/>
              <p14:nvPr/>
            </p14:nvContentPartPr>
            <p14:xfrm>
              <a:off x="995843" y="2005601"/>
              <a:ext cx="75960" cy="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A3F2887-47B4-4045-8D90-50D588F8E1F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87203" y="1996961"/>
                <a:ext cx="936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EA7B15-F12B-4934-B2C7-2A2A20B2F315}"/>
                  </a:ext>
                </a:extLst>
              </p14:cNvPr>
              <p14:cNvContentPartPr/>
              <p14:nvPr/>
            </p14:nvContentPartPr>
            <p14:xfrm>
              <a:off x="1136243" y="1939721"/>
              <a:ext cx="56880" cy="12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EA7B15-F12B-4934-B2C7-2A2A20B2F31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127603" y="1930721"/>
                <a:ext cx="745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DFEC2F-0E79-4BD0-AAC7-E5F59986B519}"/>
                  </a:ext>
                </a:extLst>
              </p14:cNvPr>
              <p14:cNvContentPartPr/>
              <p14:nvPr/>
            </p14:nvContentPartPr>
            <p14:xfrm>
              <a:off x="1237403" y="2032601"/>
              <a:ext cx="82800" cy="6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DFEC2F-0E79-4BD0-AAC7-E5F59986B51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28403" y="2023601"/>
                <a:ext cx="100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203063-E57F-45BF-8604-8FD0C839E8C2}"/>
                  </a:ext>
                </a:extLst>
              </p14:cNvPr>
              <p14:cNvContentPartPr/>
              <p14:nvPr/>
            </p14:nvContentPartPr>
            <p14:xfrm>
              <a:off x="1427123" y="2056001"/>
              <a:ext cx="75960" cy="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203063-E57F-45BF-8604-8FD0C839E8C2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418123" y="2047361"/>
                <a:ext cx="936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A515C8-7AE7-417A-BA8E-F7CFC5C692EB}"/>
                  </a:ext>
                </a:extLst>
              </p14:cNvPr>
              <p14:cNvContentPartPr/>
              <p14:nvPr/>
            </p14:nvContentPartPr>
            <p14:xfrm>
              <a:off x="1423163" y="2015321"/>
              <a:ext cx="66240" cy="9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A515C8-7AE7-417A-BA8E-F7CFC5C692EB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414163" y="2006321"/>
                <a:ext cx="838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DA42BF-5EE0-4DEE-926C-90E3E2970D34}"/>
                  </a:ext>
                </a:extLst>
              </p14:cNvPr>
              <p14:cNvContentPartPr/>
              <p14:nvPr/>
            </p14:nvContentPartPr>
            <p14:xfrm>
              <a:off x="832043" y="1921721"/>
              <a:ext cx="109440" cy="16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DA42BF-5EE0-4DEE-926C-90E3E2970D34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23043" y="1913081"/>
                <a:ext cx="127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F5A3CFF-C658-4A35-9A36-A1405F46E33F}"/>
                  </a:ext>
                </a:extLst>
              </p14:cNvPr>
              <p14:cNvContentPartPr/>
              <p14:nvPr/>
            </p14:nvContentPartPr>
            <p14:xfrm>
              <a:off x="2207963" y="2049161"/>
              <a:ext cx="108720" cy="8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F5A3CFF-C658-4A35-9A36-A1405F46E33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2198963" y="2040521"/>
                <a:ext cx="126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3C2A979-4391-4222-9CEB-8771C8D11973}"/>
                  </a:ext>
                </a:extLst>
              </p14:cNvPr>
              <p14:cNvContentPartPr/>
              <p14:nvPr/>
            </p14:nvContentPartPr>
            <p14:xfrm>
              <a:off x="2678123" y="2071841"/>
              <a:ext cx="90360" cy="12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3C2A979-4391-4222-9CEB-8771C8D1197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2669483" y="2063201"/>
                <a:ext cx="1080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41D62CB-B3A6-4991-BFBC-461760B57C8D}"/>
                  </a:ext>
                </a:extLst>
              </p14:cNvPr>
              <p14:cNvContentPartPr/>
              <p14:nvPr/>
            </p14:nvContentPartPr>
            <p14:xfrm>
              <a:off x="2837963" y="2021801"/>
              <a:ext cx="5040" cy="76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41D62CB-B3A6-4991-BFBC-461760B57C8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2829323" y="2012801"/>
                <a:ext cx="226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CF542E-DE38-4C39-9B39-CFC82FE7B7CF}"/>
                  </a:ext>
                </a:extLst>
              </p14:cNvPr>
              <p14:cNvContentPartPr/>
              <p14:nvPr/>
            </p14:nvContentPartPr>
            <p14:xfrm>
              <a:off x="2425763" y="1959161"/>
              <a:ext cx="199080" cy="115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CF542E-DE38-4C39-9B39-CFC82FE7B7C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417123" y="1950494"/>
                <a:ext cx="216720" cy="13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FD6FB9-082D-4BE2-8CD4-562848E04E94}"/>
                  </a:ext>
                </a:extLst>
              </p14:cNvPr>
              <p14:cNvContentPartPr/>
              <p14:nvPr/>
            </p14:nvContentPartPr>
            <p14:xfrm>
              <a:off x="1885763" y="1939721"/>
              <a:ext cx="249840" cy="126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FD6FB9-082D-4BE2-8CD4-562848E04E94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877123" y="1930721"/>
                <a:ext cx="2674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97E822-542D-4487-B576-A854783056F5}"/>
                  </a:ext>
                </a:extLst>
              </p14:cNvPr>
              <p14:cNvContentPartPr/>
              <p14:nvPr/>
            </p14:nvContentPartPr>
            <p14:xfrm>
              <a:off x="1640603" y="1943681"/>
              <a:ext cx="168840" cy="122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97E822-542D-4487-B576-A854783056F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631603" y="1935041"/>
                <a:ext cx="1864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3723C7D-D2FF-40BF-A4BF-99DFCECA3D0D}"/>
                  </a:ext>
                </a:extLst>
              </p14:cNvPr>
              <p14:cNvContentPartPr/>
              <p14:nvPr/>
            </p14:nvContentPartPr>
            <p14:xfrm>
              <a:off x="3078083" y="2099561"/>
              <a:ext cx="65160" cy="14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3723C7D-D2FF-40BF-A4BF-99DFCECA3D0D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069443" y="2090921"/>
                <a:ext cx="828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8F70B96-B38E-4FB6-8B0A-0D9BD4A9F2AE}"/>
                  </a:ext>
                </a:extLst>
              </p14:cNvPr>
              <p14:cNvContentPartPr/>
              <p14:nvPr/>
            </p14:nvContentPartPr>
            <p14:xfrm>
              <a:off x="3093203" y="2068241"/>
              <a:ext cx="59760" cy="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8F70B96-B38E-4FB6-8B0A-0D9BD4A9F2A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3084563" y="2059601"/>
                <a:ext cx="77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886F14F-49CE-4B27-891C-80120247A111}"/>
                  </a:ext>
                </a:extLst>
              </p14:cNvPr>
              <p14:cNvContentPartPr/>
              <p14:nvPr/>
            </p14:nvContentPartPr>
            <p14:xfrm>
              <a:off x="3367883" y="1996241"/>
              <a:ext cx="51480" cy="68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886F14F-49CE-4B27-891C-80120247A111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358883" y="1987241"/>
                <a:ext cx="691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085E0C5-6304-4186-AF22-590B147D7FAB}"/>
                  </a:ext>
                </a:extLst>
              </p14:cNvPr>
              <p14:cNvContentPartPr/>
              <p14:nvPr/>
            </p14:nvContentPartPr>
            <p14:xfrm>
              <a:off x="4277243" y="2164001"/>
              <a:ext cx="90000" cy="11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085E0C5-6304-4186-AF22-590B147D7FAB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4268243" y="2155361"/>
                <a:ext cx="107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B6F5826-827E-48D3-AFC5-74FC784590DB}"/>
                  </a:ext>
                </a:extLst>
              </p14:cNvPr>
              <p14:cNvContentPartPr/>
              <p14:nvPr/>
            </p14:nvContentPartPr>
            <p14:xfrm>
              <a:off x="4298843" y="2124041"/>
              <a:ext cx="88200" cy="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B6F5826-827E-48D3-AFC5-74FC784590D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4290203" y="2115401"/>
                <a:ext cx="1058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B56DF78-B595-4323-B7D5-0682C4CE21A2}"/>
                  </a:ext>
                </a:extLst>
              </p14:cNvPr>
              <p14:cNvContentPartPr/>
              <p14:nvPr/>
            </p14:nvContentPartPr>
            <p14:xfrm>
              <a:off x="4470563" y="2133401"/>
              <a:ext cx="43200" cy="60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B56DF78-B595-4323-B7D5-0682C4CE21A2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4461563" y="2124761"/>
                <a:ext cx="60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E16A042-22A8-48FA-896C-6CC339EF93D9}"/>
                  </a:ext>
                </a:extLst>
              </p14:cNvPr>
              <p14:cNvContentPartPr/>
              <p14:nvPr/>
            </p14:nvContentPartPr>
            <p14:xfrm>
              <a:off x="4724723" y="2132681"/>
              <a:ext cx="181080" cy="104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E16A042-22A8-48FA-896C-6CC339EF93D9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716066" y="2124041"/>
                <a:ext cx="198755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4122ED0-B297-4F5B-AC3F-CF0CBC08D4F3}"/>
                  </a:ext>
                </a:extLst>
              </p14:cNvPr>
              <p14:cNvContentPartPr/>
              <p14:nvPr/>
            </p14:nvContentPartPr>
            <p14:xfrm>
              <a:off x="5465963" y="2133761"/>
              <a:ext cx="75960" cy="114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4122ED0-B297-4F5B-AC3F-CF0CBC08D4F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457323" y="2125121"/>
                <a:ext cx="936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83E0A01-0E10-4C6E-B2F9-09546B759053}"/>
                  </a:ext>
                </a:extLst>
              </p14:cNvPr>
              <p14:cNvContentPartPr/>
              <p14:nvPr/>
            </p14:nvContentPartPr>
            <p14:xfrm>
              <a:off x="6056723" y="2078681"/>
              <a:ext cx="79200" cy="349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83E0A01-0E10-4C6E-B2F9-09546B759053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048083" y="2070041"/>
                <a:ext cx="968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5133BDD-A3AD-41F2-931A-F9E88ED9605C}"/>
                  </a:ext>
                </a:extLst>
              </p14:cNvPr>
              <p14:cNvContentPartPr/>
              <p14:nvPr/>
            </p14:nvContentPartPr>
            <p14:xfrm>
              <a:off x="6442643" y="2145641"/>
              <a:ext cx="66600" cy="43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5133BDD-A3AD-41F2-931A-F9E88ED9605C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434003" y="2136641"/>
                <a:ext cx="84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FB768F4-D177-430D-BE34-1D1248C8704C}"/>
                  </a:ext>
                </a:extLst>
              </p14:cNvPr>
              <p14:cNvContentPartPr/>
              <p14:nvPr/>
            </p14:nvContentPartPr>
            <p14:xfrm>
              <a:off x="6230603" y="2093081"/>
              <a:ext cx="90720" cy="86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FB768F4-D177-430D-BE34-1D1248C8704C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221567" y="2084441"/>
                <a:ext cx="10843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DED4D6-8865-4C87-B82D-A05F4AED52B0}"/>
                  </a:ext>
                </a:extLst>
              </p14:cNvPr>
              <p14:cNvContentPartPr/>
              <p14:nvPr/>
            </p14:nvContentPartPr>
            <p14:xfrm>
              <a:off x="5737403" y="2173361"/>
              <a:ext cx="173520" cy="82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DED4D6-8865-4C87-B82D-A05F4AED52B0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5728745" y="2164361"/>
                <a:ext cx="191197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2474F78-30F8-4851-858D-81402B167AC3}"/>
                  </a:ext>
                </a:extLst>
              </p14:cNvPr>
              <p14:cNvContentPartPr/>
              <p14:nvPr/>
            </p14:nvContentPartPr>
            <p14:xfrm>
              <a:off x="5350043" y="2173721"/>
              <a:ext cx="63000" cy="41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2474F78-30F8-4851-858D-81402B167AC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5341043" y="2164721"/>
                <a:ext cx="80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06C3FAF-A295-4ED9-B170-DAD8C200FFEC}"/>
                  </a:ext>
                </a:extLst>
              </p14:cNvPr>
              <p14:cNvContentPartPr/>
              <p14:nvPr/>
            </p14:nvContentPartPr>
            <p14:xfrm>
              <a:off x="5072123" y="2093801"/>
              <a:ext cx="216720" cy="108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06C3FAF-A295-4ED9-B170-DAD8C200FFE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063123" y="2085161"/>
                <a:ext cx="234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D829706-F20F-411B-8BC4-A597F5547CA6}"/>
                  </a:ext>
                </a:extLst>
              </p14:cNvPr>
              <p14:cNvContentPartPr/>
              <p14:nvPr/>
            </p14:nvContentPartPr>
            <p14:xfrm>
              <a:off x="6750443" y="2167241"/>
              <a:ext cx="75240" cy="72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D829706-F20F-411B-8BC4-A597F5547CA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41803" y="2158601"/>
                <a:ext cx="928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79FEAA8-A603-4789-ADF7-0F236C44A0CB}"/>
                  </a:ext>
                </a:extLst>
              </p14:cNvPr>
              <p14:cNvContentPartPr/>
              <p14:nvPr/>
            </p14:nvContentPartPr>
            <p14:xfrm>
              <a:off x="6603203" y="2136281"/>
              <a:ext cx="87120" cy="86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79FEAA8-A603-4789-ADF7-0F236C44A0C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594203" y="2127281"/>
                <a:ext cx="1047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1E57FC9-ADF8-4E34-BDF7-76CDFDC311E3}"/>
                  </a:ext>
                </a:extLst>
              </p14:cNvPr>
              <p14:cNvContentPartPr/>
              <p14:nvPr/>
            </p14:nvContentPartPr>
            <p14:xfrm>
              <a:off x="3486323" y="2027201"/>
              <a:ext cx="652680" cy="2638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1E57FC9-ADF8-4E34-BDF7-76CDFDC311E3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477683" y="2018561"/>
                <a:ext cx="6703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31CF2AA-E57A-430B-B8E6-FB23251D88EA}"/>
                  </a:ext>
                </a:extLst>
              </p14:cNvPr>
              <p14:cNvContentPartPr/>
              <p14:nvPr/>
            </p14:nvContentPartPr>
            <p14:xfrm>
              <a:off x="6917123" y="2113961"/>
              <a:ext cx="30600" cy="181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31CF2AA-E57A-430B-B8E6-FB23251D88EA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908123" y="2105321"/>
                <a:ext cx="48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7C5B9F8-AA82-40B9-B0FC-B8A9A61D19DD}"/>
                  </a:ext>
                </a:extLst>
              </p14:cNvPr>
              <p14:cNvContentPartPr/>
              <p14:nvPr/>
            </p14:nvContentPartPr>
            <p14:xfrm>
              <a:off x="6234923" y="2336081"/>
              <a:ext cx="670320" cy="258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7C5B9F8-AA82-40B9-B0FC-B8A9A61D19DD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26283" y="2327093"/>
                <a:ext cx="687960" cy="276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11C8324-C014-4CE0-BCC2-5C4A8A86E426}"/>
                  </a:ext>
                </a:extLst>
              </p14:cNvPr>
              <p14:cNvContentPartPr/>
              <p14:nvPr/>
            </p14:nvContentPartPr>
            <p14:xfrm>
              <a:off x="6826403" y="1573241"/>
              <a:ext cx="515520" cy="318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11C8324-C014-4CE0-BCC2-5C4A8A86E42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817763" y="1564251"/>
                <a:ext cx="533160" cy="335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ACF746E-E648-4854-A233-AFAD89B34551}"/>
                  </a:ext>
                </a:extLst>
              </p14:cNvPr>
              <p14:cNvContentPartPr/>
              <p14:nvPr/>
            </p14:nvContentPartPr>
            <p14:xfrm>
              <a:off x="7164443" y="1945121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ACF746E-E648-4854-A233-AFAD89B34551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7155803" y="19364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A8A5933-2D68-46FE-BD5A-EC471131A1B6}"/>
                  </a:ext>
                </a:extLst>
              </p14:cNvPr>
              <p14:cNvContentPartPr/>
              <p14:nvPr/>
            </p14:nvContentPartPr>
            <p14:xfrm>
              <a:off x="7201163" y="2004161"/>
              <a:ext cx="14760" cy="6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A8A5933-2D68-46FE-BD5A-EC471131A1B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192523" y="1995161"/>
                <a:ext cx="324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3F2FD7A-1B4F-4D3E-849C-04B29820D265}"/>
                  </a:ext>
                </a:extLst>
              </p14:cNvPr>
              <p14:cNvContentPartPr/>
              <p14:nvPr/>
            </p14:nvContentPartPr>
            <p14:xfrm>
              <a:off x="6227363" y="1601321"/>
              <a:ext cx="470160" cy="263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3F2FD7A-1B4F-4D3E-849C-04B29820D26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218363" y="1592333"/>
                <a:ext cx="487800" cy="28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8E8986B-AB79-4C91-895C-FB26954FC6ED}"/>
                  </a:ext>
                </a:extLst>
              </p14:cNvPr>
              <p14:cNvContentPartPr/>
              <p14:nvPr/>
            </p14:nvContentPartPr>
            <p14:xfrm>
              <a:off x="2334323" y="3710201"/>
              <a:ext cx="1256400" cy="99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8E8986B-AB79-4C91-895C-FB26954FC6ED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325323" y="3701561"/>
                <a:ext cx="12740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BD5F501-9B4C-427A-B198-ED793BCFE8F9}"/>
                  </a:ext>
                </a:extLst>
              </p14:cNvPr>
              <p14:cNvContentPartPr/>
              <p14:nvPr/>
            </p14:nvContentPartPr>
            <p14:xfrm>
              <a:off x="6944483" y="2943041"/>
              <a:ext cx="15480" cy="442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BD5F501-9B4C-427A-B198-ED793BCFE8F9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935483" y="2934401"/>
                <a:ext cx="331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FE5DB8F-D045-4307-AFE0-40FA4426EDCB}"/>
                  </a:ext>
                </a:extLst>
              </p14:cNvPr>
              <p14:cNvContentPartPr/>
              <p14:nvPr/>
            </p14:nvContentPartPr>
            <p14:xfrm>
              <a:off x="7410323" y="3840161"/>
              <a:ext cx="306000" cy="666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FE5DB8F-D045-4307-AFE0-40FA4426EDCB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401683" y="3831161"/>
                <a:ext cx="3236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76747138-6642-4A19-9BDC-42296DF3A674}"/>
                  </a:ext>
                </a:extLst>
              </p14:cNvPr>
              <p14:cNvContentPartPr/>
              <p14:nvPr/>
            </p14:nvContentPartPr>
            <p14:xfrm>
              <a:off x="6904523" y="3256241"/>
              <a:ext cx="366480" cy="2653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76747138-6642-4A19-9BDC-42296DF3A674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895523" y="3247601"/>
                <a:ext cx="3841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47DC641-9C1C-4270-9EEE-3CD8AFB93B99}"/>
                  </a:ext>
                </a:extLst>
              </p14:cNvPr>
              <p14:cNvContentPartPr/>
              <p14:nvPr/>
            </p14:nvContentPartPr>
            <p14:xfrm>
              <a:off x="7911803" y="3381521"/>
              <a:ext cx="180000" cy="483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47DC641-9C1C-4270-9EEE-3CD8AFB93B9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903163" y="3372521"/>
                <a:ext cx="19764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0BABA84-AC3D-4F59-9F74-9E7FA5231F11}"/>
                  </a:ext>
                </a:extLst>
              </p14:cNvPr>
              <p14:cNvContentPartPr/>
              <p14:nvPr/>
            </p14:nvContentPartPr>
            <p14:xfrm>
              <a:off x="7141403" y="3779321"/>
              <a:ext cx="182160" cy="1886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0BABA84-AC3D-4F59-9F74-9E7FA5231F1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132421" y="3770681"/>
                <a:ext cx="199765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B4EBF4E-A409-4E7C-8D0B-F6E046184733}"/>
                  </a:ext>
                </a:extLst>
              </p14:cNvPr>
              <p14:cNvContentPartPr/>
              <p14:nvPr/>
            </p14:nvContentPartPr>
            <p14:xfrm>
              <a:off x="7658003" y="2646761"/>
              <a:ext cx="634320" cy="689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B4EBF4E-A409-4E7C-8D0B-F6E04618473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7649358" y="2638121"/>
                <a:ext cx="65197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D92BE572-46E6-456B-AD6B-FBB770B8AACC}"/>
                  </a:ext>
                </a:extLst>
              </p14:cNvPr>
              <p14:cNvContentPartPr/>
              <p14:nvPr/>
            </p14:nvContentPartPr>
            <p14:xfrm>
              <a:off x="949763" y="3904601"/>
              <a:ext cx="294480" cy="18792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D92BE572-46E6-456B-AD6B-FBB770B8AAC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40763" y="3895618"/>
                <a:ext cx="312120" cy="20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E6733D7-4A31-4F9C-A3C6-49F951FE7D23}"/>
                  </a:ext>
                </a:extLst>
              </p14:cNvPr>
              <p14:cNvContentPartPr/>
              <p14:nvPr/>
            </p14:nvContentPartPr>
            <p14:xfrm>
              <a:off x="1935083" y="3976961"/>
              <a:ext cx="115560" cy="1350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E6733D7-4A31-4F9C-A3C6-49F951FE7D2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926443" y="3967961"/>
                <a:ext cx="1332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655D532-71E2-4943-AF21-829F7FBFB688}"/>
                  </a:ext>
                </a:extLst>
              </p14:cNvPr>
              <p14:cNvContentPartPr/>
              <p14:nvPr/>
            </p14:nvContentPartPr>
            <p14:xfrm>
              <a:off x="2040203" y="4145081"/>
              <a:ext cx="93240" cy="84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655D532-71E2-4943-AF21-829F7FBFB688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031563" y="4136081"/>
                <a:ext cx="11088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08C7E22E-1246-479E-AF38-8ACC4243EE24}"/>
                  </a:ext>
                </a:extLst>
              </p14:cNvPr>
              <p14:cNvContentPartPr/>
              <p14:nvPr/>
            </p14:nvContentPartPr>
            <p14:xfrm>
              <a:off x="2675243" y="4365041"/>
              <a:ext cx="36360" cy="428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08C7E22E-1246-479E-AF38-8ACC4243EE2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666243" y="4356401"/>
                <a:ext cx="540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61B0C8AC-FE25-4899-AB43-6129C25C813A}"/>
                  </a:ext>
                </a:extLst>
              </p14:cNvPr>
              <p14:cNvContentPartPr/>
              <p14:nvPr/>
            </p14:nvContentPartPr>
            <p14:xfrm>
              <a:off x="2771003" y="3930521"/>
              <a:ext cx="76680" cy="1065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61B0C8AC-FE25-4899-AB43-6129C25C813A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762003" y="3921521"/>
                <a:ext cx="943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81FA9CBD-E93D-4ABA-9DE9-5E694FCF8519}"/>
                  </a:ext>
                </a:extLst>
              </p14:cNvPr>
              <p14:cNvContentPartPr/>
              <p14:nvPr/>
            </p14:nvContentPartPr>
            <p14:xfrm>
              <a:off x="2576243" y="3947441"/>
              <a:ext cx="105840" cy="34272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81FA9CBD-E93D-4ABA-9DE9-5E694FCF8519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567243" y="3938441"/>
                <a:ext cx="12348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AD7B702C-F502-4A7A-8ED2-6F70E5D58113}"/>
                  </a:ext>
                </a:extLst>
              </p14:cNvPr>
              <p14:cNvContentPartPr/>
              <p14:nvPr/>
            </p14:nvContentPartPr>
            <p14:xfrm>
              <a:off x="2276003" y="4154081"/>
              <a:ext cx="77400" cy="46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AD7B702C-F502-4A7A-8ED2-6F70E5D58113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2267363" y="4145081"/>
                <a:ext cx="950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E5333EC1-70A7-49A8-98D4-C933D1623769}"/>
                  </a:ext>
                </a:extLst>
              </p14:cNvPr>
              <p14:cNvContentPartPr/>
              <p14:nvPr/>
            </p14:nvContentPartPr>
            <p14:xfrm>
              <a:off x="1756523" y="4095041"/>
              <a:ext cx="90000" cy="57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E5333EC1-70A7-49A8-98D4-C933D1623769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747523" y="4086401"/>
                <a:ext cx="1076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088BC9BC-A9A6-420A-BD75-3AA7C208EBEF}"/>
                  </a:ext>
                </a:extLst>
              </p14:cNvPr>
              <p14:cNvContentPartPr/>
              <p14:nvPr/>
            </p14:nvContentPartPr>
            <p14:xfrm>
              <a:off x="1394003" y="3961121"/>
              <a:ext cx="186120" cy="2383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088BC9BC-A9A6-420A-BD75-3AA7C208EBE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385003" y="3952481"/>
                <a:ext cx="2037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2854411D-AD65-4413-98AB-D8D3BD542B46}"/>
                  </a:ext>
                </a:extLst>
              </p14:cNvPr>
              <p14:cNvContentPartPr/>
              <p14:nvPr/>
            </p14:nvContentPartPr>
            <p14:xfrm>
              <a:off x="4550123" y="4447481"/>
              <a:ext cx="102240" cy="792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2854411D-AD65-4413-98AB-D8D3BD542B46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4541483" y="4438481"/>
                <a:ext cx="1198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EE6A124A-CCBC-469F-8B8D-3A469321B35A}"/>
                  </a:ext>
                </a:extLst>
              </p14:cNvPr>
              <p14:cNvContentPartPr/>
              <p14:nvPr/>
            </p14:nvContentPartPr>
            <p14:xfrm>
              <a:off x="4585763" y="3969041"/>
              <a:ext cx="95400" cy="1263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EE6A124A-CCBC-469F-8B8D-3A469321B35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576763" y="3960041"/>
                <a:ext cx="113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29A9263-C972-454E-883A-5316117F2E1A}"/>
                  </a:ext>
                </a:extLst>
              </p14:cNvPr>
              <p14:cNvContentPartPr/>
              <p14:nvPr/>
            </p14:nvContentPartPr>
            <p14:xfrm>
              <a:off x="4195163" y="3967961"/>
              <a:ext cx="305280" cy="4114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29A9263-C972-454E-883A-5316117F2E1A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186523" y="3958961"/>
                <a:ext cx="32292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F3C9E29-1D00-4015-8073-7D40EF915989}"/>
                  </a:ext>
                </a:extLst>
              </p14:cNvPr>
              <p14:cNvContentPartPr/>
              <p14:nvPr/>
            </p14:nvContentPartPr>
            <p14:xfrm>
              <a:off x="3758123" y="4152641"/>
              <a:ext cx="221400" cy="1904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F3C9E29-1D00-4015-8073-7D40EF915989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3749123" y="4144001"/>
                <a:ext cx="239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D0BE5285-00A5-442F-B6A4-6BDD0C21CF59}"/>
                  </a:ext>
                </a:extLst>
              </p14:cNvPr>
              <p14:cNvContentPartPr/>
              <p14:nvPr/>
            </p14:nvContentPartPr>
            <p14:xfrm>
              <a:off x="909803" y="2347601"/>
              <a:ext cx="3359880" cy="10598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D0BE5285-00A5-442F-B6A4-6BDD0C21CF59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900803" y="2338961"/>
                <a:ext cx="3377520" cy="10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AADC0A8-248D-4F01-9447-062644212671}"/>
                  </a:ext>
                </a:extLst>
              </p14:cNvPr>
              <p14:cNvContentPartPr/>
              <p14:nvPr/>
            </p14:nvContentPartPr>
            <p14:xfrm>
              <a:off x="5690603" y="4328321"/>
              <a:ext cx="92880" cy="9144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AADC0A8-248D-4F01-9447-062644212671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5681603" y="4319321"/>
                <a:ext cx="1105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BA699987-450D-46D0-BB83-7FF952207DDC}"/>
                  </a:ext>
                </a:extLst>
              </p14:cNvPr>
              <p14:cNvContentPartPr/>
              <p14:nvPr/>
            </p14:nvContentPartPr>
            <p14:xfrm>
              <a:off x="4784123" y="4175321"/>
              <a:ext cx="842040" cy="2167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BA699987-450D-46D0-BB83-7FF952207DDC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775123" y="4166681"/>
                <a:ext cx="8596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D95C890-C8A5-4430-B80F-A434278744D0}"/>
                  </a:ext>
                </a:extLst>
              </p14:cNvPr>
              <p14:cNvContentPartPr/>
              <p14:nvPr/>
            </p14:nvContentPartPr>
            <p14:xfrm>
              <a:off x="2857403" y="4077761"/>
              <a:ext cx="804960" cy="27972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D95C890-C8A5-4430-B80F-A434278744D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2848767" y="4068761"/>
                <a:ext cx="822592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816CABD3-79C4-4DB1-BE9D-3399AEA3B107}"/>
                  </a:ext>
                </a:extLst>
              </p14:cNvPr>
              <p14:cNvContentPartPr/>
              <p14:nvPr/>
            </p14:nvContentPartPr>
            <p14:xfrm>
              <a:off x="1904123" y="4758881"/>
              <a:ext cx="96120" cy="201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816CABD3-79C4-4DB1-BE9D-3399AEA3B107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895123" y="4749881"/>
                <a:ext cx="113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937D8515-C1FB-487B-B268-30B667B5BD4B}"/>
                  </a:ext>
                </a:extLst>
              </p14:cNvPr>
              <p14:cNvContentPartPr/>
              <p14:nvPr/>
            </p14:nvContentPartPr>
            <p14:xfrm>
              <a:off x="1935083" y="4708121"/>
              <a:ext cx="94680" cy="972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937D8515-C1FB-487B-B268-30B667B5BD4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926443" y="4699481"/>
                <a:ext cx="11232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17E9487-90AA-484D-8138-FFB08B28B889}"/>
                  </a:ext>
                </a:extLst>
              </p14:cNvPr>
              <p14:cNvContentPartPr/>
              <p14:nvPr/>
            </p14:nvContentPartPr>
            <p14:xfrm>
              <a:off x="2786483" y="4828721"/>
              <a:ext cx="202680" cy="111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17E9487-90AA-484D-8138-FFB08B28B88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777843" y="4820081"/>
                <a:ext cx="2203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DC476A23-DBA0-40BC-86D4-9BF4021D5E82}"/>
                  </a:ext>
                </a:extLst>
              </p14:cNvPr>
              <p14:cNvContentPartPr/>
              <p14:nvPr/>
            </p14:nvContentPartPr>
            <p14:xfrm>
              <a:off x="2850203" y="4884161"/>
              <a:ext cx="70560" cy="784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DC476A23-DBA0-40BC-86D4-9BF4021D5E82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2841203" y="4875161"/>
                <a:ext cx="88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4D17891-14BC-40E0-9687-6E3BCE1AE39F}"/>
                  </a:ext>
                </a:extLst>
              </p14:cNvPr>
              <p14:cNvContentPartPr/>
              <p14:nvPr/>
            </p14:nvContentPartPr>
            <p14:xfrm>
              <a:off x="3600083" y="4818281"/>
              <a:ext cx="102600" cy="7704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4D17891-14BC-40E0-9687-6E3BCE1AE39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591083" y="4809281"/>
                <a:ext cx="1202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42C33C59-5A43-4AA2-8C62-7C75C863243A}"/>
                  </a:ext>
                </a:extLst>
              </p14:cNvPr>
              <p14:cNvContentPartPr/>
              <p14:nvPr/>
            </p14:nvContentPartPr>
            <p14:xfrm>
              <a:off x="3114443" y="4597961"/>
              <a:ext cx="195480" cy="434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42C33C59-5A43-4AA2-8C62-7C75C863243A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105803" y="4589314"/>
                <a:ext cx="213120" cy="4518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26F750A4-3FF1-4F92-94DE-F1033C1C3B8F}"/>
                  </a:ext>
                </a:extLst>
              </p14:cNvPr>
              <p14:cNvContentPartPr/>
              <p14:nvPr/>
            </p14:nvContentPartPr>
            <p14:xfrm>
              <a:off x="2626643" y="4664921"/>
              <a:ext cx="379080" cy="1202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26F750A4-3FF1-4F92-94DE-F1033C1C3B8F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2617643" y="4656255"/>
                <a:ext cx="396720" cy="13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2CABDD0A-6F77-44B5-9C85-443927E53569}"/>
                  </a:ext>
                </a:extLst>
              </p14:cNvPr>
              <p14:cNvContentPartPr/>
              <p14:nvPr/>
            </p14:nvContentPartPr>
            <p14:xfrm>
              <a:off x="2185643" y="4668161"/>
              <a:ext cx="365040" cy="1270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2CABDD0A-6F77-44B5-9C85-443927E5356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2176643" y="4659161"/>
                <a:ext cx="382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B1B1B09-EF81-461D-BC6C-33626E70FDC2}"/>
                  </a:ext>
                </a:extLst>
              </p14:cNvPr>
              <p14:cNvContentPartPr/>
              <p14:nvPr/>
            </p14:nvContentPartPr>
            <p14:xfrm>
              <a:off x="4052243" y="4885601"/>
              <a:ext cx="216000" cy="2052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B1B1B09-EF81-461D-BC6C-33626E70FDC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043243" y="4876601"/>
                <a:ext cx="2336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299EEC7A-30BD-4334-9BBC-F86B3A35B138}"/>
                  </a:ext>
                </a:extLst>
              </p14:cNvPr>
              <p14:cNvContentPartPr/>
              <p14:nvPr/>
            </p14:nvContentPartPr>
            <p14:xfrm>
              <a:off x="4121003" y="4938161"/>
              <a:ext cx="54360" cy="759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299EEC7A-30BD-4334-9BBC-F86B3A35B138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112363" y="4929521"/>
                <a:ext cx="720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11D70C49-1751-4BD1-8560-62E5AA061120}"/>
                  </a:ext>
                </a:extLst>
              </p14:cNvPr>
              <p14:cNvContentPartPr/>
              <p14:nvPr/>
            </p14:nvContentPartPr>
            <p14:xfrm>
              <a:off x="4971683" y="5014841"/>
              <a:ext cx="94680" cy="723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11D70C49-1751-4BD1-8560-62E5AA06112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4963043" y="5005841"/>
                <a:ext cx="1123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3CB1ED4-DD66-4417-B149-9CCA53D88420}"/>
                  </a:ext>
                </a:extLst>
              </p14:cNvPr>
              <p14:cNvContentPartPr/>
              <p14:nvPr/>
            </p14:nvContentPartPr>
            <p14:xfrm>
              <a:off x="4992923" y="4634681"/>
              <a:ext cx="71640" cy="1180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3CB1ED4-DD66-4417-B149-9CCA53D8842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4984283" y="4626041"/>
                <a:ext cx="89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F43420D1-DB12-4427-8625-0DAAD3E7D260}"/>
                  </a:ext>
                </a:extLst>
              </p14:cNvPr>
              <p14:cNvContentPartPr/>
              <p14:nvPr/>
            </p14:nvContentPartPr>
            <p14:xfrm>
              <a:off x="4354643" y="4700921"/>
              <a:ext cx="544320" cy="36216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F43420D1-DB12-4427-8625-0DAAD3E7D260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4345643" y="4692281"/>
                <a:ext cx="5619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38BAE460-E126-47BE-93FB-9C6B146D04F7}"/>
                  </a:ext>
                </a:extLst>
              </p14:cNvPr>
              <p14:cNvContentPartPr/>
              <p14:nvPr/>
            </p14:nvContentPartPr>
            <p14:xfrm>
              <a:off x="3896363" y="4705601"/>
              <a:ext cx="340200" cy="13932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38BAE460-E126-47BE-93FB-9C6B146D04F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3887714" y="4696939"/>
                <a:ext cx="357859" cy="157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EE807F09-7AC1-4449-B18C-9BAB796FEE16}"/>
                  </a:ext>
                </a:extLst>
              </p14:cNvPr>
              <p14:cNvContentPartPr/>
              <p14:nvPr/>
            </p14:nvContentPartPr>
            <p14:xfrm>
              <a:off x="5312243" y="4881641"/>
              <a:ext cx="100080" cy="550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EE807F09-7AC1-4449-B18C-9BAB796FEE16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5303243" y="4873001"/>
                <a:ext cx="117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45C8AC2-966F-4E89-8BDA-0A31CF5FA1E0}"/>
                  </a:ext>
                </a:extLst>
              </p14:cNvPr>
              <p14:cNvContentPartPr/>
              <p14:nvPr/>
            </p14:nvContentPartPr>
            <p14:xfrm>
              <a:off x="5539403" y="4818641"/>
              <a:ext cx="10440" cy="846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45C8AC2-966F-4E89-8BDA-0A31CF5FA1E0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5530763" y="4809641"/>
                <a:ext cx="280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57EC3AE3-14B8-4B5E-822C-DBB265FC0732}"/>
                  </a:ext>
                </a:extLst>
              </p14:cNvPr>
              <p14:cNvContentPartPr/>
              <p14:nvPr/>
            </p14:nvContentPartPr>
            <p14:xfrm>
              <a:off x="5556683" y="5033561"/>
              <a:ext cx="606600" cy="1296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57EC3AE3-14B8-4B5E-822C-DBB265FC0732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547683" y="5024561"/>
                <a:ext cx="6242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7060B845-2ABD-4638-A720-91B3CB335147}"/>
                  </a:ext>
                </a:extLst>
              </p14:cNvPr>
              <p14:cNvContentPartPr/>
              <p14:nvPr/>
            </p14:nvContentPartPr>
            <p14:xfrm>
              <a:off x="5629043" y="4798841"/>
              <a:ext cx="435960" cy="1602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7060B845-2ABD-4638-A720-91B3CB335147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620396" y="4790201"/>
                <a:ext cx="453615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514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3743" y="1480438"/>
                <a:ext cx="7886700" cy="139777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9−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sz="11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1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=−2,2</m:t>
                      </m:r>
                    </m:oMath>
                  </m:oMathPara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/>
                  <a:t>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100" dirty="0"/>
                  <a:t>Area between two curves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11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9−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8−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/>
                  <a:t>For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2,3</m:t>
                        </m:r>
                      </m:e>
                    </m:d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1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100" dirty="0"/>
                  <a:t>Area between two curves </a:t>
                </a:r>
                <a14:m>
                  <m:oMath xmlns:m="http://schemas.openxmlformats.org/officeDocument/2006/math"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+1−</m:t>
                            </m:r>
                            <m:d>
                              <m:d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9−</m:t>
                                </m:r>
                                <m:sSup>
                                  <m:sSup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−8+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100" dirty="0"/>
                  <a:t>Total Area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8−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−8+</m:t>
                            </m:r>
                            <m:sSup>
                              <m:sSup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11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sz="11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46</m:t>
                        </m:r>
                      </m:num>
                      <m:den>
                        <m:r>
                          <a:rPr lang="en-US" sz="11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400" dirty="0">
                  <a:solidFill>
                    <a:srgbClr val="006600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743" y="1480438"/>
                <a:ext cx="7886700" cy="1397773"/>
              </a:xfrm>
              <a:blipFill>
                <a:blip r:embed="rId2"/>
                <a:stretch>
                  <a:fillRect t="-437" b="-26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1021D8-D85F-40C3-8E36-5932997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14E17-6617-4EE3-AF81-042971739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4883151" cy="404813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Area of a Region Having Two Different Upper Curves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A09B99B-2BDE-4FE7-B075-7F9341648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4770" y="3156000"/>
            <a:ext cx="2813961" cy="9694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To p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</a:rPr>
              <a:t>lot these functions in R, type: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f=function(x) 9-x^2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g=function(x) x^2+1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plot(f,0,3,col="red")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curve(g,0,3,add = </a:t>
            </a:r>
            <a:r>
              <a:rPr kumimoji="0" lang="en-US" altLang="en-US" sz="1050" i="0" u="none" strike="noStrike" kern="1200" cap="none" spc="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TRUE,col</a:t>
            </a:r>
            <a:r>
              <a:rPr kumimoji="0" lang="en-US" altLang="en-US" sz="105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="blue")</a:t>
            </a:r>
            <a:endParaRPr kumimoji="0" lang="en-US" altLang="en-US" sz="105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An illustration of the area between two curves y=0-x^2 and y=x^2+1 from x=0 to x=3">
            <a:extLst>
              <a:ext uri="{FF2B5EF4-FFF2-40B4-BE49-F238E27FC236}">
                <a16:creationId xmlns:a16="http://schemas.microsoft.com/office/drawing/2014/main" id="{D7F0F0B7-FC86-47F9-A059-9B07B00E14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0375" y="520803"/>
            <a:ext cx="2044503" cy="2411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4BAABF-CFE8-AE37-8F04-0B2F8AC31ED4}"/>
              </a:ext>
            </a:extLst>
          </p:cNvPr>
          <p:cNvSpPr txBox="1"/>
          <p:nvPr/>
        </p:nvSpPr>
        <p:spPr>
          <a:xfrm>
            <a:off x="601432" y="2960683"/>
            <a:ext cx="3340087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altLang="en-US" sz="1100" dirty="0">
                <a:latin typeface="Helvetica Light"/>
              </a:rPr>
              <a:t>To find the value in R, type:</a:t>
            </a:r>
          </a:p>
          <a:p>
            <a:pPr marL="0" indent="0">
              <a:buNone/>
            </a:pPr>
            <a:endParaRPr lang="es-ES" altLang="en-US" sz="1100" b="1" dirty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altLang="en-US" sz="1100" dirty="0">
                <a:latin typeface="Courier New" panose="02070309020205020404" pitchFamily="49" charset="0"/>
              </a:rPr>
              <a:t>y1 =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s-ES" altLang="en-US" sz="1100" dirty="0">
                <a:latin typeface="Courier New" panose="02070309020205020404" pitchFamily="49" charset="0"/>
              </a:rPr>
              <a:t>(x) (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8</a:t>
            </a:r>
            <a:r>
              <a:rPr lang="es-ES" altLang="en-US" sz="1100" dirty="0">
                <a:latin typeface="Courier New" panose="02070309020205020404" pitchFamily="49" charset="0"/>
              </a:rPr>
              <a:t>-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*x^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altLang="en-US" sz="1100" dirty="0">
                <a:latin typeface="Courier New" panose="02070309020205020404" pitchFamily="49" charset="0"/>
              </a:rPr>
              <a:t>Area1 = </a:t>
            </a:r>
            <a:r>
              <a:rPr lang="es-ES" altLang="en-US" sz="1100" dirty="0" err="1">
                <a:latin typeface="Courier New" panose="02070309020205020404" pitchFamily="49" charset="0"/>
              </a:rPr>
              <a:t>integrate</a:t>
            </a:r>
            <a:r>
              <a:rPr lang="es-ES" altLang="en-US" sz="1100" dirty="0">
                <a:latin typeface="Courier New" panose="02070309020205020404" pitchFamily="49" charset="0"/>
              </a:rPr>
              <a:t>(y1,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0</a:t>
            </a:r>
            <a:r>
              <a:rPr lang="es-ES" altLang="en-US" sz="1100" dirty="0">
                <a:latin typeface="Courier New" panose="02070309020205020404" pitchFamily="49" charset="0"/>
              </a:rPr>
              <a:t>,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altLang="en-US" sz="1100" dirty="0">
                <a:latin typeface="Courier New" panose="02070309020205020404" pitchFamily="49" charset="0"/>
              </a:rPr>
              <a:t>y2 = </a:t>
            </a:r>
            <a:r>
              <a:rPr lang="es-ES" alt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s-ES" altLang="en-US" sz="1100" dirty="0">
                <a:latin typeface="Courier New" panose="02070309020205020404" pitchFamily="49" charset="0"/>
              </a:rPr>
              <a:t>(x) (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*x^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-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8</a:t>
            </a:r>
            <a:r>
              <a:rPr lang="es-ES" altLang="en-US" sz="1100" dirty="0"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altLang="en-US" sz="1100" dirty="0">
                <a:latin typeface="Courier New" panose="02070309020205020404" pitchFamily="49" charset="0"/>
              </a:rPr>
              <a:t>Area2 = </a:t>
            </a:r>
            <a:r>
              <a:rPr lang="es-ES" altLang="en-US" sz="1100" dirty="0" err="1">
                <a:latin typeface="Courier New" panose="02070309020205020404" pitchFamily="49" charset="0"/>
              </a:rPr>
              <a:t>integrate</a:t>
            </a:r>
            <a:r>
              <a:rPr lang="es-ES" altLang="en-US" sz="1100" dirty="0">
                <a:latin typeface="Courier New" panose="02070309020205020404" pitchFamily="49" charset="0"/>
              </a:rPr>
              <a:t>(y2,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2</a:t>
            </a:r>
            <a:r>
              <a:rPr lang="es-ES" altLang="en-US" sz="1100" dirty="0">
                <a:latin typeface="Courier New" panose="02070309020205020404" pitchFamily="49" charset="0"/>
              </a:rPr>
              <a:t>, </a:t>
            </a:r>
            <a:r>
              <a:rPr lang="es-E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3</a:t>
            </a:r>
            <a:r>
              <a:rPr lang="es-ES" altLang="en-US" sz="1100" dirty="0"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s-ES" altLang="en-US" sz="1100" dirty="0" err="1">
                <a:latin typeface="Courier New" panose="02070309020205020404" pitchFamily="49" charset="0"/>
              </a:rPr>
              <a:t>print</a:t>
            </a:r>
            <a:r>
              <a:rPr lang="es-ES" altLang="en-US" sz="1100" dirty="0">
                <a:latin typeface="Courier New" panose="02070309020205020404" pitchFamily="49" charset="0"/>
              </a:rPr>
              <a:t>(Area1$value + Area2$value)</a:t>
            </a:r>
          </a:p>
          <a:p>
            <a:pPr marL="0" indent="0">
              <a:buNone/>
            </a:pPr>
            <a:endParaRPr lang="en-US" altLang="en-US" sz="1100" dirty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[1] 15.33333</a:t>
            </a: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D7E20D-436A-4620-9BF3-D31EC788B674}"/>
                  </a:ext>
                </a:extLst>
              </p14:cNvPr>
              <p14:cNvContentPartPr/>
              <p14:nvPr/>
            </p14:nvContentPartPr>
            <p14:xfrm>
              <a:off x="3657683" y="2426441"/>
              <a:ext cx="349920" cy="33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D7E20D-436A-4620-9BF3-D31EC788B6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8683" y="2417441"/>
                <a:ext cx="3675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CA31ED6-2077-4C1F-BA56-3EE282F7E5CF}"/>
                  </a:ext>
                </a:extLst>
              </p14:cNvPr>
              <p14:cNvContentPartPr/>
              <p14:nvPr/>
            </p14:nvContentPartPr>
            <p14:xfrm>
              <a:off x="1036163" y="4538921"/>
              <a:ext cx="351000" cy="3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CA31ED6-2077-4C1F-BA56-3EE282F7E5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7163" y="4530281"/>
                <a:ext cx="36864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724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latin typeface="Helvetica Light"/>
                  </a:rPr>
                  <a:t>Find the area of the region bounded by the graphs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baseline="30000" dirty="0">
                    <a:latin typeface="Helvetica Light"/>
                  </a:rPr>
                  <a:t> </a:t>
                </a:r>
                <a:r>
                  <a:rPr lang="en-US" altLang="en-US" sz="1200" dirty="0">
                    <a:latin typeface="Helvetica Light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en-US" sz="1200" dirty="0">
                    <a:latin typeface="Helvetica Light"/>
                  </a:rPr>
                  <a:t>. 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1021D8-D85F-40C3-8E36-5932997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114E17-6617-4EE3-AF81-0429717396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1800" dirty="0"/>
              <a:t>Horizontal Elements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C018E-3E60-55D9-C34C-A787649FC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35" y="1554480"/>
            <a:ext cx="2304925" cy="19697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7210B24-AF51-1880-69F7-E8896C3B70C8}"/>
                  </a:ext>
                </a:extLst>
              </p14:cNvPr>
              <p14:cNvContentPartPr/>
              <p14:nvPr/>
            </p14:nvContentPartPr>
            <p14:xfrm>
              <a:off x="3191099" y="487618"/>
              <a:ext cx="137160" cy="219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7210B24-AF51-1880-69F7-E8896C3B70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2099" y="478618"/>
                <a:ext cx="154800" cy="2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A50099AD-2CCD-75E8-EB49-677725A2DF1C}"/>
              </a:ext>
            </a:extLst>
          </p:cNvPr>
          <p:cNvGrpSpPr/>
          <p:nvPr/>
        </p:nvGrpSpPr>
        <p:grpSpPr>
          <a:xfrm>
            <a:off x="3481979" y="211498"/>
            <a:ext cx="2094480" cy="905040"/>
            <a:chOff x="3481979" y="211498"/>
            <a:chExt cx="2094480" cy="90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661F35-9D68-933C-72A1-617257321B9F}"/>
                    </a:ext>
                  </a:extLst>
                </p14:cNvPr>
                <p14:cNvContentPartPr/>
                <p14:nvPr/>
              </p14:nvContentPartPr>
              <p14:xfrm>
                <a:off x="3505739" y="669778"/>
                <a:ext cx="94320" cy="2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661F35-9D68-933C-72A1-617257321B9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7099" y="660778"/>
                  <a:ext cx="111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BE8CD1B-D72A-F232-EBDC-D322428A5237}"/>
                    </a:ext>
                  </a:extLst>
                </p14:cNvPr>
                <p14:cNvContentPartPr/>
                <p14:nvPr/>
              </p14:nvContentPartPr>
              <p14:xfrm>
                <a:off x="3481979" y="621178"/>
                <a:ext cx="94680" cy="13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BE8CD1B-D72A-F232-EBDC-D322428A52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2979" y="612178"/>
                  <a:ext cx="112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3C37851-6297-DB29-88DE-2F7EA6173389}"/>
                    </a:ext>
                  </a:extLst>
                </p14:cNvPr>
                <p14:cNvContentPartPr/>
                <p14:nvPr/>
              </p14:nvContentPartPr>
              <p14:xfrm>
                <a:off x="3727859" y="379618"/>
                <a:ext cx="157320" cy="505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3C37851-6297-DB29-88DE-2F7EA617338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19219" y="370978"/>
                  <a:ext cx="17496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635A94-2D6E-30D7-12D3-38717BD6B460}"/>
                    </a:ext>
                  </a:extLst>
                </p14:cNvPr>
                <p14:cNvContentPartPr/>
                <p14:nvPr/>
              </p14:nvContentPartPr>
              <p14:xfrm>
                <a:off x="3901379" y="934378"/>
                <a:ext cx="61920" cy="117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635A94-2D6E-30D7-12D3-38717BD6B4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92379" y="925738"/>
                  <a:ext cx="79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4E2ED2-DCB0-A9AA-60C8-3A0B42448CA0}"/>
                    </a:ext>
                  </a:extLst>
                </p14:cNvPr>
                <p14:cNvContentPartPr/>
                <p14:nvPr/>
              </p14:nvContentPartPr>
              <p14:xfrm>
                <a:off x="4018379" y="1066138"/>
                <a:ext cx="1080" cy="5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4E2ED2-DCB0-A9AA-60C8-3A0B42448C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09739" y="1057498"/>
                  <a:ext cx="18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F118CCD-A79B-342B-F518-571AF8E26BFB}"/>
                    </a:ext>
                  </a:extLst>
                </p14:cNvPr>
                <p14:cNvContentPartPr/>
                <p14:nvPr/>
              </p14:nvContentPartPr>
              <p14:xfrm>
                <a:off x="4018739" y="330298"/>
                <a:ext cx="50400" cy="124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F118CCD-A79B-342B-F518-571AF8E26B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10099" y="321658"/>
                  <a:ext cx="68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A40079-E8D7-741B-6C2A-FECED65C2931}"/>
                    </a:ext>
                  </a:extLst>
                </p14:cNvPr>
                <p14:cNvContentPartPr/>
                <p14:nvPr/>
              </p14:nvContentPartPr>
              <p14:xfrm>
                <a:off x="4102259" y="465658"/>
                <a:ext cx="93240" cy="84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A40079-E8D7-741B-6C2A-FECED65C29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93619" y="456658"/>
                  <a:ext cx="11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766394-1B5D-308F-06DA-165D2ED02959}"/>
                    </a:ext>
                  </a:extLst>
                </p14:cNvPr>
                <p14:cNvContentPartPr/>
                <p14:nvPr/>
              </p14:nvContentPartPr>
              <p14:xfrm>
                <a:off x="4297019" y="620818"/>
                <a:ext cx="11160" cy="2106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766394-1B5D-308F-06DA-165D2ED029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88019" y="611818"/>
                  <a:ext cx="28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AC2254-2C15-285A-7F93-D9CB9F368A03}"/>
                    </a:ext>
                  </a:extLst>
                </p14:cNvPr>
                <p14:cNvContentPartPr/>
                <p14:nvPr/>
              </p14:nvContentPartPr>
              <p14:xfrm>
                <a:off x="4422659" y="708298"/>
                <a:ext cx="64800" cy="7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AC2254-2C15-285A-7F93-D9CB9F368A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14019" y="699658"/>
                  <a:ext cx="82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4C8A854-CF0A-B98B-C224-0AE8453AA23A}"/>
                    </a:ext>
                  </a:extLst>
                </p14:cNvPr>
                <p14:cNvContentPartPr/>
                <p14:nvPr/>
              </p14:nvContentPartPr>
              <p14:xfrm>
                <a:off x="4489619" y="726298"/>
                <a:ext cx="55440" cy="68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4C8A854-CF0A-B98B-C224-0AE8453AA2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80979" y="717298"/>
                  <a:ext cx="73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5B6196-945D-603B-7924-D5186B8BD334}"/>
                    </a:ext>
                  </a:extLst>
                </p14:cNvPr>
                <p14:cNvContentPartPr/>
                <p14:nvPr/>
              </p14:nvContentPartPr>
              <p14:xfrm>
                <a:off x="4591859" y="796858"/>
                <a:ext cx="143640" cy="5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5B6196-945D-603B-7924-D5186B8BD3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83219" y="788218"/>
                  <a:ext cx="161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BE8C075-47C5-59C4-8FE0-A4681D62F454}"/>
                    </a:ext>
                  </a:extLst>
                </p14:cNvPr>
                <p14:cNvContentPartPr/>
                <p14:nvPr/>
              </p14:nvContentPartPr>
              <p14:xfrm>
                <a:off x="4785179" y="734938"/>
                <a:ext cx="135360" cy="82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BE8C075-47C5-59C4-8FE0-A4681D62F4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76179" y="725938"/>
                  <a:ext cx="153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7A60FCD-F224-12B4-A548-B1C24B349B58}"/>
                    </a:ext>
                  </a:extLst>
                </p14:cNvPr>
                <p14:cNvContentPartPr/>
                <p14:nvPr/>
              </p14:nvContentPartPr>
              <p14:xfrm>
                <a:off x="4969859" y="835018"/>
                <a:ext cx="69120" cy="78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7A60FCD-F224-12B4-A548-B1C24B349B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0859" y="826018"/>
                  <a:ext cx="867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6717B93-39EF-52C8-072F-1D280F87DFD2}"/>
                    </a:ext>
                  </a:extLst>
                </p14:cNvPr>
                <p14:cNvContentPartPr/>
                <p14:nvPr/>
              </p14:nvContentPartPr>
              <p14:xfrm>
                <a:off x="5157419" y="694618"/>
                <a:ext cx="13320" cy="228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6717B93-39EF-52C8-072F-1D280F87DF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48779" y="685618"/>
                  <a:ext cx="30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F97B43-2AFF-C547-F812-9D1F8C33B17F}"/>
                    </a:ext>
                  </a:extLst>
                </p14:cNvPr>
                <p14:cNvContentPartPr/>
                <p14:nvPr/>
              </p14:nvContentPartPr>
              <p14:xfrm>
                <a:off x="5319779" y="704698"/>
                <a:ext cx="128880" cy="173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F97B43-2AFF-C547-F812-9D1F8C33B17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0779" y="695698"/>
                  <a:ext cx="1465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D49512-A686-36E0-6FE9-D4D6B34F5149}"/>
                    </a:ext>
                  </a:extLst>
                </p14:cNvPr>
                <p14:cNvContentPartPr/>
                <p14:nvPr/>
              </p14:nvContentPartPr>
              <p14:xfrm>
                <a:off x="5451899" y="821338"/>
                <a:ext cx="124560" cy="187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D49512-A686-36E0-6FE9-D4D6B34F51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3259" y="812698"/>
                  <a:ext cx="142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2465BC1-7332-F52C-058F-24509AFEA3F8}"/>
                    </a:ext>
                  </a:extLst>
                </p14:cNvPr>
                <p14:cNvContentPartPr/>
                <p14:nvPr/>
              </p14:nvContentPartPr>
              <p14:xfrm>
                <a:off x="4393859" y="921058"/>
                <a:ext cx="606960" cy="93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2465BC1-7332-F52C-058F-24509AFEA3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5219" y="912418"/>
                  <a:ext cx="624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DFF561-5773-8ADF-6535-765DE74E42E1}"/>
                    </a:ext>
                  </a:extLst>
                </p14:cNvPr>
                <p14:cNvContentPartPr/>
                <p14:nvPr/>
              </p14:nvContentPartPr>
              <p14:xfrm>
                <a:off x="4481339" y="491578"/>
                <a:ext cx="99360" cy="153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DFF561-5773-8ADF-6535-765DE74E42E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72339" y="482938"/>
                  <a:ext cx="117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042CC3-01E8-CECA-D34E-7442A2288942}"/>
                    </a:ext>
                  </a:extLst>
                </p14:cNvPr>
                <p14:cNvContentPartPr/>
                <p14:nvPr/>
              </p14:nvContentPartPr>
              <p14:xfrm>
                <a:off x="4408619" y="213658"/>
                <a:ext cx="58320" cy="78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042CC3-01E8-CECA-D34E-7442A22889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99619" y="204658"/>
                  <a:ext cx="759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DD8ABF-DFB1-4F01-1FE0-78D7AC30FD75}"/>
                    </a:ext>
                  </a:extLst>
                </p14:cNvPr>
                <p14:cNvContentPartPr/>
                <p14:nvPr/>
              </p14:nvContentPartPr>
              <p14:xfrm>
                <a:off x="4474859" y="238138"/>
                <a:ext cx="30600" cy="720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DD8ABF-DFB1-4F01-1FE0-78D7AC30FD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66219" y="229138"/>
                  <a:ext cx="482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03C3724-D7AD-C2DF-7615-A75963675A87}"/>
                    </a:ext>
                  </a:extLst>
                </p14:cNvPr>
                <p14:cNvContentPartPr/>
                <p14:nvPr/>
              </p14:nvContentPartPr>
              <p14:xfrm>
                <a:off x="4534979" y="211498"/>
                <a:ext cx="90720" cy="137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03C3724-D7AD-C2DF-7615-A75963675A8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5979" y="202498"/>
                  <a:ext cx="108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0F44719-571E-7E01-8F11-A468070B943D}"/>
                    </a:ext>
                  </a:extLst>
                </p14:cNvPr>
                <p14:cNvContentPartPr/>
                <p14:nvPr/>
              </p14:nvContentPartPr>
              <p14:xfrm>
                <a:off x="4652339" y="255778"/>
                <a:ext cx="55440" cy="92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0F44719-571E-7E01-8F11-A468070B94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643339" y="246778"/>
                  <a:ext cx="7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7A5B1D-31D1-1616-4C48-9DBD27460BF5}"/>
                    </a:ext>
                  </a:extLst>
                </p14:cNvPr>
                <p14:cNvContentPartPr/>
                <p14:nvPr/>
              </p14:nvContentPartPr>
              <p14:xfrm>
                <a:off x="4759979" y="250378"/>
                <a:ext cx="50760" cy="112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7A5B1D-31D1-1616-4C48-9DBD27460BF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50979" y="241378"/>
                  <a:ext cx="68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815C91-1ACF-E974-F4CE-0AE82E87E9C8}"/>
                    </a:ext>
                  </a:extLst>
                </p14:cNvPr>
                <p14:cNvContentPartPr/>
                <p14:nvPr/>
              </p14:nvContentPartPr>
              <p14:xfrm>
                <a:off x="4939619" y="456298"/>
                <a:ext cx="84240" cy="127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815C91-1ACF-E974-F4CE-0AE82E87E9C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30979" y="447298"/>
                  <a:ext cx="101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A60BA65-EF3D-2F71-1D80-F82809EF24E5}"/>
                    </a:ext>
                  </a:extLst>
                </p14:cNvPr>
                <p14:cNvContentPartPr/>
                <p14:nvPr/>
              </p14:nvContentPartPr>
              <p14:xfrm>
                <a:off x="5010899" y="274858"/>
                <a:ext cx="41760" cy="95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A60BA65-EF3D-2F71-1D80-F82809EF24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2259" y="266218"/>
                  <a:ext cx="59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486AC7-3416-F295-C7FB-BB4CBECBE782}"/>
                    </a:ext>
                  </a:extLst>
                </p14:cNvPr>
                <p14:cNvContentPartPr/>
                <p14:nvPr/>
              </p14:nvContentPartPr>
              <p14:xfrm>
                <a:off x="5067419" y="298978"/>
                <a:ext cx="30600" cy="61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486AC7-3416-F295-C7FB-BB4CBECBE78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58779" y="290338"/>
                  <a:ext cx="48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C0B5932-2159-B157-60AD-72C35CB1B13F}"/>
                    </a:ext>
                  </a:extLst>
                </p14:cNvPr>
                <p14:cNvContentPartPr/>
                <p14:nvPr/>
              </p14:nvContentPartPr>
              <p14:xfrm>
                <a:off x="5108819" y="273058"/>
                <a:ext cx="87120" cy="136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0B5932-2159-B157-60AD-72C35CB1B1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099819" y="264058"/>
                  <a:ext cx="104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8BC26B2-EC79-26DB-1D95-18F7F046D6FC}"/>
                    </a:ext>
                  </a:extLst>
                </p14:cNvPr>
                <p14:cNvContentPartPr/>
                <p14:nvPr/>
              </p14:nvContentPartPr>
              <p14:xfrm>
                <a:off x="5221499" y="319498"/>
                <a:ext cx="76320" cy="113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8BC26B2-EC79-26DB-1D95-18F7F046D6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2499" y="310498"/>
                  <a:ext cx="93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580E93-A842-060A-29D7-E07AD231D693}"/>
                    </a:ext>
                  </a:extLst>
                </p14:cNvPr>
                <p14:cNvContentPartPr/>
                <p14:nvPr/>
              </p14:nvContentPartPr>
              <p14:xfrm>
                <a:off x="5341739" y="330658"/>
                <a:ext cx="63000" cy="141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580E93-A842-060A-29D7-E07AD231D6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32739" y="322018"/>
                  <a:ext cx="8064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CFD1A3A-9CB1-73CC-DBB0-3A62F3D611AF}"/>
                  </a:ext>
                </a:extLst>
              </p14:cNvPr>
              <p14:cNvContentPartPr/>
              <p14:nvPr/>
            </p14:nvContentPartPr>
            <p14:xfrm>
              <a:off x="7549619" y="2789098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CFD1A3A-9CB1-73CC-DBB0-3A62F3D611A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40619" y="27800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91402BB-A4B7-A9E4-1B4A-BC7FE45DFF27}"/>
              </a:ext>
            </a:extLst>
          </p:cNvPr>
          <p:cNvGrpSpPr/>
          <p:nvPr/>
        </p:nvGrpSpPr>
        <p:grpSpPr>
          <a:xfrm>
            <a:off x="6833219" y="2561578"/>
            <a:ext cx="765360" cy="560880"/>
            <a:chOff x="6833219" y="2561578"/>
            <a:chExt cx="765360" cy="56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A0B7F3-96DB-00EE-D5CD-6E9F3127147C}"/>
                    </a:ext>
                  </a:extLst>
                </p14:cNvPr>
                <p14:cNvContentPartPr/>
                <p14:nvPr/>
              </p14:nvContentPartPr>
              <p14:xfrm>
                <a:off x="7083059" y="2755618"/>
                <a:ext cx="379800" cy="19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A0B7F3-96DB-00EE-D5CD-6E9F312714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74059" y="2746978"/>
                  <a:ext cx="39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550538-9522-D263-17DD-C135E7795030}"/>
                    </a:ext>
                  </a:extLst>
                </p14:cNvPr>
                <p14:cNvContentPartPr/>
                <p14:nvPr/>
              </p14:nvContentPartPr>
              <p14:xfrm>
                <a:off x="7125179" y="2598298"/>
                <a:ext cx="396720" cy="23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550538-9522-D263-17DD-C135E77950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16179" y="2589658"/>
                  <a:ext cx="414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42B2E28-4B9F-DC91-E673-EF0ED541B8B7}"/>
                    </a:ext>
                  </a:extLst>
                </p14:cNvPr>
                <p14:cNvContentPartPr/>
                <p14:nvPr/>
              </p14:nvContentPartPr>
              <p14:xfrm>
                <a:off x="7106819" y="2622058"/>
                <a:ext cx="13680" cy="137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42B2E28-4B9F-DC91-E673-EF0ED541B8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97819" y="2613418"/>
                  <a:ext cx="31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84B61E-1C45-54DD-DE4D-A51F7A71CBE4}"/>
                    </a:ext>
                  </a:extLst>
                </p14:cNvPr>
                <p14:cNvContentPartPr/>
                <p14:nvPr/>
              </p14:nvContentPartPr>
              <p14:xfrm>
                <a:off x="7488059" y="2641138"/>
                <a:ext cx="23400" cy="114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84B61E-1C45-54DD-DE4D-A51F7A71CB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79419" y="2632138"/>
                  <a:ext cx="41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70B9B44-481A-B953-0055-1156C8213E38}"/>
                    </a:ext>
                  </a:extLst>
                </p14:cNvPr>
                <p14:cNvContentPartPr/>
                <p14:nvPr/>
              </p14:nvContentPartPr>
              <p14:xfrm>
                <a:off x="7436219" y="2678218"/>
                <a:ext cx="72360" cy="63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70B9B44-481A-B953-0055-1156C8213E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27219" y="2669218"/>
                  <a:ext cx="9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0AC1BB-3355-C65B-B1B9-C87ADB925016}"/>
                    </a:ext>
                  </a:extLst>
                </p14:cNvPr>
                <p14:cNvContentPartPr/>
                <p14:nvPr/>
              </p14:nvContentPartPr>
              <p14:xfrm>
                <a:off x="7405259" y="2649778"/>
                <a:ext cx="69840" cy="108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0AC1BB-3355-C65B-B1B9-C87ADB9250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96619" y="2641138"/>
                  <a:ext cx="87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5E46AA-B853-EBF2-F216-78B279A4FA5F}"/>
                    </a:ext>
                  </a:extLst>
                </p14:cNvPr>
                <p14:cNvContentPartPr/>
                <p14:nvPr/>
              </p14:nvContentPartPr>
              <p14:xfrm>
                <a:off x="7335059" y="2656618"/>
                <a:ext cx="108000" cy="111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5E46AA-B853-EBF2-F216-78B279A4FA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26419" y="2647978"/>
                  <a:ext cx="125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E70BFF-B012-B216-B409-CE35178BE802}"/>
                    </a:ext>
                  </a:extLst>
                </p14:cNvPr>
                <p14:cNvContentPartPr/>
                <p14:nvPr/>
              </p14:nvContentPartPr>
              <p14:xfrm>
                <a:off x="7257659" y="2648338"/>
                <a:ext cx="106560" cy="119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E70BFF-B012-B216-B409-CE35178BE8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49019" y="2639338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56B52C-DB99-F520-E09C-3D594A6745A3}"/>
                    </a:ext>
                  </a:extLst>
                </p14:cNvPr>
                <p14:cNvContentPartPr/>
                <p14:nvPr/>
              </p14:nvContentPartPr>
              <p14:xfrm>
                <a:off x="7181699" y="2660578"/>
                <a:ext cx="103680" cy="104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56B52C-DB99-F520-E09C-3D594A6745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172699" y="2651578"/>
                  <a:ext cx="12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3507F56-617F-7276-CAF9-BB8348E71EDF}"/>
                    </a:ext>
                  </a:extLst>
                </p14:cNvPr>
                <p14:cNvContentPartPr/>
                <p14:nvPr/>
              </p14:nvContentPartPr>
              <p14:xfrm>
                <a:off x="7103579" y="2665978"/>
                <a:ext cx="79560" cy="89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3507F56-617F-7276-CAF9-BB8348E71ED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94579" y="2656978"/>
                  <a:ext cx="97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C1A738-DE35-4A6B-1BFB-2070FF5FC95E}"/>
                    </a:ext>
                  </a:extLst>
                </p14:cNvPr>
                <p14:cNvContentPartPr/>
                <p14:nvPr/>
              </p14:nvContentPartPr>
              <p14:xfrm>
                <a:off x="6833219" y="2561578"/>
                <a:ext cx="765360" cy="5608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C1A738-DE35-4A6B-1BFB-2070FF5FC9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24579" y="2552578"/>
                  <a:ext cx="783000" cy="57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4FD6BDF-337C-83C3-85E7-F5FBC4CC41E5}"/>
                  </a:ext>
                </a:extLst>
              </p14:cNvPr>
              <p14:cNvContentPartPr/>
              <p14:nvPr/>
            </p14:nvContentPartPr>
            <p14:xfrm>
              <a:off x="6338219" y="781378"/>
              <a:ext cx="1694160" cy="694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4FD6BDF-337C-83C3-85E7-F5FBC4CC41E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29579" y="772738"/>
                <a:ext cx="1711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1B00129-D524-6C74-0322-0F5AFC01875C}"/>
                  </a:ext>
                </a:extLst>
              </p14:cNvPr>
              <p14:cNvContentPartPr/>
              <p14:nvPr/>
            </p14:nvContentPartPr>
            <p14:xfrm>
              <a:off x="7201499" y="646378"/>
              <a:ext cx="69480" cy="583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1B00129-D524-6C74-0322-0F5AFC0187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192859" y="637738"/>
                <a:ext cx="8712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0AD9E96-CDB1-81B6-49DC-01969703C9C3}"/>
              </a:ext>
            </a:extLst>
          </p:cNvPr>
          <p:cNvGrpSpPr/>
          <p:nvPr/>
        </p:nvGrpSpPr>
        <p:grpSpPr>
          <a:xfrm>
            <a:off x="6312659" y="576538"/>
            <a:ext cx="1821240" cy="920520"/>
            <a:chOff x="6312659" y="576538"/>
            <a:chExt cx="1821240" cy="92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E0E463A-EFC6-2635-A860-D24FC05FEFCC}"/>
                    </a:ext>
                  </a:extLst>
                </p14:cNvPr>
                <p14:cNvContentPartPr/>
                <p14:nvPr/>
              </p14:nvContentPartPr>
              <p14:xfrm>
                <a:off x="6763019" y="824218"/>
                <a:ext cx="23040" cy="564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E0E463A-EFC6-2635-A860-D24FC05FEF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54379" y="815578"/>
                  <a:ext cx="406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60710AB-2A69-8CEA-A231-7317B7A4DC7A}"/>
                    </a:ext>
                  </a:extLst>
                </p14:cNvPr>
                <p14:cNvContentPartPr/>
                <p14:nvPr/>
              </p14:nvContentPartPr>
              <p14:xfrm>
                <a:off x="6599579" y="621898"/>
                <a:ext cx="84600" cy="9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60710AB-2A69-8CEA-A231-7317B7A4DC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90579" y="613258"/>
                  <a:ext cx="102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98AF84-6BE1-B1DB-6CA1-78E92696BC7F}"/>
                    </a:ext>
                  </a:extLst>
                </p14:cNvPr>
                <p14:cNvContentPartPr/>
                <p14:nvPr/>
              </p14:nvContentPartPr>
              <p14:xfrm>
                <a:off x="6739979" y="576538"/>
                <a:ext cx="18000" cy="9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98AF84-6BE1-B1DB-6CA1-78E92696BC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730979" y="567538"/>
                  <a:ext cx="35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E888ACE-30E1-12DB-55CA-BFAB758A9793}"/>
                    </a:ext>
                  </a:extLst>
                </p14:cNvPr>
                <p14:cNvContentPartPr/>
                <p14:nvPr/>
              </p14:nvContentPartPr>
              <p14:xfrm>
                <a:off x="7633139" y="879298"/>
                <a:ext cx="11160" cy="473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E888ACE-30E1-12DB-55CA-BFAB758A97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24139" y="870298"/>
                  <a:ext cx="28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BCFD437-4D0E-A9AA-7C43-E387DAAA7C97}"/>
                    </a:ext>
                  </a:extLst>
                </p14:cNvPr>
                <p14:cNvContentPartPr/>
                <p14:nvPr/>
              </p14:nvContentPartPr>
              <p14:xfrm>
                <a:off x="7643939" y="692098"/>
                <a:ext cx="79920" cy="13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BCFD437-4D0E-A9AA-7C43-E387DAAA7C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34939" y="683098"/>
                  <a:ext cx="97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9C0F3E4-DAB4-0BCC-F53D-5F03AE16BEC0}"/>
                    </a:ext>
                  </a:extLst>
                </p14:cNvPr>
                <p14:cNvContentPartPr/>
                <p14:nvPr/>
              </p14:nvContentPartPr>
              <p14:xfrm>
                <a:off x="7685699" y="682378"/>
                <a:ext cx="19800" cy="878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9C0F3E4-DAB4-0BCC-F53D-5F03AE16BEC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76699" y="673378"/>
                  <a:ext cx="37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0D8A51D-69AC-82C8-670F-A1F442EF5D5A}"/>
                    </a:ext>
                  </a:extLst>
                </p14:cNvPr>
                <p14:cNvContentPartPr/>
                <p14:nvPr/>
              </p14:nvContentPartPr>
              <p14:xfrm>
                <a:off x="7780379" y="660778"/>
                <a:ext cx="68400" cy="702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0D8A51D-69AC-82C8-670F-A1F442EF5D5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71379" y="652138"/>
                  <a:ext cx="86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BDC3B76-EE1A-7461-4044-A197B80AA540}"/>
                    </a:ext>
                  </a:extLst>
                </p14:cNvPr>
                <p14:cNvContentPartPr/>
                <p14:nvPr/>
              </p14:nvContentPartPr>
              <p14:xfrm>
                <a:off x="6714419" y="1063978"/>
                <a:ext cx="109800" cy="9324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BDC3B76-EE1A-7461-4044-A197B80AA5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5419" y="1054978"/>
                  <a:ext cx="12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CD3B683-CAE8-CF04-466C-FF80340C6928}"/>
                    </a:ext>
                  </a:extLst>
                </p14:cNvPr>
                <p14:cNvContentPartPr/>
                <p14:nvPr/>
              </p14:nvContentPartPr>
              <p14:xfrm>
                <a:off x="7597859" y="1065418"/>
                <a:ext cx="103680" cy="96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CD3B683-CAE8-CF04-466C-FF80340C692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88859" y="1056418"/>
                  <a:ext cx="121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A520785-5360-893A-6792-BE2F51E0139E}"/>
                    </a:ext>
                  </a:extLst>
                </p14:cNvPr>
                <p14:cNvContentPartPr/>
                <p14:nvPr/>
              </p14:nvContentPartPr>
              <p14:xfrm>
                <a:off x="7124819" y="1047418"/>
                <a:ext cx="184320" cy="57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A520785-5360-893A-6792-BE2F51E0139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16179" y="1038418"/>
                  <a:ext cx="201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33C99D9-696C-85B4-5652-BFA24243EE55}"/>
                    </a:ext>
                  </a:extLst>
                </p14:cNvPr>
                <p14:cNvContentPartPr/>
                <p14:nvPr/>
              </p14:nvContentPartPr>
              <p14:xfrm>
                <a:off x="7934819" y="1094218"/>
                <a:ext cx="199080" cy="33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33C99D9-696C-85B4-5652-BFA24243EE5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26179" y="1085218"/>
                  <a:ext cx="216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EE9B116-E21A-A248-0E33-211C9560D806}"/>
                    </a:ext>
                  </a:extLst>
                </p14:cNvPr>
                <p14:cNvContentPartPr/>
                <p14:nvPr/>
              </p14:nvContentPartPr>
              <p14:xfrm>
                <a:off x="8022659" y="1057858"/>
                <a:ext cx="12240" cy="128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EE9B116-E21A-A248-0E33-211C9560D80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14019" y="1049218"/>
                  <a:ext cx="29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B25B3A9-A8F0-F75E-1A03-D83045767DC3}"/>
                    </a:ext>
                  </a:extLst>
                </p14:cNvPr>
                <p14:cNvContentPartPr/>
                <p14:nvPr/>
              </p14:nvContentPartPr>
              <p14:xfrm>
                <a:off x="6312659" y="1039138"/>
                <a:ext cx="150840" cy="68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B25B3A9-A8F0-F75E-1A03-D83045767DC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04019" y="1030138"/>
                  <a:ext cx="168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EDE8A40-70D7-25AB-A25F-152411500D45}"/>
                    </a:ext>
                  </a:extLst>
                </p14:cNvPr>
                <p14:cNvContentPartPr/>
                <p14:nvPr/>
              </p14:nvContentPartPr>
              <p14:xfrm>
                <a:off x="6369539" y="1017538"/>
                <a:ext cx="15840" cy="1137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EDE8A40-70D7-25AB-A25F-152411500D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60899" y="1008538"/>
                  <a:ext cx="33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100372-7CB6-3461-D1CB-3904667110A2}"/>
                    </a:ext>
                  </a:extLst>
                </p14:cNvPr>
                <p14:cNvContentPartPr/>
                <p14:nvPr/>
              </p14:nvContentPartPr>
              <p14:xfrm>
                <a:off x="6845819" y="1418218"/>
                <a:ext cx="768960" cy="788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100372-7CB6-3461-D1CB-3904667110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37179" y="1409578"/>
                  <a:ext cx="7866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9384BCF-A9C2-7558-EF4A-0BFCEAA24E5E}"/>
              </a:ext>
            </a:extLst>
          </p:cNvPr>
          <p:cNvGrpSpPr/>
          <p:nvPr/>
        </p:nvGrpSpPr>
        <p:grpSpPr>
          <a:xfrm>
            <a:off x="6905579" y="187378"/>
            <a:ext cx="765360" cy="274320"/>
            <a:chOff x="6905579" y="187378"/>
            <a:chExt cx="765360" cy="27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5381634-EBA4-6996-139D-8BC71229F41E}"/>
                    </a:ext>
                  </a:extLst>
                </p14:cNvPr>
                <p14:cNvContentPartPr/>
                <p14:nvPr/>
              </p14:nvContentPartPr>
              <p14:xfrm>
                <a:off x="6959579" y="234898"/>
                <a:ext cx="66240" cy="80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5381634-EBA4-6996-139D-8BC71229F4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50939" y="225898"/>
                  <a:ext cx="83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B9C5435-98C9-111C-06A1-AF6AC1764AB2}"/>
                    </a:ext>
                  </a:extLst>
                </p14:cNvPr>
                <p14:cNvContentPartPr/>
                <p14:nvPr/>
              </p14:nvContentPartPr>
              <p14:xfrm>
                <a:off x="7022939" y="253978"/>
                <a:ext cx="101880" cy="1234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B9C5435-98C9-111C-06A1-AF6AC1764AB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14299" y="245338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B35C204-EBD8-B372-B442-09B7F2495B27}"/>
                    </a:ext>
                  </a:extLst>
                </p14:cNvPr>
                <p14:cNvContentPartPr/>
                <p14:nvPr/>
              </p14:nvContentPartPr>
              <p14:xfrm>
                <a:off x="7193579" y="270898"/>
                <a:ext cx="195840" cy="84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B35C204-EBD8-B372-B442-09B7F2495B2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84939" y="261898"/>
                  <a:ext cx="21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0749298-195F-2508-5C63-C913E5A30235}"/>
                    </a:ext>
                  </a:extLst>
                </p14:cNvPr>
                <p14:cNvContentPartPr/>
                <p14:nvPr/>
              </p14:nvContentPartPr>
              <p14:xfrm>
                <a:off x="7422539" y="294658"/>
                <a:ext cx="14040" cy="59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0749298-195F-2508-5C63-C913E5A302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13539" y="285658"/>
                  <a:ext cx="316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E9752CB-0B75-97F9-0F9E-B21038BC68BD}"/>
                    </a:ext>
                  </a:extLst>
                </p14:cNvPr>
                <p14:cNvContentPartPr/>
                <p14:nvPr/>
              </p14:nvContentPartPr>
              <p14:xfrm>
                <a:off x="7476539" y="342898"/>
                <a:ext cx="82440" cy="74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E9752CB-0B75-97F9-0F9E-B21038BC68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67899" y="334258"/>
                  <a:ext cx="100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C4EF37B-9B30-44CA-E822-48F27CD24822}"/>
                    </a:ext>
                  </a:extLst>
                </p14:cNvPr>
                <p14:cNvContentPartPr/>
                <p14:nvPr/>
              </p14:nvContentPartPr>
              <p14:xfrm>
                <a:off x="7609739" y="260818"/>
                <a:ext cx="61200" cy="193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C4EF37B-9B30-44CA-E822-48F27CD248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01099" y="251818"/>
                  <a:ext cx="78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02C6EC5-CF12-4404-0509-97FA73507778}"/>
                    </a:ext>
                  </a:extLst>
                </p14:cNvPr>
                <p14:cNvContentPartPr/>
                <p14:nvPr/>
              </p14:nvContentPartPr>
              <p14:xfrm>
                <a:off x="6905579" y="187378"/>
                <a:ext cx="51480" cy="213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02C6EC5-CF12-4404-0509-97FA7350777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896939" y="178738"/>
                  <a:ext cx="691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B35657-AF3F-D504-6378-AD40B871654F}"/>
                    </a:ext>
                  </a:extLst>
                </p14:cNvPr>
                <p14:cNvContentPartPr/>
                <p14:nvPr/>
              </p14:nvContentPartPr>
              <p14:xfrm>
                <a:off x="7051379" y="437218"/>
                <a:ext cx="4680" cy="21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B35657-AF3F-D504-6378-AD40B87165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42739" y="428578"/>
                  <a:ext cx="223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79B4118-F8BF-03E4-07AE-4DFD5F19D6C7}"/>
                    </a:ext>
                  </a:extLst>
                </p14:cNvPr>
                <p14:cNvContentPartPr/>
                <p14:nvPr/>
              </p14:nvContentPartPr>
              <p14:xfrm>
                <a:off x="7533059" y="450898"/>
                <a:ext cx="360" cy="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79B4118-F8BF-03E4-07AE-4DFD5F19D6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24419" y="4418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AC4EBC9-528F-80DF-70A8-6316D0E25AEB}"/>
                    </a:ext>
                  </a:extLst>
                </p14:cNvPr>
                <p14:cNvContentPartPr/>
                <p14:nvPr/>
              </p14:nvContentPartPr>
              <p14:xfrm>
                <a:off x="6986219" y="461338"/>
                <a:ext cx="360" cy="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AC4EBC9-528F-80DF-70A8-6316D0E25AE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7219" y="4526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8B1A5FC-7AFA-CCA9-F8C0-FA722F1B7427}"/>
              </a:ext>
            </a:extLst>
          </p:cNvPr>
          <p:cNvGrpSpPr/>
          <p:nvPr/>
        </p:nvGrpSpPr>
        <p:grpSpPr>
          <a:xfrm>
            <a:off x="531779" y="1923658"/>
            <a:ext cx="6113160" cy="3131640"/>
            <a:chOff x="531779" y="1923658"/>
            <a:chExt cx="6113160" cy="31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DE10AE-5E70-77F5-5629-92D1D5482E0E}"/>
                    </a:ext>
                  </a:extLst>
                </p14:cNvPr>
                <p14:cNvContentPartPr/>
                <p14:nvPr/>
              </p14:nvContentPartPr>
              <p14:xfrm>
                <a:off x="1887899" y="1941298"/>
                <a:ext cx="72720" cy="70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DE10AE-5E70-77F5-5629-92D1D5482E0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79259" y="1932658"/>
                  <a:ext cx="903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9258A5-4712-35E3-EA63-86CB07F462D0}"/>
                    </a:ext>
                  </a:extLst>
                </p14:cNvPr>
                <p14:cNvContentPartPr/>
                <p14:nvPr/>
              </p14:nvContentPartPr>
              <p14:xfrm>
                <a:off x="1950899" y="1945978"/>
                <a:ext cx="29880" cy="73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9258A5-4712-35E3-EA63-86CB07F462D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42259" y="1937338"/>
                  <a:ext cx="47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994EC9-E825-67A1-F57E-CB66B09F199E}"/>
                    </a:ext>
                  </a:extLst>
                </p14:cNvPr>
                <p14:cNvContentPartPr/>
                <p14:nvPr/>
              </p14:nvContentPartPr>
              <p14:xfrm>
                <a:off x="2042339" y="2014738"/>
                <a:ext cx="10440" cy="64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994EC9-E825-67A1-F57E-CB66B09F199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033339" y="2005738"/>
                  <a:ext cx="28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E372FA-3E4C-5CD6-C5F7-C339FE0ADB2F}"/>
                    </a:ext>
                  </a:extLst>
                </p14:cNvPr>
                <p14:cNvContentPartPr/>
                <p14:nvPr/>
              </p14:nvContentPartPr>
              <p14:xfrm>
                <a:off x="2211899" y="2067658"/>
                <a:ext cx="94320" cy="7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E372FA-3E4C-5CD6-C5F7-C339FE0ADB2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202899" y="2059018"/>
                  <a:ext cx="111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B532F9-D237-9532-8268-8BFC3BE97FF1}"/>
                    </a:ext>
                  </a:extLst>
                </p14:cNvPr>
                <p14:cNvContentPartPr/>
                <p14:nvPr/>
              </p14:nvContentPartPr>
              <p14:xfrm>
                <a:off x="2198219" y="2019778"/>
                <a:ext cx="93240" cy="5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B532F9-D237-9532-8268-8BFC3BE97FF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89219" y="2010778"/>
                  <a:ext cx="110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182EB1D-9951-A7A6-6099-ADD5583A1AE2}"/>
                    </a:ext>
                  </a:extLst>
                </p14:cNvPr>
                <p14:cNvContentPartPr/>
                <p14:nvPr/>
              </p14:nvContentPartPr>
              <p14:xfrm>
                <a:off x="2404139" y="1956418"/>
                <a:ext cx="83880" cy="137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182EB1D-9951-A7A6-6099-ADD5583A1AE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95499" y="1947778"/>
                  <a:ext cx="101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EFE7C-22BB-7C9A-CDAD-189A4B014BA5}"/>
                    </a:ext>
                  </a:extLst>
                </p14:cNvPr>
                <p14:cNvContentPartPr/>
                <p14:nvPr/>
              </p14:nvContentPartPr>
              <p14:xfrm>
                <a:off x="2558579" y="1923658"/>
                <a:ext cx="63000" cy="84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EFE7C-22BB-7C9A-CDAD-189A4B014BA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49579" y="1915018"/>
                  <a:ext cx="80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0A72CE-936D-7B90-B21A-DB902D8A8821}"/>
                    </a:ext>
                  </a:extLst>
                </p14:cNvPr>
                <p14:cNvContentPartPr/>
                <p14:nvPr/>
              </p14:nvContentPartPr>
              <p14:xfrm>
                <a:off x="1814099" y="2262058"/>
                <a:ext cx="70920" cy="78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0A72CE-936D-7B90-B21A-DB902D8A88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05459" y="2253058"/>
                  <a:ext cx="88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E1813F-DB48-4E11-C5A5-3C1281202994}"/>
                    </a:ext>
                  </a:extLst>
                </p14:cNvPr>
                <p14:cNvContentPartPr/>
                <p14:nvPr/>
              </p14:nvContentPartPr>
              <p14:xfrm>
                <a:off x="1883219" y="2263138"/>
                <a:ext cx="46800" cy="69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E1813F-DB48-4E11-C5A5-3C128120299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74219" y="2254138"/>
                  <a:ext cx="64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858469-5F17-3669-06D2-C0B4692C9BAD}"/>
                    </a:ext>
                  </a:extLst>
                </p14:cNvPr>
                <p14:cNvContentPartPr/>
                <p14:nvPr/>
              </p14:nvContentPartPr>
              <p14:xfrm>
                <a:off x="1988699" y="2326138"/>
                <a:ext cx="52920" cy="7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858469-5F17-3669-06D2-C0B4692C9BA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979699" y="2317498"/>
                  <a:ext cx="7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CA1454-3B46-EAFC-956E-27DE444B7E09}"/>
                    </a:ext>
                  </a:extLst>
                </p14:cNvPr>
                <p14:cNvContentPartPr/>
                <p14:nvPr/>
              </p14:nvContentPartPr>
              <p14:xfrm>
                <a:off x="2169779" y="2338018"/>
                <a:ext cx="89280" cy="62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CA1454-3B46-EAFC-956E-27DE444B7E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160779" y="2329378"/>
                  <a:ext cx="106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28EDB3B-01E9-834C-EB58-1E8904921A82}"/>
                    </a:ext>
                  </a:extLst>
                </p14:cNvPr>
                <p14:cNvContentPartPr/>
                <p14:nvPr/>
              </p14:nvContentPartPr>
              <p14:xfrm>
                <a:off x="2370299" y="2293738"/>
                <a:ext cx="78120" cy="98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28EDB3B-01E9-834C-EB58-1E8904921A8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361659" y="2285098"/>
                  <a:ext cx="95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545876-CA0E-34ED-AEB4-4A86582F6784}"/>
                    </a:ext>
                  </a:extLst>
                </p14:cNvPr>
                <p14:cNvContentPartPr/>
                <p14:nvPr/>
              </p14:nvContentPartPr>
              <p14:xfrm>
                <a:off x="2507459" y="2363218"/>
                <a:ext cx="74880" cy="57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545876-CA0E-34ED-AEB4-4A86582F678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98459" y="2354578"/>
                  <a:ext cx="92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38CAF6-1586-6673-99AE-E560668DA8F7}"/>
                    </a:ext>
                  </a:extLst>
                </p14:cNvPr>
                <p14:cNvContentPartPr/>
                <p14:nvPr/>
              </p14:nvContentPartPr>
              <p14:xfrm>
                <a:off x="2590619" y="2330098"/>
                <a:ext cx="142200" cy="172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38CAF6-1586-6673-99AE-E560668DA8F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81619" y="2321098"/>
                  <a:ext cx="1598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987581-5B78-7FAC-C18D-92794DEAA29F}"/>
                    </a:ext>
                  </a:extLst>
                </p14:cNvPr>
                <p14:cNvContentPartPr/>
                <p14:nvPr/>
              </p14:nvContentPartPr>
              <p14:xfrm>
                <a:off x="1663619" y="1954618"/>
                <a:ext cx="106200" cy="419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987581-5B78-7FAC-C18D-92794DEAA2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654979" y="1945618"/>
                  <a:ext cx="1238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EE1E2D0-4EE0-ED30-F884-70794CA7AC86}"/>
                    </a:ext>
                  </a:extLst>
                </p14:cNvPr>
                <p14:cNvContentPartPr/>
                <p14:nvPr/>
              </p14:nvContentPartPr>
              <p14:xfrm>
                <a:off x="683699" y="2659498"/>
                <a:ext cx="75600" cy="84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EE1E2D0-4EE0-ED30-F884-70794CA7AC8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5059" y="2650498"/>
                  <a:ext cx="932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814225C-8F75-10E3-98E5-23E6C1452DD2}"/>
                    </a:ext>
                  </a:extLst>
                </p14:cNvPr>
                <p14:cNvContentPartPr/>
                <p14:nvPr/>
              </p14:nvContentPartPr>
              <p14:xfrm>
                <a:off x="749219" y="2665618"/>
                <a:ext cx="34560" cy="96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814225C-8F75-10E3-98E5-23E6C1452DD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40219" y="2656618"/>
                  <a:ext cx="52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E86388-0510-CF27-59A3-70CE62EFCF89}"/>
                    </a:ext>
                  </a:extLst>
                </p14:cNvPr>
                <p14:cNvContentPartPr/>
                <p14:nvPr/>
              </p14:nvContentPartPr>
              <p14:xfrm>
                <a:off x="843539" y="2749498"/>
                <a:ext cx="6480" cy="60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E86388-0510-CF27-59A3-70CE62EFCF8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34539" y="2740498"/>
                  <a:ext cx="24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94C0700-CF24-994E-0939-CF7115B8A895}"/>
                    </a:ext>
                  </a:extLst>
                </p14:cNvPr>
                <p14:cNvContentPartPr/>
                <p14:nvPr/>
              </p14:nvContentPartPr>
              <p14:xfrm>
                <a:off x="926699" y="2756338"/>
                <a:ext cx="101520" cy="9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94C0700-CF24-994E-0939-CF7115B8A89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7699" y="2747338"/>
                  <a:ext cx="119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1DC010C-1A1F-B703-B16C-870A81E0413E}"/>
                    </a:ext>
                  </a:extLst>
                </p14:cNvPr>
                <p14:cNvContentPartPr/>
                <p14:nvPr/>
              </p14:nvContentPartPr>
              <p14:xfrm>
                <a:off x="1094819" y="2703778"/>
                <a:ext cx="67680" cy="79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1DC010C-1A1F-B703-B16C-870A81E0413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6179" y="2695138"/>
                  <a:ext cx="853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ECB720-C7F9-E61B-28B3-B8E187551185}"/>
                    </a:ext>
                  </a:extLst>
                </p14:cNvPr>
                <p14:cNvContentPartPr/>
                <p14:nvPr/>
              </p14:nvContentPartPr>
              <p14:xfrm>
                <a:off x="1157099" y="2700898"/>
                <a:ext cx="52920" cy="74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ECB720-C7F9-E61B-28B3-B8E18755118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48459" y="2692258"/>
                  <a:ext cx="705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2A6711E-2864-7446-5922-DAD1B3746A7C}"/>
                    </a:ext>
                  </a:extLst>
                </p14:cNvPr>
                <p14:cNvContentPartPr/>
                <p14:nvPr/>
              </p14:nvContentPartPr>
              <p14:xfrm>
                <a:off x="1228379" y="2763178"/>
                <a:ext cx="122040" cy="81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2A6711E-2864-7446-5922-DAD1B3746A7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19739" y="2754538"/>
                  <a:ext cx="139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FF8ECFB-AA96-208D-501B-7DFC4867B104}"/>
                    </a:ext>
                  </a:extLst>
                </p14:cNvPr>
                <p14:cNvContentPartPr/>
                <p14:nvPr/>
              </p14:nvContentPartPr>
              <p14:xfrm>
                <a:off x="1472459" y="2809258"/>
                <a:ext cx="83520" cy="9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FF8ECFB-AA96-208D-501B-7DFC4867B1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463819" y="2800618"/>
                  <a:ext cx="101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8525F06-31B0-5D75-4649-306B26A8DF61}"/>
                    </a:ext>
                  </a:extLst>
                </p14:cNvPr>
                <p14:cNvContentPartPr/>
                <p14:nvPr/>
              </p14:nvContentPartPr>
              <p14:xfrm>
                <a:off x="1478579" y="2765698"/>
                <a:ext cx="79200" cy="1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8525F06-31B0-5D75-4649-306B26A8DF6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69579" y="2757058"/>
                  <a:ext cx="96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633EEA-42A9-8482-BF13-442257D69D70}"/>
                    </a:ext>
                  </a:extLst>
                </p14:cNvPr>
                <p14:cNvContentPartPr/>
                <p14:nvPr/>
              </p14:nvContentPartPr>
              <p14:xfrm>
                <a:off x="1717979" y="2704498"/>
                <a:ext cx="83520" cy="19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633EEA-42A9-8482-BF13-442257D69D7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708979" y="2695498"/>
                  <a:ext cx="101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F20E7CF-36EA-E34A-F30B-DCD3A109E69D}"/>
                    </a:ext>
                  </a:extLst>
                </p14:cNvPr>
                <p14:cNvContentPartPr/>
                <p14:nvPr/>
              </p14:nvContentPartPr>
              <p14:xfrm>
                <a:off x="1854779" y="2662738"/>
                <a:ext cx="96480" cy="9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F20E7CF-36EA-E34A-F30B-DCD3A109E69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846139" y="2653738"/>
                  <a:ext cx="114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6E4B97E-FBD4-8B70-F142-7227CC28B230}"/>
                    </a:ext>
                  </a:extLst>
                </p14:cNvPr>
                <p14:cNvContentPartPr/>
                <p14:nvPr/>
              </p14:nvContentPartPr>
              <p14:xfrm>
                <a:off x="1997699" y="2802058"/>
                <a:ext cx="115920" cy="12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6E4B97E-FBD4-8B70-F142-7227CC28B23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988699" y="2793418"/>
                  <a:ext cx="133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82831FE-5CF5-0E8C-F30A-9112F78FDBB8}"/>
                    </a:ext>
                  </a:extLst>
                </p14:cNvPr>
                <p14:cNvContentPartPr/>
                <p14:nvPr/>
              </p14:nvContentPartPr>
              <p14:xfrm>
                <a:off x="2181659" y="2681458"/>
                <a:ext cx="41400" cy="1731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82831FE-5CF5-0E8C-F30A-9112F78FDBB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173019" y="2672818"/>
                  <a:ext cx="59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85D57B8-41FA-C8CA-30C8-0C6AA5B41896}"/>
                    </a:ext>
                  </a:extLst>
                </p14:cNvPr>
                <p14:cNvContentPartPr/>
                <p14:nvPr/>
              </p14:nvContentPartPr>
              <p14:xfrm>
                <a:off x="2245379" y="2742658"/>
                <a:ext cx="75240" cy="135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85D57B8-41FA-C8CA-30C8-0C6AA5B4189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36739" y="2734018"/>
                  <a:ext cx="92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EBAFAF-57FC-2D75-FA74-AC77BCC3F382}"/>
                    </a:ext>
                  </a:extLst>
                </p14:cNvPr>
                <p14:cNvContentPartPr/>
                <p14:nvPr/>
              </p14:nvContentPartPr>
              <p14:xfrm>
                <a:off x="2367779" y="2801698"/>
                <a:ext cx="103680" cy="87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EBAFAF-57FC-2D75-FA74-AC77BCC3F38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358779" y="2793058"/>
                  <a:ext cx="121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AFCC4F2-8D61-ED51-B039-4B7EEACE8464}"/>
                    </a:ext>
                  </a:extLst>
                </p14:cNvPr>
                <p14:cNvContentPartPr/>
                <p14:nvPr/>
              </p14:nvContentPartPr>
              <p14:xfrm>
                <a:off x="2506379" y="2802058"/>
                <a:ext cx="75240" cy="7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AFCC4F2-8D61-ED51-B039-4B7EEACE846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97379" y="2793418"/>
                  <a:ext cx="92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C9BDF5-1814-5169-1A34-43A440BAD882}"/>
                    </a:ext>
                  </a:extLst>
                </p14:cNvPr>
                <p14:cNvContentPartPr/>
                <p14:nvPr/>
              </p14:nvContentPartPr>
              <p14:xfrm>
                <a:off x="2598539" y="2779738"/>
                <a:ext cx="270000" cy="15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C9BDF5-1814-5169-1A34-43A440BAD88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589899" y="2771098"/>
                  <a:ext cx="287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08962AA-4669-1EBC-7CC3-940BD7230DFE}"/>
                    </a:ext>
                  </a:extLst>
                </p14:cNvPr>
                <p14:cNvContentPartPr/>
                <p14:nvPr/>
              </p14:nvContentPartPr>
              <p14:xfrm>
                <a:off x="2751179" y="2849578"/>
                <a:ext cx="293400" cy="100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08962AA-4669-1EBC-7CC3-940BD7230DF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42539" y="2840938"/>
                  <a:ext cx="311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E0AE7F-8B44-FF49-71AB-E46CEFC40FED}"/>
                    </a:ext>
                  </a:extLst>
                </p14:cNvPr>
                <p14:cNvContentPartPr/>
                <p14:nvPr/>
              </p14:nvContentPartPr>
              <p14:xfrm>
                <a:off x="3210539" y="2953258"/>
                <a:ext cx="131400" cy="9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E0AE7F-8B44-FF49-71AB-E46CEFC40FE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201899" y="2944258"/>
                  <a:ext cx="149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9633B1B-B1D1-EE7A-DBAA-29B605F38E5C}"/>
                    </a:ext>
                  </a:extLst>
                </p14:cNvPr>
                <p14:cNvContentPartPr/>
                <p14:nvPr/>
              </p14:nvContentPartPr>
              <p14:xfrm>
                <a:off x="3195419" y="2915818"/>
                <a:ext cx="158760" cy="10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9633B1B-B1D1-EE7A-DBAA-29B605F38E5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86779" y="2907178"/>
                  <a:ext cx="176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7EDF62C-B73E-E709-69A6-12F8BF9F346B}"/>
                    </a:ext>
                  </a:extLst>
                </p14:cNvPr>
                <p14:cNvContentPartPr/>
                <p14:nvPr/>
              </p14:nvContentPartPr>
              <p14:xfrm>
                <a:off x="3327539" y="2874058"/>
                <a:ext cx="111960" cy="167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7EDF62C-B73E-E709-69A6-12F8BF9F346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18899" y="2865418"/>
                  <a:ext cx="129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927955A-3806-894B-98A5-A25C57CE7AAA}"/>
                    </a:ext>
                  </a:extLst>
                </p14:cNvPr>
                <p14:cNvContentPartPr/>
                <p14:nvPr/>
              </p14:nvContentPartPr>
              <p14:xfrm>
                <a:off x="3690059" y="2851018"/>
                <a:ext cx="91440" cy="172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927955A-3806-894B-98A5-A25C57CE7AA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681419" y="2842378"/>
                  <a:ext cx="109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1164B0-CED0-B00A-8F2D-E2D1CED5DD2B}"/>
                    </a:ext>
                  </a:extLst>
                </p14:cNvPr>
                <p14:cNvContentPartPr/>
                <p14:nvPr/>
              </p14:nvContentPartPr>
              <p14:xfrm>
                <a:off x="3827579" y="2805658"/>
                <a:ext cx="66960" cy="106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1164B0-CED0-B00A-8F2D-E2D1CED5DD2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818579" y="2796658"/>
                  <a:ext cx="84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CFBE68D-27C2-671F-3661-41C444F96949}"/>
                    </a:ext>
                  </a:extLst>
                </p14:cNvPr>
                <p14:cNvContentPartPr/>
                <p14:nvPr/>
              </p14:nvContentPartPr>
              <p14:xfrm>
                <a:off x="3955739" y="2951818"/>
                <a:ext cx="118800" cy="15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CFBE68D-27C2-671F-3661-41C444F9694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946739" y="2942818"/>
                  <a:ext cx="136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6EFD151-FB55-5DCB-E3F5-7090202A13D4}"/>
                    </a:ext>
                  </a:extLst>
                </p14:cNvPr>
                <p14:cNvContentPartPr/>
                <p14:nvPr/>
              </p14:nvContentPartPr>
              <p14:xfrm>
                <a:off x="4155899" y="2893138"/>
                <a:ext cx="84240" cy="169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6EFD151-FB55-5DCB-E3F5-7090202A13D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147259" y="2884498"/>
                  <a:ext cx="101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FC80A0F-D991-6FD6-2DBF-B5333C447433}"/>
                    </a:ext>
                  </a:extLst>
                </p14:cNvPr>
                <p14:cNvContentPartPr/>
                <p14:nvPr/>
              </p14:nvContentPartPr>
              <p14:xfrm>
                <a:off x="4383779" y="2987818"/>
                <a:ext cx="106200" cy="11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FC80A0F-D991-6FD6-2DBF-B5333C44743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374779" y="2978818"/>
                  <a:ext cx="123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743709-603B-1AD8-5831-F2F753A7FA52}"/>
                    </a:ext>
                  </a:extLst>
                </p14:cNvPr>
                <p14:cNvContentPartPr/>
                <p14:nvPr/>
              </p14:nvContentPartPr>
              <p14:xfrm>
                <a:off x="4554779" y="2904658"/>
                <a:ext cx="92520" cy="141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743709-603B-1AD8-5831-F2F753A7FA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546139" y="2895658"/>
                  <a:ext cx="110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0CB4186-B162-8570-F5B3-633AF83B6BFF}"/>
                    </a:ext>
                  </a:extLst>
                </p14:cNvPr>
                <p14:cNvContentPartPr/>
                <p14:nvPr/>
              </p14:nvContentPartPr>
              <p14:xfrm>
                <a:off x="4766459" y="3000058"/>
                <a:ext cx="93960" cy="69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0CB4186-B162-8570-F5B3-633AF83B6BF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57819" y="2991418"/>
                  <a:ext cx="111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185228-9886-13E6-49B4-42E298A5A28C}"/>
                    </a:ext>
                  </a:extLst>
                </p14:cNvPr>
                <p14:cNvContentPartPr/>
                <p14:nvPr/>
              </p14:nvContentPartPr>
              <p14:xfrm>
                <a:off x="4969859" y="3027058"/>
                <a:ext cx="78840" cy="65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185228-9886-13E6-49B4-42E298A5A28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61219" y="3018418"/>
                  <a:ext cx="96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D05EEC9-EEB9-C095-7C3D-19A4CA4F8C6D}"/>
                    </a:ext>
                  </a:extLst>
                </p14:cNvPr>
                <p14:cNvContentPartPr/>
                <p14:nvPr/>
              </p14:nvContentPartPr>
              <p14:xfrm>
                <a:off x="3932699" y="2861458"/>
                <a:ext cx="211320" cy="226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D05EEC9-EEB9-C095-7C3D-19A4CA4F8C6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923699" y="2852458"/>
                  <a:ext cx="2289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D914E5B-86BA-0A01-8253-3B7727628B4A}"/>
                    </a:ext>
                  </a:extLst>
                </p14:cNvPr>
                <p14:cNvContentPartPr/>
                <p14:nvPr/>
              </p14:nvContentPartPr>
              <p14:xfrm>
                <a:off x="4035659" y="2682538"/>
                <a:ext cx="80640" cy="171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D914E5B-86BA-0A01-8253-3B7727628B4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027019" y="2673538"/>
                  <a:ext cx="98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1723400-036E-5798-60FF-10D2E11BA581}"/>
                    </a:ext>
                  </a:extLst>
                </p14:cNvPr>
                <p14:cNvContentPartPr/>
                <p14:nvPr/>
              </p14:nvContentPartPr>
              <p14:xfrm>
                <a:off x="3913619" y="2435218"/>
                <a:ext cx="98640" cy="1411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1723400-036E-5798-60FF-10D2E11BA58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904619" y="2426218"/>
                  <a:ext cx="116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4203CAA-41BE-9245-93A6-9DD6B5820B61}"/>
                    </a:ext>
                  </a:extLst>
                </p14:cNvPr>
                <p14:cNvContentPartPr/>
                <p14:nvPr/>
              </p14:nvContentPartPr>
              <p14:xfrm>
                <a:off x="4085699" y="2555458"/>
                <a:ext cx="86400" cy="201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4203CAA-41BE-9245-93A6-9DD6B5820B6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076699" y="2546818"/>
                  <a:ext cx="104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F2BC8D9-F511-2D1C-4697-9A3EDCEB1F4D}"/>
                    </a:ext>
                  </a:extLst>
                </p14:cNvPr>
                <p14:cNvContentPartPr/>
                <p14:nvPr/>
              </p14:nvContentPartPr>
              <p14:xfrm>
                <a:off x="4094339" y="2514778"/>
                <a:ext cx="81000" cy="8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F2BC8D9-F511-2D1C-4697-9A3EDCEB1F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85339" y="2505778"/>
                  <a:ext cx="98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3B1E540-0BDB-1851-B8C2-7527B5D10BE0}"/>
                    </a:ext>
                  </a:extLst>
                </p14:cNvPr>
                <p14:cNvContentPartPr/>
                <p14:nvPr/>
              </p14:nvContentPartPr>
              <p14:xfrm>
                <a:off x="4243019" y="2507938"/>
                <a:ext cx="133560" cy="82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3B1E540-0BDB-1851-B8C2-7527B5D10BE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234379" y="2498938"/>
                  <a:ext cx="151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EF7611-6142-6D75-4284-979902FB558B}"/>
                    </a:ext>
                  </a:extLst>
                </p14:cNvPr>
                <p14:cNvContentPartPr/>
                <p14:nvPr/>
              </p14:nvContentPartPr>
              <p14:xfrm>
                <a:off x="4475219" y="2623858"/>
                <a:ext cx="74160" cy="58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EF7611-6142-6D75-4284-979902FB558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466219" y="2614858"/>
                  <a:ext cx="91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C24B373-CF05-29AD-2161-BC963A497CED}"/>
                    </a:ext>
                  </a:extLst>
                </p14:cNvPr>
                <p14:cNvContentPartPr/>
                <p14:nvPr/>
              </p14:nvContentPartPr>
              <p14:xfrm>
                <a:off x="4651979" y="2577418"/>
                <a:ext cx="5040" cy="1015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C24B373-CF05-29AD-2161-BC963A497CE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642979" y="2568778"/>
                  <a:ext cx="22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6EF5F77-51B8-D14B-FF5D-19E29CA6BFE3}"/>
                    </a:ext>
                  </a:extLst>
                </p14:cNvPr>
                <p14:cNvContentPartPr/>
                <p14:nvPr/>
              </p14:nvContentPartPr>
              <p14:xfrm>
                <a:off x="4665659" y="2565178"/>
                <a:ext cx="51120" cy="57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6EF5F77-51B8-D14B-FF5D-19E29CA6BFE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656659" y="2556538"/>
                  <a:ext cx="68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4CF3058-0E52-456A-3E27-3122622C376B}"/>
                    </a:ext>
                  </a:extLst>
                </p14:cNvPr>
                <p14:cNvContentPartPr/>
                <p14:nvPr/>
              </p14:nvContentPartPr>
              <p14:xfrm>
                <a:off x="4760699" y="2614858"/>
                <a:ext cx="76680" cy="66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4CF3058-0E52-456A-3E27-3122622C376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752059" y="2606218"/>
                  <a:ext cx="94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077797-4626-E51B-841C-05D2475447E9}"/>
                    </a:ext>
                  </a:extLst>
                </p14:cNvPr>
                <p14:cNvContentPartPr/>
                <p14:nvPr/>
              </p14:nvContentPartPr>
              <p14:xfrm>
                <a:off x="4352459" y="2819698"/>
                <a:ext cx="357120" cy="284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077797-4626-E51B-841C-05D2475447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343819" y="2811058"/>
                  <a:ext cx="3747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3F6685-1A30-B252-C014-7053C32EDD33}"/>
                    </a:ext>
                  </a:extLst>
                </p14:cNvPr>
                <p14:cNvContentPartPr/>
                <p14:nvPr/>
              </p14:nvContentPartPr>
              <p14:xfrm>
                <a:off x="4880579" y="2687578"/>
                <a:ext cx="60480" cy="18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3F6685-1A30-B252-C014-7053C32EDD3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871939" y="2678578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6D7143-2402-584B-5138-95852640FA0F}"/>
                    </a:ext>
                  </a:extLst>
                </p14:cNvPr>
                <p14:cNvContentPartPr/>
                <p14:nvPr/>
              </p14:nvContentPartPr>
              <p14:xfrm>
                <a:off x="4984979" y="2651938"/>
                <a:ext cx="115200" cy="82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6D7143-2402-584B-5138-95852640FA0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76339" y="2642938"/>
                  <a:ext cx="132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63DCAF5-6358-E11B-0424-BD7B89876A4A}"/>
                    </a:ext>
                  </a:extLst>
                </p14:cNvPr>
                <p14:cNvContentPartPr/>
                <p14:nvPr/>
              </p14:nvContentPartPr>
              <p14:xfrm>
                <a:off x="3179939" y="3349258"/>
                <a:ext cx="117360" cy="39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63DCAF5-6358-E11B-0424-BD7B89876A4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71299" y="3340618"/>
                  <a:ext cx="13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2E18417-1B8D-0AED-0D7B-9D36C1E23B6E}"/>
                    </a:ext>
                  </a:extLst>
                </p14:cNvPr>
                <p14:cNvContentPartPr/>
                <p14:nvPr/>
              </p14:nvContentPartPr>
              <p14:xfrm>
                <a:off x="3223859" y="3296698"/>
                <a:ext cx="118440" cy="9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2E18417-1B8D-0AED-0D7B-9D36C1E23B6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214859" y="3287698"/>
                  <a:ext cx="136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2F56926-4FE2-7664-6BD3-AC76BC4381EF}"/>
                    </a:ext>
                  </a:extLst>
                </p14:cNvPr>
                <p14:cNvContentPartPr/>
                <p14:nvPr/>
              </p14:nvContentPartPr>
              <p14:xfrm>
                <a:off x="3315659" y="3248458"/>
                <a:ext cx="92160" cy="128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2F56926-4FE2-7664-6BD3-AC76BC4381E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307019" y="3239818"/>
                  <a:ext cx="109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EAA39E-5F76-2D4B-DDF7-6490D5CDC7BD}"/>
                    </a:ext>
                  </a:extLst>
                </p14:cNvPr>
                <p14:cNvContentPartPr/>
                <p14:nvPr/>
              </p14:nvContentPartPr>
              <p14:xfrm>
                <a:off x="3521579" y="3182218"/>
                <a:ext cx="41760" cy="185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EAA39E-5F76-2D4B-DDF7-6490D5CDC7B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512579" y="3173578"/>
                  <a:ext cx="59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28E517-B380-6D3B-76B2-9EF5CADCF650}"/>
                    </a:ext>
                  </a:extLst>
                </p14:cNvPr>
                <p14:cNvContentPartPr/>
                <p14:nvPr/>
              </p14:nvContentPartPr>
              <p14:xfrm>
                <a:off x="3620579" y="3244138"/>
                <a:ext cx="93600" cy="153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28E517-B380-6D3B-76B2-9EF5CADCF65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611579" y="3235498"/>
                  <a:ext cx="111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378FFD8-E164-0C07-791E-9912C5A108F2}"/>
                    </a:ext>
                  </a:extLst>
                </p14:cNvPr>
                <p14:cNvContentPartPr/>
                <p14:nvPr/>
              </p14:nvContentPartPr>
              <p14:xfrm>
                <a:off x="4078139" y="3235858"/>
                <a:ext cx="54360" cy="184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378FFD8-E164-0C07-791E-9912C5A108F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069139" y="3227218"/>
                  <a:ext cx="72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3A7F1BE-AF60-6CA5-8D5E-B87B94497191}"/>
                    </a:ext>
                  </a:extLst>
                </p14:cNvPr>
                <p14:cNvContentPartPr/>
                <p14:nvPr/>
              </p14:nvContentPartPr>
              <p14:xfrm>
                <a:off x="4170659" y="3241258"/>
                <a:ext cx="57600" cy="1976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3A7F1BE-AF60-6CA5-8D5E-B87B9449719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161659" y="3232618"/>
                  <a:ext cx="752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7DF3B2-89FB-E621-EC59-B6435D44D07E}"/>
                    </a:ext>
                  </a:extLst>
                </p14:cNvPr>
                <p14:cNvContentPartPr/>
                <p14:nvPr/>
              </p14:nvContentPartPr>
              <p14:xfrm>
                <a:off x="4275419" y="3324418"/>
                <a:ext cx="61200" cy="146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7DF3B2-89FB-E621-EC59-B6435D44D07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266779" y="3315418"/>
                  <a:ext cx="78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126A6F1-B498-D03C-C141-D6D88FC546C6}"/>
                    </a:ext>
                  </a:extLst>
                </p14:cNvPr>
                <p14:cNvContentPartPr/>
                <p14:nvPr/>
              </p14:nvContentPartPr>
              <p14:xfrm>
                <a:off x="4684739" y="3316498"/>
                <a:ext cx="72000" cy="1958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126A6F1-B498-D03C-C141-D6D88FC546C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676099" y="3307498"/>
                  <a:ext cx="896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03BEDC-73D8-CC4A-216B-7BD4DEC672BF}"/>
                    </a:ext>
                  </a:extLst>
                </p14:cNvPr>
                <p14:cNvContentPartPr/>
                <p14:nvPr/>
              </p14:nvContentPartPr>
              <p14:xfrm>
                <a:off x="4930619" y="3415138"/>
                <a:ext cx="122760" cy="90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03BEDC-73D8-CC4A-216B-7BD4DEC672B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21979" y="3406138"/>
                  <a:ext cx="140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3F4393-1BA7-554F-2767-CE996B59EE47}"/>
                    </a:ext>
                  </a:extLst>
                </p14:cNvPr>
                <p14:cNvContentPartPr/>
                <p14:nvPr/>
              </p14:nvContentPartPr>
              <p14:xfrm>
                <a:off x="5169659" y="3504418"/>
                <a:ext cx="59760" cy="87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3F4393-1BA7-554F-2767-CE996B59EE4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161019" y="3495418"/>
                  <a:ext cx="77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1C0B384-8ADD-958A-8589-BED21BB42F5B}"/>
                    </a:ext>
                  </a:extLst>
                </p14:cNvPr>
                <p14:cNvContentPartPr/>
                <p14:nvPr/>
              </p14:nvContentPartPr>
              <p14:xfrm>
                <a:off x="4218539" y="2378698"/>
                <a:ext cx="228240" cy="2926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1C0B384-8ADD-958A-8589-BED21BB42F5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209539" y="2369698"/>
                  <a:ext cx="2458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0985DFF-BF9E-3BFE-D06E-B77EFFA01610}"/>
                    </a:ext>
                  </a:extLst>
                </p14:cNvPr>
                <p14:cNvContentPartPr/>
                <p14:nvPr/>
              </p14:nvContentPartPr>
              <p14:xfrm>
                <a:off x="4879859" y="2530618"/>
                <a:ext cx="293040" cy="2833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0985DFF-BF9E-3BFE-D06E-B77EFFA0161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71219" y="2521618"/>
                  <a:ext cx="3106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171685E-F1E3-CAEB-6684-EA5DBFF820AE}"/>
                    </a:ext>
                  </a:extLst>
                </p14:cNvPr>
                <p14:cNvContentPartPr/>
                <p14:nvPr/>
              </p14:nvContentPartPr>
              <p14:xfrm>
                <a:off x="4905059" y="2836258"/>
                <a:ext cx="89640" cy="111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71685E-F1E3-CAEB-6684-EA5DBFF820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96059" y="2827618"/>
                  <a:ext cx="1072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43C98C-AFBB-35E9-5835-D25B1D8F3C87}"/>
                    </a:ext>
                  </a:extLst>
                </p14:cNvPr>
                <p14:cNvContentPartPr/>
                <p14:nvPr/>
              </p14:nvContentPartPr>
              <p14:xfrm>
                <a:off x="4883459" y="2695138"/>
                <a:ext cx="72000" cy="20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43C98C-AFBB-35E9-5835-D25B1D8F3C8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874459" y="2686138"/>
                  <a:ext cx="89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C8F480-CA91-5104-9404-B53353D255E5}"/>
                    </a:ext>
                  </a:extLst>
                </p14:cNvPr>
                <p14:cNvContentPartPr/>
                <p14:nvPr/>
              </p14:nvContentPartPr>
              <p14:xfrm>
                <a:off x="4506179" y="3372658"/>
                <a:ext cx="121320" cy="12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C8F480-CA91-5104-9404-B53353D255E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97539" y="3364018"/>
                  <a:ext cx="138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77FBF07-BD70-C20C-F68D-57DFD45AD164}"/>
                    </a:ext>
                  </a:extLst>
                </p14:cNvPr>
                <p14:cNvContentPartPr/>
                <p14:nvPr/>
              </p14:nvContentPartPr>
              <p14:xfrm>
                <a:off x="3925859" y="3266098"/>
                <a:ext cx="19800" cy="1116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77FBF07-BD70-C20C-F68D-57DFD45AD16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916859" y="3257458"/>
                  <a:ext cx="37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0560813-1211-9322-9C31-4482546F46C7}"/>
                    </a:ext>
                  </a:extLst>
                </p14:cNvPr>
                <p14:cNvContentPartPr/>
                <p14:nvPr/>
              </p14:nvContentPartPr>
              <p14:xfrm>
                <a:off x="4369379" y="3412978"/>
                <a:ext cx="108360" cy="10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0560813-1211-9322-9C31-4482546F46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360379" y="3404338"/>
                  <a:ext cx="126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1573185-1F45-A37B-9E60-4DEFE23D3C29}"/>
                    </a:ext>
                  </a:extLst>
                </p14:cNvPr>
                <p14:cNvContentPartPr/>
                <p14:nvPr/>
              </p14:nvContentPartPr>
              <p14:xfrm>
                <a:off x="3751619" y="3326578"/>
                <a:ext cx="133920" cy="147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1573185-1F45-A37B-9E60-4DEFE23D3C2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742619" y="3317578"/>
                  <a:ext cx="151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D51C29F-27E2-D7EF-89E7-871DA68B159C}"/>
                    </a:ext>
                  </a:extLst>
                </p14:cNvPr>
                <p14:cNvContentPartPr/>
                <p14:nvPr/>
              </p14:nvContentPartPr>
              <p14:xfrm>
                <a:off x="3794459" y="3284098"/>
                <a:ext cx="20520" cy="113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D51C29F-27E2-D7EF-89E7-871DA68B159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785459" y="3275098"/>
                  <a:ext cx="38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636E9F6-D4D3-E3E8-8688-E5E5C59AC888}"/>
                    </a:ext>
                  </a:extLst>
                </p14:cNvPr>
                <p14:cNvContentPartPr/>
                <p14:nvPr/>
              </p14:nvContentPartPr>
              <p14:xfrm>
                <a:off x="5362619" y="3512338"/>
                <a:ext cx="136800" cy="51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636E9F6-D4D3-E3E8-8688-E5E5C59AC88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353619" y="3503698"/>
                  <a:ext cx="154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C11FEE3-0EF5-2E36-6202-1F8B98B2553D}"/>
                    </a:ext>
                  </a:extLst>
                </p14:cNvPr>
                <p14:cNvContentPartPr/>
                <p14:nvPr/>
              </p14:nvContentPartPr>
              <p14:xfrm>
                <a:off x="5510579" y="3501898"/>
                <a:ext cx="42480" cy="114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C11FEE3-0EF5-2E36-6202-1F8B98B2553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01579" y="3492898"/>
                  <a:ext cx="60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4424571-5ACD-BA80-F623-35F9ADD5246E}"/>
                    </a:ext>
                  </a:extLst>
                </p14:cNvPr>
                <p14:cNvContentPartPr/>
                <p14:nvPr/>
              </p14:nvContentPartPr>
              <p14:xfrm>
                <a:off x="5674739" y="3354298"/>
                <a:ext cx="60840" cy="471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4424571-5ACD-BA80-F623-35F9ADD5246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65739" y="3345658"/>
                  <a:ext cx="78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CA696FA-5CCC-261A-8EB1-556BAC1FF4F8}"/>
                    </a:ext>
                  </a:extLst>
                </p14:cNvPr>
                <p14:cNvContentPartPr/>
                <p14:nvPr/>
              </p14:nvContentPartPr>
              <p14:xfrm>
                <a:off x="5873459" y="3351418"/>
                <a:ext cx="84240" cy="1904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CA696FA-5CCC-261A-8EB1-556BAC1FF4F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864819" y="3342418"/>
                  <a:ext cx="101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E9AEFE-44E0-421C-6947-C4B4CC1D3BCA}"/>
                    </a:ext>
                  </a:extLst>
                </p14:cNvPr>
                <p14:cNvContentPartPr/>
                <p14:nvPr/>
              </p14:nvContentPartPr>
              <p14:xfrm>
                <a:off x="6088739" y="3484618"/>
                <a:ext cx="83520" cy="241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E9AEFE-44E0-421C-6947-C4B4CC1D3BC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080099" y="3475978"/>
                  <a:ext cx="101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2D67634-96AD-7B33-0F43-9609B365B9B4}"/>
                    </a:ext>
                  </a:extLst>
                </p14:cNvPr>
                <p14:cNvContentPartPr/>
                <p14:nvPr/>
              </p14:nvContentPartPr>
              <p14:xfrm>
                <a:off x="6102059" y="3440338"/>
                <a:ext cx="95760" cy="10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2D67634-96AD-7B33-0F43-9609B365B9B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093059" y="3431338"/>
                  <a:ext cx="113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F04931A-707D-21AE-9247-80BB388BB35F}"/>
                    </a:ext>
                  </a:extLst>
                </p14:cNvPr>
                <p14:cNvContentPartPr/>
                <p14:nvPr/>
              </p14:nvContentPartPr>
              <p14:xfrm>
                <a:off x="6298259" y="3499018"/>
                <a:ext cx="93240" cy="172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F04931A-707D-21AE-9247-80BB388BB3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89259" y="3490378"/>
                  <a:ext cx="110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51C2B6B-99E1-8033-2E82-81612DD74E04}"/>
                    </a:ext>
                  </a:extLst>
                </p14:cNvPr>
                <p14:cNvContentPartPr/>
                <p14:nvPr/>
              </p14:nvContentPartPr>
              <p14:xfrm>
                <a:off x="6447659" y="3477418"/>
                <a:ext cx="19440" cy="114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51C2B6B-99E1-8033-2E82-81612DD74E0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438659" y="3468418"/>
                  <a:ext cx="3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4591A4B-3C64-4B10-F9EE-7032F628E3DE}"/>
                    </a:ext>
                  </a:extLst>
                </p14:cNvPr>
                <p14:cNvContentPartPr/>
                <p14:nvPr/>
              </p14:nvContentPartPr>
              <p14:xfrm>
                <a:off x="5899019" y="3773338"/>
                <a:ext cx="105840" cy="159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4591A4B-3C64-4B10-F9EE-7032F628E3D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890019" y="3764338"/>
                  <a:ext cx="123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9B1DC9A-24FC-7AFA-BAF1-73C2BB653C31}"/>
                    </a:ext>
                  </a:extLst>
                </p14:cNvPr>
                <p14:cNvContentPartPr/>
                <p14:nvPr/>
              </p14:nvContentPartPr>
              <p14:xfrm>
                <a:off x="6123299" y="3894658"/>
                <a:ext cx="51120" cy="21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9B1DC9A-24FC-7AFA-BAF1-73C2BB653C3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14299" y="3886018"/>
                  <a:ext cx="68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7338713-CBBC-5107-4C78-D5D8AA738FC5}"/>
                    </a:ext>
                  </a:extLst>
                </p14:cNvPr>
                <p14:cNvContentPartPr/>
                <p14:nvPr/>
              </p14:nvContentPartPr>
              <p14:xfrm>
                <a:off x="6098819" y="3825538"/>
                <a:ext cx="261360" cy="103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7338713-CBBC-5107-4C78-D5D8AA738FC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090179" y="3816898"/>
                  <a:ext cx="279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F7ECA15-CBD9-1A3E-19E7-9701F9564650}"/>
                    </a:ext>
                  </a:extLst>
                </p14:cNvPr>
                <p14:cNvContentPartPr/>
                <p14:nvPr/>
              </p14:nvContentPartPr>
              <p14:xfrm>
                <a:off x="6459899" y="3854698"/>
                <a:ext cx="70560" cy="12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F7ECA15-CBD9-1A3E-19E7-9701F956465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451259" y="3845698"/>
                  <a:ext cx="88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B7DEE4-6DC8-191B-B9B8-00D4A15BF8B4}"/>
                    </a:ext>
                  </a:extLst>
                </p14:cNvPr>
                <p14:cNvContentPartPr/>
                <p14:nvPr/>
              </p14:nvContentPartPr>
              <p14:xfrm>
                <a:off x="6326699" y="3817258"/>
                <a:ext cx="10800" cy="92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B7DEE4-6DC8-191B-B9B8-00D4A15BF8B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318059" y="3808258"/>
                  <a:ext cx="28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3498025-6DDE-EBDA-FDD1-161BC4871225}"/>
                    </a:ext>
                  </a:extLst>
                </p14:cNvPr>
                <p14:cNvContentPartPr/>
                <p14:nvPr/>
              </p14:nvContentPartPr>
              <p14:xfrm>
                <a:off x="6289619" y="3863338"/>
                <a:ext cx="118080" cy="15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3498025-6DDE-EBDA-FDD1-161BC487122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80979" y="3854698"/>
                  <a:ext cx="135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E427CD-F730-4A7B-788B-242F86FDE86B}"/>
                    </a:ext>
                  </a:extLst>
                </p14:cNvPr>
                <p14:cNvContentPartPr/>
                <p14:nvPr/>
              </p14:nvContentPartPr>
              <p14:xfrm>
                <a:off x="531779" y="3601978"/>
                <a:ext cx="117720" cy="1810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E427CD-F730-4A7B-788B-242F86FDE86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22779" y="3592978"/>
                  <a:ext cx="1353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B976F5E-DAD0-9D9E-B9A1-664207CCADD4}"/>
                    </a:ext>
                  </a:extLst>
                </p14:cNvPr>
                <p14:cNvContentPartPr/>
                <p14:nvPr/>
              </p14:nvContentPartPr>
              <p14:xfrm>
                <a:off x="727979" y="3738778"/>
                <a:ext cx="92520" cy="550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B976F5E-DAD0-9D9E-B9A1-664207CCADD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9339" y="3729778"/>
                  <a:ext cx="110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0BA18B0-81A9-732B-9B9B-945F79B9ADB8}"/>
                    </a:ext>
                  </a:extLst>
                </p14:cNvPr>
                <p14:cNvContentPartPr/>
                <p14:nvPr/>
              </p14:nvContentPartPr>
              <p14:xfrm>
                <a:off x="937859" y="3472018"/>
                <a:ext cx="129600" cy="4258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0BA18B0-81A9-732B-9B9B-945F79B9ADB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9219" y="3463378"/>
                  <a:ext cx="1472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F969A5B-DDFE-27C6-4FFF-D4BF22CC1B7E}"/>
                    </a:ext>
                  </a:extLst>
                </p14:cNvPr>
                <p14:cNvContentPartPr/>
                <p14:nvPr/>
              </p14:nvContentPartPr>
              <p14:xfrm>
                <a:off x="1026779" y="4007698"/>
                <a:ext cx="107640" cy="25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F969A5B-DDFE-27C6-4FFF-D4BF22CC1B7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18139" y="3998698"/>
                  <a:ext cx="125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5A2F2AF-1316-5C88-21A1-56B57BB1D397}"/>
                    </a:ext>
                  </a:extLst>
                </p14:cNvPr>
                <p14:cNvContentPartPr/>
                <p14:nvPr/>
              </p14:nvContentPartPr>
              <p14:xfrm>
                <a:off x="1192739" y="3968098"/>
                <a:ext cx="6120" cy="99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5A2F2AF-1316-5C88-21A1-56B57BB1D39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84099" y="3959098"/>
                  <a:ext cx="23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A0B21C3-5A12-B2A6-2CD8-B6B9A38197E1}"/>
                    </a:ext>
                  </a:extLst>
                </p14:cNvPr>
                <p14:cNvContentPartPr/>
                <p14:nvPr/>
              </p14:nvContentPartPr>
              <p14:xfrm>
                <a:off x="1102379" y="3443938"/>
                <a:ext cx="84240" cy="82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A0B21C3-5A12-B2A6-2CD8-B6B9A38197E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3379" y="3434938"/>
                  <a:ext cx="101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13297E9-AA0A-0740-1503-D0AFDDD04EE0}"/>
                    </a:ext>
                  </a:extLst>
                </p14:cNvPr>
                <p14:cNvContentPartPr/>
                <p14:nvPr/>
              </p14:nvContentPartPr>
              <p14:xfrm>
                <a:off x="1152419" y="3406138"/>
                <a:ext cx="14760" cy="975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13297E9-AA0A-0740-1503-D0AFDDD04EE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43779" y="3397498"/>
                  <a:ext cx="32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DCC6943-828B-47ED-5B7B-481B8EE89C0C}"/>
                    </a:ext>
                  </a:extLst>
                </p14:cNvPr>
                <p14:cNvContentPartPr/>
                <p14:nvPr/>
              </p14:nvContentPartPr>
              <p14:xfrm>
                <a:off x="1251419" y="3418378"/>
                <a:ext cx="73800" cy="108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DCC6943-828B-47ED-5B7B-481B8EE89C0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242419" y="3409378"/>
                  <a:ext cx="91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43192F9-3AD2-74B3-8C51-E18C67CA948C}"/>
                    </a:ext>
                  </a:extLst>
                </p14:cNvPr>
                <p14:cNvContentPartPr/>
                <p14:nvPr/>
              </p14:nvContentPartPr>
              <p14:xfrm>
                <a:off x="1404779" y="3622498"/>
                <a:ext cx="14760" cy="2462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43192F9-3AD2-74B3-8C51-E18C67CA948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95779" y="3613498"/>
                  <a:ext cx="32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C047513-C933-58EF-3E5C-1E802060DC0E}"/>
                    </a:ext>
                  </a:extLst>
                </p14:cNvPr>
                <p14:cNvContentPartPr/>
                <p14:nvPr/>
              </p14:nvContentPartPr>
              <p14:xfrm>
                <a:off x="1469219" y="3734098"/>
                <a:ext cx="77760" cy="810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C047513-C933-58EF-3E5C-1E802060DC0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60219" y="3725458"/>
                  <a:ext cx="954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951A6A6-6142-6F63-DCC4-7BD0F5F20171}"/>
                    </a:ext>
                  </a:extLst>
                </p14:cNvPr>
                <p14:cNvContentPartPr/>
                <p14:nvPr/>
              </p14:nvContentPartPr>
              <p14:xfrm>
                <a:off x="1553099" y="3743818"/>
                <a:ext cx="83520" cy="1530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951A6A6-6142-6F63-DCC4-7BD0F5F2017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544459" y="3734818"/>
                  <a:ext cx="101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3707974-8167-85EF-3F19-73CB9D0F0CF8}"/>
                    </a:ext>
                  </a:extLst>
                </p14:cNvPr>
                <p14:cNvContentPartPr/>
                <p14:nvPr/>
              </p14:nvContentPartPr>
              <p14:xfrm>
                <a:off x="1707179" y="3825178"/>
                <a:ext cx="73800" cy="10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3707974-8167-85EF-3F19-73CB9D0F0CF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698539" y="3816178"/>
                  <a:ext cx="91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CC767AA-8263-7369-0B2A-7FBC658EB004}"/>
                    </a:ext>
                  </a:extLst>
                </p14:cNvPr>
                <p14:cNvContentPartPr/>
                <p14:nvPr/>
              </p14:nvContentPartPr>
              <p14:xfrm>
                <a:off x="1821659" y="3759658"/>
                <a:ext cx="122400" cy="9720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CC767AA-8263-7369-0B2A-7FBC658EB00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812659" y="3751018"/>
                  <a:ext cx="140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9AEE29D-7919-30EC-B04E-2666CFF03CD0}"/>
                    </a:ext>
                  </a:extLst>
                </p14:cNvPr>
                <p14:cNvContentPartPr/>
                <p14:nvPr/>
              </p14:nvContentPartPr>
              <p14:xfrm>
                <a:off x="1984019" y="3839218"/>
                <a:ext cx="61560" cy="72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9AEE29D-7919-30EC-B04E-2666CFF03C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975019" y="3830218"/>
                  <a:ext cx="79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4BDB26A-1FEB-E079-89D1-787FECC26000}"/>
                    </a:ext>
                  </a:extLst>
                </p14:cNvPr>
                <p14:cNvContentPartPr/>
                <p14:nvPr/>
              </p14:nvContentPartPr>
              <p14:xfrm>
                <a:off x="2117219" y="3694498"/>
                <a:ext cx="24120" cy="2145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4BDB26A-1FEB-E079-89D1-787FECC2600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108219" y="3685498"/>
                  <a:ext cx="41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0B8A055-225F-49D6-EC14-86AC0A00CB3C}"/>
                    </a:ext>
                  </a:extLst>
                </p14:cNvPr>
                <p14:cNvContentPartPr/>
                <p14:nvPr/>
              </p14:nvContentPartPr>
              <p14:xfrm>
                <a:off x="2212979" y="3733738"/>
                <a:ext cx="88920" cy="140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0B8A055-225F-49D6-EC14-86AC0A00CB3C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203979" y="3724738"/>
                  <a:ext cx="106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A06DF72-8DCE-2F19-5071-F29864C62A84}"/>
                    </a:ext>
                  </a:extLst>
                </p14:cNvPr>
                <p14:cNvContentPartPr/>
                <p14:nvPr/>
              </p14:nvContentPartPr>
              <p14:xfrm>
                <a:off x="2331419" y="3815458"/>
                <a:ext cx="100800" cy="188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A06DF72-8DCE-2F19-5071-F29864C62A8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322419" y="3806458"/>
                  <a:ext cx="118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5263225-C948-93F9-F471-30B0FEBC8053}"/>
                    </a:ext>
                  </a:extLst>
                </p14:cNvPr>
                <p14:cNvContentPartPr/>
                <p14:nvPr/>
              </p14:nvContentPartPr>
              <p14:xfrm>
                <a:off x="2620499" y="3960178"/>
                <a:ext cx="51840" cy="15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5263225-C948-93F9-F471-30B0FEBC805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11499" y="3951178"/>
                  <a:ext cx="69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19A7BAA-3DE8-A23A-BEE4-97379F4FBDDD}"/>
                    </a:ext>
                  </a:extLst>
                </p14:cNvPr>
                <p14:cNvContentPartPr/>
                <p14:nvPr/>
              </p14:nvContentPartPr>
              <p14:xfrm>
                <a:off x="2587739" y="3914098"/>
                <a:ext cx="91440" cy="6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19A7BAA-3DE8-A23A-BEE4-97379F4FBDD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579099" y="3905458"/>
                  <a:ext cx="109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2F9B4C-1345-E1FB-0717-E563161F833E}"/>
                    </a:ext>
                  </a:extLst>
                </p14:cNvPr>
                <p14:cNvContentPartPr/>
                <p14:nvPr/>
              </p14:nvContentPartPr>
              <p14:xfrm>
                <a:off x="1467779" y="3945418"/>
                <a:ext cx="560520" cy="75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2F9B4C-1345-E1FB-0717-E563161F833E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459139" y="3936418"/>
                  <a:ext cx="5781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70869DD-C1A7-F085-47C3-721463CEB471}"/>
                    </a:ext>
                  </a:extLst>
                </p14:cNvPr>
                <p14:cNvContentPartPr/>
                <p14:nvPr/>
              </p14:nvContentPartPr>
              <p14:xfrm>
                <a:off x="1351499" y="3361498"/>
                <a:ext cx="831240" cy="6998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70869DD-C1A7-F085-47C3-721463CEB47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342499" y="3352858"/>
                  <a:ext cx="84888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93551EF-6289-2743-8B30-763F5AD109A7}"/>
                    </a:ext>
                  </a:extLst>
                </p14:cNvPr>
                <p14:cNvContentPartPr/>
                <p14:nvPr/>
              </p14:nvContentPartPr>
              <p14:xfrm>
                <a:off x="1596299" y="4069978"/>
                <a:ext cx="365040" cy="37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93551EF-6289-2743-8B30-763F5AD109A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587299" y="4061338"/>
                  <a:ext cx="382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978C4F3-5921-CE92-2D69-538CB165B079}"/>
                    </a:ext>
                  </a:extLst>
                </p14:cNvPr>
                <p14:cNvContentPartPr/>
                <p14:nvPr/>
              </p14:nvContentPartPr>
              <p14:xfrm>
                <a:off x="3766379" y="3103018"/>
                <a:ext cx="42120" cy="23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978C4F3-5921-CE92-2D69-538CB165B07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757379" y="3094018"/>
                  <a:ext cx="59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9ED6559-F91C-91F2-A293-1745CB2207F8}"/>
                    </a:ext>
                  </a:extLst>
                </p14:cNvPr>
                <p14:cNvContentPartPr/>
                <p14:nvPr/>
              </p14:nvContentPartPr>
              <p14:xfrm>
                <a:off x="4147979" y="3126418"/>
                <a:ext cx="45000" cy="26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9ED6559-F91C-91F2-A293-1745CB2207F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139339" y="3117418"/>
                  <a:ext cx="62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824EFEA-062B-6D6B-51A0-1ED898EDA530}"/>
                    </a:ext>
                  </a:extLst>
                </p14:cNvPr>
                <p14:cNvContentPartPr/>
                <p14:nvPr/>
              </p14:nvContentPartPr>
              <p14:xfrm>
                <a:off x="1549499" y="3563818"/>
                <a:ext cx="485640" cy="720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824EFEA-062B-6D6B-51A0-1ED898EDA5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540499" y="3555178"/>
                  <a:ext cx="503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1691D64-55CC-A705-3AE9-A7E40369E4BB}"/>
                    </a:ext>
                  </a:extLst>
                </p14:cNvPr>
                <p14:cNvContentPartPr/>
                <p14:nvPr/>
              </p14:nvContentPartPr>
              <p14:xfrm>
                <a:off x="1721939" y="3394618"/>
                <a:ext cx="83160" cy="109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1691D64-55CC-A705-3AE9-A7E40369E4BB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712939" y="3385978"/>
                  <a:ext cx="100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1655690-307B-C22F-FA56-5810575ECD4E}"/>
                    </a:ext>
                  </a:extLst>
                </p14:cNvPr>
                <p14:cNvContentPartPr/>
                <p14:nvPr/>
              </p14:nvContentPartPr>
              <p14:xfrm>
                <a:off x="1853339" y="3448978"/>
                <a:ext cx="55080" cy="270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1655690-307B-C22F-FA56-5810575ECD4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844699" y="3439978"/>
                  <a:ext cx="72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5D2FFC9-D36B-C92C-E5A8-C8F4DF6EBE0A}"/>
                    </a:ext>
                  </a:extLst>
                </p14:cNvPr>
                <p14:cNvContentPartPr/>
                <p14:nvPr/>
              </p14:nvContentPartPr>
              <p14:xfrm>
                <a:off x="2840819" y="3673258"/>
                <a:ext cx="93600" cy="4150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5D2FFC9-D36B-C92C-E5A8-C8F4DF6EBE0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31819" y="3664618"/>
                  <a:ext cx="1112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F609E24-3A5C-85AF-2904-914FFEB77270}"/>
                    </a:ext>
                  </a:extLst>
                </p14:cNvPr>
                <p14:cNvContentPartPr/>
                <p14:nvPr/>
              </p14:nvContentPartPr>
              <p14:xfrm>
                <a:off x="2925419" y="4163218"/>
                <a:ext cx="84960" cy="9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F609E24-3A5C-85AF-2904-914FFEB77270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916419" y="4154218"/>
                  <a:ext cx="1026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BF9063D-E9D5-3936-8845-1545F78622C8}"/>
                    </a:ext>
                  </a:extLst>
                </p14:cNvPr>
                <p14:cNvContentPartPr/>
                <p14:nvPr/>
              </p14:nvContentPartPr>
              <p14:xfrm>
                <a:off x="3071219" y="4111738"/>
                <a:ext cx="21960" cy="97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BF9063D-E9D5-3936-8845-1545F78622C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62219" y="4103098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EFE60B-32E4-5DB0-B23E-54EC8744DCC1}"/>
                    </a:ext>
                  </a:extLst>
                </p14:cNvPr>
                <p14:cNvContentPartPr/>
                <p14:nvPr/>
              </p14:nvContentPartPr>
              <p14:xfrm>
                <a:off x="2954939" y="3690538"/>
                <a:ext cx="102240" cy="194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EFE60B-32E4-5DB0-B23E-54EC8744DCC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946299" y="3681538"/>
                  <a:ext cx="119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E8A5E6E-85B0-79C5-9F2D-C6575D595D9D}"/>
                    </a:ext>
                  </a:extLst>
                </p14:cNvPr>
                <p14:cNvContentPartPr/>
                <p14:nvPr/>
              </p14:nvContentPartPr>
              <p14:xfrm>
                <a:off x="2996339" y="3649498"/>
                <a:ext cx="30600" cy="102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E8A5E6E-85B0-79C5-9F2D-C6575D595D9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987699" y="3640498"/>
                  <a:ext cx="48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79B3877-1E60-BEBC-4350-729287F2AC16}"/>
                    </a:ext>
                  </a:extLst>
                </p14:cNvPr>
                <p14:cNvContentPartPr/>
                <p14:nvPr/>
              </p14:nvContentPartPr>
              <p14:xfrm>
                <a:off x="3157619" y="3682618"/>
                <a:ext cx="73440" cy="96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79B3877-1E60-BEBC-4350-729287F2AC1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148619" y="3673618"/>
                  <a:ext cx="91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16593D3-F0BE-0CE7-42BD-B37D337A737C}"/>
                    </a:ext>
                  </a:extLst>
                </p14:cNvPr>
                <p14:cNvContentPartPr/>
                <p14:nvPr/>
              </p14:nvContentPartPr>
              <p14:xfrm>
                <a:off x="3300899" y="3878098"/>
                <a:ext cx="112320" cy="90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16593D3-F0BE-0CE7-42BD-B37D337A737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292259" y="3869458"/>
                  <a:ext cx="129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DCF0C48-1765-1564-5FF6-5ED0CF23E3D4}"/>
                    </a:ext>
                  </a:extLst>
                </p14:cNvPr>
                <p14:cNvContentPartPr/>
                <p14:nvPr/>
              </p14:nvContentPartPr>
              <p14:xfrm>
                <a:off x="3469379" y="3970978"/>
                <a:ext cx="50400" cy="928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DCF0C48-1765-1564-5FF6-5ED0CF23E3D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460379" y="3962338"/>
                  <a:ext cx="68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B74F3D-C690-BAB8-B779-08D59A0A420A}"/>
                    </a:ext>
                  </a:extLst>
                </p14:cNvPr>
                <p14:cNvContentPartPr/>
                <p14:nvPr/>
              </p14:nvContentPartPr>
              <p14:xfrm>
                <a:off x="3577379" y="3997978"/>
                <a:ext cx="96480" cy="9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B74F3D-C690-BAB8-B779-08D59A0A420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568379" y="3989338"/>
                  <a:ext cx="1141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4D0E67E-FB2E-CF03-3080-3FC7FE42BA6F}"/>
                    </a:ext>
                  </a:extLst>
                </p14:cNvPr>
                <p14:cNvContentPartPr/>
                <p14:nvPr/>
              </p14:nvContentPartPr>
              <p14:xfrm>
                <a:off x="3715619" y="3952618"/>
                <a:ext cx="54720" cy="727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4D0E67E-FB2E-CF03-3080-3FC7FE42BA6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706979" y="3943618"/>
                  <a:ext cx="72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D6B8E19-D07C-54AE-1A1F-82E5E199AFEE}"/>
                    </a:ext>
                  </a:extLst>
                </p14:cNvPr>
                <p14:cNvContentPartPr/>
                <p14:nvPr/>
              </p14:nvContentPartPr>
              <p14:xfrm>
                <a:off x="3763499" y="3972778"/>
                <a:ext cx="92520" cy="146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D6B8E19-D07C-54AE-1A1F-82E5E199AFE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754859" y="3963778"/>
                  <a:ext cx="110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5271C98-BA76-F29A-D3AC-14F35650D46A}"/>
                    </a:ext>
                  </a:extLst>
                </p14:cNvPr>
                <p14:cNvContentPartPr/>
                <p14:nvPr/>
              </p14:nvContentPartPr>
              <p14:xfrm>
                <a:off x="3227819" y="3870178"/>
                <a:ext cx="746280" cy="2923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5271C98-BA76-F29A-D3AC-14F35650D46A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219179" y="3861538"/>
                  <a:ext cx="763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03D342AA-E4A8-574C-32D6-24C054658C8A}"/>
                    </a:ext>
                  </a:extLst>
                </p14:cNvPr>
                <p14:cNvContentPartPr/>
                <p14:nvPr/>
              </p14:nvContentPartPr>
              <p14:xfrm>
                <a:off x="4029539" y="3936418"/>
                <a:ext cx="93600" cy="205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03D342AA-E4A8-574C-32D6-24C054658C8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020899" y="3927778"/>
                  <a:ext cx="111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8AFCB0A-7C06-B40F-5458-BC984EFF167B}"/>
                    </a:ext>
                  </a:extLst>
                </p14:cNvPr>
                <p14:cNvContentPartPr/>
                <p14:nvPr/>
              </p14:nvContentPartPr>
              <p14:xfrm>
                <a:off x="4146179" y="4057738"/>
                <a:ext cx="113400" cy="203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8AFCB0A-7C06-B40F-5458-BC984EFF167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137539" y="4049098"/>
                  <a:ext cx="1310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A534786-6CED-0EF2-9D12-8CBB3AE3CC3D}"/>
                    </a:ext>
                  </a:extLst>
                </p14:cNvPr>
                <p14:cNvContentPartPr/>
                <p14:nvPr/>
              </p14:nvContentPartPr>
              <p14:xfrm>
                <a:off x="4390619" y="4141618"/>
                <a:ext cx="119520" cy="784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A534786-6CED-0EF2-9D12-8CBB3AE3CC3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381619" y="4132978"/>
                  <a:ext cx="13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99D349D-3FF7-DA20-4F9F-F970CE53CEEA}"/>
                    </a:ext>
                  </a:extLst>
                </p14:cNvPr>
                <p14:cNvContentPartPr/>
                <p14:nvPr/>
              </p14:nvContentPartPr>
              <p14:xfrm>
                <a:off x="4667459" y="3953338"/>
                <a:ext cx="117000" cy="4240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99D349D-3FF7-DA20-4F9F-F970CE53CEE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658819" y="3944338"/>
                  <a:ext cx="1346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76906F3-E3A2-7A3A-443C-A4CF8BA3AEDC}"/>
                    </a:ext>
                  </a:extLst>
                </p14:cNvPr>
                <p14:cNvContentPartPr/>
                <p14:nvPr/>
              </p14:nvContentPartPr>
              <p14:xfrm>
                <a:off x="4869059" y="4450858"/>
                <a:ext cx="93960" cy="219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76906F3-E3A2-7A3A-443C-A4CF8BA3AED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860059" y="4441858"/>
                  <a:ext cx="11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8FC083D-6ED1-2934-09A4-A6133CF69820}"/>
                    </a:ext>
                  </a:extLst>
                </p14:cNvPr>
                <p14:cNvContentPartPr/>
                <p14:nvPr/>
              </p14:nvContentPartPr>
              <p14:xfrm>
                <a:off x="5003699" y="4431058"/>
                <a:ext cx="10800" cy="925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8FC083D-6ED1-2934-09A4-A6133CF6982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994699" y="4422058"/>
                  <a:ext cx="28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44022DB-37EE-458F-CE6B-2B80CF0C7592}"/>
                    </a:ext>
                  </a:extLst>
                </p14:cNvPr>
                <p14:cNvContentPartPr/>
                <p14:nvPr/>
              </p14:nvContentPartPr>
              <p14:xfrm>
                <a:off x="4907579" y="3940018"/>
                <a:ext cx="106920" cy="12204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44022DB-37EE-458F-CE6B-2B80CF0C759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898939" y="3931018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2B9F7F1-3582-2158-E7A8-C4195A142887}"/>
                    </a:ext>
                  </a:extLst>
                </p14:cNvPr>
                <p14:cNvContentPartPr/>
                <p14:nvPr/>
              </p14:nvContentPartPr>
              <p14:xfrm>
                <a:off x="5184419" y="4163218"/>
                <a:ext cx="89640" cy="104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2B9F7F1-3582-2158-E7A8-C4195A14288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175419" y="4154578"/>
                  <a:ext cx="1072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3CBFC00-5471-C2A9-8FE9-469A1FF8320A}"/>
                    </a:ext>
                  </a:extLst>
                </p14:cNvPr>
                <p14:cNvContentPartPr/>
                <p14:nvPr/>
              </p14:nvContentPartPr>
              <p14:xfrm>
                <a:off x="5338139" y="4242058"/>
                <a:ext cx="64800" cy="874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3CBFC00-5471-C2A9-8FE9-469A1FF8320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329139" y="4233058"/>
                  <a:ext cx="82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B531E2D-9023-17AD-DF91-DAABC130AFBB}"/>
                    </a:ext>
                  </a:extLst>
                </p14:cNvPr>
                <p14:cNvContentPartPr/>
                <p14:nvPr/>
              </p14:nvContentPartPr>
              <p14:xfrm>
                <a:off x="5505179" y="4231618"/>
                <a:ext cx="84240" cy="1418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B531E2D-9023-17AD-DF91-DAABC130AFB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496179" y="4222618"/>
                  <a:ext cx="101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EDC21F7-D430-5F59-B954-CAB91F10F6A3}"/>
                    </a:ext>
                  </a:extLst>
                </p14:cNvPr>
                <p14:cNvContentPartPr/>
                <p14:nvPr/>
              </p14:nvContentPartPr>
              <p14:xfrm>
                <a:off x="5730179" y="4302898"/>
                <a:ext cx="85320" cy="129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EDC21F7-D430-5F59-B954-CAB91F10F6A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721539" y="4293898"/>
                  <a:ext cx="102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980A48F-5408-747B-B105-524B3D9D177B}"/>
                    </a:ext>
                  </a:extLst>
                </p14:cNvPr>
                <p14:cNvContentPartPr/>
                <p14:nvPr/>
              </p14:nvContentPartPr>
              <p14:xfrm>
                <a:off x="5901539" y="4252858"/>
                <a:ext cx="75600" cy="147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980A48F-5408-747B-B105-524B3D9D177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892899" y="4244218"/>
                  <a:ext cx="93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7821D74-9716-283F-3DF6-E4B4A8B65888}"/>
                    </a:ext>
                  </a:extLst>
                </p14:cNvPr>
                <p14:cNvContentPartPr/>
                <p14:nvPr/>
              </p14:nvContentPartPr>
              <p14:xfrm>
                <a:off x="6002699" y="4198498"/>
                <a:ext cx="80280" cy="81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7821D74-9716-283F-3DF6-E4B4A8B6588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993699" y="4189858"/>
                  <a:ext cx="97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9DE5E34-2935-3E6E-271B-4CDEFAAE5C14}"/>
                    </a:ext>
                  </a:extLst>
                </p14:cNvPr>
                <p14:cNvContentPartPr/>
                <p14:nvPr/>
              </p14:nvContentPartPr>
              <p14:xfrm>
                <a:off x="6153539" y="4222978"/>
                <a:ext cx="93240" cy="242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9DE5E34-2935-3E6E-271B-4CDEFAAE5C1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144539" y="4214338"/>
                  <a:ext cx="1108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0AE8A1A-E854-F5DD-9F14-B323A5ABC7AD}"/>
                    </a:ext>
                  </a:extLst>
                </p14:cNvPr>
                <p14:cNvContentPartPr/>
                <p14:nvPr/>
              </p14:nvContentPartPr>
              <p14:xfrm>
                <a:off x="5094419" y="4138018"/>
                <a:ext cx="71280" cy="239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0AE8A1A-E854-F5DD-9F14-B323A5ABC7A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085779" y="4129018"/>
                  <a:ext cx="88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B2EFAEA-084E-8211-3E86-C2FFDB6B9D00}"/>
                    </a:ext>
                  </a:extLst>
                </p14:cNvPr>
                <p14:cNvContentPartPr/>
                <p14:nvPr/>
              </p14:nvContentPartPr>
              <p14:xfrm>
                <a:off x="6363419" y="4253578"/>
                <a:ext cx="138600" cy="177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B2EFAEA-084E-8211-3E86-C2FFDB6B9D00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54779" y="4244578"/>
                  <a:ext cx="156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4849BA7-8F68-334F-86F5-15D74B42B215}"/>
                    </a:ext>
                  </a:extLst>
                </p14:cNvPr>
                <p14:cNvContentPartPr/>
                <p14:nvPr/>
              </p14:nvContentPartPr>
              <p14:xfrm>
                <a:off x="6528299" y="4351498"/>
                <a:ext cx="116640" cy="172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4849BA7-8F68-334F-86F5-15D74B42B21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519299" y="4342858"/>
                  <a:ext cx="134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FFFC679-06BC-C168-0D5B-ABAF686A8B9D}"/>
                    </a:ext>
                  </a:extLst>
                </p14:cNvPr>
                <p14:cNvContentPartPr/>
                <p14:nvPr/>
              </p14:nvContentPartPr>
              <p14:xfrm>
                <a:off x="1854419" y="4689538"/>
                <a:ext cx="86400" cy="277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FFFC679-06BC-C168-0D5B-ABAF686A8B9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845779" y="4680538"/>
                  <a:ext cx="104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8A015C6-EE23-4B6E-F52B-F620AE30EB56}"/>
                    </a:ext>
                  </a:extLst>
                </p14:cNvPr>
                <p14:cNvContentPartPr/>
                <p14:nvPr/>
              </p14:nvContentPartPr>
              <p14:xfrm>
                <a:off x="1865579" y="4671178"/>
                <a:ext cx="80640" cy="54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8A015C6-EE23-4B6E-F52B-F620AE30EB56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856579" y="4662178"/>
                  <a:ext cx="98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3396BE0-B6AC-CE9E-EE92-492318BB8888}"/>
                    </a:ext>
                  </a:extLst>
                </p14:cNvPr>
                <p14:cNvContentPartPr/>
                <p14:nvPr/>
              </p14:nvContentPartPr>
              <p14:xfrm>
                <a:off x="2184539" y="4603858"/>
                <a:ext cx="124920" cy="982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3396BE0-B6AC-CE9E-EE92-492318BB8888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175539" y="4595218"/>
                  <a:ext cx="142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E93A754-5871-22BC-2BDB-79BEA2A8FC19}"/>
                    </a:ext>
                  </a:extLst>
                </p14:cNvPr>
                <p14:cNvContentPartPr/>
                <p14:nvPr/>
              </p14:nvContentPartPr>
              <p14:xfrm>
                <a:off x="2394779" y="4609618"/>
                <a:ext cx="83880" cy="180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E93A754-5871-22BC-2BDB-79BEA2A8FC1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385779" y="4600618"/>
                  <a:ext cx="101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A32AD9C-8F1E-9FA2-80FD-FB11A3180C22}"/>
                    </a:ext>
                  </a:extLst>
                </p14:cNvPr>
                <p14:cNvContentPartPr/>
                <p14:nvPr/>
              </p14:nvContentPartPr>
              <p14:xfrm>
                <a:off x="2598539" y="4689898"/>
                <a:ext cx="82440" cy="180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A32AD9C-8F1E-9FA2-80FD-FB11A3180C2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589899" y="4680898"/>
                  <a:ext cx="100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E8BBE1C-D2E7-2FA3-3B24-82E1234922B0}"/>
                    </a:ext>
                  </a:extLst>
                </p14:cNvPr>
                <p14:cNvContentPartPr/>
                <p14:nvPr/>
              </p14:nvContentPartPr>
              <p14:xfrm>
                <a:off x="2636699" y="4669738"/>
                <a:ext cx="18000" cy="637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E8BBE1C-D2E7-2FA3-3B24-82E1234922B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628059" y="4661098"/>
                  <a:ext cx="356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BBEF7A1-FBC2-BC7D-5406-3F7B76DC342C}"/>
                    </a:ext>
                  </a:extLst>
                </p14:cNvPr>
                <p14:cNvContentPartPr/>
                <p14:nvPr/>
              </p14:nvContentPartPr>
              <p14:xfrm>
                <a:off x="2885099" y="4567858"/>
                <a:ext cx="98280" cy="116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BBEF7A1-FBC2-BC7D-5406-3F7B76DC342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876459" y="4559218"/>
                  <a:ext cx="11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3300F9F-D35D-D29A-4BEB-70D303A7306D}"/>
                    </a:ext>
                  </a:extLst>
                </p14:cNvPr>
                <p14:cNvContentPartPr/>
                <p14:nvPr/>
              </p14:nvContentPartPr>
              <p14:xfrm>
                <a:off x="3043139" y="4503778"/>
                <a:ext cx="56520" cy="727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3300F9F-D35D-D29A-4BEB-70D303A7306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034139" y="4495138"/>
                  <a:ext cx="74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F0B8504-A634-F33E-BAE1-1DFD16C2D7E1}"/>
                    </a:ext>
                  </a:extLst>
                </p14:cNvPr>
                <p14:cNvContentPartPr/>
                <p14:nvPr/>
              </p14:nvContentPartPr>
              <p14:xfrm>
                <a:off x="2873939" y="4730578"/>
                <a:ext cx="276840" cy="14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F0B8504-A634-F33E-BAE1-1DFD16C2D7E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865299" y="4721938"/>
                  <a:ext cx="2944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E2607BC-F84A-6E48-FFA3-A61E751A6797}"/>
                    </a:ext>
                  </a:extLst>
                </p14:cNvPr>
                <p14:cNvContentPartPr/>
                <p14:nvPr/>
              </p14:nvContentPartPr>
              <p14:xfrm>
                <a:off x="2962139" y="4782778"/>
                <a:ext cx="92160" cy="80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E2607BC-F84A-6E48-FFA3-A61E751A6797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953499" y="4773778"/>
                  <a:ext cx="109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08F03AF-CB6C-A7BC-AFA7-C310D7DC2060}"/>
                    </a:ext>
                  </a:extLst>
                </p14:cNvPr>
                <p14:cNvContentPartPr/>
                <p14:nvPr/>
              </p14:nvContentPartPr>
              <p14:xfrm>
                <a:off x="3368939" y="4729858"/>
                <a:ext cx="110520" cy="129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08F03AF-CB6C-A7BC-AFA7-C310D7DC206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359939" y="4721218"/>
                  <a:ext cx="128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E352E8A5-47FE-8BB4-5B0D-96CE6402BB33}"/>
                    </a:ext>
                  </a:extLst>
                </p14:cNvPr>
                <p14:cNvContentPartPr/>
                <p14:nvPr/>
              </p14:nvContentPartPr>
              <p14:xfrm>
                <a:off x="3653339" y="4573258"/>
                <a:ext cx="83520" cy="15048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E352E8A5-47FE-8BB4-5B0D-96CE6402BB3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644699" y="4564618"/>
                  <a:ext cx="101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7E37C5D-C2F7-D679-7BB3-A7E84A1F0F7B}"/>
                    </a:ext>
                  </a:extLst>
                </p14:cNvPr>
                <p14:cNvContentPartPr/>
                <p14:nvPr/>
              </p14:nvContentPartPr>
              <p14:xfrm>
                <a:off x="3786179" y="4550938"/>
                <a:ext cx="85320" cy="838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7E37C5D-C2F7-D679-7BB3-A7E84A1F0F7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777179" y="4542298"/>
                  <a:ext cx="10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AFAB594-ECB6-C53A-0329-4E19EC215D30}"/>
                    </a:ext>
                  </a:extLst>
                </p14:cNvPr>
                <p14:cNvContentPartPr/>
                <p14:nvPr/>
              </p14:nvContentPartPr>
              <p14:xfrm>
                <a:off x="3638579" y="4771618"/>
                <a:ext cx="280440" cy="3060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AFAB594-ECB6-C53A-0329-4E19EC215D3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629939" y="4762618"/>
                  <a:ext cx="298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B643670-81C2-42E3-9EDA-0E90F0EE8406}"/>
                    </a:ext>
                  </a:extLst>
                </p14:cNvPr>
                <p14:cNvContentPartPr/>
                <p14:nvPr/>
              </p14:nvContentPartPr>
              <p14:xfrm>
                <a:off x="3731819" y="4839658"/>
                <a:ext cx="92160" cy="874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B643670-81C2-42E3-9EDA-0E90F0EE840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723179" y="4831018"/>
                  <a:ext cx="109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3D26ABF-E7F1-85FE-6637-9E8A478CFEA1}"/>
                    </a:ext>
                  </a:extLst>
                </p14:cNvPr>
                <p14:cNvContentPartPr/>
                <p14:nvPr/>
              </p14:nvContentPartPr>
              <p14:xfrm>
                <a:off x="3984899" y="4501978"/>
                <a:ext cx="107280" cy="496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3D26ABF-E7F1-85FE-6637-9E8A478CFEA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3976259" y="4493338"/>
                  <a:ext cx="124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1FE854F-4239-09D5-F453-DD7FD97C63A9}"/>
                    </a:ext>
                  </a:extLst>
                </p14:cNvPr>
                <p14:cNvContentPartPr/>
                <p14:nvPr/>
              </p14:nvContentPartPr>
              <p14:xfrm>
                <a:off x="4210259" y="4987618"/>
                <a:ext cx="100440" cy="8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1FE854F-4239-09D5-F453-DD7FD97C63A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201259" y="4978618"/>
                  <a:ext cx="118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A8FEAC8-3C30-64A8-D02B-2F33CC4E257F}"/>
                    </a:ext>
                  </a:extLst>
                </p14:cNvPr>
                <p14:cNvContentPartPr/>
                <p14:nvPr/>
              </p14:nvContentPartPr>
              <p14:xfrm>
                <a:off x="4375139" y="4956658"/>
                <a:ext cx="13320" cy="986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A8FEAC8-3C30-64A8-D02B-2F33CC4E257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366139" y="4947658"/>
                  <a:ext cx="3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9783F2C-7CBA-F88D-1B74-C24C816B2169}"/>
                    </a:ext>
                  </a:extLst>
                </p14:cNvPr>
                <p14:cNvContentPartPr/>
                <p14:nvPr/>
              </p14:nvContentPartPr>
              <p14:xfrm>
                <a:off x="4174619" y="4509898"/>
                <a:ext cx="118440" cy="122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9783F2C-7CBA-F88D-1B74-C24C816B216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165979" y="4500898"/>
                  <a:ext cx="136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EEEA0BCD-8BC0-00C0-F979-8469635B838C}"/>
                    </a:ext>
                  </a:extLst>
                </p14:cNvPr>
                <p14:cNvContentPartPr/>
                <p14:nvPr/>
              </p14:nvContentPartPr>
              <p14:xfrm>
                <a:off x="4232219" y="4472098"/>
                <a:ext cx="18000" cy="1029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EEEA0BCD-8BC0-00C0-F979-8469635B838C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223579" y="4463458"/>
                  <a:ext cx="35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B6C0D07-C33A-6CC2-B72A-8533523A20CD}"/>
                    </a:ext>
                  </a:extLst>
                </p14:cNvPr>
                <p14:cNvContentPartPr/>
                <p14:nvPr/>
              </p14:nvContentPartPr>
              <p14:xfrm>
                <a:off x="4378739" y="4465978"/>
                <a:ext cx="91440" cy="1087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B6C0D07-C33A-6CC2-B72A-8533523A20C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370099" y="4456978"/>
                  <a:ext cx="1090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C2DAEE75-47A7-521C-42F8-D925831261D5}"/>
              </a:ext>
            </a:extLst>
          </p:cNvPr>
          <p:cNvGrpSpPr/>
          <p:nvPr/>
        </p:nvGrpSpPr>
        <p:grpSpPr>
          <a:xfrm>
            <a:off x="4626059" y="4770898"/>
            <a:ext cx="158040" cy="100080"/>
            <a:chOff x="4626059" y="4770898"/>
            <a:chExt cx="158040" cy="10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16AA0CD-CF4D-4238-36AD-9F001CF7B4AD}"/>
                    </a:ext>
                  </a:extLst>
                </p14:cNvPr>
                <p14:cNvContentPartPr/>
                <p14:nvPr/>
              </p14:nvContentPartPr>
              <p14:xfrm>
                <a:off x="4626059" y="4849018"/>
                <a:ext cx="135000" cy="2196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16AA0CD-CF4D-4238-36AD-9F001CF7B4A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617059" y="4840378"/>
                  <a:ext cx="15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DD2C185-E8F8-1D9E-77AC-830150E125CB}"/>
                    </a:ext>
                  </a:extLst>
                </p14:cNvPr>
                <p14:cNvContentPartPr/>
                <p14:nvPr/>
              </p14:nvContentPartPr>
              <p14:xfrm>
                <a:off x="4629659" y="4770898"/>
                <a:ext cx="154440" cy="82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DD2C185-E8F8-1D9E-77AC-830150E125CB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620659" y="4762258"/>
                  <a:ext cx="17208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B955107-59D1-B10A-6469-72D3AD0D90A6}"/>
              </a:ext>
            </a:extLst>
          </p:cNvPr>
          <p:cNvGrpSpPr/>
          <p:nvPr/>
        </p:nvGrpSpPr>
        <p:grpSpPr>
          <a:xfrm>
            <a:off x="4972379" y="4700338"/>
            <a:ext cx="334800" cy="313920"/>
            <a:chOff x="4972379" y="4700338"/>
            <a:chExt cx="334800" cy="31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C7C225C-A275-1204-AA2B-D3D7D6C7331B}"/>
                    </a:ext>
                  </a:extLst>
                </p14:cNvPr>
                <p14:cNvContentPartPr/>
                <p14:nvPr/>
              </p14:nvContentPartPr>
              <p14:xfrm>
                <a:off x="4972379" y="4700338"/>
                <a:ext cx="90720" cy="1350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C7C225C-A275-1204-AA2B-D3D7D6C7331B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63739" y="4691338"/>
                  <a:ext cx="108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53BC3C4-D437-6BC1-1D6E-AEDB40E4BB6A}"/>
                    </a:ext>
                  </a:extLst>
                </p14:cNvPr>
                <p14:cNvContentPartPr/>
                <p14:nvPr/>
              </p14:nvContentPartPr>
              <p14:xfrm>
                <a:off x="5049779" y="4806898"/>
                <a:ext cx="128520" cy="84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53BC3C4-D437-6BC1-1D6E-AEDB40E4BB6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040779" y="4797898"/>
                  <a:ext cx="146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F6AF6C6-2902-3254-2108-248D2F390332}"/>
                    </a:ext>
                  </a:extLst>
                </p14:cNvPr>
                <p14:cNvContentPartPr/>
                <p14:nvPr/>
              </p14:nvContentPartPr>
              <p14:xfrm>
                <a:off x="5168939" y="4893658"/>
                <a:ext cx="138240" cy="1206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F6AF6C6-2902-3254-2108-248D2F39033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60299" y="4884658"/>
                  <a:ext cx="155880" cy="138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E20D4053-179F-EFCA-14E7-1CB03882BB91}"/>
              </a:ext>
            </a:extLst>
          </p:cNvPr>
          <p:cNvGrpSpPr/>
          <p:nvPr/>
        </p:nvGrpSpPr>
        <p:grpSpPr>
          <a:xfrm>
            <a:off x="4572000" y="1428688"/>
            <a:ext cx="4517272" cy="3140928"/>
            <a:chOff x="2582262" y="2257679"/>
            <a:chExt cx="4415977" cy="26340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E0C02FC-B2DF-D2E3-C105-5E858F3F66A0}"/>
                </a:ext>
              </a:extLst>
            </p:cNvPr>
            <p:cNvGrpSpPr/>
            <p:nvPr/>
          </p:nvGrpSpPr>
          <p:grpSpPr>
            <a:xfrm>
              <a:off x="2582262" y="2257679"/>
              <a:ext cx="4415977" cy="2634087"/>
              <a:chOff x="2629235" y="586384"/>
              <a:chExt cx="4415977" cy="263408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0E03552-1EC5-CE4A-CFFF-6C2DF371C275}"/>
                  </a:ext>
                </a:extLst>
              </p:cNvPr>
              <p:cNvGrpSpPr/>
              <p:nvPr/>
            </p:nvGrpSpPr>
            <p:grpSpPr>
              <a:xfrm>
                <a:off x="2629235" y="586384"/>
                <a:ext cx="4415977" cy="2634087"/>
                <a:chOff x="1876570" y="2071636"/>
                <a:chExt cx="4415977" cy="2634087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0D80D2F-F828-AB76-972D-FA2BC11095B5}"/>
                    </a:ext>
                  </a:extLst>
                </p:cNvPr>
                <p:cNvGrpSpPr/>
                <p:nvPr/>
              </p:nvGrpSpPr>
              <p:grpSpPr>
                <a:xfrm>
                  <a:off x="1876570" y="2071636"/>
                  <a:ext cx="3277890" cy="2634087"/>
                  <a:chOff x="5713658" y="2164752"/>
                  <a:chExt cx="3277890" cy="2634087"/>
                </a:xfrm>
              </p:grpSpPr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260C69CB-8DF3-215E-ED95-5834C70EF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12570" t="6391" r="8280" b="9959"/>
                  <a:stretch/>
                </p:blipFill>
                <p:spPr>
                  <a:xfrm>
                    <a:off x="5713658" y="2164752"/>
                    <a:ext cx="3014203" cy="2372806"/>
                  </a:xfrm>
                  <a:prstGeom prst="rect">
                    <a:avLst/>
                  </a:prstGeom>
                </p:spPr>
              </p:pic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54411107-C952-51BB-7D6B-24A3E2D781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20758" y="4009225"/>
                    <a:ext cx="1" cy="520058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B772171E-8585-C4AF-B17F-73195677C9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83715" y="3697549"/>
                        <a:ext cx="241686" cy="2581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m:oMathPara>
                        </a14:m>
                        <a:endParaRPr lang="en-US" sz="1400" b="1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B772171E-8585-C4AF-B17F-73195677C95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83715" y="3697549"/>
                        <a:ext cx="241686" cy="258112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r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0CE38E7A-B3B2-9032-3AB0-960D8138DC0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82462" y="2378356"/>
                        <a:ext cx="241686" cy="25811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m:oMathPara>
                        </a14:m>
                        <a:endParaRPr lang="en-US" sz="1400" b="1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0CE38E7A-B3B2-9032-3AB0-960D8138DC0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82462" y="2378356"/>
                        <a:ext cx="241686" cy="25811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r="-22500" b="-588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9A029621-27DB-7FF5-3DAC-F105577882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82410" y="4435795"/>
                        <a:ext cx="258224" cy="21294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05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105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>
                        <a:extLst>
                          <a:ext uri="{FF2B5EF4-FFF2-40B4-BE49-F238E27FC236}">
                            <a16:creationId xmlns:a16="http://schemas.microsoft.com/office/drawing/2014/main" id="{9A029621-27DB-7FF5-3DAC-F1055778825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082410" y="4435795"/>
                        <a:ext cx="258224" cy="21294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97B480D-335A-24E2-5814-5BC3FBC1AE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61374" y="4450389"/>
                        <a:ext cx="630174" cy="34845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05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05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05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05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1200" dirty="0"/>
                      </a:p>
                      <a:p>
                        <a:endParaRPr lang="en-US" sz="1050" dirty="0"/>
                      </a:p>
                    </p:txBody>
                  </p:sp>
                </mc:Choice>
                <mc:Fallback xmlns="">
                  <p:sp>
                    <p:nvSpPr>
                      <p:cNvPr id="42" name="TextBox 41">
                        <a:extLst>
                          <a:ext uri="{FF2B5EF4-FFF2-40B4-BE49-F238E27FC236}">
                            <a16:creationId xmlns:a16="http://schemas.microsoft.com/office/drawing/2014/main" id="{697B480D-335A-24E2-5814-5BC3FBC1AE1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361374" y="4450389"/>
                        <a:ext cx="630174" cy="34845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18526649-A255-17E4-B278-2D9E4EE2FA7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19454" y="4131841"/>
                        <a:ext cx="231579" cy="2193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100" b="0" i="0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1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3" name="TextBox 42">
                        <a:extLst>
                          <a:ext uri="{FF2B5EF4-FFF2-40B4-BE49-F238E27FC236}">
                            <a16:creationId xmlns:a16="http://schemas.microsoft.com/office/drawing/2014/main" id="{18526649-A255-17E4-B278-2D9E4EE2FA7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19454" y="4131841"/>
                        <a:ext cx="231579" cy="21939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r="-2051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5" name="Right Brace 44">
                    <a:extLst>
                      <a:ext uri="{FF2B5EF4-FFF2-40B4-BE49-F238E27FC236}">
                        <a16:creationId xmlns:a16="http://schemas.microsoft.com/office/drawing/2014/main" id="{EB43E8D1-5908-E940-4920-BFC1365DAD5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90034" y="3699091"/>
                    <a:ext cx="122578" cy="1424752"/>
                  </a:xfrm>
                  <a:prstGeom prst="rightBrace">
                    <a:avLst>
                      <a:gd name="adj1" fmla="val 72796"/>
                      <a:gd name="adj2" fmla="val 49775"/>
                    </a:avLst>
                  </a:prstGeom>
                  <a:ln>
                    <a:solidFill>
                      <a:srgbClr val="006600"/>
                    </a:solidFill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>
                      <a:solidFill>
                        <a:srgbClr val="006600"/>
                      </a:solidFill>
                    </a:endParaRP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87C1AD8E-EFB8-1197-CFD2-16523A5AF1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713658" y="3997125"/>
                    <a:ext cx="2950041" cy="0"/>
                  </a:xfrm>
                  <a:prstGeom prst="line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3798042D-69C0-0000-032B-D1C7F44810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7121" y="2109365"/>
                      <a:ext cx="985426" cy="2129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05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05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3798042D-69C0-0000-032B-D1C7F44810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7121" y="2109365"/>
                      <a:ext cx="985426" cy="21294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0C20A09-7CAC-2E4E-2AF3-D18DDFC10B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2665" y="3742931"/>
                      <a:ext cx="434013" cy="2129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oMath>
                        </m:oMathPara>
                      </a14:m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D0C20A09-7CAC-2E4E-2AF3-D18DDFC10B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2665" y="3742931"/>
                      <a:ext cx="434013" cy="21294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Right Brace 18">
                  <a:extLst>
                    <a:ext uri="{FF2B5EF4-FFF2-40B4-BE49-F238E27FC236}">
                      <a16:creationId xmlns:a16="http://schemas.microsoft.com/office/drawing/2014/main" id="{4923B9ED-CDC7-C8B9-E764-680405F04EDD}"/>
                    </a:ext>
                  </a:extLst>
                </p:cNvPr>
                <p:cNvSpPr/>
                <p:nvPr/>
              </p:nvSpPr>
              <p:spPr>
                <a:xfrm>
                  <a:off x="4851569" y="3432346"/>
                  <a:ext cx="71497" cy="449085"/>
                </a:xfrm>
                <a:prstGeom prst="rightBrace">
                  <a:avLst>
                    <a:gd name="adj1" fmla="val 72796"/>
                    <a:gd name="adj2" fmla="val 49775"/>
                  </a:avLst>
                </a:prstGeom>
                <a:ln>
                  <a:solidFill>
                    <a:srgbClr val="0000FF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rgbClr val="00660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E1E2E22-F25B-69B9-93A0-8A53FBB0A9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26611" y="3518772"/>
                      <a:ext cx="960414" cy="21294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  <m:r>
                              <a:rPr lang="en-US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105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5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sz="105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05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105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FE1E2E22-F25B-69B9-93A0-8A53FBB0A9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26611" y="3518772"/>
                      <a:ext cx="960414" cy="21294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F98790BD-81C8-D156-CA4A-B5C731EA75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77797" y="3399089"/>
                  <a:ext cx="607685" cy="0"/>
                </a:xfrm>
                <a:prstGeom prst="line">
                  <a:avLst/>
                </a:prstGeom>
                <a:ln w="952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6" name="Right Brace 25">
                  <a:extLst>
                    <a:ext uri="{FF2B5EF4-FFF2-40B4-BE49-F238E27FC236}">
                      <a16:creationId xmlns:a16="http://schemas.microsoft.com/office/drawing/2014/main" id="{0D5BE81C-0F16-CC74-FC83-B40428B0A598}"/>
                    </a:ext>
                  </a:extLst>
                </p:cNvPr>
                <p:cNvSpPr/>
                <p:nvPr/>
              </p:nvSpPr>
              <p:spPr>
                <a:xfrm>
                  <a:off x="5501937" y="2261845"/>
                  <a:ext cx="97261" cy="1619586"/>
                </a:xfrm>
                <a:prstGeom prst="rightBrace">
                  <a:avLst>
                    <a:gd name="adj1" fmla="val 72796"/>
                    <a:gd name="adj2" fmla="val 50935"/>
                  </a:avLst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solidFill>
                      <a:srgbClr val="006600"/>
                    </a:solidFill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BCF92F48-2C4D-2455-E9E4-08BD9A694E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58369" y="2232476"/>
                  <a:ext cx="607685" cy="0"/>
                </a:xfrm>
                <a:prstGeom prst="line">
                  <a:avLst/>
                </a:prstGeom>
                <a:ln w="952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56304F3-32BE-5AC7-878D-D1CA26148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70088" y="3894724"/>
                  <a:ext cx="607685" cy="0"/>
                </a:xfrm>
                <a:prstGeom prst="line">
                  <a:avLst/>
                </a:prstGeom>
                <a:ln w="952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31" name="Flowchart: Connector 30">
                  <a:extLst>
                    <a:ext uri="{FF2B5EF4-FFF2-40B4-BE49-F238E27FC236}">
                      <a16:creationId xmlns:a16="http://schemas.microsoft.com/office/drawing/2014/main" id="{04244C3E-6CEF-6A36-4C09-7DEDED2493AE}"/>
                    </a:ext>
                  </a:extLst>
                </p:cNvPr>
                <p:cNvSpPr/>
                <p:nvPr/>
              </p:nvSpPr>
              <p:spPr>
                <a:xfrm>
                  <a:off x="3351590" y="3852864"/>
                  <a:ext cx="83127" cy="83719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2" name="Flowchart: Connector 31">
                  <a:extLst>
                    <a:ext uri="{FF2B5EF4-FFF2-40B4-BE49-F238E27FC236}">
                      <a16:creationId xmlns:a16="http://schemas.microsoft.com/office/drawing/2014/main" id="{238830DA-21B4-AC3E-C420-57C8F4E4AA9B}"/>
                    </a:ext>
                  </a:extLst>
                </p:cNvPr>
                <p:cNvSpPr/>
                <p:nvPr/>
              </p:nvSpPr>
              <p:spPr>
                <a:xfrm>
                  <a:off x="4811773" y="2204192"/>
                  <a:ext cx="83127" cy="83719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376B863-8705-301C-A452-7D127770EE3E}"/>
                      </a:ext>
                    </a:extLst>
                  </p:cNvPr>
                  <p:cNvSpPr txBox="1"/>
                  <p:nvPr/>
                </p:nvSpPr>
                <p:spPr>
                  <a:xfrm>
                    <a:off x="6254602" y="1470679"/>
                    <a:ext cx="478137" cy="21294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05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05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105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376B863-8705-301C-A452-7D127770EE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4602" y="1470679"/>
                    <a:ext cx="478137" cy="21294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D8323247-53BE-F1B5-F881-B30B6AA3CB8B}"/>
                </a:ext>
              </a:extLst>
            </p:cNvPr>
            <p:cNvSpPr/>
            <p:nvPr/>
          </p:nvSpPr>
          <p:spPr>
            <a:xfrm>
              <a:off x="5532303" y="2436806"/>
              <a:ext cx="138617" cy="1128991"/>
            </a:xfrm>
            <a:prstGeom prst="rightBrace">
              <a:avLst>
                <a:gd name="adj1" fmla="val 72796"/>
                <a:gd name="adj2" fmla="val 50935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rgbClr val="0066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F5897EF-9976-1D50-A2B2-6D971CB67589}"/>
                    </a:ext>
                  </a:extLst>
                </p:cNvPr>
                <p:cNvSpPr txBox="1"/>
                <p:nvPr/>
              </p:nvSpPr>
              <p:spPr>
                <a:xfrm>
                  <a:off x="5616933" y="2881234"/>
                  <a:ext cx="571422" cy="2129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105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>
                      <a:solidFill>
                        <a:srgbClr val="FF000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F5897EF-9976-1D50-A2B2-6D971CB67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6933" y="2881234"/>
                  <a:ext cx="571422" cy="212942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73EC68-C0BE-4E44-816C-D27F36EEC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5" name="Rectangle 2">
                <a:extLst>
                  <a:ext uri="{FF2B5EF4-FFF2-40B4-BE49-F238E27FC236}">
                    <a16:creationId xmlns:a16="http://schemas.microsoft.com/office/drawing/2014/main" id="{4A83D849-53AA-4CDA-BC87-4AC75CAC67F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1" y="1204495"/>
                <a:ext cx="3734534" cy="3453628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1200" dirty="0"/>
                  <a:t>,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then since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en-US" sz="1200" dirty="0"/>
                  <a:t>, we have: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</a:rPr>
                  <a:t>Remark</a:t>
                </a:r>
                <a:r>
                  <a:rPr lang="en-US" altLang="en-US" sz="1200" dirty="0"/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200" b="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latin typeface="Helvetica Light" panose="020B0403020202020204"/>
                  </a:rPr>
                  <a:t>This formula gives us a way of estimating a function value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d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altLang="en-US" sz="1400" dirty="0"/>
              </a:p>
            </p:txBody>
          </p:sp>
        </mc:Choice>
        <mc:Fallback xmlns="">
          <p:sp>
            <p:nvSpPr>
              <p:cNvPr id="2055" name="Rectangle 2">
                <a:extLst>
                  <a:ext uri="{FF2B5EF4-FFF2-40B4-BE49-F238E27FC236}">
                    <a16:creationId xmlns:a16="http://schemas.microsoft.com/office/drawing/2014/main" id="{4A83D849-53AA-4CDA-BC87-4AC75CAC6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1204495"/>
                <a:ext cx="3734534" cy="3453628"/>
              </a:xfr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90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679" y="1206102"/>
                <a:ext cx="5357946" cy="3049250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latin typeface="Helvetica Light"/>
                  </a:rPr>
                  <a:t>The intersection points are (1,−1) and (4, 2). The total area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+2−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6600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400" dirty="0">
                  <a:latin typeface="Helvetica Light"/>
                </a:endParaRPr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F236EC-D26F-403E-BA5A-22203D4CB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679" y="1206102"/>
                <a:ext cx="5357946" cy="3049250"/>
              </a:xfrm>
              <a:blipFill>
                <a:blip r:embed="rId2"/>
                <a:stretch>
                  <a:fillRect l="-114" t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1021D8-D85F-40C3-8E36-59329974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1C21E-B0C2-66CA-8D43-6787223B6ACB}"/>
              </a:ext>
            </a:extLst>
          </p:cNvPr>
          <p:cNvSpPr txBox="1"/>
          <p:nvPr/>
        </p:nvSpPr>
        <p:spPr>
          <a:xfrm>
            <a:off x="657679" y="2904349"/>
            <a:ext cx="45720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1200" dirty="0">
                <a:latin typeface="Helvetica Light"/>
              </a:rPr>
              <a:t>To see the region between the graphs in R, you can type and compare the resulting graph with the book’s figure:</a:t>
            </a:r>
          </a:p>
          <a:p>
            <a:pPr marL="0" indent="0">
              <a:buNone/>
            </a:pPr>
            <a:endParaRPr lang="en-US" altLang="en-US" sz="1200" dirty="0">
              <a:latin typeface="Helvetica Light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x=seq(-2,5,0.01)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y1=x^0.5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y2=-x^0.5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y3=x-2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plot(x,y1,type="</a:t>
            </a:r>
            <a:r>
              <a:rPr lang="en-US" sz="900" dirty="0" err="1">
                <a:solidFill>
                  <a:srgbClr val="006600"/>
                </a:solidFill>
                <a:latin typeface="Courier New" panose="02070309020205020404" pitchFamily="49" charset="0"/>
              </a:rPr>
              <a:t>l",col</a:t>
            </a: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="red",</a:t>
            </a:r>
            <a:r>
              <a:rPr lang="en-US" sz="900" dirty="0" err="1">
                <a:solidFill>
                  <a:srgbClr val="006600"/>
                </a:solidFill>
                <a:latin typeface="Courier New" panose="02070309020205020404" pitchFamily="49" charset="0"/>
              </a:rPr>
              <a:t>xlim</a:t>
            </a: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=c(0,5),</a:t>
            </a:r>
            <a:r>
              <a:rPr lang="en-US" sz="900" dirty="0" err="1">
                <a:solidFill>
                  <a:srgbClr val="006600"/>
                </a:solidFill>
                <a:latin typeface="Courier New" panose="02070309020205020404" pitchFamily="49" charset="0"/>
              </a:rPr>
              <a:t>ylim</a:t>
            </a: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=c(-2,3))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lines(x,y2,col="blue")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6600"/>
                </a:solidFill>
                <a:latin typeface="Courier New" panose="02070309020205020404" pitchFamily="49" charset="0"/>
              </a:rPr>
              <a:t>lines(x,y3,col="green")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BC48D-EA20-410D-8191-583A0EC4DE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81735" y="2677548"/>
            <a:ext cx="2810588" cy="2315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736CA-6518-4575-C2E4-61AE6D49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425" y="867237"/>
            <a:ext cx="2304925" cy="19697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1C4DAF6-EA40-DBC9-C7A6-55C3F93E42D4}"/>
                  </a:ext>
                </a:extLst>
              </p14:cNvPr>
              <p14:cNvContentPartPr/>
              <p14:nvPr/>
            </p14:nvContentPartPr>
            <p14:xfrm>
              <a:off x="4267859" y="2247658"/>
              <a:ext cx="138960" cy="15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1C4DAF6-EA40-DBC9-C7A6-55C3F93E42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8859" y="2239018"/>
                <a:ext cx="156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5F500B-2C90-E238-370B-E41D37B76A8D}"/>
                  </a:ext>
                </a:extLst>
              </p14:cNvPr>
              <p14:cNvContentPartPr/>
              <p14:nvPr/>
            </p14:nvContentPartPr>
            <p14:xfrm>
              <a:off x="4309979" y="2295898"/>
              <a:ext cx="124560" cy="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5F500B-2C90-E238-370B-E41D37B76A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1339" y="2286898"/>
                <a:ext cx="142200" cy="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127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3015B-3DA0-2F4D-813F-E72CEE582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Integration: Further Solution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850953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A59E-8469-4375-855F-BE8ADD65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Parts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F88ED-5607-4BDE-A946-DFE3A64986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by Parts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1CF41-16C8-40C8-8ADD-F3A68C9D9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46085"/>
                <a:ext cx="7886700" cy="2386637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200" b="1" dirty="0">
                    <a:latin typeface="Helvetica Light" panose="020B0403020202020204"/>
                    <a:ea typeface="FangSong" panose="02010609060101010101" pitchFamily="49" charset="-122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rad>
                          </m:den>
                        </m:f>
                      </m:e>
                    </m:nary>
                    <m:r>
                      <a:rPr lang="en-US" sz="1200" b="0" i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Helvetica Light" panose="020B0403020202020204"/>
                    <a:ea typeface="FangSong" panose="02010609060101010101" pitchFamily="49" charset="-122"/>
                  </a:rPr>
                  <a:t> </a:t>
                </a: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by integration by parts.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altLang="en-US" sz="1200" dirty="0">
                  <a:latin typeface="Helvetica Light" panose="020B0403020202020204"/>
                  <a:ea typeface="FangSong" panose="02010609060101010101" pitchFamily="49" charset="-122"/>
                </a:endParaRPr>
              </a:p>
              <a:p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1CF41-16C8-40C8-8ADD-F3A68C9D9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46085"/>
                <a:ext cx="7886700" cy="2386637"/>
              </a:xfrm>
              <a:blipFill>
                <a:blip r:embed="rId2"/>
                <a:stretch>
                  <a:fillRect t="-1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74EC96F-7CC4-4088-87A6-86A1CB0082BF}"/>
                  </a:ext>
                </a:extLst>
              </p:cNvPr>
              <p:cNvSpPr/>
              <p:nvPr/>
            </p:nvSpPr>
            <p:spPr>
              <a:xfrm>
                <a:off x="3466623" y="1564405"/>
                <a:ext cx="2269339" cy="47000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200" b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200" b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altLang="en-US" sz="1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74EC96F-7CC4-4088-87A6-86A1CB008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623" y="1564405"/>
                <a:ext cx="2269339" cy="470000"/>
              </a:xfrm>
              <a:prstGeom prst="rect">
                <a:avLst/>
              </a:prstGeom>
              <a:blipFill>
                <a:blip r:embed="rId3"/>
                <a:stretch>
                  <a:fillRect l="-9893" t="-155696" r="-9358" b="-2240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64B73D-3B52-4002-CD7C-041B4EF422DF}"/>
                  </a:ext>
                </a:extLst>
              </p14:cNvPr>
              <p14:cNvContentPartPr/>
              <p14:nvPr/>
            </p14:nvContentPartPr>
            <p14:xfrm>
              <a:off x="382379" y="1299778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64B73D-3B52-4002-CD7C-041B4EF42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739" y="129113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B670E27-EBA4-F3C7-09E4-DDC5E15721C0}"/>
              </a:ext>
            </a:extLst>
          </p:cNvPr>
          <p:cNvGrpSpPr/>
          <p:nvPr/>
        </p:nvGrpSpPr>
        <p:grpSpPr>
          <a:xfrm>
            <a:off x="1873499" y="135178"/>
            <a:ext cx="813960" cy="440280"/>
            <a:chOff x="1873499" y="135178"/>
            <a:chExt cx="8139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4312A2-08CC-D1CA-DACB-F425064DA0D9}"/>
                    </a:ext>
                  </a:extLst>
                </p14:cNvPr>
                <p14:cNvContentPartPr/>
                <p14:nvPr/>
              </p14:nvContentPartPr>
              <p14:xfrm>
                <a:off x="1893659" y="144178"/>
                <a:ext cx="114840" cy="10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4312A2-08CC-D1CA-DACB-F425064DA0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84659" y="135538"/>
                  <a:ext cx="132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E8108F-F00E-5750-9F15-A15E404842B3}"/>
                    </a:ext>
                  </a:extLst>
                </p14:cNvPr>
                <p14:cNvContentPartPr/>
                <p14:nvPr/>
              </p14:nvContentPartPr>
              <p14:xfrm>
                <a:off x="2086979" y="233098"/>
                <a:ext cx="69480" cy="1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E8108F-F00E-5750-9F15-A15E404842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7979" y="224098"/>
                  <a:ext cx="871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C2F1BF-6717-7855-44B3-E0EC3294AD11}"/>
                    </a:ext>
                  </a:extLst>
                </p14:cNvPr>
                <p14:cNvContentPartPr/>
                <p14:nvPr/>
              </p14:nvContentPartPr>
              <p14:xfrm>
                <a:off x="2065379" y="148498"/>
                <a:ext cx="104760" cy="44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C2F1BF-6717-7855-44B3-E0EC3294AD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56739" y="139498"/>
                  <a:ext cx="122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CCB2D8-BF43-22BA-537E-3929E81E0DB2}"/>
                    </a:ext>
                  </a:extLst>
                </p14:cNvPr>
                <p14:cNvContentPartPr/>
                <p14:nvPr/>
              </p14:nvContentPartPr>
              <p14:xfrm>
                <a:off x="2246099" y="135178"/>
                <a:ext cx="105840" cy="95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CCB2D8-BF43-22BA-537E-3929E81E0D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37099" y="126178"/>
                  <a:ext cx="123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B70F14-3194-4452-80B5-93B17C2B70DF}"/>
                    </a:ext>
                  </a:extLst>
                </p14:cNvPr>
                <p14:cNvContentPartPr/>
                <p14:nvPr/>
              </p14:nvContentPartPr>
              <p14:xfrm>
                <a:off x="2432219" y="136978"/>
                <a:ext cx="28800" cy="9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B70F14-3194-4452-80B5-93B17C2B70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3219" y="127978"/>
                  <a:ext cx="46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0DE7D9-5BF1-4438-CD98-EAB0B1715C80}"/>
                    </a:ext>
                  </a:extLst>
                </p14:cNvPr>
                <p14:cNvContentPartPr/>
                <p14:nvPr/>
              </p14:nvContentPartPr>
              <p14:xfrm>
                <a:off x="2500619" y="185218"/>
                <a:ext cx="101880" cy="71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0DE7D9-5BF1-4438-CD98-EAB0B1715C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1619" y="176578"/>
                  <a:ext cx="119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71E7802-0C58-DFA4-97B5-B13C468C351F}"/>
                    </a:ext>
                  </a:extLst>
                </p14:cNvPr>
                <p14:cNvContentPartPr/>
                <p14:nvPr/>
              </p14:nvContentPartPr>
              <p14:xfrm>
                <a:off x="2608259" y="196378"/>
                <a:ext cx="5760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71E7802-0C58-DFA4-97B5-B13C468C35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99619" y="187378"/>
                  <a:ext cx="752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08D67A-E93B-F2A7-2D73-FA0782546AD7}"/>
                    </a:ext>
                  </a:extLst>
                </p14:cNvPr>
                <p14:cNvContentPartPr/>
                <p14:nvPr/>
              </p14:nvContentPartPr>
              <p14:xfrm>
                <a:off x="1873499" y="392218"/>
                <a:ext cx="94320" cy="89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08D67A-E93B-F2A7-2D73-FA0782546A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499" y="383218"/>
                  <a:ext cx="11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2373DB-61C3-6E25-64D9-6916F0B2127B}"/>
                    </a:ext>
                  </a:extLst>
                </p14:cNvPr>
                <p14:cNvContentPartPr/>
                <p14:nvPr/>
              </p14:nvContentPartPr>
              <p14:xfrm>
                <a:off x="2055659" y="382498"/>
                <a:ext cx="87120" cy="105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2373DB-61C3-6E25-64D9-6916F0B2127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6659" y="373858"/>
                  <a:ext cx="104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A7247A-7BE6-78D9-6FD4-2A9B52771710}"/>
                    </a:ext>
                  </a:extLst>
                </p14:cNvPr>
                <p14:cNvContentPartPr/>
                <p14:nvPr/>
              </p14:nvContentPartPr>
              <p14:xfrm>
                <a:off x="2264819" y="376738"/>
                <a:ext cx="74160" cy="91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A7247A-7BE6-78D9-6FD4-2A9B527717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56179" y="367738"/>
                  <a:ext cx="9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C08E5CE-263E-CFAA-9D9F-DBAAD243C8A2}"/>
                    </a:ext>
                  </a:extLst>
                </p14:cNvPr>
                <p14:cNvContentPartPr/>
                <p14:nvPr/>
              </p14:nvContentPartPr>
              <p14:xfrm>
                <a:off x="2422859" y="374938"/>
                <a:ext cx="43560" cy="111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C08E5CE-263E-CFAA-9D9F-DBAAD243C8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3859" y="366298"/>
                  <a:ext cx="61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1AF6CF-0E2C-DC1A-FFFF-7A90188EE1C9}"/>
                    </a:ext>
                  </a:extLst>
                </p14:cNvPr>
                <p14:cNvContentPartPr/>
                <p14:nvPr/>
              </p14:nvContentPartPr>
              <p14:xfrm>
                <a:off x="2510339" y="410578"/>
                <a:ext cx="177120" cy="164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1AF6CF-0E2C-DC1A-FFFF-7A90188EE1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01699" y="401578"/>
                  <a:ext cx="19476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B5FDD58-4691-08CA-7FF6-DCCE0D3C434B}"/>
                  </a:ext>
                </a:extLst>
              </p14:cNvPr>
              <p14:cNvContentPartPr/>
              <p14:nvPr/>
            </p14:nvContentPartPr>
            <p14:xfrm>
              <a:off x="2916419" y="345418"/>
              <a:ext cx="179280" cy="76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B5FDD58-4691-08CA-7FF6-DCCE0D3C43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07419" y="336418"/>
                <a:ext cx="1969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E1FF5C3-7F9D-C150-1A0D-2B3805831C05}"/>
                  </a:ext>
                </a:extLst>
              </p14:cNvPr>
              <p14:cNvContentPartPr/>
              <p14:nvPr/>
            </p14:nvContentPartPr>
            <p14:xfrm>
              <a:off x="3871859" y="408418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E1FF5C3-7F9D-C150-1A0D-2B3805831C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3219" y="3994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85C44ED-7605-CE28-7414-AA6F7B32FF4F}"/>
                  </a:ext>
                </a:extLst>
              </p14:cNvPr>
              <p14:cNvContentPartPr/>
              <p14:nvPr/>
            </p14:nvContentPartPr>
            <p14:xfrm>
              <a:off x="230099" y="954178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85C44ED-7605-CE28-7414-AA6F7B32FF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099" y="9451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E0B0F54-8132-2D76-5C5B-A3AECBEDA806}"/>
              </a:ext>
            </a:extLst>
          </p:cNvPr>
          <p:cNvGrpSpPr/>
          <p:nvPr/>
        </p:nvGrpSpPr>
        <p:grpSpPr>
          <a:xfrm>
            <a:off x="3734339" y="154258"/>
            <a:ext cx="588600" cy="437040"/>
            <a:chOff x="3734339" y="154258"/>
            <a:chExt cx="588600" cy="43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E4CB5A-910F-627F-B885-13CB7AA72C3C}"/>
                    </a:ext>
                  </a:extLst>
                </p14:cNvPr>
                <p14:cNvContentPartPr/>
                <p14:nvPr/>
              </p14:nvContentPartPr>
              <p14:xfrm>
                <a:off x="3734339" y="154258"/>
                <a:ext cx="80640" cy="1414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E4CB5A-910F-627F-B885-13CB7AA72C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25339" y="145258"/>
                  <a:ext cx="98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D58034-D442-E51D-9330-262F482CF01C}"/>
                    </a:ext>
                  </a:extLst>
                </p14:cNvPr>
                <p14:cNvContentPartPr/>
                <p14:nvPr/>
              </p14:nvContentPartPr>
              <p14:xfrm>
                <a:off x="3877979" y="169378"/>
                <a:ext cx="25920" cy="144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D58034-D442-E51D-9330-262F482CF01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9339" y="160378"/>
                  <a:ext cx="43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70B5E4-AF81-A3CE-0DCF-83122588FB95}"/>
                    </a:ext>
                  </a:extLst>
                </p14:cNvPr>
                <p14:cNvContentPartPr/>
                <p14:nvPr/>
              </p14:nvContentPartPr>
              <p14:xfrm>
                <a:off x="3984539" y="206098"/>
                <a:ext cx="101880" cy="10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70B5E4-AF81-A3CE-0DCF-83122588FB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5899" y="197098"/>
                  <a:ext cx="119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1CF310-D23A-A177-2FA2-8A1D5D5CCF7A}"/>
                    </a:ext>
                  </a:extLst>
                </p14:cNvPr>
                <p14:cNvContentPartPr/>
                <p14:nvPr/>
              </p14:nvContentPartPr>
              <p14:xfrm>
                <a:off x="4157339" y="223738"/>
                <a:ext cx="63000" cy="7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1CF310-D23A-A177-2FA2-8A1D5D5CCF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48339" y="214738"/>
                  <a:ext cx="806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03F486-A3AC-4620-9A55-FC141A3BBAE1}"/>
                    </a:ext>
                  </a:extLst>
                </p14:cNvPr>
                <p14:cNvContentPartPr/>
                <p14:nvPr/>
              </p14:nvContentPartPr>
              <p14:xfrm>
                <a:off x="3802019" y="206818"/>
                <a:ext cx="520920" cy="204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03F486-A3AC-4620-9A55-FC141A3BBAE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93019" y="197818"/>
                  <a:ext cx="538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C6171BA-E187-8C7E-22F5-12E6F7A99282}"/>
                    </a:ext>
                  </a:extLst>
                </p14:cNvPr>
                <p14:cNvContentPartPr/>
                <p14:nvPr/>
              </p14:nvContentPartPr>
              <p14:xfrm>
                <a:off x="3884819" y="441178"/>
                <a:ext cx="57960" cy="105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C6171BA-E187-8C7E-22F5-12E6F7A992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76179" y="432178"/>
                  <a:ext cx="75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B34B03-9C43-FF83-4F48-8ECBE7CA4066}"/>
                    </a:ext>
                  </a:extLst>
                </p14:cNvPr>
                <p14:cNvContentPartPr/>
                <p14:nvPr/>
              </p14:nvContentPartPr>
              <p14:xfrm>
                <a:off x="4018379" y="509218"/>
                <a:ext cx="60480" cy="70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B34B03-9C43-FF83-4F48-8ECBE7CA40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9739" y="500578"/>
                  <a:ext cx="78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B27699-C3DB-C00F-963F-B1A82289A86D}"/>
                    </a:ext>
                  </a:extLst>
                </p14:cNvPr>
                <p14:cNvContentPartPr/>
                <p14:nvPr/>
              </p14:nvContentPartPr>
              <p14:xfrm>
                <a:off x="4105139" y="505258"/>
                <a:ext cx="44280" cy="86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B27699-C3DB-C00F-963F-B1A82289A8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96139" y="496258"/>
                  <a:ext cx="619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9CF69C-D63F-00E3-779A-3255313B0F64}"/>
              </a:ext>
            </a:extLst>
          </p:cNvPr>
          <p:cNvGrpSpPr/>
          <p:nvPr/>
        </p:nvGrpSpPr>
        <p:grpSpPr>
          <a:xfrm>
            <a:off x="4500779" y="355858"/>
            <a:ext cx="128880" cy="51480"/>
            <a:chOff x="4500779" y="355858"/>
            <a:chExt cx="128880" cy="5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F123C59-29D2-CCE9-6500-2F5118CDB63E}"/>
                    </a:ext>
                  </a:extLst>
                </p14:cNvPr>
                <p14:cNvContentPartPr/>
                <p14:nvPr/>
              </p14:nvContentPartPr>
              <p14:xfrm>
                <a:off x="4500779" y="386458"/>
                <a:ext cx="123480" cy="20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F123C59-29D2-CCE9-6500-2F5118CDB63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92139" y="377458"/>
                  <a:ext cx="141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C607642-6410-53FC-667F-B3682F58ECFA}"/>
                    </a:ext>
                  </a:extLst>
                </p14:cNvPr>
                <p14:cNvContentPartPr/>
                <p14:nvPr/>
              </p14:nvContentPartPr>
              <p14:xfrm>
                <a:off x="4538579" y="355858"/>
                <a:ext cx="91080" cy="1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C607642-6410-53FC-667F-B3682F58ECF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29579" y="347218"/>
                  <a:ext cx="1087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939369-9C99-4B1F-B600-ADDEF3F952D2}"/>
              </a:ext>
            </a:extLst>
          </p:cNvPr>
          <p:cNvGrpSpPr/>
          <p:nvPr/>
        </p:nvGrpSpPr>
        <p:grpSpPr>
          <a:xfrm>
            <a:off x="4839899" y="166498"/>
            <a:ext cx="354600" cy="425880"/>
            <a:chOff x="4839899" y="166498"/>
            <a:chExt cx="35460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61FCAC-D300-120D-645A-9A806AF6C7AC}"/>
                    </a:ext>
                  </a:extLst>
                </p14:cNvPr>
                <p14:cNvContentPartPr/>
                <p14:nvPr/>
              </p14:nvContentPartPr>
              <p14:xfrm>
                <a:off x="4839899" y="166498"/>
                <a:ext cx="81720" cy="170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61FCAC-D300-120D-645A-9A806AF6C7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31259" y="157498"/>
                  <a:ext cx="99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C89F97-C0C8-C6ED-5162-6248033882CA}"/>
                    </a:ext>
                  </a:extLst>
                </p14:cNvPr>
                <p14:cNvContentPartPr/>
                <p14:nvPr/>
              </p14:nvContentPartPr>
              <p14:xfrm>
                <a:off x="4976339" y="243898"/>
                <a:ext cx="106920" cy="11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C89F97-C0C8-C6ED-5162-6248033882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67339" y="234898"/>
                  <a:ext cx="124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E92EDF-6F7C-053D-1881-2428A9A3259F}"/>
                    </a:ext>
                  </a:extLst>
                </p14:cNvPr>
                <p14:cNvContentPartPr/>
                <p14:nvPr/>
              </p14:nvContentPartPr>
              <p14:xfrm>
                <a:off x="4896419" y="381418"/>
                <a:ext cx="298080" cy="25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E92EDF-6F7C-053D-1881-2428A9A325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7419" y="372418"/>
                  <a:ext cx="315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A90F6BC-B1A5-A657-609D-FB9B6EA82B9D}"/>
                    </a:ext>
                  </a:extLst>
                </p14:cNvPr>
                <p14:cNvContentPartPr/>
                <p14:nvPr/>
              </p14:nvContentPartPr>
              <p14:xfrm>
                <a:off x="4954379" y="450178"/>
                <a:ext cx="191880" cy="140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A90F6BC-B1A5-A657-609D-FB9B6EA82B9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45379" y="441178"/>
                  <a:ext cx="209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D36C03-3D93-D143-1272-D6FEED2E42DB}"/>
                    </a:ext>
                  </a:extLst>
                </p14:cNvPr>
                <p14:cNvContentPartPr/>
                <p14:nvPr/>
              </p14:nvContentPartPr>
              <p14:xfrm>
                <a:off x="5171099" y="530818"/>
                <a:ext cx="18000" cy="61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D36C03-3D93-D143-1272-D6FEED2E42D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62459" y="522178"/>
                  <a:ext cx="3564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750D76-3A92-96DC-B512-4A3AA27423B9}"/>
              </a:ext>
            </a:extLst>
          </p:cNvPr>
          <p:cNvGrpSpPr/>
          <p:nvPr/>
        </p:nvGrpSpPr>
        <p:grpSpPr>
          <a:xfrm>
            <a:off x="5376299" y="325618"/>
            <a:ext cx="272520" cy="126000"/>
            <a:chOff x="5376299" y="325618"/>
            <a:chExt cx="272520" cy="12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FC8EC0-4354-9B26-A371-184FB4FABB5B}"/>
                    </a:ext>
                  </a:extLst>
                </p14:cNvPr>
                <p14:cNvContentPartPr/>
                <p14:nvPr/>
              </p14:nvContentPartPr>
              <p14:xfrm>
                <a:off x="5376299" y="411658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FC8EC0-4354-9B26-A371-184FB4FABB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67299" y="4030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077F2C-08BE-A48D-FACD-F0FF49488FDC}"/>
                    </a:ext>
                  </a:extLst>
                </p14:cNvPr>
                <p14:cNvContentPartPr/>
                <p14:nvPr/>
              </p14:nvContentPartPr>
              <p14:xfrm>
                <a:off x="5548019" y="325618"/>
                <a:ext cx="100800" cy="126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077F2C-08BE-A48D-FACD-F0FF49488FD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39019" y="316618"/>
                  <a:ext cx="118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B2466D-8B6D-4F8F-10F8-F8C1E82D5C52}"/>
                    </a:ext>
                  </a:extLst>
                </p14:cNvPr>
                <p14:cNvContentPartPr/>
                <p14:nvPr/>
              </p14:nvContentPartPr>
              <p14:xfrm>
                <a:off x="5411939" y="384658"/>
                <a:ext cx="360" cy="1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B2466D-8B6D-4F8F-10F8-F8C1E82D5C5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02939" y="376018"/>
                  <a:ext cx="18000" cy="2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DFE1BF-6BF8-0E34-3024-A9E25F8D19F0}"/>
              </a:ext>
            </a:extLst>
          </p:cNvPr>
          <p:cNvGrpSpPr/>
          <p:nvPr/>
        </p:nvGrpSpPr>
        <p:grpSpPr>
          <a:xfrm>
            <a:off x="5797499" y="436138"/>
            <a:ext cx="100440" cy="72360"/>
            <a:chOff x="5797499" y="436138"/>
            <a:chExt cx="100440" cy="7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E060122-2069-9D02-5E9A-EF924426E0C3}"/>
                    </a:ext>
                  </a:extLst>
                </p14:cNvPr>
                <p14:cNvContentPartPr/>
                <p14:nvPr/>
              </p14:nvContentPartPr>
              <p14:xfrm>
                <a:off x="5797499" y="436498"/>
                <a:ext cx="100440" cy="1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E060122-2069-9D02-5E9A-EF924426E0C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88859" y="427858"/>
                  <a:ext cx="11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BFA21EA-19FA-4A9C-BACC-29B4EC35FF2F}"/>
                    </a:ext>
                  </a:extLst>
                </p14:cNvPr>
                <p14:cNvContentPartPr/>
                <p14:nvPr/>
              </p14:nvContentPartPr>
              <p14:xfrm>
                <a:off x="5857259" y="436138"/>
                <a:ext cx="13320" cy="72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BFA21EA-19FA-4A9C-BACC-29B4EC35FF2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48259" y="427138"/>
                  <a:ext cx="309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741A460-BC95-3494-5D91-AB75909268B3}"/>
              </a:ext>
            </a:extLst>
          </p:cNvPr>
          <p:cNvGrpSpPr/>
          <p:nvPr/>
        </p:nvGrpSpPr>
        <p:grpSpPr>
          <a:xfrm>
            <a:off x="6133379" y="269098"/>
            <a:ext cx="692280" cy="504720"/>
            <a:chOff x="6133379" y="269098"/>
            <a:chExt cx="692280" cy="50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7A1DDF3-043B-0337-891F-76AFC5B53974}"/>
                    </a:ext>
                  </a:extLst>
                </p14:cNvPr>
                <p14:cNvContentPartPr/>
                <p14:nvPr/>
              </p14:nvContentPartPr>
              <p14:xfrm>
                <a:off x="6133379" y="347938"/>
                <a:ext cx="110880" cy="11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7A1DDF3-043B-0337-891F-76AFC5B5397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124379" y="339298"/>
                  <a:ext cx="128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E7C0991-88B7-C84B-2D33-EA0BF57D366D}"/>
                    </a:ext>
                  </a:extLst>
                </p14:cNvPr>
                <p14:cNvContentPartPr/>
                <p14:nvPr/>
              </p14:nvContentPartPr>
              <p14:xfrm>
                <a:off x="6364499" y="463138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E7C0991-88B7-C84B-2D33-EA0BF57D36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55499" y="4541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B1CB14-93AB-1497-377A-C10D69882A74}"/>
                    </a:ext>
                  </a:extLst>
                </p14:cNvPr>
                <p14:cNvContentPartPr/>
                <p14:nvPr/>
              </p14:nvContentPartPr>
              <p14:xfrm>
                <a:off x="6537659" y="269098"/>
                <a:ext cx="70920" cy="163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B1CB14-93AB-1497-377A-C10D69882A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28659" y="260458"/>
                  <a:ext cx="88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193996-89D0-2292-D639-AAF5A8305180}"/>
                    </a:ext>
                  </a:extLst>
                </p14:cNvPr>
                <p14:cNvContentPartPr/>
                <p14:nvPr/>
              </p14:nvContentPartPr>
              <p14:xfrm>
                <a:off x="6677339" y="379618"/>
                <a:ext cx="69120" cy="76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193996-89D0-2292-D639-AAF5A83051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68699" y="370978"/>
                  <a:ext cx="86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E67E074-E8D8-814D-618C-8703601024DE}"/>
                    </a:ext>
                  </a:extLst>
                </p14:cNvPr>
                <p14:cNvContentPartPr/>
                <p14:nvPr/>
              </p14:nvContentPartPr>
              <p14:xfrm>
                <a:off x="6531179" y="493378"/>
                <a:ext cx="271440" cy="2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E67E074-E8D8-814D-618C-8703601024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22539" y="484738"/>
                  <a:ext cx="289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5731AB-2E3D-4458-3287-E2B37BD9CF59}"/>
                    </a:ext>
                  </a:extLst>
                </p14:cNvPr>
                <p14:cNvContentPartPr/>
                <p14:nvPr/>
              </p14:nvContentPartPr>
              <p14:xfrm>
                <a:off x="6561419" y="576178"/>
                <a:ext cx="90720" cy="1303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5731AB-2E3D-4458-3287-E2B37BD9CF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52419" y="567178"/>
                  <a:ext cx="10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BEAB0D-E028-A01E-2EC7-52FE26EF90DE}"/>
                    </a:ext>
                  </a:extLst>
                </p14:cNvPr>
                <p14:cNvContentPartPr/>
                <p14:nvPr/>
              </p14:nvContentPartPr>
              <p14:xfrm>
                <a:off x="6718019" y="648538"/>
                <a:ext cx="107640" cy="1252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BEAB0D-E028-A01E-2EC7-52FE26EF90D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09379" y="639898"/>
                  <a:ext cx="125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AC952B1-E466-0E12-E14E-7143CE534D29}"/>
                    </a:ext>
                  </a:extLst>
                </p14:cNvPr>
                <p14:cNvContentPartPr/>
                <p14:nvPr/>
              </p14:nvContentPartPr>
              <p14:xfrm>
                <a:off x="6388259" y="460618"/>
                <a:ext cx="2880" cy="72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AC952B1-E466-0E12-E14E-7143CE534D2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79619" y="451618"/>
                  <a:ext cx="20520" cy="2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2D1542C-F268-7E01-DE30-186CDDCCBF18}"/>
                  </a:ext>
                </a:extLst>
              </p14:cNvPr>
              <p14:cNvContentPartPr/>
              <p14:nvPr/>
            </p14:nvContentPartPr>
            <p14:xfrm>
              <a:off x="6585179" y="558898"/>
              <a:ext cx="245160" cy="279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2D1542C-F268-7E01-DE30-186CDDCCBF1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76539" y="549898"/>
                <a:ext cx="2628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BCA52C5-C686-565A-B5A7-C74FFA6C2EDB}"/>
                  </a:ext>
                </a:extLst>
              </p14:cNvPr>
              <p14:cNvContentPartPr/>
              <p14:nvPr/>
            </p14:nvContentPartPr>
            <p14:xfrm>
              <a:off x="4959779" y="468898"/>
              <a:ext cx="231120" cy="206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BCA52C5-C686-565A-B5A7-C74FFA6C2ED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50779" y="460258"/>
                <a:ext cx="2487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176F516-52C1-36AB-B3C3-A6F70951D57A}"/>
                  </a:ext>
                </a:extLst>
              </p14:cNvPr>
              <p14:cNvContentPartPr/>
              <p14:nvPr/>
            </p14:nvContentPartPr>
            <p14:xfrm>
              <a:off x="3915059" y="424618"/>
              <a:ext cx="241560" cy="2224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176F516-52C1-36AB-B3C3-A6F70951D57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906419" y="415978"/>
                <a:ext cx="2592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28FB75F-84A8-04DA-6DB5-8419EF5BBD25}"/>
                  </a:ext>
                </a:extLst>
              </p14:cNvPr>
              <p14:cNvContentPartPr/>
              <p14:nvPr/>
            </p14:nvContentPartPr>
            <p14:xfrm>
              <a:off x="389579" y="850498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28FB75F-84A8-04DA-6DB5-8419EF5BBD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939" y="8414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388CA1F1-6854-B1A8-9E9B-47E7EEEBDCEA}"/>
              </a:ext>
            </a:extLst>
          </p:cNvPr>
          <p:cNvGrpSpPr/>
          <p:nvPr/>
        </p:nvGrpSpPr>
        <p:grpSpPr>
          <a:xfrm>
            <a:off x="4725059" y="811618"/>
            <a:ext cx="1249560" cy="232200"/>
            <a:chOff x="4725059" y="811618"/>
            <a:chExt cx="124956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EDA398-1D53-A8C5-7F67-994CCED268AF}"/>
                    </a:ext>
                  </a:extLst>
                </p14:cNvPr>
                <p14:cNvContentPartPr/>
                <p14:nvPr/>
              </p14:nvContentPartPr>
              <p14:xfrm>
                <a:off x="4725059" y="846538"/>
                <a:ext cx="98280" cy="114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EDA398-1D53-A8C5-7F67-994CCED268A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16419" y="837898"/>
                  <a:ext cx="115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E61E710-AED2-1798-FB8E-E9A4E25E1C18}"/>
                    </a:ext>
                  </a:extLst>
                </p14:cNvPr>
                <p14:cNvContentPartPr/>
                <p14:nvPr/>
              </p14:nvContentPartPr>
              <p14:xfrm>
                <a:off x="4887059" y="811618"/>
                <a:ext cx="95400" cy="166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E61E710-AED2-1798-FB8E-E9A4E25E1C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78059" y="802978"/>
                  <a:ext cx="113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5231D6-D4E0-5253-5EC8-86004C6F7F59}"/>
                    </a:ext>
                  </a:extLst>
                </p14:cNvPr>
                <p14:cNvContentPartPr/>
                <p14:nvPr/>
              </p14:nvContentPartPr>
              <p14:xfrm>
                <a:off x="5023139" y="876778"/>
                <a:ext cx="93960" cy="114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5231D6-D4E0-5253-5EC8-86004C6F7F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14139" y="867778"/>
                  <a:ext cx="1116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2DD73A9-E57F-6E70-8E1E-BEDD88017A2A}"/>
                    </a:ext>
                  </a:extLst>
                </p14:cNvPr>
                <p14:cNvContentPartPr/>
                <p14:nvPr/>
              </p14:nvContentPartPr>
              <p14:xfrm>
                <a:off x="5209259" y="951658"/>
                <a:ext cx="146880" cy="77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2DD73A9-E57F-6E70-8E1E-BEDD88017A2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200259" y="942658"/>
                  <a:ext cx="164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DF5D39-44AC-2F4A-09EB-51960D0D006C}"/>
                    </a:ext>
                  </a:extLst>
                </p14:cNvPr>
                <p14:cNvContentPartPr/>
                <p14:nvPr/>
              </p14:nvContentPartPr>
              <p14:xfrm>
                <a:off x="5470979" y="883618"/>
                <a:ext cx="120600" cy="14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7DF5D39-44AC-2F4A-09EB-51960D0D006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62339" y="874978"/>
                  <a:ext cx="138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8A3C0E-C4D5-2CD4-8ACE-7C5774099D4C}"/>
                    </a:ext>
                  </a:extLst>
                </p14:cNvPr>
                <p14:cNvContentPartPr/>
                <p14:nvPr/>
              </p14:nvContentPartPr>
              <p14:xfrm>
                <a:off x="5729459" y="864538"/>
                <a:ext cx="55080" cy="1688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8A3C0E-C4D5-2CD4-8ACE-7C5774099D4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20459" y="855538"/>
                  <a:ext cx="72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29C8ED-6740-8127-446E-F48698FCC336}"/>
                    </a:ext>
                  </a:extLst>
                </p14:cNvPr>
                <p14:cNvContentPartPr/>
                <p14:nvPr/>
              </p14:nvContentPartPr>
              <p14:xfrm>
                <a:off x="5899019" y="949498"/>
                <a:ext cx="75600" cy="94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29C8ED-6740-8127-446E-F48698FCC3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90019" y="940498"/>
                  <a:ext cx="932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D4C1684-E21C-17FC-40BE-0AF7B92F2CD8}"/>
              </a:ext>
            </a:extLst>
          </p:cNvPr>
          <p:cNvGrpSpPr/>
          <p:nvPr/>
        </p:nvGrpSpPr>
        <p:grpSpPr>
          <a:xfrm>
            <a:off x="3836579" y="732418"/>
            <a:ext cx="729000" cy="334800"/>
            <a:chOff x="3836579" y="732418"/>
            <a:chExt cx="729000" cy="33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299BD8-AF72-4A22-1457-D0D6DB460A65}"/>
                    </a:ext>
                  </a:extLst>
                </p14:cNvPr>
                <p14:cNvContentPartPr/>
                <p14:nvPr/>
              </p14:nvContentPartPr>
              <p14:xfrm>
                <a:off x="3842699" y="732418"/>
                <a:ext cx="77400" cy="158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299BD8-AF72-4A22-1457-D0D6DB460A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33699" y="723778"/>
                  <a:ext cx="95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B1561E-F4E8-CC82-AD2B-0EF827611651}"/>
                    </a:ext>
                  </a:extLst>
                </p14:cNvPr>
                <p14:cNvContentPartPr/>
                <p14:nvPr/>
              </p14:nvContentPartPr>
              <p14:xfrm>
                <a:off x="3978059" y="789298"/>
                <a:ext cx="63720" cy="142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B1561E-F4E8-CC82-AD2B-0EF8276116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69059" y="780658"/>
                  <a:ext cx="81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B284B74-819B-4063-8786-02CCF0849134}"/>
                    </a:ext>
                  </a:extLst>
                </p14:cNvPr>
                <p14:cNvContentPartPr/>
                <p14:nvPr/>
              </p14:nvContentPartPr>
              <p14:xfrm>
                <a:off x="4078499" y="828178"/>
                <a:ext cx="68040" cy="86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B284B74-819B-4063-8786-02CCF084913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69499" y="819178"/>
                  <a:ext cx="85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86279CB-7128-793A-DD80-70644DD705A1}"/>
                    </a:ext>
                  </a:extLst>
                </p14:cNvPr>
                <p14:cNvContentPartPr/>
                <p14:nvPr/>
              </p14:nvContentPartPr>
              <p14:xfrm>
                <a:off x="4209179" y="840778"/>
                <a:ext cx="65880" cy="91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86279CB-7128-793A-DD80-70644DD705A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00539" y="831778"/>
                  <a:ext cx="835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5263CB-38F0-7912-E6DD-559F796E0BFF}"/>
                    </a:ext>
                  </a:extLst>
                </p14:cNvPr>
                <p14:cNvContentPartPr/>
                <p14:nvPr/>
              </p14:nvContentPartPr>
              <p14:xfrm>
                <a:off x="4347779" y="816298"/>
                <a:ext cx="44640" cy="174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5263CB-38F0-7912-E6DD-559F796E0BF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38779" y="807658"/>
                  <a:ext cx="62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AE9BC7F-433E-F700-68F9-856459E8D3D1}"/>
                    </a:ext>
                  </a:extLst>
                </p14:cNvPr>
                <p14:cNvContentPartPr/>
                <p14:nvPr/>
              </p14:nvContentPartPr>
              <p14:xfrm>
                <a:off x="4471619" y="912778"/>
                <a:ext cx="93960" cy="66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AE9BC7F-433E-F700-68F9-856459E8D3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62979" y="904138"/>
                  <a:ext cx="111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16FDD89-4335-F63F-DEF6-70F7C0A7B46C}"/>
                    </a:ext>
                  </a:extLst>
                </p14:cNvPr>
                <p14:cNvContentPartPr/>
                <p14:nvPr/>
              </p14:nvContentPartPr>
              <p14:xfrm>
                <a:off x="3836579" y="917818"/>
                <a:ext cx="510840" cy="149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16FDD89-4335-F63F-DEF6-70F7C0A7B46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27939" y="909178"/>
                  <a:ext cx="5284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276351C-ACF4-E6CF-1D90-FCB506BE10A9}"/>
              </a:ext>
            </a:extLst>
          </p:cNvPr>
          <p:cNvGrpSpPr/>
          <p:nvPr/>
        </p:nvGrpSpPr>
        <p:grpSpPr>
          <a:xfrm>
            <a:off x="6152459" y="977578"/>
            <a:ext cx="2624040" cy="1086840"/>
            <a:chOff x="6152459" y="977578"/>
            <a:chExt cx="2624040" cy="10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B66AF2B-00AA-C3F0-B71D-FF825E75E8DE}"/>
                    </a:ext>
                  </a:extLst>
                </p14:cNvPr>
                <p14:cNvContentPartPr/>
                <p14:nvPr/>
              </p14:nvContentPartPr>
              <p14:xfrm>
                <a:off x="6152459" y="1087738"/>
                <a:ext cx="117000" cy="9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B66AF2B-00AA-C3F0-B71D-FF825E75E8D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43459" y="1079098"/>
                  <a:ext cx="134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C9D9326-89E8-B4CB-AF5C-3CB28B2DE759}"/>
                    </a:ext>
                  </a:extLst>
                </p14:cNvPr>
                <p14:cNvContentPartPr/>
                <p14:nvPr/>
              </p14:nvContentPartPr>
              <p14:xfrm>
                <a:off x="6153179" y="1047778"/>
                <a:ext cx="129240" cy="7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C9D9326-89E8-B4CB-AF5C-3CB28B2DE75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44179" y="1039138"/>
                  <a:ext cx="146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C15D95-6E85-E8E6-2DBD-8FE94EDDC8E8}"/>
                    </a:ext>
                  </a:extLst>
                </p14:cNvPr>
                <p14:cNvContentPartPr/>
                <p14:nvPr/>
              </p14:nvContentPartPr>
              <p14:xfrm>
                <a:off x="6269459" y="1020418"/>
                <a:ext cx="63360" cy="1357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C15D95-6E85-E8E6-2DBD-8FE94EDDC8E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260819" y="1011418"/>
                  <a:ext cx="81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0C3DD5-C1EE-D267-620D-C59E4513E03B}"/>
                    </a:ext>
                  </a:extLst>
                </p14:cNvPr>
                <p14:cNvContentPartPr/>
                <p14:nvPr/>
              </p14:nvContentPartPr>
              <p14:xfrm>
                <a:off x="6566459" y="1029418"/>
                <a:ext cx="149760" cy="126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0C3DD5-C1EE-D267-620D-C59E4513E0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57819" y="1020778"/>
                  <a:ext cx="167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541F4A1-6432-CFD2-F5A5-154AFA08A0BB}"/>
                    </a:ext>
                  </a:extLst>
                </p14:cNvPr>
                <p14:cNvContentPartPr/>
                <p14:nvPr/>
              </p14:nvContentPartPr>
              <p14:xfrm>
                <a:off x="6792179" y="1058938"/>
                <a:ext cx="91800" cy="104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541F4A1-6432-CFD2-F5A5-154AFA08A0B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783539" y="1050298"/>
                  <a:ext cx="109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AF0567D-32AF-AFCC-FAE5-5900BB21FCAD}"/>
                    </a:ext>
                  </a:extLst>
                </p14:cNvPr>
                <p14:cNvContentPartPr/>
                <p14:nvPr/>
              </p14:nvContentPartPr>
              <p14:xfrm>
                <a:off x="7013579" y="1139218"/>
                <a:ext cx="106560" cy="54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AF0567D-32AF-AFCC-FAE5-5900BB21FCA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04579" y="1130218"/>
                  <a:ext cx="1242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A76AC4B-6A38-31A7-BE82-6072D2AE61B3}"/>
                    </a:ext>
                  </a:extLst>
                </p14:cNvPr>
                <p14:cNvContentPartPr/>
                <p14:nvPr/>
              </p14:nvContentPartPr>
              <p14:xfrm>
                <a:off x="7282499" y="977578"/>
                <a:ext cx="59040" cy="331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A76AC4B-6A38-31A7-BE82-6072D2AE61B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73859" y="968578"/>
                  <a:ext cx="766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F4C408B-450E-6E5E-7D0F-68BD0BF7834B}"/>
                    </a:ext>
                  </a:extLst>
                </p14:cNvPr>
                <p14:cNvContentPartPr/>
                <p14:nvPr/>
              </p14:nvContentPartPr>
              <p14:xfrm>
                <a:off x="7393019" y="1152538"/>
                <a:ext cx="100080" cy="93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F4C408B-450E-6E5E-7D0F-68BD0BF7834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84019" y="1143898"/>
                  <a:ext cx="117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E85E1D-CC18-B030-CB17-3884A21EC690}"/>
                    </a:ext>
                  </a:extLst>
                </p14:cNvPr>
                <p14:cNvContentPartPr/>
                <p14:nvPr/>
              </p14:nvContentPartPr>
              <p14:xfrm>
                <a:off x="7600019" y="1092778"/>
                <a:ext cx="72720" cy="14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E85E1D-CC18-B030-CB17-3884A21EC69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91019" y="1084138"/>
                  <a:ext cx="90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9B3D497-440E-3B03-E948-76DB129F6D4D}"/>
                    </a:ext>
                  </a:extLst>
                </p14:cNvPr>
                <p14:cNvContentPartPr/>
                <p14:nvPr/>
              </p14:nvContentPartPr>
              <p14:xfrm>
                <a:off x="7724219" y="1163698"/>
                <a:ext cx="89640" cy="1414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9B3D497-440E-3B03-E948-76DB129F6D4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15219" y="1154698"/>
                  <a:ext cx="107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F5C85D3-2E9D-B686-BD16-EC223AC346B2}"/>
                    </a:ext>
                  </a:extLst>
                </p14:cNvPr>
                <p14:cNvContentPartPr/>
                <p14:nvPr/>
              </p14:nvContentPartPr>
              <p14:xfrm>
                <a:off x="7881539" y="1241818"/>
                <a:ext cx="110160" cy="108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F5C85D3-2E9D-B686-BD16-EC223AC346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72539" y="1232818"/>
                  <a:ext cx="127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3794729-E294-4356-3CA8-21DE312DA1CB}"/>
                    </a:ext>
                  </a:extLst>
                </p14:cNvPr>
                <p14:cNvContentPartPr/>
                <p14:nvPr/>
              </p14:nvContentPartPr>
              <p14:xfrm>
                <a:off x="8085299" y="1107178"/>
                <a:ext cx="96120" cy="283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3794729-E294-4356-3CA8-21DE312DA1C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076659" y="1098178"/>
                  <a:ext cx="1137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77290DC-5516-7591-BBBB-2FEEBF442664}"/>
                    </a:ext>
                  </a:extLst>
                </p14:cNvPr>
                <p14:cNvContentPartPr/>
                <p14:nvPr/>
              </p14:nvContentPartPr>
              <p14:xfrm>
                <a:off x="8283659" y="1241098"/>
                <a:ext cx="95760" cy="11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77290DC-5516-7591-BBBB-2FEEBF44266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274659" y="1232458"/>
                  <a:ext cx="113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4D14597-223E-B146-835E-0D75EFA8C8AD}"/>
                    </a:ext>
                  </a:extLst>
                </p14:cNvPr>
                <p14:cNvContentPartPr/>
                <p14:nvPr/>
              </p14:nvContentPartPr>
              <p14:xfrm>
                <a:off x="8459699" y="1225618"/>
                <a:ext cx="78120" cy="136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4D14597-223E-B146-835E-0D75EFA8C8A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451059" y="1216978"/>
                  <a:ext cx="95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A7B2687-836E-F190-6F0E-4B35D7EF207B}"/>
                    </a:ext>
                  </a:extLst>
                </p14:cNvPr>
                <p14:cNvContentPartPr/>
                <p14:nvPr/>
              </p14:nvContentPartPr>
              <p14:xfrm>
                <a:off x="8604059" y="1306618"/>
                <a:ext cx="74160" cy="77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A7B2687-836E-F190-6F0E-4B35D7EF207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595419" y="1297978"/>
                  <a:ext cx="91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52D2D0-DD8B-ED1A-5B92-828B133150EE}"/>
                    </a:ext>
                  </a:extLst>
                </p14:cNvPr>
                <p14:cNvContentPartPr/>
                <p14:nvPr/>
              </p14:nvContentPartPr>
              <p14:xfrm>
                <a:off x="6224819" y="1472578"/>
                <a:ext cx="124920" cy="12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52D2D0-DD8B-ED1A-5B92-828B133150E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215819" y="1463578"/>
                  <a:ext cx="142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B1AAF2D-B723-8D35-102C-EF148B38A2EA}"/>
                    </a:ext>
                  </a:extLst>
                </p14:cNvPr>
                <p14:cNvContentPartPr/>
                <p14:nvPr/>
              </p14:nvContentPartPr>
              <p14:xfrm>
                <a:off x="6210419" y="1430818"/>
                <a:ext cx="134280" cy="17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B1AAF2D-B723-8D35-102C-EF148B38A2E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1419" y="1422178"/>
                  <a:ext cx="151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D7DC29-15D2-ADBF-D20E-DFFAA0461C46}"/>
                    </a:ext>
                  </a:extLst>
                </p14:cNvPr>
                <p14:cNvContentPartPr/>
                <p14:nvPr/>
              </p14:nvContentPartPr>
              <p14:xfrm>
                <a:off x="6347579" y="1405258"/>
                <a:ext cx="67680" cy="129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D7DC29-15D2-ADBF-D20E-DFFAA0461C4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338939" y="1396258"/>
                  <a:ext cx="853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A10BAB6-F878-D9F7-4A05-191E2DEA7108}"/>
                    </a:ext>
                  </a:extLst>
                </p14:cNvPr>
                <p14:cNvContentPartPr/>
                <p14:nvPr/>
              </p14:nvContentPartPr>
              <p14:xfrm>
                <a:off x="6520739" y="1355578"/>
                <a:ext cx="90720" cy="285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A10BAB6-F878-D9F7-4A05-191E2DEA71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12099" y="1346578"/>
                  <a:ext cx="108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80B687-D825-5981-0572-C72A69CA17C6}"/>
                    </a:ext>
                  </a:extLst>
                </p14:cNvPr>
                <p14:cNvContentPartPr/>
                <p14:nvPr/>
              </p14:nvContentPartPr>
              <p14:xfrm>
                <a:off x="6678419" y="1512178"/>
                <a:ext cx="86760" cy="105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80B687-D825-5981-0572-C72A69CA17C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669779" y="1503538"/>
                  <a:ext cx="1044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ED4A8A-A445-3EA9-3919-29B0A8BFF2DF}"/>
                    </a:ext>
                  </a:extLst>
                </p14:cNvPr>
                <p14:cNvContentPartPr/>
                <p14:nvPr/>
              </p14:nvContentPartPr>
              <p14:xfrm>
                <a:off x="6835739" y="1491658"/>
                <a:ext cx="57600" cy="140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ED4A8A-A445-3EA9-3919-29B0A8BFF2D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27099" y="1482658"/>
                  <a:ext cx="75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6288BA0-071A-BCA1-9A88-BCE946A94EA6}"/>
                    </a:ext>
                  </a:extLst>
                </p14:cNvPr>
                <p14:cNvContentPartPr/>
                <p14:nvPr/>
              </p14:nvContentPartPr>
              <p14:xfrm>
                <a:off x="6944459" y="1582018"/>
                <a:ext cx="283680" cy="1108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6288BA0-071A-BCA1-9A88-BCE946A94E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35459" y="1573378"/>
                  <a:ext cx="301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5AFF12-46A0-7094-CBDA-41F40620E77F}"/>
                    </a:ext>
                  </a:extLst>
                </p14:cNvPr>
                <p14:cNvContentPartPr/>
                <p14:nvPr/>
              </p14:nvContentPartPr>
              <p14:xfrm>
                <a:off x="7141019" y="1606858"/>
                <a:ext cx="74160" cy="27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5AFF12-46A0-7094-CBDA-41F40620E7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32019" y="1597858"/>
                  <a:ext cx="91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C0431B-6200-ECA8-0874-727AA4735680}"/>
                    </a:ext>
                  </a:extLst>
                </p14:cNvPr>
                <p14:cNvContentPartPr/>
                <p14:nvPr/>
              </p14:nvContentPartPr>
              <p14:xfrm>
                <a:off x="7411739" y="1560418"/>
                <a:ext cx="125280" cy="134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C0431B-6200-ECA8-0874-727AA473568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02739" y="1551418"/>
                  <a:ext cx="14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219E8BC-587D-FF50-5174-D1EBC3B23EC7}"/>
                    </a:ext>
                  </a:extLst>
                </p14:cNvPr>
                <p14:cNvContentPartPr/>
                <p14:nvPr/>
              </p14:nvContentPartPr>
              <p14:xfrm>
                <a:off x="7627739" y="1629538"/>
                <a:ext cx="76320" cy="8604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219E8BC-587D-FF50-5174-D1EBC3B23EC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18739" y="1620898"/>
                  <a:ext cx="93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8A8360-EAC0-8D1E-E570-093597D08A16}"/>
                    </a:ext>
                  </a:extLst>
                </p14:cNvPr>
                <p14:cNvContentPartPr/>
                <p14:nvPr/>
              </p14:nvContentPartPr>
              <p14:xfrm>
                <a:off x="7759859" y="1691458"/>
                <a:ext cx="113760" cy="31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8A8360-EAC0-8D1E-E570-093597D08A1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50859" y="1682458"/>
                  <a:ext cx="131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F47AF51-E84B-AAAE-6141-09A66DA53EEB}"/>
                    </a:ext>
                  </a:extLst>
                </p14:cNvPr>
                <p14:cNvContentPartPr/>
                <p14:nvPr/>
              </p14:nvContentPartPr>
              <p14:xfrm>
                <a:off x="8035979" y="1550698"/>
                <a:ext cx="86400" cy="2736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F47AF51-E84B-AAAE-6141-09A66DA53EE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26979" y="1541698"/>
                  <a:ext cx="1040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A330172-6046-0748-A61F-0A760075973B}"/>
                    </a:ext>
                  </a:extLst>
                </p14:cNvPr>
                <p14:cNvContentPartPr/>
                <p14:nvPr/>
              </p14:nvContentPartPr>
              <p14:xfrm>
                <a:off x="8176019" y="1706218"/>
                <a:ext cx="91080" cy="96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A330172-6046-0748-A61F-0A760075973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67019" y="1697578"/>
                  <a:ext cx="1087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020EAA-447E-33CC-4EB3-0320F29479CB}"/>
                    </a:ext>
                  </a:extLst>
                </p14:cNvPr>
                <p14:cNvContentPartPr/>
                <p14:nvPr/>
              </p14:nvContentPartPr>
              <p14:xfrm>
                <a:off x="8366099" y="1669498"/>
                <a:ext cx="68760" cy="156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020EAA-447E-33CC-4EB3-0320F29479C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57099" y="1660498"/>
                  <a:ext cx="86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B44AEA-0C9B-7323-6172-45F8A9ADC69F}"/>
                    </a:ext>
                  </a:extLst>
                </p14:cNvPr>
                <p14:cNvContentPartPr/>
                <p14:nvPr/>
              </p14:nvContentPartPr>
              <p14:xfrm>
                <a:off x="8534939" y="1760578"/>
                <a:ext cx="75960" cy="118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B44AEA-0C9B-7323-6172-45F8A9ADC69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526299" y="1751578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1163050-CF9D-0901-2A29-2FC5AF4BFE7E}"/>
                    </a:ext>
                  </a:extLst>
                </p14:cNvPr>
                <p14:cNvContentPartPr/>
                <p14:nvPr/>
              </p14:nvContentPartPr>
              <p14:xfrm>
                <a:off x="8757059" y="1610818"/>
                <a:ext cx="19440" cy="319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1163050-CF9D-0901-2A29-2FC5AF4BFE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748419" y="1602178"/>
                  <a:ext cx="370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5F2A7E-7D71-D587-85D9-CFCFE72133B1}"/>
                    </a:ext>
                  </a:extLst>
                </p14:cNvPr>
                <p14:cNvContentPartPr/>
                <p14:nvPr/>
              </p14:nvContentPartPr>
              <p14:xfrm>
                <a:off x="6403739" y="1245058"/>
                <a:ext cx="2335680" cy="819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5F2A7E-7D71-D587-85D9-CFCFE72133B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395099" y="1236058"/>
                  <a:ext cx="2353320" cy="83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44B8E94-B043-3A93-D6F6-D4095E5B8764}"/>
                  </a:ext>
                </a:extLst>
              </p14:cNvPr>
              <p14:cNvContentPartPr/>
              <p14:nvPr/>
            </p14:nvContentPartPr>
            <p14:xfrm>
              <a:off x="1358339" y="2836258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44B8E94-B043-3A93-D6F6-D4095E5B87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9339" y="282761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C2289E3-D81D-9539-466C-C8FEDFF747B3}"/>
                  </a:ext>
                </a:extLst>
              </p14:cNvPr>
              <p14:cNvContentPartPr/>
              <p14:nvPr/>
            </p14:nvContentPartPr>
            <p14:xfrm>
              <a:off x="312899" y="1461418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C2289E3-D81D-9539-466C-C8FEDFF747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99" y="14524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3AED1A-3254-46EA-CEAE-4CC672353746}"/>
              </a:ext>
            </a:extLst>
          </p:cNvPr>
          <p:cNvGrpSpPr/>
          <p:nvPr/>
        </p:nvGrpSpPr>
        <p:grpSpPr>
          <a:xfrm>
            <a:off x="4510139" y="1733938"/>
            <a:ext cx="225000" cy="177480"/>
            <a:chOff x="4510139" y="1733938"/>
            <a:chExt cx="22500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7763B19-70B2-4411-082A-8846DF95123D}"/>
                    </a:ext>
                  </a:extLst>
                </p14:cNvPr>
                <p14:cNvContentPartPr/>
                <p14:nvPr/>
              </p14:nvContentPartPr>
              <p14:xfrm>
                <a:off x="4607699" y="1911058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7763B19-70B2-4411-082A-8846DF9512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98699" y="19020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C5EDE0-B22F-2815-AB9F-B5EFD1B69304}"/>
                    </a:ext>
                  </a:extLst>
                </p14:cNvPr>
                <p14:cNvContentPartPr/>
                <p14:nvPr/>
              </p14:nvContentPartPr>
              <p14:xfrm>
                <a:off x="4510139" y="1735738"/>
                <a:ext cx="115920" cy="175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C5EDE0-B22F-2815-AB9F-B5EFD1B693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01499" y="1727098"/>
                  <a:ext cx="1335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EA8CCF8-284C-0B39-ECB2-3125BB4073E8}"/>
                    </a:ext>
                  </a:extLst>
                </p14:cNvPr>
                <p14:cNvContentPartPr/>
                <p14:nvPr/>
              </p14:nvContentPartPr>
              <p14:xfrm>
                <a:off x="4617779" y="1733938"/>
                <a:ext cx="117360" cy="144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EA8CCF8-284C-0B39-ECB2-3125BB4073E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09139" y="1724938"/>
                  <a:ext cx="13500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9BDEF1E-47D7-F6CA-8413-DCF51ED89EAC}"/>
                  </a:ext>
                </a:extLst>
              </p14:cNvPr>
              <p14:cNvContentPartPr/>
              <p14:nvPr/>
            </p14:nvContentPartPr>
            <p14:xfrm>
              <a:off x="125339" y="788218"/>
              <a:ext cx="360" cy="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9BDEF1E-47D7-F6CA-8413-DCF51ED89E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39" y="7792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8B5826F-26CC-F70B-B4C1-BA82E411C126}"/>
              </a:ext>
            </a:extLst>
          </p:cNvPr>
          <p:cNvGrpSpPr/>
          <p:nvPr/>
        </p:nvGrpSpPr>
        <p:grpSpPr>
          <a:xfrm>
            <a:off x="3982019" y="1664458"/>
            <a:ext cx="399240" cy="288000"/>
            <a:chOff x="3982019" y="1664458"/>
            <a:chExt cx="39924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8929BBB-B730-B625-5811-8C6651710DAE}"/>
                    </a:ext>
                  </a:extLst>
                </p14:cNvPr>
                <p14:cNvContentPartPr/>
                <p14:nvPr/>
              </p14:nvContentPartPr>
              <p14:xfrm>
                <a:off x="3982019" y="1704418"/>
                <a:ext cx="154800" cy="1936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8929BBB-B730-B625-5811-8C6651710DA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73379" y="1695778"/>
                  <a:ext cx="172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E46A4B0-FFDA-B156-E528-61E7905F30E9}"/>
                    </a:ext>
                  </a:extLst>
                </p14:cNvPr>
                <p14:cNvContentPartPr/>
                <p14:nvPr/>
              </p14:nvContentPartPr>
              <p14:xfrm>
                <a:off x="4149419" y="1664458"/>
                <a:ext cx="231840" cy="2880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E46A4B0-FFDA-B156-E528-61E7905F30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140419" y="1655458"/>
                  <a:ext cx="249480" cy="30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7B9D0D2-9E10-1ACC-5493-EF63722C0C4B}"/>
                  </a:ext>
                </a:extLst>
              </p14:cNvPr>
              <p14:cNvContentPartPr/>
              <p14:nvPr/>
            </p14:nvContentPartPr>
            <p14:xfrm>
              <a:off x="5114579" y="1670938"/>
              <a:ext cx="247680" cy="2376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7B9D0D2-9E10-1ACC-5493-EF63722C0C4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105579" y="1661938"/>
                <a:ext cx="2653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CFEA748-6FCB-80CC-9683-FAC21196EAFF}"/>
                  </a:ext>
                </a:extLst>
              </p14:cNvPr>
              <p14:cNvContentPartPr/>
              <p14:nvPr/>
            </p14:nvContentPartPr>
            <p14:xfrm>
              <a:off x="4967699" y="1723138"/>
              <a:ext cx="192240" cy="1814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CFEA748-6FCB-80CC-9683-FAC21196EAF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959059" y="1714498"/>
                <a:ext cx="209880" cy="19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B0A9918-E4E5-3E59-4359-C62CB6C01C9A}"/>
              </a:ext>
            </a:extLst>
          </p:cNvPr>
          <p:cNvGrpSpPr/>
          <p:nvPr/>
        </p:nvGrpSpPr>
        <p:grpSpPr>
          <a:xfrm>
            <a:off x="511979" y="2568058"/>
            <a:ext cx="1407960" cy="789120"/>
            <a:chOff x="511979" y="2568058"/>
            <a:chExt cx="1407960" cy="78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BF01D16-2BCB-5A9A-F5D6-B373A67416CA}"/>
                    </a:ext>
                  </a:extLst>
                </p14:cNvPr>
                <p14:cNvContentPartPr/>
                <p14:nvPr/>
              </p14:nvContentPartPr>
              <p14:xfrm>
                <a:off x="511979" y="2692978"/>
                <a:ext cx="119160" cy="384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BF01D16-2BCB-5A9A-F5D6-B373A67416C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03339" y="2683978"/>
                  <a:ext cx="1368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587298C-9297-3F81-4791-5DA1C430BAB1}"/>
                    </a:ext>
                  </a:extLst>
                </p14:cNvPr>
                <p14:cNvContentPartPr/>
                <p14:nvPr/>
              </p14:nvContentPartPr>
              <p14:xfrm>
                <a:off x="682619" y="2719618"/>
                <a:ext cx="198360" cy="18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587298C-9297-3F81-4791-5DA1C430BAB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3619" y="2710978"/>
                  <a:ext cx="216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89E2E97-F9C8-3D01-508D-7EC43537AE34}"/>
                    </a:ext>
                  </a:extLst>
                </p14:cNvPr>
                <p14:cNvContentPartPr/>
                <p14:nvPr/>
              </p14:nvContentPartPr>
              <p14:xfrm>
                <a:off x="915539" y="2849578"/>
                <a:ext cx="77040" cy="75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89E2E97-F9C8-3D01-508D-7EC43537AE3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06899" y="2840578"/>
                  <a:ext cx="94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D906D0A-7C1E-9C7F-69F5-AA9FBF4DAE66}"/>
                    </a:ext>
                  </a:extLst>
                </p14:cNvPr>
                <p14:cNvContentPartPr/>
                <p14:nvPr/>
              </p14:nvContentPartPr>
              <p14:xfrm>
                <a:off x="989699" y="2848858"/>
                <a:ext cx="54360" cy="67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D906D0A-7C1E-9C7F-69F5-AA9FBF4DAE6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80699" y="2840218"/>
                  <a:ext cx="72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0FCA73F-6051-79F1-DA15-C6E458F85D46}"/>
                    </a:ext>
                  </a:extLst>
                </p14:cNvPr>
                <p14:cNvContentPartPr/>
                <p14:nvPr/>
              </p14:nvContentPartPr>
              <p14:xfrm>
                <a:off x="709619" y="2991058"/>
                <a:ext cx="389160" cy="17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0FCA73F-6051-79F1-DA15-C6E458F85D4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0619" y="2982418"/>
                  <a:ext cx="4068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FC36611-DD5C-2517-2CB3-D845B5162B58}"/>
                    </a:ext>
                  </a:extLst>
                </p14:cNvPr>
                <p14:cNvContentPartPr/>
                <p14:nvPr/>
              </p14:nvContentPartPr>
              <p14:xfrm>
                <a:off x="732659" y="3094738"/>
                <a:ext cx="199440" cy="159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FC36611-DD5C-2517-2CB3-D845B5162B5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4019" y="3086098"/>
                  <a:ext cx="2170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216E287-23BC-1BFD-B730-AD461DC5E707}"/>
                    </a:ext>
                  </a:extLst>
                </p14:cNvPr>
                <p14:cNvContentPartPr/>
                <p14:nvPr/>
              </p14:nvContentPartPr>
              <p14:xfrm>
                <a:off x="856139" y="3181138"/>
                <a:ext cx="65520" cy="644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216E287-23BC-1BFD-B730-AD461DC5E70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47139" y="3172498"/>
                  <a:ext cx="831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64132B4-FEE6-D4AF-C816-6B739B07C06C}"/>
                    </a:ext>
                  </a:extLst>
                </p14:cNvPr>
                <p14:cNvContentPartPr/>
                <p14:nvPr/>
              </p14:nvContentPartPr>
              <p14:xfrm>
                <a:off x="915539" y="3161698"/>
                <a:ext cx="89640" cy="684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64132B4-FEE6-D4AF-C816-6B739B07C06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6899" y="3152698"/>
                  <a:ext cx="1072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17C4B7A-94D3-2EBA-E6D8-94D7821F767A}"/>
                    </a:ext>
                  </a:extLst>
                </p14:cNvPr>
                <p14:cNvContentPartPr/>
                <p14:nvPr/>
              </p14:nvContentPartPr>
              <p14:xfrm>
                <a:off x="1214699" y="2916178"/>
                <a:ext cx="97560" cy="1602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17C4B7A-94D3-2EBA-E6D8-94D7821F767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206059" y="2907538"/>
                  <a:ext cx="115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07BABAD-7A33-5376-70EA-33C998FBECFC}"/>
                    </a:ext>
                  </a:extLst>
                </p14:cNvPr>
                <p14:cNvContentPartPr/>
                <p14:nvPr/>
              </p14:nvContentPartPr>
              <p14:xfrm>
                <a:off x="1361219" y="3021298"/>
                <a:ext cx="119880" cy="964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07BABAD-7A33-5376-70EA-33C998FBECF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352579" y="3012658"/>
                  <a:ext cx="137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6FB86644-5F08-310F-D967-862D724A29E5}"/>
                    </a:ext>
                  </a:extLst>
                </p14:cNvPr>
                <p14:cNvContentPartPr/>
                <p14:nvPr/>
              </p14:nvContentPartPr>
              <p14:xfrm>
                <a:off x="535739" y="2606218"/>
                <a:ext cx="582120" cy="35532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6FB86644-5F08-310F-D967-862D724A29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7099" y="2597578"/>
                  <a:ext cx="59976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3A7A788-7ADB-6B2C-376B-4E4DFC2D1B90}"/>
                    </a:ext>
                  </a:extLst>
                </p14:cNvPr>
                <p14:cNvContentPartPr/>
                <p14:nvPr/>
              </p14:nvContentPartPr>
              <p14:xfrm>
                <a:off x="1132979" y="2568058"/>
                <a:ext cx="128880" cy="1508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3A7A788-7ADB-6B2C-376B-4E4DFC2D1B9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3979" y="2559418"/>
                  <a:ext cx="14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5AFCD86-7C66-AE76-82BF-66414796B37C}"/>
                    </a:ext>
                  </a:extLst>
                </p14:cNvPr>
                <p14:cNvContentPartPr/>
                <p14:nvPr/>
              </p14:nvContentPartPr>
              <p14:xfrm>
                <a:off x="688739" y="2848138"/>
                <a:ext cx="874440" cy="509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5AFCD86-7C66-AE76-82BF-66414796B37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0099" y="2839138"/>
                  <a:ext cx="89208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E78EEE9-4580-774A-01A5-5203FD03BEE8}"/>
                    </a:ext>
                  </a:extLst>
                </p14:cNvPr>
                <p14:cNvContentPartPr/>
                <p14:nvPr/>
              </p14:nvContentPartPr>
              <p14:xfrm>
                <a:off x="1444739" y="2644378"/>
                <a:ext cx="81000" cy="156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E78EEE9-4580-774A-01A5-5203FD03BEE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436099" y="2635738"/>
                  <a:ext cx="986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B5873CD-BB9D-08F9-4573-BEB99EA6C80F}"/>
                    </a:ext>
                  </a:extLst>
                </p14:cNvPr>
                <p14:cNvContentPartPr/>
                <p14:nvPr/>
              </p14:nvContentPartPr>
              <p14:xfrm>
                <a:off x="1614299" y="2732218"/>
                <a:ext cx="54720" cy="658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B5873CD-BB9D-08F9-4573-BEB99EA6C8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605659" y="2723578"/>
                  <a:ext cx="72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B767B68-ABE3-1731-7960-63356E8CF8FE}"/>
                    </a:ext>
                  </a:extLst>
                </p14:cNvPr>
                <p14:cNvContentPartPr/>
                <p14:nvPr/>
              </p14:nvContentPartPr>
              <p14:xfrm>
                <a:off x="1811939" y="3093298"/>
                <a:ext cx="108000" cy="88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B767B68-ABE3-1731-7960-63356E8CF8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03299" y="3084658"/>
                  <a:ext cx="12564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DCCCEFA-3C9C-AA3C-C795-1948492C89E2}"/>
              </a:ext>
            </a:extLst>
          </p:cNvPr>
          <p:cNvGrpSpPr/>
          <p:nvPr/>
        </p:nvGrpSpPr>
        <p:grpSpPr>
          <a:xfrm>
            <a:off x="2045579" y="3029938"/>
            <a:ext cx="1059120" cy="251640"/>
            <a:chOff x="2045579" y="3029938"/>
            <a:chExt cx="105912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606EC209-8234-B353-0584-A1EBA67FB6D5}"/>
                    </a:ext>
                  </a:extLst>
                </p14:cNvPr>
                <p14:cNvContentPartPr/>
                <p14:nvPr/>
              </p14:nvContentPartPr>
              <p14:xfrm>
                <a:off x="2045579" y="3088978"/>
                <a:ext cx="123480" cy="11412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606EC209-8234-B353-0584-A1EBA67FB6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36939" y="3079978"/>
                  <a:ext cx="141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C62EB1AD-13A1-7B03-A636-7B2455A06096}"/>
                    </a:ext>
                  </a:extLst>
                </p14:cNvPr>
                <p14:cNvContentPartPr/>
                <p14:nvPr/>
              </p14:nvContentPartPr>
              <p14:xfrm>
                <a:off x="2252579" y="3029938"/>
                <a:ext cx="185760" cy="1681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C62EB1AD-13A1-7B03-A636-7B2455A0609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43579" y="3020938"/>
                  <a:ext cx="203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8E7367D6-AB37-B597-B0AD-F2054EA39F98}"/>
                    </a:ext>
                  </a:extLst>
                </p14:cNvPr>
                <p14:cNvContentPartPr/>
                <p14:nvPr/>
              </p14:nvContentPartPr>
              <p14:xfrm>
                <a:off x="2387219" y="3159538"/>
                <a:ext cx="60480" cy="7020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8E7367D6-AB37-B597-B0AD-F2054EA39F9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78219" y="3150538"/>
                  <a:ext cx="78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E9F2BDF-3200-B214-49F8-AB020A83BFED}"/>
                    </a:ext>
                  </a:extLst>
                </p14:cNvPr>
                <p14:cNvContentPartPr/>
                <p14:nvPr/>
              </p14:nvContentPartPr>
              <p14:xfrm>
                <a:off x="2443379" y="3155218"/>
                <a:ext cx="60120" cy="687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E9F2BDF-3200-B214-49F8-AB020A83BFE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434379" y="3146578"/>
                  <a:ext cx="77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7D625B6-BF40-71C5-902B-0B72E997C7B1}"/>
                    </a:ext>
                  </a:extLst>
                </p14:cNvPr>
                <p14:cNvContentPartPr/>
                <p14:nvPr/>
              </p14:nvContentPartPr>
              <p14:xfrm>
                <a:off x="2651099" y="3045058"/>
                <a:ext cx="214200" cy="19188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7D625B6-BF40-71C5-902B-0B72E997C7B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42459" y="3036058"/>
                  <a:ext cx="2318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42EB0A2-3E3D-9DF0-7403-0E8FE972BB6F}"/>
                    </a:ext>
                  </a:extLst>
                </p14:cNvPr>
                <p14:cNvContentPartPr/>
                <p14:nvPr/>
              </p14:nvContentPartPr>
              <p14:xfrm>
                <a:off x="2943779" y="3179698"/>
                <a:ext cx="160920" cy="101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42EB0A2-3E3D-9DF0-7403-0E8FE972BB6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934779" y="3171058"/>
                  <a:ext cx="17856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A3856DD-51E2-D31D-FE1A-235F86BD2338}"/>
                  </a:ext>
                </a:extLst>
              </p14:cNvPr>
              <p14:cNvContentPartPr/>
              <p14:nvPr/>
            </p14:nvContentPartPr>
            <p14:xfrm>
              <a:off x="3271739" y="3260338"/>
              <a:ext cx="166680" cy="792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A3856DD-51E2-D31D-FE1A-235F86BD233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3263099" y="3251698"/>
                <a:ext cx="18432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DF52532-BB43-C273-1E91-693E2B17E479}"/>
              </a:ext>
            </a:extLst>
          </p:cNvPr>
          <p:cNvGrpSpPr/>
          <p:nvPr/>
        </p:nvGrpSpPr>
        <p:grpSpPr>
          <a:xfrm>
            <a:off x="2332499" y="2692978"/>
            <a:ext cx="356400" cy="119880"/>
            <a:chOff x="2332499" y="2692978"/>
            <a:chExt cx="356400" cy="11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B7853F-1E6A-049C-C11A-D897F89E955F}"/>
                    </a:ext>
                  </a:extLst>
                </p14:cNvPr>
                <p14:cNvContentPartPr/>
                <p14:nvPr/>
              </p14:nvContentPartPr>
              <p14:xfrm>
                <a:off x="2332499" y="2692978"/>
                <a:ext cx="164520" cy="1166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B7853F-1E6A-049C-C11A-D897F89E955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23499" y="2683978"/>
                  <a:ext cx="182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A1CF924E-2BAB-E6A9-3F9E-9AE8D3DD117B}"/>
                    </a:ext>
                  </a:extLst>
                </p14:cNvPr>
                <p14:cNvContentPartPr/>
                <p14:nvPr/>
              </p14:nvContentPartPr>
              <p14:xfrm>
                <a:off x="2588099" y="2723218"/>
                <a:ext cx="100800" cy="896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A1CF924E-2BAB-E6A9-3F9E-9AE8D3DD117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579459" y="2714578"/>
                  <a:ext cx="11844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B6A55888-8F37-E785-333A-038D65EA11EE}"/>
                  </a:ext>
                </a:extLst>
              </p14:cNvPr>
              <p14:cNvContentPartPr/>
              <p14:nvPr/>
            </p14:nvContentPartPr>
            <p14:xfrm>
              <a:off x="6082979" y="2864698"/>
              <a:ext cx="305640" cy="28728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B6A55888-8F37-E785-333A-038D65EA11EE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074339" y="2856058"/>
                <a:ext cx="3232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FCCA8F04-095B-892C-3A12-270F4D7568FC}"/>
                  </a:ext>
                </a:extLst>
              </p14:cNvPr>
              <p14:cNvContentPartPr/>
              <p14:nvPr/>
            </p14:nvContentPartPr>
            <p14:xfrm>
              <a:off x="8356379" y="3073138"/>
              <a:ext cx="564480" cy="470520"/>
            </p14:xfrm>
          </p:contentPart>
        </mc:Choice>
        <mc:Fallback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FCCA8F04-095B-892C-3A12-270F4D7568FC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347379" y="3064498"/>
                <a:ext cx="58212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8CFA1BA8-17BF-188C-6E52-A6143B93EB26}"/>
                  </a:ext>
                </a:extLst>
              </p14:cNvPr>
              <p14:cNvContentPartPr/>
              <p14:nvPr/>
            </p14:nvContentPartPr>
            <p14:xfrm>
              <a:off x="3510419" y="3013378"/>
              <a:ext cx="163080" cy="43524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8CFA1BA8-17BF-188C-6E52-A6143B93EB26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3501779" y="3004378"/>
                <a:ext cx="1807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3B5451B2-C515-EC5E-A347-818592F5E123}"/>
                  </a:ext>
                </a:extLst>
              </p14:cNvPr>
              <p14:cNvContentPartPr/>
              <p14:nvPr/>
            </p14:nvContentPartPr>
            <p14:xfrm>
              <a:off x="4083179" y="3511258"/>
              <a:ext cx="682920" cy="12888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3B5451B2-C515-EC5E-A347-818592F5E12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074539" y="3502258"/>
                <a:ext cx="7005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E8D7261-3735-95E3-92E3-6525F0F0A794}"/>
                  </a:ext>
                </a:extLst>
              </p14:cNvPr>
              <p14:cNvContentPartPr/>
              <p14:nvPr/>
            </p14:nvContentPartPr>
            <p14:xfrm>
              <a:off x="4127459" y="3803938"/>
              <a:ext cx="66600" cy="100080"/>
            </p14:xfrm>
          </p:contentPart>
        </mc:Choice>
        <mc:Fallback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E8D7261-3735-95E3-92E3-6525F0F0A79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118459" y="3794938"/>
                <a:ext cx="84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3DF80C6-AFB5-4719-20F9-2C512D36C248}"/>
                  </a:ext>
                </a:extLst>
              </p14:cNvPr>
              <p14:cNvContentPartPr/>
              <p14:nvPr/>
            </p14:nvContentPartPr>
            <p14:xfrm>
              <a:off x="4199819" y="3825178"/>
              <a:ext cx="57240" cy="770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3DF80C6-AFB5-4719-20F9-2C512D36C248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191179" y="3816178"/>
                <a:ext cx="748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BC08AC17-4AED-027D-5777-F33CA3FC48A4}"/>
                  </a:ext>
                </a:extLst>
              </p14:cNvPr>
              <p14:cNvContentPartPr/>
              <p14:nvPr/>
            </p14:nvContentPartPr>
            <p14:xfrm>
              <a:off x="4308179" y="3697378"/>
              <a:ext cx="156960" cy="8496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BC08AC17-4AED-027D-5777-F33CA3FC48A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299179" y="3688738"/>
                <a:ext cx="174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B60C9AA-091A-E147-9A08-B850B7F428D5}"/>
                  </a:ext>
                </a:extLst>
              </p14:cNvPr>
              <p14:cNvContentPartPr/>
              <p14:nvPr/>
            </p14:nvContentPartPr>
            <p14:xfrm>
              <a:off x="4428419" y="3802138"/>
              <a:ext cx="105840" cy="19440"/>
            </p14:xfrm>
          </p:contentPart>
        </mc:Choice>
        <mc:Fallback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B60C9AA-091A-E147-9A08-B850B7F428D5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4419779" y="3793138"/>
                <a:ext cx="1234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9CE09514-D92A-BCF3-B932-BE47BB616DF4}"/>
                  </a:ext>
                </a:extLst>
              </p14:cNvPr>
              <p14:cNvContentPartPr/>
              <p14:nvPr/>
            </p14:nvContentPartPr>
            <p14:xfrm>
              <a:off x="4446779" y="3864418"/>
              <a:ext cx="97560" cy="7488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9CE09514-D92A-BCF3-B932-BE47BB616DF4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438139" y="3855418"/>
                <a:ext cx="115200" cy="9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B227CB89-2E29-2B8F-8101-A6169894FA4F}"/>
              </a:ext>
            </a:extLst>
          </p:cNvPr>
          <p:cNvGrpSpPr/>
          <p:nvPr/>
        </p:nvGrpSpPr>
        <p:grpSpPr>
          <a:xfrm>
            <a:off x="3744419" y="2262058"/>
            <a:ext cx="3760560" cy="1236960"/>
            <a:chOff x="3744419" y="2262058"/>
            <a:chExt cx="3760560" cy="123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ACA9E48-8D03-8B0A-CB50-B9CBC65FD962}"/>
                    </a:ext>
                  </a:extLst>
                </p14:cNvPr>
                <p14:cNvContentPartPr/>
                <p14:nvPr/>
              </p14:nvContentPartPr>
              <p14:xfrm>
                <a:off x="6337499" y="2382658"/>
                <a:ext cx="15840" cy="1044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ACA9E48-8D03-8B0A-CB50-B9CBC65FD96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28499" y="2374018"/>
                  <a:ext cx="33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C925759-16B5-B40D-D16A-5D29F9D3A665}"/>
                    </a:ext>
                  </a:extLst>
                </p14:cNvPr>
                <p14:cNvContentPartPr/>
                <p14:nvPr/>
              </p14:nvContentPartPr>
              <p14:xfrm>
                <a:off x="6283859" y="2520898"/>
                <a:ext cx="160200" cy="208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C925759-16B5-B40D-D16A-5D29F9D3A66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275219" y="2512258"/>
                  <a:ext cx="177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47EDEA00-F1D4-7331-8748-72876D2D2B8D}"/>
                    </a:ext>
                  </a:extLst>
                </p14:cNvPr>
                <p14:cNvContentPartPr/>
                <p14:nvPr/>
              </p14:nvContentPartPr>
              <p14:xfrm>
                <a:off x="6313739" y="2586418"/>
                <a:ext cx="128520" cy="70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47EDEA00-F1D4-7331-8748-72876D2D2B8D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304739" y="2577418"/>
                  <a:ext cx="146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6485389-1910-FB85-D4D0-EAFB5A88AA32}"/>
                    </a:ext>
                  </a:extLst>
                </p14:cNvPr>
                <p14:cNvContentPartPr/>
                <p14:nvPr/>
              </p14:nvContentPartPr>
              <p14:xfrm>
                <a:off x="6608579" y="2450698"/>
                <a:ext cx="74880" cy="1504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6485389-1910-FB85-D4D0-EAFB5A88AA3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599579" y="2441698"/>
                  <a:ext cx="92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9EF55A2-BF70-9EC1-28CB-0245804940CD}"/>
                    </a:ext>
                  </a:extLst>
                </p14:cNvPr>
                <p14:cNvContentPartPr/>
                <p14:nvPr/>
              </p14:nvContentPartPr>
              <p14:xfrm>
                <a:off x="6748259" y="2559778"/>
                <a:ext cx="88560" cy="86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9EF55A2-BF70-9EC1-28CB-0245804940C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739619" y="2550778"/>
                  <a:ext cx="1062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8A36D33-2C52-6FEE-F7B7-5F5FB9DF54C9}"/>
                    </a:ext>
                  </a:extLst>
                </p14:cNvPr>
                <p14:cNvContentPartPr/>
                <p14:nvPr/>
              </p14:nvContentPartPr>
              <p14:xfrm>
                <a:off x="6827099" y="2580298"/>
                <a:ext cx="49680" cy="831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8A36D33-2C52-6FEE-F7B7-5F5FB9DF54C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818099" y="2571658"/>
                  <a:ext cx="67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12E7041-433D-157B-DF01-C428DED8664E}"/>
                    </a:ext>
                  </a:extLst>
                </p14:cNvPr>
                <p14:cNvContentPartPr/>
                <p14:nvPr/>
              </p14:nvContentPartPr>
              <p14:xfrm>
                <a:off x="4096139" y="2608738"/>
                <a:ext cx="104400" cy="176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12E7041-433D-157B-DF01-C428DED8664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087139" y="2599738"/>
                  <a:ext cx="122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93FC222-A7A5-25F4-B25A-E32FCCB99761}"/>
                    </a:ext>
                  </a:extLst>
                </p14:cNvPr>
                <p14:cNvContentPartPr/>
                <p14:nvPr/>
              </p14:nvContentPartPr>
              <p14:xfrm>
                <a:off x="4245899" y="2695858"/>
                <a:ext cx="107640" cy="1000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93FC222-A7A5-25F4-B25A-E32FCCB9976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37259" y="2687218"/>
                  <a:ext cx="125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6F750CF-6333-90B0-E22B-D2A839407B37}"/>
                    </a:ext>
                  </a:extLst>
                </p14:cNvPr>
                <p14:cNvContentPartPr/>
                <p14:nvPr/>
              </p14:nvContentPartPr>
              <p14:xfrm>
                <a:off x="4479539" y="2795578"/>
                <a:ext cx="95400" cy="147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6F750CF-6333-90B0-E22B-D2A839407B3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470539" y="2786938"/>
                  <a:ext cx="113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86534F4-F643-2E16-AF83-CEC893E9D513}"/>
                    </a:ext>
                  </a:extLst>
                </p14:cNvPr>
                <p14:cNvContentPartPr/>
                <p14:nvPr/>
              </p14:nvContentPartPr>
              <p14:xfrm>
                <a:off x="4471259" y="2744098"/>
                <a:ext cx="87480" cy="14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86534F4-F643-2E16-AF83-CEC893E9D51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62619" y="2735098"/>
                  <a:ext cx="105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D64E38A-82D6-CED0-6C52-14A4F1D519CF}"/>
                    </a:ext>
                  </a:extLst>
                </p14:cNvPr>
                <p14:cNvContentPartPr/>
                <p14:nvPr/>
              </p14:nvContentPartPr>
              <p14:xfrm>
                <a:off x="4710299" y="2757058"/>
                <a:ext cx="69120" cy="91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D64E38A-82D6-CED0-6C52-14A4F1D519C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701659" y="2748058"/>
                  <a:ext cx="86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4D5CEAC-E762-4697-E4D7-3190A20199BA}"/>
                    </a:ext>
                  </a:extLst>
                </p14:cNvPr>
                <p14:cNvContentPartPr/>
                <p14:nvPr/>
              </p14:nvContentPartPr>
              <p14:xfrm>
                <a:off x="4788059" y="2771458"/>
                <a:ext cx="47160" cy="727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4D5CEAC-E762-4697-E4D7-3190A20199B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779059" y="2762458"/>
                  <a:ext cx="64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E01B829-62E2-2907-76CE-DDC839444E9D}"/>
                    </a:ext>
                  </a:extLst>
                </p14:cNvPr>
                <p14:cNvContentPartPr/>
                <p14:nvPr/>
              </p14:nvContentPartPr>
              <p14:xfrm>
                <a:off x="4885259" y="2640418"/>
                <a:ext cx="144720" cy="72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E01B829-62E2-2907-76CE-DDC839444E9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876619" y="2631418"/>
                  <a:ext cx="162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F7502D-36B7-C319-E1B3-62A621C84FB3}"/>
                    </a:ext>
                  </a:extLst>
                </p14:cNvPr>
                <p14:cNvContentPartPr/>
                <p14:nvPr/>
              </p14:nvContentPartPr>
              <p14:xfrm>
                <a:off x="5020619" y="2741938"/>
                <a:ext cx="84600" cy="172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F7502D-36B7-C319-E1B3-62A621C84FB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011979" y="2732938"/>
                  <a:ext cx="102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1270F29-8260-BC64-437F-74DF0BDD7906}"/>
                    </a:ext>
                  </a:extLst>
                </p14:cNvPr>
                <p14:cNvContentPartPr/>
                <p14:nvPr/>
              </p14:nvContentPartPr>
              <p14:xfrm>
                <a:off x="5049059" y="2805298"/>
                <a:ext cx="84600" cy="673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1270F29-8260-BC64-437F-74DF0BDD790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40419" y="2796658"/>
                  <a:ext cx="102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BDFCBE8-F8F3-7D37-30EA-4D21E89CD109}"/>
                    </a:ext>
                  </a:extLst>
                </p14:cNvPr>
                <p14:cNvContentPartPr/>
                <p14:nvPr/>
              </p14:nvContentPartPr>
              <p14:xfrm>
                <a:off x="5227619" y="2732218"/>
                <a:ext cx="104760" cy="1551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BDFCBE8-F8F3-7D37-30EA-4D21E89CD10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218619" y="2723218"/>
                  <a:ext cx="122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6A80AE6-E074-D8D8-C6E0-8DC1B794C69A}"/>
                    </a:ext>
                  </a:extLst>
                </p14:cNvPr>
                <p14:cNvContentPartPr/>
                <p14:nvPr/>
              </p14:nvContentPartPr>
              <p14:xfrm>
                <a:off x="5400059" y="2826538"/>
                <a:ext cx="118080" cy="1062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6A80AE6-E074-D8D8-C6E0-8DC1B794C69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91059" y="2817538"/>
                  <a:ext cx="135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E8FCB0-059A-09C8-E76D-A7CBBE01FE3E}"/>
                    </a:ext>
                  </a:extLst>
                </p14:cNvPr>
                <p14:cNvContentPartPr/>
                <p14:nvPr/>
              </p14:nvContentPartPr>
              <p14:xfrm>
                <a:off x="5103779" y="2465818"/>
                <a:ext cx="299160" cy="76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E8FCB0-059A-09C8-E76D-A7CBBE01FE3E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094779" y="2456818"/>
                  <a:ext cx="31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9CAC03-04C9-96AE-0621-3B95EEAB0163}"/>
                    </a:ext>
                  </a:extLst>
                </p14:cNvPr>
                <p14:cNvContentPartPr/>
                <p14:nvPr/>
              </p14:nvContentPartPr>
              <p14:xfrm>
                <a:off x="5634059" y="2300218"/>
                <a:ext cx="91800" cy="19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9CAC03-04C9-96AE-0621-3B95EEAB016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25419" y="2291218"/>
                  <a:ext cx="109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42F3011-894A-15AB-14B3-29BF8ACF11C7}"/>
                    </a:ext>
                  </a:extLst>
                </p14:cNvPr>
                <p14:cNvContentPartPr/>
                <p14:nvPr/>
              </p14:nvContentPartPr>
              <p14:xfrm>
                <a:off x="5807219" y="2412898"/>
                <a:ext cx="97200" cy="108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42F3011-894A-15AB-14B3-29BF8ACF11C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798219" y="2404258"/>
                  <a:ext cx="114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B2A24F3-EF0D-A050-17AA-8799F7F47033}"/>
                    </a:ext>
                  </a:extLst>
                </p14:cNvPr>
                <p14:cNvContentPartPr/>
                <p14:nvPr/>
              </p14:nvContentPartPr>
              <p14:xfrm>
                <a:off x="5986139" y="2482018"/>
                <a:ext cx="103680" cy="702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B2A24F3-EF0D-A050-17AA-8799F7F4703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977499" y="2473378"/>
                  <a:ext cx="121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6D21B4B-A4D7-8E89-D154-970299CB9D24}"/>
                    </a:ext>
                  </a:extLst>
                </p14:cNvPr>
                <p14:cNvContentPartPr/>
                <p14:nvPr/>
              </p14:nvContentPartPr>
              <p14:xfrm>
                <a:off x="5662499" y="2919058"/>
                <a:ext cx="243360" cy="1054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6D21B4B-A4D7-8E89-D154-970299CB9D2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53499" y="2910058"/>
                  <a:ext cx="261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0AEAA8A-2D8B-A97D-8506-18B653B646C3}"/>
                    </a:ext>
                  </a:extLst>
                </p14:cNvPr>
                <p14:cNvContentPartPr/>
                <p14:nvPr/>
              </p14:nvContentPartPr>
              <p14:xfrm>
                <a:off x="6591299" y="2842378"/>
                <a:ext cx="77040" cy="31428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0AEAA8A-2D8B-A97D-8506-18B653B646C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582299" y="2833738"/>
                  <a:ext cx="94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8CFDB29-DB02-DFD8-8CAE-2DBDC6D57506}"/>
                    </a:ext>
                  </a:extLst>
                </p14:cNvPr>
                <p14:cNvContentPartPr/>
                <p14:nvPr/>
              </p14:nvContentPartPr>
              <p14:xfrm>
                <a:off x="6735659" y="3018058"/>
                <a:ext cx="45360" cy="748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8CFDB29-DB02-DFD8-8CAE-2DBDC6D57506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727019" y="3009418"/>
                  <a:ext cx="63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B05A7BB-5BA6-6595-C2D0-B79B2383B3B5}"/>
                    </a:ext>
                  </a:extLst>
                </p14:cNvPr>
                <p14:cNvContentPartPr/>
                <p14:nvPr/>
              </p14:nvContentPartPr>
              <p14:xfrm>
                <a:off x="6799379" y="2968738"/>
                <a:ext cx="104400" cy="1530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B05A7BB-5BA6-6595-C2D0-B79B2383B3B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790739" y="2959738"/>
                  <a:ext cx="122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E8CB4DA-1214-452E-2664-03C03E503248}"/>
                    </a:ext>
                  </a:extLst>
                </p14:cNvPr>
                <p14:cNvContentPartPr/>
                <p14:nvPr/>
              </p14:nvContentPartPr>
              <p14:xfrm>
                <a:off x="6944459" y="2942098"/>
                <a:ext cx="69480" cy="874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E8CB4DA-1214-452E-2664-03C03E50324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935459" y="2933098"/>
                  <a:ext cx="87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D09D09F-F1AC-76F9-5DCD-287E3B873570}"/>
                    </a:ext>
                  </a:extLst>
                </p14:cNvPr>
                <p14:cNvContentPartPr/>
                <p14:nvPr/>
              </p14:nvContentPartPr>
              <p14:xfrm>
                <a:off x="6970019" y="3071338"/>
                <a:ext cx="60840" cy="781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D09D09F-F1AC-76F9-5DCD-287E3B87357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961019" y="3062698"/>
                  <a:ext cx="78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79E0E1C-2C5B-CD91-7A07-A7FE3A7AC5BE}"/>
                    </a:ext>
                  </a:extLst>
                </p14:cNvPr>
                <p14:cNvContentPartPr/>
                <p14:nvPr/>
              </p14:nvContentPartPr>
              <p14:xfrm>
                <a:off x="7126259" y="3064138"/>
                <a:ext cx="58320" cy="1303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79E0E1C-2C5B-CD91-7A07-A7FE3A7AC5B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117259" y="3055498"/>
                  <a:ext cx="75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F80D02E-EA21-EFE2-B59A-123D45EB2793}"/>
                    </a:ext>
                  </a:extLst>
                </p14:cNvPr>
                <p14:cNvContentPartPr/>
                <p14:nvPr/>
              </p14:nvContentPartPr>
              <p14:xfrm>
                <a:off x="7251899" y="3146578"/>
                <a:ext cx="93600" cy="1054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F80D02E-EA21-EFE2-B59A-123D45EB279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242899" y="3137578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DE131F8-752F-CE32-2891-122A822024F1}"/>
                    </a:ext>
                  </a:extLst>
                </p14:cNvPr>
                <p14:cNvContentPartPr/>
                <p14:nvPr/>
              </p14:nvContentPartPr>
              <p14:xfrm>
                <a:off x="7438019" y="3205618"/>
                <a:ext cx="66960" cy="676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DE131F8-752F-CE32-2891-122A822024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429019" y="3196618"/>
                  <a:ext cx="84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424478A-429A-E3BB-3311-44BDE669E10C}"/>
                    </a:ext>
                  </a:extLst>
                </p14:cNvPr>
                <p14:cNvContentPartPr/>
                <p14:nvPr/>
              </p14:nvContentPartPr>
              <p14:xfrm>
                <a:off x="4105499" y="2328658"/>
                <a:ext cx="118080" cy="145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424478A-429A-E3BB-3311-44BDE669E10C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96499" y="2320018"/>
                  <a:ext cx="135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45AB62B-F577-7332-764F-34310E214ABD}"/>
                    </a:ext>
                  </a:extLst>
                </p14:cNvPr>
                <p14:cNvContentPartPr/>
                <p14:nvPr/>
              </p14:nvContentPartPr>
              <p14:xfrm>
                <a:off x="4289099" y="2417578"/>
                <a:ext cx="87480" cy="59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45AB62B-F577-7332-764F-34310E214AB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280459" y="2408938"/>
                  <a:ext cx="105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5EA5CF9-5F83-8FAE-CF47-463D2C9E7E4C}"/>
                    </a:ext>
                  </a:extLst>
                </p14:cNvPr>
                <p14:cNvContentPartPr/>
                <p14:nvPr/>
              </p14:nvContentPartPr>
              <p14:xfrm>
                <a:off x="4457939" y="2302738"/>
                <a:ext cx="228600" cy="191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5EA5CF9-5F83-8FAE-CF47-463D2C9E7E4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449299" y="2293738"/>
                  <a:ext cx="2462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B0C3659-1EB2-8D7E-5C3A-9D2DD712CC7F}"/>
                    </a:ext>
                  </a:extLst>
                </p14:cNvPr>
                <p14:cNvContentPartPr/>
                <p14:nvPr/>
              </p14:nvContentPartPr>
              <p14:xfrm>
                <a:off x="4770779" y="2429458"/>
                <a:ext cx="65520" cy="860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B0C3659-1EB2-8D7E-5C3A-9D2DD712CC7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762139" y="2420458"/>
                  <a:ext cx="83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1A167AE-579B-8C56-D8C9-C1123AB205D9}"/>
                    </a:ext>
                  </a:extLst>
                </p14:cNvPr>
                <p14:cNvContentPartPr/>
                <p14:nvPr/>
              </p14:nvContentPartPr>
              <p14:xfrm>
                <a:off x="4852859" y="2439898"/>
                <a:ext cx="45720" cy="103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1A167AE-579B-8C56-D8C9-C1123AB205D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43859" y="2431258"/>
                  <a:ext cx="63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3C4161B-83B1-74AE-61FE-094FBDD5BBCB}"/>
                    </a:ext>
                  </a:extLst>
                </p14:cNvPr>
                <p14:cNvContentPartPr/>
                <p14:nvPr/>
              </p14:nvContentPartPr>
              <p14:xfrm>
                <a:off x="4222859" y="2456458"/>
                <a:ext cx="14400" cy="54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3C4161B-83B1-74AE-61FE-094FBDD5BBC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214219" y="2447818"/>
                  <a:ext cx="32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24E441D-5B26-B61B-DA7B-1A637B418D89}"/>
                    </a:ext>
                  </a:extLst>
                </p14:cNvPr>
                <p14:cNvContentPartPr/>
                <p14:nvPr/>
              </p14:nvContentPartPr>
              <p14:xfrm>
                <a:off x="4038899" y="2262058"/>
                <a:ext cx="328320" cy="3139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24E441D-5B26-B61B-DA7B-1A637B418D8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029899" y="2253418"/>
                  <a:ext cx="345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7EA3C21-72C3-BBE1-F6DF-8BCA08635AA5}"/>
                    </a:ext>
                  </a:extLst>
                </p14:cNvPr>
                <p14:cNvContentPartPr/>
                <p14:nvPr/>
              </p14:nvContentPartPr>
              <p14:xfrm>
                <a:off x="6146699" y="2905018"/>
                <a:ext cx="89640" cy="124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7EA3C21-72C3-BBE1-F6DF-8BCA08635AA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37699" y="2896018"/>
                  <a:ext cx="107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6350D8A-1E7C-75E1-6CF3-330A282604BF}"/>
                    </a:ext>
                  </a:extLst>
                </p14:cNvPr>
                <p14:cNvContentPartPr/>
                <p14:nvPr/>
              </p14:nvContentPartPr>
              <p14:xfrm>
                <a:off x="6364139" y="2996098"/>
                <a:ext cx="119520" cy="702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6350D8A-1E7C-75E1-6CF3-330A282604B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355139" y="2987098"/>
                  <a:ext cx="137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6A3F9B6-257D-EBE3-CAA0-B4479DE8D3A6}"/>
                    </a:ext>
                  </a:extLst>
                </p14:cNvPr>
                <p14:cNvContentPartPr/>
                <p14:nvPr/>
              </p14:nvContentPartPr>
              <p14:xfrm>
                <a:off x="3751619" y="3212098"/>
                <a:ext cx="65520" cy="1112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6A3F9B6-257D-EBE3-CAA0-B4479DE8D3A6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42979" y="3203458"/>
                  <a:ext cx="83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1B92526-5E8C-3BE5-A343-AC289E9C84F2}"/>
                    </a:ext>
                  </a:extLst>
                </p14:cNvPr>
                <p14:cNvContentPartPr/>
                <p14:nvPr/>
              </p14:nvContentPartPr>
              <p14:xfrm>
                <a:off x="3744419" y="3324778"/>
                <a:ext cx="105480" cy="21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1B92526-5E8C-3BE5-A343-AC289E9C84F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735779" y="3316138"/>
                  <a:ext cx="123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59C60EE-2511-D927-BD5B-4F8274F94BA1}"/>
                    </a:ext>
                  </a:extLst>
                </p14:cNvPr>
                <p14:cNvContentPartPr/>
                <p14:nvPr/>
              </p14:nvContentPartPr>
              <p14:xfrm>
                <a:off x="3981299" y="3272218"/>
                <a:ext cx="71280" cy="92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59C60EE-2511-D927-BD5B-4F8274F94BA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72299" y="3263218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42ABCAE-9773-58FC-CE6D-A2B80B906D98}"/>
                    </a:ext>
                  </a:extLst>
                </p14:cNvPr>
                <p14:cNvContentPartPr/>
                <p14:nvPr/>
              </p14:nvContentPartPr>
              <p14:xfrm>
                <a:off x="4058699" y="3279418"/>
                <a:ext cx="29160" cy="766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42ABCAE-9773-58FC-CE6D-A2B80B906D9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049699" y="3270418"/>
                  <a:ext cx="4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FD141E0-0AB2-CDFD-C7CC-7A2335DB5C47}"/>
                    </a:ext>
                  </a:extLst>
                </p14:cNvPr>
                <p14:cNvContentPartPr/>
                <p14:nvPr/>
              </p14:nvContentPartPr>
              <p14:xfrm>
                <a:off x="4166339" y="3066298"/>
                <a:ext cx="103320" cy="1202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FD141E0-0AB2-CDFD-C7CC-7A2335DB5C4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57699" y="3057658"/>
                  <a:ext cx="1209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40BA199-FFEF-E2A5-2C99-B4CCE3CC59BD}"/>
                    </a:ext>
                  </a:extLst>
                </p14:cNvPr>
                <p14:cNvContentPartPr/>
                <p14:nvPr/>
              </p14:nvContentPartPr>
              <p14:xfrm>
                <a:off x="4199819" y="3239098"/>
                <a:ext cx="88200" cy="921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40BA199-FFEF-E2A5-2C99-B4CCE3CC59B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190819" y="3230458"/>
                  <a:ext cx="105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F5A8A2C-9A36-C8F9-1607-2AAF37C00C03}"/>
                    </a:ext>
                  </a:extLst>
                </p14:cNvPr>
                <p14:cNvContentPartPr/>
                <p14:nvPr/>
              </p14:nvContentPartPr>
              <p14:xfrm>
                <a:off x="4406459" y="3186538"/>
                <a:ext cx="48600" cy="2206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F5A8A2C-9A36-C8F9-1607-2AAF37C00C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97819" y="3177898"/>
                  <a:ext cx="66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78C700C-6BC4-0366-0697-84400390BFAE}"/>
                    </a:ext>
                  </a:extLst>
                </p14:cNvPr>
                <p14:cNvContentPartPr/>
                <p14:nvPr/>
              </p14:nvContentPartPr>
              <p14:xfrm>
                <a:off x="4562339" y="3213178"/>
                <a:ext cx="9720" cy="11592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78C700C-6BC4-0366-0697-84400390BFA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553699" y="3204178"/>
                  <a:ext cx="27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C25EF36-A1FA-DE5A-3264-77E37EFB0900}"/>
                    </a:ext>
                  </a:extLst>
                </p14:cNvPr>
                <p14:cNvContentPartPr/>
                <p14:nvPr/>
              </p14:nvContentPartPr>
              <p14:xfrm>
                <a:off x="4505099" y="3352138"/>
                <a:ext cx="117360" cy="12816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C25EF36-A1FA-DE5A-3264-77E37EFB090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496459" y="3343498"/>
                  <a:ext cx="1350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CF5DC0A-3C5D-F9EA-44B1-796B61824E78}"/>
                    </a:ext>
                  </a:extLst>
                </p14:cNvPr>
                <p14:cNvContentPartPr/>
                <p14:nvPr/>
              </p14:nvContentPartPr>
              <p14:xfrm>
                <a:off x="4574939" y="3427738"/>
                <a:ext cx="57600" cy="712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CF5DC0A-3C5D-F9EA-44B1-796B61824E7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565939" y="3418738"/>
                  <a:ext cx="75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DB169F5-8F09-8787-5A08-86FE94EA6421}"/>
                    </a:ext>
                  </a:extLst>
                </p14:cNvPr>
                <p14:cNvContentPartPr/>
                <p14:nvPr/>
              </p14:nvContentPartPr>
              <p14:xfrm>
                <a:off x="4762499" y="3268618"/>
                <a:ext cx="110160" cy="192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DB169F5-8F09-8787-5A08-86FE94EA642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53499" y="3259978"/>
                  <a:ext cx="127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27720A3-28F0-0FC7-35B5-137AAD78A217}"/>
                    </a:ext>
                  </a:extLst>
                </p14:cNvPr>
                <p14:cNvContentPartPr/>
                <p14:nvPr/>
              </p14:nvContentPartPr>
              <p14:xfrm>
                <a:off x="4956539" y="3275458"/>
                <a:ext cx="67320" cy="1483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27720A3-28F0-0FC7-35B5-137AAD78A217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947899" y="3266818"/>
                  <a:ext cx="849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92D0D4E-C48C-2ABC-6928-2B097D16CC74}"/>
                    </a:ext>
                  </a:extLst>
                </p14:cNvPr>
                <p14:cNvContentPartPr/>
                <p14:nvPr/>
              </p14:nvContentPartPr>
              <p14:xfrm>
                <a:off x="5096219" y="3382738"/>
                <a:ext cx="119160" cy="11016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92D0D4E-C48C-2ABC-6928-2B097D16CC7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087219" y="3373738"/>
                  <a:ext cx="136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8E8FE5C-9C29-5434-CCFD-7A78631B2501}"/>
                    </a:ext>
                  </a:extLst>
                </p14:cNvPr>
                <p14:cNvContentPartPr/>
                <p14:nvPr/>
              </p14:nvContentPartPr>
              <p14:xfrm>
                <a:off x="4745579" y="2941738"/>
                <a:ext cx="775440" cy="14400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8E8FE5C-9C29-5434-CCFD-7A78631B250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736579" y="2932738"/>
                  <a:ext cx="793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0DBF34E-0D0E-7E83-2834-6374C7AFD103}"/>
                    </a:ext>
                  </a:extLst>
                </p14:cNvPr>
                <p14:cNvContentPartPr/>
                <p14:nvPr/>
              </p14:nvContentPartPr>
              <p14:xfrm>
                <a:off x="4788059" y="2946778"/>
                <a:ext cx="47160" cy="2232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0DBF34E-0D0E-7E83-2834-6374C7AFD10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779419" y="2937778"/>
                  <a:ext cx="648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918D5A39-140F-41FA-D802-98AB701C28F0}"/>
                    </a:ext>
                  </a:extLst>
                </p14:cNvPr>
                <p14:cNvContentPartPr/>
                <p14:nvPr/>
              </p14:nvContentPartPr>
              <p14:xfrm>
                <a:off x="4712459" y="2575258"/>
                <a:ext cx="894600" cy="5554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918D5A39-140F-41FA-D802-98AB701C28F0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703819" y="2566258"/>
                  <a:ext cx="912240" cy="57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F5F801C-77A1-D3EB-583D-629EE1125919}"/>
                  </a:ext>
                </a:extLst>
              </p14:cNvPr>
              <p14:cNvContentPartPr/>
              <p14:nvPr/>
            </p14:nvContentPartPr>
            <p14:xfrm>
              <a:off x="8417579" y="3010138"/>
              <a:ext cx="596520" cy="62568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F5F801C-77A1-D3EB-583D-629EE1125919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8408579" y="3001498"/>
                <a:ext cx="614160" cy="64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5" name="Group 374">
            <a:extLst>
              <a:ext uri="{FF2B5EF4-FFF2-40B4-BE49-F238E27FC236}">
                <a16:creationId xmlns:a16="http://schemas.microsoft.com/office/drawing/2014/main" id="{3DAA4E3D-EEAB-CECF-574C-4A617621EA29}"/>
              </a:ext>
            </a:extLst>
          </p:cNvPr>
          <p:cNvGrpSpPr/>
          <p:nvPr/>
        </p:nvGrpSpPr>
        <p:grpSpPr>
          <a:xfrm>
            <a:off x="4669259" y="4450498"/>
            <a:ext cx="98640" cy="67320"/>
            <a:chOff x="4669259" y="4450498"/>
            <a:chExt cx="9864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80E7E328-2F3D-A058-EEE6-AA8C7087FD2C}"/>
                    </a:ext>
                  </a:extLst>
                </p14:cNvPr>
                <p14:cNvContentPartPr/>
                <p14:nvPr/>
              </p14:nvContentPartPr>
              <p14:xfrm>
                <a:off x="4671419" y="4501618"/>
                <a:ext cx="95040" cy="1620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80E7E328-2F3D-A058-EEE6-AA8C7087FD2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662779" y="4492618"/>
                  <a:ext cx="112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B7E09E66-6E6E-88C8-42A0-BF0F3EF95DCA}"/>
                    </a:ext>
                  </a:extLst>
                </p14:cNvPr>
                <p14:cNvContentPartPr/>
                <p14:nvPr/>
              </p14:nvContentPartPr>
              <p14:xfrm>
                <a:off x="4669259" y="4450498"/>
                <a:ext cx="98640" cy="1152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B7E09E66-6E6E-88C8-42A0-BF0F3EF95DC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60619" y="4441858"/>
                  <a:ext cx="11628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B1A3EDB6-A4BD-111C-1D50-3267B4CA655D}"/>
              </a:ext>
            </a:extLst>
          </p:cNvPr>
          <p:cNvGrpSpPr/>
          <p:nvPr/>
        </p:nvGrpSpPr>
        <p:grpSpPr>
          <a:xfrm>
            <a:off x="7714499" y="2978458"/>
            <a:ext cx="1233360" cy="697680"/>
            <a:chOff x="7714499" y="2978458"/>
            <a:chExt cx="1233360" cy="69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7710393-A1EF-E964-124B-166BF52A27F6}"/>
                    </a:ext>
                  </a:extLst>
                </p14:cNvPr>
                <p14:cNvContentPartPr/>
                <p14:nvPr/>
              </p14:nvContentPartPr>
              <p14:xfrm>
                <a:off x="7996739" y="3019138"/>
                <a:ext cx="85680" cy="162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7710393-A1EF-E964-124B-166BF52A27F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988099" y="3010498"/>
                  <a:ext cx="103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575B6D5-B706-0681-2C7B-4B2EE1DDE394}"/>
                    </a:ext>
                  </a:extLst>
                </p14:cNvPr>
                <p14:cNvContentPartPr/>
                <p14:nvPr/>
              </p14:nvContentPartPr>
              <p14:xfrm>
                <a:off x="8048579" y="3009418"/>
                <a:ext cx="3960" cy="784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575B6D5-B706-0681-2C7B-4B2EE1DDE39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039579" y="3000778"/>
                  <a:ext cx="21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2726A5-36A1-0E36-1435-AA7B3034DAF1}"/>
                    </a:ext>
                  </a:extLst>
                </p14:cNvPr>
                <p14:cNvContentPartPr/>
                <p14:nvPr/>
              </p14:nvContentPartPr>
              <p14:xfrm>
                <a:off x="8142539" y="2978458"/>
                <a:ext cx="92160" cy="133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2726A5-36A1-0E36-1435-AA7B3034DAF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133539" y="2969458"/>
                  <a:ext cx="109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9BAA4B0-9950-7AD7-D1C1-B89591200397}"/>
                    </a:ext>
                  </a:extLst>
                </p14:cNvPr>
                <p14:cNvContentPartPr/>
                <p14:nvPr/>
              </p14:nvContentPartPr>
              <p14:xfrm>
                <a:off x="8170979" y="3153058"/>
                <a:ext cx="42120" cy="914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9BAA4B0-9950-7AD7-D1C1-B8959120039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161979" y="3144418"/>
                  <a:ext cx="5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CFB8A7A2-5307-CDD6-8C23-5FC466D43664}"/>
                    </a:ext>
                  </a:extLst>
                </p14:cNvPr>
                <p14:cNvContentPartPr/>
                <p14:nvPr/>
              </p14:nvContentPartPr>
              <p14:xfrm>
                <a:off x="7714499" y="3153058"/>
                <a:ext cx="103680" cy="1368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CFB8A7A2-5307-CDD6-8C23-5FC466D4366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705859" y="3144418"/>
                  <a:ext cx="121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DA008F5-F048-628C-0251-24F075AFF2C0}"/>
                    </a:ext>
                  </a:extLst>
                </p14:cNvPr>
                <p14:cNvContentPartPr/>
                <p14:nvPr/>
              </p14:nvContentPartPr>
              <p14:xfrm>
                <a:off x="8292659" y="3312898"/>
                <a:ext cx="58680" cy="158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DA008F5-F048-628C-0251-24F075AFF2C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8284019" y="3304258"/>
                  <a:ext cx="763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EADE940-AC04-EEA7-2D3A-967DC20EDBCD}"/>
                    </a:ext>
                  </a:extLst>
                </p14:cNvPr>
                <p14:cNvContentPartPr/>
                <p14:nvPr/>
              </p14:nvContentPartPr>
              <p14:xfrm>
                <a:off x="8317499" y="3292378"/>
                <a:ext cx="55440" cy="136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EADE940-AC04-EEA7-2D3A-967DC20EDBC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308499" y="3283378"/>
                  <a:ext cx="73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42F5C9B-40CC-D43C-8CC4-EB706E782C61}"/>
                    </a:ext>
                  </a:extLst>
                </p14:cNvPr>
                <p14:cNvContentPartPr/>
                <p14:nvPr/>
              </p14:nvContentPartPr>
              <p14:xfrm>
                <a:off x="8463299" y="3241978"/>
                <a:ext cx="79920" cy="1267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42F5C9B-40CC-D43C-8CC4-EB706E782C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454299" y="3233338"/>
                  <a:ext cx="97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BD187F9-D907-CE07-7A0A-B76A201BD8A8}"/>
                    </a:ext>
                  </a:extLst>
                </p14:cNvPr>
                <p14:cNvContentPartPr/>
                <p14:nvPr/>
              </p14:nvContentPartPr>
              <p14:xfrm>
                <a:off x="8611259" y="3211018"/>
                <a:ext cx="185040" cy="2174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BD187F9-D907-CE07-7A0A-B76A201BD8A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602619" y="3202018"/>
                  <a:ext cx="202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BB9332E7-8763-B6D7-629E-B96FF19E6F85}"/>
                    </a:ext>
                  </a:extLst>
                </p14:cNvPr>
                <p14:cNvContentPartPr/>
                <p14:nvPr/>
              </p14:nvContentPartPr>
              <p14:xfrm>
                <a:off x="8758499" y="3355738"/>
                <a:ext cx="115200" cy="108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BB9332E7-8763-B6D7-629E-B96FF19E6F8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749859" y="3346738"/>
                  <a:ext cx="132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4F6670B-DA01-35CD-71F7-3332D0CEC5EE}"/>
                    </a:ext>
                  </a:extLst>
                </p14:cNvPr>
                <p14:cNvContentPartPr/>
                <p14:nvPr/>
              </p14:nvContentPartPr>
              <p14:xfrm>
                <a:off x="7927619" y="3221458"/>
                <a:ext cx="48960" cy="9432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4F6670B-DA01-35CD-71F7-3332D0CEC5E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18979" y="3212458"/>
                  <a:ext cx="66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8105711-2E4B-1CC8-098B-90C926A1324F}"/>
                    </a:ext>
                  </a:extLst>
                </p14:cNvPr>
                <p14:cNvContentPartPr/>
                <p14:nvPr/>
              </p14:nvContentPartPr>
              <p14:xfrm>
                <a:off x="7986659" y="3248458"/>
                <a:ext cx="25200" cy="889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8105711-2E4B-1CC8-098B-90C926A1324F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978019" y="3239818"/>
                  <a:ext cx="428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D637E55-497F-F6BF-2AA2-243A2EC2B6C3}"/>
                    </a:ext>
                  </a:extLst>
                </p14:cNvPr>
                <p14:cNvContentPartPr/>
                <p14:nvPr/>
              </p14:nvContentPartPr>
              <p14:xfrm>
                <a:off x="8423699" y="3010498"/>
                <a:ext cx="172080" cy="51444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D637E55-497F-F6BF-2AA2-243A2EC2B6C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414699" y="3001498"/>
                  <a:ext cx="1897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B6ED6F4-C588-FDBE-009A-151463BDD873}"/>
                    </a:ext>
                  </a:extLst>
                </p14:cNvPr>
                <p14:cNvContentPartPr/>
                <p14:nvPr/>
              </p14:nvContentPartPr>
              <p14:xfrm>
                <a:off x="8459699" y="3004738"/>
                <a:ext cx="488160" cy="67140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B6ED6F4-C588-FDBE-009A-151463BDD87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451059" y="2996098"/>
                  <a:ext cx="505800" cy="6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34B9CC61-19BB-367B-54AA-34ED0D57D9D8}"/>
              </a:ext>
            </a:extLst>
          </p:cNvPr>
          <p:cNvGrpSpPr/>
          <p:nvPr/>
        </p:nvGrpSpPr>
        <p:grpSpPr>
          <a:xfrm>
            <a:off x="7720619" y="4786378"/>
            <a:ext cx="340920" cy="117720"/>
            <a:chOff x="7720619" y="4786378"/>
            <a:chExt cx="34092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4982764-EE93-2868-E773-D3564A77E4DF}"/>
                    </a:ext>
                  </a:extLst>
                </p14:cNvPr>
                <p14:cNvContentPartPr/>
                <p14:nvPr/>
              </p14:nvContentPartPr>
              <p14:xfrm>
                <a:off x="7720619" y="4799338"/>
                <a:ext cx="143280" cy="4824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4982764-EE93-2868-E773-D3564A77E4D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711979" y="4790698"/>
                  <a:ext cx="160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C2B960E-697B-8294-A4D0-638190289519}"/>
                    </a:ext>
                  </a:extLst>
                </p14:cNvPr>
                <p14:cNvContentPartPr/>
                <p14:nvPr/>
              </p14:nvContentPartPr>
              <p14:xfrm>
                <a:off x="7790459" y="4786378"/>
                <a:ext cx="271080" cy="11772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C2B960E-697B-8294-A4D0-638190289519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81819" y="4777378"/>
                  <a:ext cx="28872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C62CAA9-4CAC-8C7E-D24B-A1333990DB51}"/>
              </a:ext>
            </a:extLst>
          </p:cNvPr>
          <p:cNvGrpSpPr/>
          <p:nvPr/>
        </p:nvGrpSpPr>
        <p:grpSpPr>
          <a:xfrm>
            <a:off x="4992539" y="4182658"/>
            <a:ext cx="2523600" cy="768240"/>
            <a:chOff x="4992539" y="4182658"/>
            <a:chExt cx="252360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B73B37D-E1F0-9B60-830A-8E36B5BC1454}"/>
                    </a:ext>
                  </a:extLst>
                </p14:cNvPr>
                <p14:cNvContentPartPr/>
                <p14:nvPr/>
              </p14:nvContentPartPr>
              <p14:xfrm>
                <a:off x="5063099" y="4355818"/>
                <a:ext cx="102240" cy="12312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B73B37D-E1F0-9B60-830A-8E36B5BC145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054459" y="4346818"/>
                  <a:ext cx="119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C0C5D24-7282-CC71-D986-88FF12265F47}"/>
                    </a:ext>
                  </a:extLst>
                </p14:cNvPr>
                <p14:cNvContentPartPr/>
                <p14:nvPr/>
              </p14:nvContentPartPr>
              <p14:xfrm>
                <a:off x="5244539" y="4327018"/>
                <a:ext cx="220320" cy="16992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C0C5D24-7282-CC71-D986-88FF12265F4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35539" y="4318378"/>
                  <a:ext cx="237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CE7B968E-CDF7-9D9B-C281-D5BC715BB553}"/>
                    </a:ext>
                  </a:extLst>
                </p14:cNvPr>
                <p14:cNvContentPartPr/>
                <p14:nvPr/>
              </p14:nvContentPartPr>
              <p14:xfrm>
                <a:off x="5376659" y="4474618"/>
                <a:ext cx="130680" cy="7776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CE7B968E-CDF7-9D9B-C281-D5BC715BB553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367659" y="4465618"/>
                  <a:ext cx="1483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D2D425D-DF4E-1C5A-5803-4E90836B4539}"/>
                    </a:ext>
                  </a:extLst>
                </p14:cNvPr>
                <p14:cNvContentPartPr/>
                <p14:nvPr/>
              </p14:nvContentPartPr>
              <p14:xfrm>
                <a:off x="5589779" y="4382818"/>
                <a:ext cx="223200" cy="1890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D2D425D-DF4E-1C5A-5803-4E90836B453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580779" y="4374178"/>
                  <a:ext cx="240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31ECD36-1D97-EC89-858D-27C5BE6293A5}"/>
                    </a:ext>
                  </a:extLst>
                </p14:cNvPr>
                <p14:cNvContentPartPr/>
                <p14:nvPr/>
              </p14:nvContentPartPr>
              <p14:xfrm>
                <a:off x="5866259" y="4521418"/>
                <a:ext cx="101160" cy="9288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31ECD36-1D97-EC89-858D-27C5BE6293A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857619" y="4512418"/>
                  <a:ext cx="1188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52B4D47-9636-6ADC-8412-4F47A9EF74A1}"/>
                    </a:ext>
                  </a:extLst>
                </p14:cNvPr>
                <p14:cNvContentPartPr/>
                <p14:nvPr/>
              </p14:nvContentPartPr>
              <p14:xfrm>
                <a:off x="5996219" y="4563178"/>
                <a:ext cx="241200" cy="10908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52B4D47-9636-6ADC-8412-4F47A9EF74A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87579" y="4554538"/>
                  <a:ext cx="258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EBB20F9-0948-030D-495D-88908DAF3894}"/>
                    </a:ext>
                  </a:extLst>
                </p14:cNvPr>
                <p14:cNvContentPartPr/>
                <p14:nvPr/>
              </p14:nvContentPartPr>
              <p14:xfrm>
                <a:off x="6413099" y="4560298"/>
                <a:ext cx="134280" cy="15408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EBB20F9-0948-030D-495D-88908DAF389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04099" y="4551658"/>
                  <a:ext cx="151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951A0F19-E027-9D21-E6C1-35C42BD07DDC}"/>
                    </a:ext>
                  </a:extLst>
                </p14:cNvPr>
                <p14:cNvContentPartPr/>
                <p14:nvPr/>
              </p14:nvContentPartPr>
              <p14:xfrm>
                <a:off x="6660779" y="4504498"/>
                <a:ext cx="91080" cy="2905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951A0F19-E027-9D21-E6C1-35C42BD07DD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652139" y="4495858"/>
                  <a:ext cx="108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628F7D7A-A9F5-37FE-ADEC-2E6915C9B215}"/>
                    </a:ext>
                  </a:extLst>
                </p14:cNvPr>
                <p14:cNvContentPartPr/>
                <p14:nvPr/>
              </p14:nvContentPartPr>
              <p14:xfrm>
                <a:off x="4992539" y="4182658"/>
                <a:ext cx="600480" cy="48816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628F7D7A-A9F5-37FE-ADEC-2E6915C9B21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983539" y="4174018"/>
                  <a:ext cx="6181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1D8D48F-094B-C5FF-6851-C762C61DDEA6}"/>
                    </a:ext>
                  </a:extLst>
                </p14:cNvPr>
                <p14:cNvContentPartPr/>
                <p14:nvPr/>
              </p14:nvContentPartPr>
              <p14:xfrm>
                <a:off x="6823139" y="4658218"/>
                <a:ext cx="121320" cy="12780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1D8D48F-094B-C5FF-6851-C762C61DDEA6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814139" y="4649218"/>
                  <a:ext cx="1389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0E88697-66D1-EE4B-8720-868DE63B14D2}"/>
                    </a:ext>
                  </a:extLst>
                </p14:cNvPr>
                <p14:cNvContentPartPr/>
                <p14:nvPr/>
              </p14:nvContentPartPr>
              <p14:xfrm>
                <a:off x="7009619" y="4603858"/>
                <a:ext cx="261720" cy="1969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0E88697-66D1-EE4B-8720-868DE63B14D2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000979" y="4595218"/>
                  <a:ext cx="279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9708732-6088-2BEB-7496-9229B49FB3B7}"/>
                    </a:ext>
                  </a:extLst>
                </p14:cNvPr>
                <p14:cNvContentPartPr/>
                <p14:nvPr/>
              </p14:nvContentPartPr>
              <p14:xfrm>
                <a:off x="7191059" y="4770178"/>
                <a:ext cx="128160" cy="813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9708732-6088-2BEB-7496-9229B49FB3B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182059" y="4761178"/>
                  <a:ext cx="145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96CEDA1-019B-189C-F8B7-679F8F552B10}"/>
                    </a:ext>
                  </a:extLst>
                </p14:cNvPr>
                <p14:cNvContentPartPr/>
                <p14:nvPr/>
              </p14:nvContentPartPr>
              <p14:xfrm>
                <a:off x="7453499" y="4634458"/>
                <a:ext cx="62640" cy="2782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96CEDA1-019B-189C-F8B7-679F8F552B1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44859" y="4625818"/>
                  <a:ext cx="80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374BBF1-15B3-F32B-9C7C-0CFF566F2687}"/>
                    </a:ext>
                  </a:extLst>
                </p14:cNvPr>
                <p14:cNvContentPartPr/>
                <p14:nvPr/>
              </p14:nvContentPartPr>
              <p14:xfrm>
                <a:off x="6779219" y="4484698"/>
                <a:ext cx="662400" cy="46620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374BBF1-15B3-F32B-9C7C-0CFF566F268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770219" y="4475698"/>
                  <a:ext cx="680040" cy="48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7BA88248-2F50-A6E5-8A38-8BCB690039DA}"/>
                  </a:ext>
                </a:extLst>
              </p14:cNvPr>
              <p14:cNvContentPartPr/>
              <p14:nvPr/>
            </p14:nvContentPartPr>
            <p14:xfrm>
              <a:off x="4581779" y="5063938"/>
              <a:ext cx="360" cy="36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7BA88248-2F50-A6E5-8A38-8BCB69003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779" y="50552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7B5BA12F-223F-42D0-27F9-29B3399CDA18}"/>
              </a:ext>
            </a:extLst>
          </p:cNvPr>
          <p:cNvGrpSpPr/>
          <p:nvPr/>
        </p:nvGrpSpPr>
        <p:grpSpPr>
          <a:xfrm>
            <a:off x="1462739" y="4004818"/>
            <a:ext cx="2872080" cy="1168560"/>
            <a:chOff x="1462739" y="4004818"/>
            <a:chExt cx="2872080" cy="11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946A3A0-3EE0-FF3F-A7CA-B6053DC43797}"/>
                    </a:ext>
                  </a:extLst>
                </p14:cNvPr>
                <p14:cNvContentPartPr/>
                <p14:nvPr/>
              </p14:nvContentPartPr>
              <p14:xfrm>
                <a:off x="1462739" y="4193818"/>
                <a:ext cx="86760" cy="104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946A3A0-3EE0-FF3F-A7CA-B6053DC4379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454099" y="4185178"/>
                  <a:ext cx="104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920B55E-0C7D-BA5F-A749-4F1F48B8D5BB}"/>
                    </a:ext>
                  </a:extLst>
                </p14:cNvPr>
                <p14:cNvContentPartPr/>
                <p14:nvPr/>
              </p14:nvContentPartPr>
              <p14:xfrm>
                <a:off x="1473539" y="4138738"/>
                <a:ext cx="90720" cy="72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920B55E-0C7D-BA5F-A749-4F1F48B8D5B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464899" y="4130098"/>
                  <a:ext cx="108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0BF9BCD-5BDA-C622-9D89-D273086F207D}"/>
                    </a:ext>
                  </a:extLst>
                </p14:cNvPr>
                <p14:cNvContentPartPr/>
                <p14:nvPr/>
              </p14:nvContentPartPr>
              <p14:xfrm>
                <a:off x="1689539" y="4126858"/>
                <a:ext cx="109440" cy="1256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0BF9BCD-5BDA-C622-9D89-D273086F207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680539" y="4117858"/>
                  <a:ext cx="127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6FB35DD-068A-89B8-0FC0-A204CB4C4E26}"/>
                    </a:ext>
                  </a:extLst>
                </p14:cNvPr>
                <p14:cNvContentPartPr/>
                <p14:nvPr/>
              </p14:nvContentPartPr>
              <p14:xfrm>
                <a:off x="1855499" y="4121098"/>
                <a:ext cx="190800" cy="165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6FB35DD-068A-89B8-0FC0-A204CB4C4E26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846859" y="4112458"/>
                  <a:ext cx="208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C08B913E-1740-F496-576A-10F465CCCFB1}"/>
                    </a:ext>
                  </a:extLst>
                </p14:cNvPr>
                <p14:cNvContentPartPr/>
                <p14:nvPr/>
              </p14:nvContentPartPr>
              <p14:xfrm>
                <a:off x="1973579" y="4239538"/>
                <a:ext cx="104040" cy="626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C08B913E-1740-F496-576A-10F465CCCFB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64939" y="4230898"/>
                  <a:ext cx="121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16CF907-ED40-5D9C-AAFA-D37B0E6D71EF}"/>
                    </a:ext>
                  </a:extLst>
                </p14:cNvPr>
                <p14:cNvContentPartPr/>
                <p14:nvPr/>
              </p14:nvContentPartPr>
              <p14:xfrm>
                <a:off x="2157539" y="4168618"/>
                <a:ext cx="230040" cy="162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16CF907-ED40-5D9C-AAFA-D37B0E6D71EF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2148899" y="4159978"/>
                  <a:ext cx="247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E9CE5A6-D9BA-4D87-1487-8E15F604CDFD}"/>
                    </a:ext>
                  </a:extLst>
                </p14:cNvPr>
                <p14:cNvContentPartPr/>
                <p14:nvPr/>
              </p14:nvContentPartPr>
              <p14:xfrm>
                <a:off x="2439419" y="4272658"/>
                <a:ext cx="64440" cy="846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E9CE5A6-D9BA-4D87-1487-8E15F604CDF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2430779" y="4264018"/>
                  <a:ext cx="82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A6A5F217-10C0-32E2-3F18-3D32D904257D}"/>
                    </a:ext>
                  </a:extLst>
                </p14:cNvPr>
                <p14:cNvContentPartPr/>
                <p14:nvPr/>
              </p14:nvContentPartPr>
              <p14:xfrm>
                <a:off x="2511779" y="4289938"/>
                <a:ext cx="36360" cy="885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A6A5F217-10C0-32E2-3F18-3D32D904257D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2502779" y="4281298"/>
                  <a:ext cx="54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DFA4E55-E6D6-63B7-31F3-6D4BD008B318}"/>
                    </a:ext>
                  </a:extLst>
                </p14:cNvPr>
                <p14:cNvContentPartPr/>
                <p14:nvPr/>
              </p14:nvContentPartPr>
              <p14:xfrm>
                <a:off x="2639219" y="4359418"/>
                <a:ext cx="138600" cy="27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DFA4E55-E6D6-63B7-31F3-6D4BD008B318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2630579" y="4350418"/>
                  <a:ext cx="156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9816653-9941-93BD-CC81-BE5E848A0C93}"/>
                    </a:ext>
                  </a:extLst>
                </p14:cNvPr>
                <p14:cNvContentPartPr/>
                <p14:nvPr/>
              </p14:nvContentPartPr>
              <p14:xfrm>
                <a:off x="2940539" y="4301458"/>
                <a:ext cx="146520" cy="1209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9816653-9941-93BD-CC81-BE5E848A0C9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931899" y="4292458"/>
                  <a:ext cx="16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5F57D69-9E66-BC66-CD95-BEE8E161CD1D}"/>
                    </a:ext>
                  </a:extLst>
                </p14:cNvPr>
                <p14:cNvContentPartPr/>
                <p14:nvPr/>
              </p14:nvContentPartPr>
              <p14:xfrm>
                <a:off x="3197219" y="4143418"/>
                <a:ext cx="60480" cy="367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5F57D69-9E66-BC66-CD95-BEE8E161CD1D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188579" y="4134418"/>
                  <a:ext cx="781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F08B34E-549C-25A4-A7AA-5CC8F98E7390}"/>
                    </a:ext>
                  </a:extLst>
                </p14:cNvPr>
                <p14:cNvContentPartPr/>
                <p14:nvPr/>
              </p14:nvContentPartPr>
              <p14:xfrm>
                <a:off x="3403139" y="4372738"/>
                <a:ext cx="70560" cy="9036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F08B34E-549C-25A4-A7AA-5CC8F98E7390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394139" y="4363738"/>
                  <a:ext cx="88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574568C-5DCD-AD5F-0664-2A6BF7D872D7}"/>
                    </a:ext>
                  </a:extLst>
                </p14:cNvPr>
                <p14:cNvContentPartPr/>
                <p14:nvPr/>
              </p14:nvContentPartPr>
              <p14:xfrm>
                <a:off x="3495659" y="4392898"/>
                <a:ext cx="69840" cy="828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574568C-5DCD-AD5F-0664-2A6BF7D872D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486659" y="4384258"/>
                  <a:ext cx="87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0FC40072-0FE6-0AD9-AA20-6F4CF79F4AA9}"/>
                    </a:ext>
                  </a:extLst>
                </p14:cNvPr>
                <p14:cNvContentPartPr/>
                <p14:nvPr/>
              </p14:nvContentPartPr>
              <p14:xfrm>
                <a:off x="3553259" y="4194898"/>
                <a:ext cx="156600" cy="73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0FC40072-0FE6-0AD9-AA20-6F4CF79F4AA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544259" y="4185898"/>
                  <a:ext cx="174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9607BA8-C8B6-6924-F87D-7CA5CF496F96}"/>
                    </a:ext>
                  </a:extLst>
                </p14:cNvPr>
                <p14:cNvContentPartPr/>
                <p14:nvPr/>
              </p14:nvContentPartPr>
              <p14:xfrm>
                <a:off x="3651179" y="4303618"/>
                <a:ext cx="99720" cy="1548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9607BA8-C8B6-6924-F87D-7CA5CF496F9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642179" y="4294618"/>
                  <a:ext cx="117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97E9986-D7AD-C0CC-0AF6-394A1EF337FC}"/>
                    </a:ext>
                  </a:extLst>
                </p14:cNvPr>
                <p14:cNvContentPartPr/>
                <p14:nvPr/>
              </p14:nvContentPartPr>
              <p14:xfrm>
                <a:off x="3693659" y="4368418"/>
                <a:ext cx="80640" cy="928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97E9986-D7AD-C0CC-0AF6-394A1EF337F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3685019" y="4359778"/>
                  <a:ext cx="98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58EA9B9-1151-81CE-299C-66AC66495270}"/>
                    </a:ext>
                  </a:extLst>
                </p14:cNvPr>
                <p14:cNvContentPartPr/>
                <p14:nvPr/>
              </p14:nvContentPartPr>
              <p14:xfrm>
                <a:off x="3877259" y="4301818"/>
                <a:ext cx="80640" cy="178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58EA9B9-1151-81CE-299C-66AC66495270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3868619" y="4293178"/>
                  <a:ext cx="98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517B425-94ED-DCA0-3D86-370BBDFDDD72}"/>
                    </a:ext>
                  </a:extLst>
                </p14:cNvPr>
                <p14:cNvContentPartPr/>
                <p14:nvPr/>
              </p14:nvContentPartPr>
              <p14:xfrm>
                <a:off x="4035299" y="4457338"/>
                <a:ext cx="48960" cy="712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517B425-94ED-DCA0-3D86-370BBDFDDD7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026659" y="4448338"/>
                  <a:ext cx="66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B492173C-3DB0-115E-8401-47727DBD541F}"/>
                    </a:ext>
                  </a:extLst>
                </p14:cNvPr>
                <p14:cNvContentPartPr/>
                <p14:nvPr/>
              </p14:nvContentPartPr>
              <p14:xfrm>
                <a:off x="4092899" y="4461658"/>
                <a:ext cx="56520" cy="10008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B492173C-3DB0-115E-8401-47727DBD541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084259" y="4453018"/>
                  <a:ext cx="74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B693853-6385-7FB1-C356-8318473CC401}"/>
                    </a:ext>
                  </a:extLst>
                </p14:cNvPr>
                <p14:cNvContentPartPr/>
                <p14:nvPr/>
              </p14:nvContentPartPr>
              <p14:xfrm>
                <a:off x="3200819" y="4004818"/>
                <a:ext cx="1058760" cy="67464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B693853-6385-7FB1-C356-8318473CC40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192179" y="3996178"/>
                  <a:ext cx="10764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2FDB81F-A78D-8567-431A-E59B2C48333E}"/>
                    </a:ext>
                  </a:extLst>
                </p14:cNvPr>
                <p14:cNvContentPartPr/>
                <p14:nvPr/>
              </p14:nvContentPartPr>
              <p14:xfrm>
                <a:off x="1975019" y="4865578"/>
                <a:ext cx="83880" cy="1548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2FDB81F-A78D-8567-431A-E59B2C48333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966379" y="4856938"/>
                  <a:ext cx="101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B656C80-C9CE-031C-E158-6351BD967BF7}"/>
                    </a:ext>
                  </a:extLst>
                </p14:cNvPr>
                <p14:cNvContentPartPr/>
                <p14:nvPr/>
              </p14:nvContentPartPr>
              <p14:xfrm>
                <a:off x="1978259" y="4820578"/>
                <a:ext cx="94320" cy="504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B656C80-C9CE-031C-E158-6351BD967BF7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969619" y="4811578"/>
                  <a:ext cx="111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670BAAE-8DC6-5A3F-DE25-3CBCA322E12B}"/>
                    </a:ext>
                  </a:extLst>
                </p14:cNvPr>
                <p14:cNvContentPartPr/>
                <p14:nvPr/>
              </p14:nvContentPartPr>
              <p14:xfrm>
                <a:off x="2216939" y="4752898"/>
                <a:ext cx="136080" cy="14508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670BAAE-8DC6-5A3F-DE25-3CBCA322E12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07939" y="4743898"/>
                  <a:ext cx="153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B84C3F7-894F-1833-062E-FADCC8841FC3}"/>
                    </a:ext>
                  </a:extLst>
                </p14:cNvPr>
                <p14:cNvContentPartPr/>
                <p14:nvPr/>
              </p14:nvContentPartPr>
              <p14:xfrm>
                <a:off x="2424659" y="4746058"/>
                <a:ext cx="173520" cy="1746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B84C3F7-894F-1833-062E-FADCC8841FC3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416019" y="4737418"/>
                  <a:ext cx="191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6AA5B19-A141-D062-B32C-80310AAA4AC4}"/>
                    </a:ext>
                  </a:extLst>
                </p14:cNvPr>
                <p14:cNvContentPartPr/>
                <p14:nvPr/>
              </p14:nvContentPartPr>
              <p14:xfrm>
                <a:off x="2556779" y="4865578"/>
                <a:ext cx="65160" cy="997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6AA5B19-A141-D062-B32C-80310AAA4AC4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547779" y="4856578"/>
                  <a:ext cx="82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9A62BA9-41A8-21CB-8AA8-D7B84E5B2401}"/>
                    </a:ext>
                  </a:extLst>
                </p14:cNvPr>
                <p14:cNvContentPartPr/>
                <p14:nvPr/>
              </p14:nvContentPartPr>
              <p14:xfrm>
                <a:off x="2627699" y="4879258"/>
                <a:ext cx="41400" cy="6732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9A62BA9-41A8-21CB-8AA8-D7B84E5B240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618699" y="4870618"/>
                  <a:ext cx="590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9C0E080-BF3E-61A5-C5DB-72F5B17C35B2}"/>
                    </a:ext>
                  </a:extLst>
                </p14:cNvPr>
                <p14:cNvContentPartPr/>
                <p14:nvPr/>
              </p14:nvContentPartPr>
              <p14:xfrm>
                <a:off x="2746139" y="4747138"/>
                <a:ext cx="62640" cy="21708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9C0E080-BF3E-61A5-C5DB-72F5B17C35B2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737499" y="4738138"/>
                  <a:ext cx="8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14640D0-35EC-ABE2-6EF5-5410BCE817E3}"/>
                    </a:ext>
                  </a:extLst>
                </p14:cNvPr>
                <p14:cNvContentPartPr/>
                <p14:nvPr/>
              </p14:nvContentPartPr>
              <p14:xfrm>
                <a:off x="2920739" y="4741738"/>
                <a:ext cx="205920" cy="2196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14640D0-35EC-ABE2-6EF5-5410BCE817E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911739" y="4733098"/>
                  <a:ext cx="22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023DF7D-C4D4-E6BC-4C78-213A947F307C}"/>
                    </a:ext>
                  </a:extLst>
                </p14:cNvPr>
                <p14:cNvContentPartPr/>
                <p14:nvPr/>
              </p14:nvContentPartPr>
              <p14:xfrm>
                <a:off x="3202259" y="4882498"/>
                <a:ext cx="90000" cy="968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023DF7D-C4D4-E6BC-4C78-213A947F307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93619" y="4873858"/>
                  <a:ext cx="107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255266A-9670-81A8-054B-24BCF0BD2145}"/>
                    </a:ext>
                  </a:extLst>
                </p14:cNvPr>
                <p14:cNvContentPartPr/>
                <p14:nvPr/>
              </p14:nvContentPartPr>
              <p14:xfrm>
                <a:off x="3300539" y="4902298"/>
                <a:ext cx="168120" cy="90000"/>
              </p14:xfrm>
            </p:contentPart>
          </mc:Choice>
          <mc:Fallback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255266A-9670-81A8-054B-24BCF0BD214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91899" y="4893298"/>
                  <a:ext cx="18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5307C60-0D4B-63BF-89E9-9DEF4C9940B3}"/>
                    </a:ext>
                  </a:extLst>
                </p14:cNvPr>
                <p14:cNvContentPartPr/>
                <p14:nvPr/>
              </p14:nvContentPartPr>
              <p14:xfrm>
                <a:off x="3602939" y="4931818"/>
                <a:ext cx="119160" cy="9180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5307C60-0D4B-63BF-89E9-9DEF4C9940B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594299" y="4923178"/>
                  <a:ext cx="136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A54E01C-14E7-AE5D-C589-7ABF2C59E29A}"/>
                    </a:ext>
                  </a:extLst>
                </p14:cNvPr>
                <p14:cNvContentPartPr/>
                <p14:nvPr/>
              </p14:nvContentPartPr>
              <p14:xfrm>
                <a:off x="3777899" y="4829938"/>
                <a:ext cx="60480" cy="2365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A54E01C-14E7-AE5D-C589-7ABF2C59E29A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68899" y="4821298"/>
                  <a:ext cx="78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76E2DC4B-778D-0D0B-2F47-28B337D7F750}"/>
                    </a:ext>
                  </a:extLst>
                </p14:cNvPr>
                <p14:cNvContentPartPr/>
                <p14:nvPr/>
              </p14:nvContentPartPr>
              <p14:xfrm>
                <a:off x="3969419" y="4937218"/>
                <a:ext cx="155880" cy="1072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76E2DC4B-778D-0D0B-2F47-28B337D7F75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960419" y="4928218"/>
                  <a:ext cx="173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174EBF7-C8F0-965D-697B-7CC0459FA046}"/>
                    </a:ext>
                  </a:extLst>
                </p14:cNvPr>
                <p14:cNvContentPartPr/>
                <p14:nvPr/>
              </p14:nvContentPartPr>
              <p14:xfrm>
                <a:off x="4216379" y="4927498"/>
                <a:ext cx="118440" cy="106200"/>
              </p14:xfrm>
            </p:contentPart>
          </mc:Choice>
          <mc:Fallback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174EBF7-C8F0-965D-697B-7CC0459FA04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207379" y="4918498"/>
                  <a:ext cx="136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63D905D6-2995-E4CC-2C5F-643534362722}"/>
                    </a:ext>
                  </a:extLst>
                </p14:cNvPr>
                <p14:cNvContentPartPr/>
                <p14:nvPr/>
              </p14:nvContentPartPr>
              <p14:xfrm>
                <a:off x="2110019" y="4518178"/>
                <a:ext cx="1784520" cy="65520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63D905D6-2995-E4CC-2C5F-64353436272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101019" y="4509178"/>
                  <a:ext cx="1802160" cy="67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2437E370-1EB3-6419-0C8E-C418AAF9C820}"/>
                  </a:ext>
                </a:extLst>
              </p14:cNvPr>
              <p14:cNvContentPartPr/>
              <p14:nvPr/>
            </p14:nvContentPartPr>
            <p14:xfrm>
              <a:off x="1720499" y="2198654"/>
              <a:ext cx="305280" cy="46404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2437E370-1EB3-6419-0C8E-C418AAF9C820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1711859" y="2189654"/>
                <a:ext cx="322920" cy="48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" name="Group 410">
            <a:extLst>
              <a:ext uri="{FF2B5EF4-FFF2-40B4-BE49-F238E27FC236}">
                <a16:creationId xmlns:a16="http://schemas.microsoft.com/office/drawing/2014/main" id="{9BCB6833-903E-C56A-C3D7-ACCA301D6DD1}"/>
              </a:ext>
            </a:extLst>
          </p:cNvPr>
          <p:cNvGrpSpPr/>
          <p:nvPr/>
        </p:nvGrpSpPr>
        <p:grpSpPr>
          <a:xfrm>
            <a:off x="1726619" y="2219894"/>
            <a:ext cx="288000" cy="391320"/>
            <a:chOff x="1726619" y="2219894"/>
            <a:chExt cx="28800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6C9D6944-DD9A-7CAE-7FD8-3C2F546E772E}"/>
                    </a:ext>
                  </a:extLst>
                </p14:cNvPr>
                <p14:cNvContentPartPr/>
                <p14:nvPr/>
              </p14:nvContentPartPr>
              <p14:xfrm>
                <a:off x="1895819" y="2381894"/>
                <a:ext cx="360" cy="36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6C9D6944-DD9A-7CAE-7FD8-3C2F546E77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7179" y="23732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7A6846D3-6319-481E-261E-3A6A19461506}"/>
                    </a:ext>
                  </a:extLst>
                </p14:cNvPr>
                <p14:cNvContentPartPr/>
                <p14:nvPr/>
              </p14:nvContentPartPr>
              <p14:xfrm>
                <a:off x="1726619" y="2219894"/>
                <a:ext cx="288000" cy="15804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7A6846D3-6319-481E-261E-3A6A1946150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717979" y="2210894"/>
                  <a:ext cx="305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E70A61D1-DBCB-265E-4C15-B2BC42E74166}"/>
                    </a:ext>
                  </a:extLst>
                </p14:cNvPr>
                <p14:cNvContentPartPr/>
                <p14:nvPr/>
              </p14:nvContentPartPr>
              <p14:xfrm>
                <a:off x="1742099" y="2370734"/>
                <a:ext cx="272160" cy="24048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E70A61D1-DBCB-265E-4C15-B2BC42E7416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733459" y="2361734"/>
                  <a:ext cx="2898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223F4915-E76F-2807-62CC-34D3FCB93E3E}"/>
              </a:ext>
            </a:extLst>
          </p:cNvPr>
          <p:cNvGrpSpPr/>
          <p:nvPr/>
        </p:nvGrpSpPr>
        <p:grpSpPr>
          <a:xfrm>
            <a:off x="234779" y="36898"/>
            <a:ext cx="1609560" cy="659880"/>
            <a:chOff x="234779" y="36898"/>
            <a:chExt cx="1609560" cy="65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92338E6-A14D-7FDB-A228-8A3300D7A0DC}"/>
                    </a:ext>
                  </a:extLst>
                </p14:cNvPr>
                <p14:cNvContentPartPr/>
                <p14:nvPr/>
              </p14:nvContentPartPr>
              <p14:xfrm>
                <a:off x="509459" y="36898"/>
                <a:ext cx="45720" cy="115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92338E6-A14D-7FDB-A228-8A3300D7A0D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00819" y="28258"/>
                  <a:ext cx="63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9308337-DA78-E83D-A34A-AE3C553694FF}"/>
                    </a:ext>
                  </a:extLst>
                </p14:cNvPr>
                <p14:cNvContentPartPr/>
                <p14:nvPr/>
              </p14:nvContentPartPr>
              <p14:xfrm>
                <a:off x="588299" y="84418"/>
                <a:ext cx="144720" cy="1368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9308337-DA78-E83D-A34A-AE3C553694F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579299" y="75778"/>
                  <a:ext cx="162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F4A9DA6-5124-CC96-9F1E-F6AC0613F7AF}"/>
                    </a:ext>
                  </a:extLst>
                </p14:cNvPr>
                <p14:cNvContentPartPr/>
                <p14:nvPr/>
              </p14:nvContentPartPr>
              <p14:xfrm>
                <a:off x="447899" y="249658"/>
                <a:ext cx="81360" cy="968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F4A9DA6-5124-CC96-9F1E-F6AC0613F7A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39259" y="240658"/>
                  <a:ext cx="99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78C224-F7E9-844A-A3EB-4C75D48CE865}"/>
                    </a:ext>
                  </a:extLst>
                </p14:cNvPr>
                <p14:cNvContentPartPr/>
                <p14:nvPr/>
              </p14:nvContentPartPr>
              <p14:xfrm>
                <a:off x="467339" y="304738"/>
                <a:ext cx="51840" cy="6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78C224-F7E9-844A-A3EB-4C75D48CE86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58339" y="295738"/>
                  <a:ext cx="69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6EF7775-8C79-A742-3F25-A7719ACA5E5A}"/>
                    </a:ext>
                  </a:extLst>
                </p14:cNvPr>
                <p14:cNvContentPartPr/>
                <p14:nvPr/>
              </p14:nvContentPartPr>
              <p14:xfrm>
                <a:off x="554459" y="238138"/>
                <a:ext cx="15120" cy="986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6EF7775-8C79-A742-3F25-A7719ACA5E5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5459" y="229138"/>
                  <a:ext cx="32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BF77248-F8D2-ECE6-DDCA-87ECCE397194}"/>
                    </a:ext>
                  </a:extLst>
                </p14:cNvPr>
                <p14:cNvContentPartPr/>
                <p14:nvPr/>
              </p14:nvContentPartPr>
              <p14:xfrm>
                <a:off x="589739" y="271618"/>
                <a:ext cx="52560" cy="1148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BF77248-F8D2-ECE6-DDCA-87ECCE39719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81099" y="262618"/>
                  <a:ext cx="70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E9EBCC1-6026-014D-2908-4E76CB937DF4}"/>
                    </a:ext>
                  </a:extLst>
                </p14:cNvPr>
                <p14:cNvContentPartPr/>
                <p14:nvPr/>
              </p14:nvContentPartPr>
              <p14:xfrm>
                <a:off x="684059" y="295018"/>
                <a:ext cx="37440" cy="67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E9EBCC1-6026-014D-2908-4E76CB937DF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75059" y="286018"/>
                  <a:ext cx="550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4E8183-BB21-FD07-9BEE-A5073643F74A}"/>
                    </a:ext>
                  </a:extLst>
                </p14:cNvPr>
                <p14:cNvContentPartPr/>
                <p14:nvPr/>
              </p14:nvContentPartPr>
              <p14:xfrm>
                <a:off x="784859" y="291058"/>
                <a:ext cx="132480" cy="75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4E8183-BB21-FD07-9BEE-A5073643F74A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775859" y="282418"/>
                  <a:ext cx="1501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6E43D07-EB8F-74B2-95CB-C067CD29DECD}"/>
                    </a:ext>
                  </a:extLst>
                </p14:cNvPr>
                <p14:cNvContentPartPr/>
                <p14:nvPr/>
              </p14:nvContentPartPr>
              <p14:xfrm>
                <a:off x="942899" y="336058"/>
                <a:ext cx="52920" cy="71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6E43D07-EB8F-74B2-95CB-C067CD29DEC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33899" y="327418"/>
                  <a:ext cx="70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E90D6C-A63A-F0C3-7392-A49B3D13EB23}"/>
                    </a:ext>
                  </a:extLst>
                </p14:cNvPr>
                <p14:cNvContentPartPr/>
                <p14:nvPr/>
              </p14:nvContentPartPr>
              <p14:xfrm>
                <a:off x="1044059" y="283858"/>
                <a:ext cx="37080" cy="115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E90D6C-A63A-F0C3-7392-A49B3D13EB23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35059" y="275218"/>
                  <a:ext cx="54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0D1D7D8-0059-2C0C-079E-E6AA177201E4}"/>
                    </a:ext>
                  </a:extLst>
                </p14:cNvPr>
                <p14:cNvContentPartPr/>
                <p14:nvPr/>
              </p14:nvContentPartPr>
              <p14:xfrm>
                <a:off x="1097339" y="330298"/>
                <a:ext cx="68760" cy="69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0D1D7D8-0059-2C0C-079E-E6AA177201E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88699" y="321658"/>
                  <a:ext cx="86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1D15FE2-F221-151D-654C-375ECDCE5B07}"/>
                    </a:ext>
                  </a:extLst>
                </p14:cNvPr>
                <p14:cNvContentPartPr/>
                <p14:nvPr/>
              </p14:nvContentPartPr>
              <p14:xfrm>
                <a:off x="1270859" y="318778"/>
                <a:ext cx="55080" cy="65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1D15FE2-F221-151D-654C-375ECDCE5B0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61859" y="310138"/>
                  <a:ext cx="72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1D2069-453D-69F5-EDBD-F197AC2EBD63}"/>
                    </a:ext>
                  </a:extLst>
                </p14:cNvPr>
                <p14:cNvContentPartPr/>
                <p14:nvPr/>
              </p14:nvContentPartPr>
              <p14:xfrm>
                <a:off x="1331339" y="304738"/>
                <a:ext cx="48600" cy="74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1D2069-453D-69F5-EDBD-F197AC2EBD6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22339" y="295738"/>
                  <a:ext cx="662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52E5E22-C105-2056-99B9-94A836B38D95}"/>
                    </a:ext>
                  </a:extLst>
                </p14:cNvPr>
                <p14:cNvContentPartPr/>
                <p14:nvPr/>
              </p14:nvContentPartPr>
              <p14:xfrm>
                <a:off x="1370579" y="213298"/>
                <a:ext cx="49680" cy="662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52E5E22-C105-2056-99B9-94A836B38D9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361579" y="204298"/>
                  <a:ext cx="67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CA9664C-2EC5-59FF-B37B-811FED31F625}"/>
                    </a:ext>
                  </a:extLst>
                </p14:cNvPr>
                <p14:cNvContentPartPr/>
                <p14:nvPr/>
              </p14:nvContentPartPr>
              <p14:xfrm>
                <a:off x="1398659" y="353338"/>
                <a:ext cx="56520" cy="496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CA9664C-2EC5-59FF-B37B-811FED31F62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390019" y="344698"/>
                  <a:ext cx="74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01EFC22-50D3-A439-9924-A9650FD4AF7E}"/>
                    </a:ext>
                  </a:extLst>
                </p14:cNvPr>
                <p14:cNvContentPartPr/>
                <p14:nvPr/>
              </p14:nvContentPartPr>
              <p14:xfrm>
                <a:off x="1509179" y="304738"/>
                <a:ext cx="61920" cy="78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01EFC22-50D3-A439-9924-A9650FD4AF7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500539" y="295738"/>
                  <a:ext cx="79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8B62A2D-7911-03A2-E99C-FE7F2EF31335}"/>
                    </a:ext>
                  </a:extLst>
                </p14:cNvPr>
                <p14:cNvContentPartPr/>
                <p14:nvPr/>
              </p14:nvContentPartPr>
              <p14:xfrm>
                <a:off x="1594139" y="333538"/>
                <a:ext cx="64440" cy="648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8B62A2D-7911-03A2-E99C-FE7F2EF3133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585499" y="324898"/>
                  <a:ext cx="820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FC2BA8E-23FC-E6D8-3DD5-6AED5A0CE77A}"/>
                    </a:ext>
                  </a:extLst>
                </p14:cNvPr>
                <p14:cNvContentPartPr/>
                <p14:nvPr/>
              </p14:nvContentPartPr>
              <p14:xfrm>
                <a:off x="1666139" y="235618"/>
                <a:ext cx="88560" cy="150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FC2BA8E-23FC-E6D8-3DD5-6AED5A0CE77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657139" y="226618"/>
                  <a:ext cx="106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29D0BB7-8323-1C11-6C2A-E7383E823544}"/>
                    </a:ext>
                  </a:extLst>
                </p14:cNvPr>
                <p14:cNvContentPartPr/>
                <p14:nvPr/>
              </p14:nvContentPartPr>
              <p14:xfrm>
                <a:off x="1697459" y="229498"/>
                <a:ext cx="101880" cy="2131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29D0BB7-8323-1C11-6C2A-E7383E82354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688459" y="220858"/>
                  <a:ext cx="119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A9C1D0E-F358-6BF9-3166-6D554B9E9D3E}"/>
                    </a:ext>
                  </a:extLst>
                </p14:cNvPr>
                <p14:cNvContentPartPr/>
                <p14:nvPr/>
              </p14:nvContentPartPr>
              <p14:xfrm>
                <a:off x="1759379" y="443698"/>
                <a:ext cx="84960" cy="104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A9C1D0E-F358-6BF9-3166-6D554B9E9D3E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750379" y="435058"/>
                  <a:ext cx="102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5242FD1-8AAA-258E-5017-0EE2BBC8CF60}"/>
                    </a:ext>
                  </a:extLst>
                </p14:cNvPr>
                <p14:cNvContentPartPr/>
                <p14:nvPr/>
              </p14:nvContentPartPr>
              <p14:xfrm>
                <a:off x="782699" y="143458"/>
                <a:ext cx="360" cy="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5242FD1-8AAA-258E-5017-0EE2BBC8CF6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059" y="134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018085-9633-EF3D-6AC4-3253296463D1}"/>
                    </a:ext>
                  </a:extLst>
                </p14:cNvPr>
                <p14:cNvContentPartPr/>
                <p14:nvPr/>
              </p14:nvContentPartPr>
              <p14:xfrm>
                <a:off x="781259" y="142378"/>
                <a:ext cx="42480" cy="421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018085-9633-EF3D-6AC4-3253296463D1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72619" y="133378"/>
                  <a:ext cx="601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A2688A-36E3-CACB-9396-B414085B8B96}"/>
                    </a:ext>
                  </a:extLst>
                </p14:cNvPr>
                <p14:cNvContentPartPr/>
                <p14:nvPr/>
              </p14:nvContentPartPr>
              <p14:xfrm>
                <a:off x="938939" y="53098"/>
                <a:ext cx="1080" cy="25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A2688A-36E3-CACB-9396-B414085B8B9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0299" y="44098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11CC852-53D5-DDD5-E610-E6C6346CD4A5}"/>
                    </a:ext>
                  </a:extLst>
                </p14:cNvPr>
                <p14:cNvContentPartPr/>
                <p14:nvPr/>
              </p14:nvContentPartPr>
              <p14:xfrm>
                <a:off x="940739" y="37618"/>
                <a:ext cx="177120" cy="131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11CC852-53D5-DDD5-E610-E6C6346CD4A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31739" y="28978"/>
                  <a:ext cx="194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3445A78-F6A3-4525-6D57-CAB8D87F051F}"/>
                    </a:ext>
                  </a:extLst>
                </p14:cNvPr>
                <p14:cNvContentPartPr/>
                <p14:nvPr/>
              </p14:nvContentPartPr>
              <p14:xfrm>
                <a:off x="1183739" y="89818"/>
                <a:ext cx="41400" cy="58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3445A78-F6A3-4525-6D57-CAB8D87F051F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75099" y="80818"/>
                  <a:ext cx="59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A7D6A20-4519-FFE1-1975-D03CD3F5EB8A}"/>
                    </a:ext>
                  </a:extLst>
                </p14:cNvPr>
                <p14:cNvContentPartPr/>
                <p14:nvPr/>
              </p14:nvContentPartPr>
              <p14:xfrm>
                <a:off x="1252139" y="88738"/>
                <a:ext cx="29880" cy="59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A7D6A20-4519-FFE1-1975-D03CD3F5EB8A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243139" y="80098"/>
                  <a:ext cx="47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51157B-1582-D1AE-8C61-1010081EE0EC}"/>
                    </a:ext>
                  </a:extLst>
                </p14:cNvPr>
                <p14:cNvContentPartPr/>
                <p14:nvPr/>
              </p14:nvContentPartPr>
              <p14:xfrm>
                <a:off x="410459" y="506338"/>
                <a:ext cx="101520" cy="712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51157B-1582-D1AE-8C61-1010081EE0EC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01819" y="497698"/>
                  <a:ext cx="119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D1D38AF-3B51-ECAA-5004-566FDB9EB7B8}"/>
                    </a:ext>
                  </a:extLst>
                </p14:cNvPr>
                <p14:cNvContentPartPr/>
                <p14:nvPr/>
              </p14:nvContentPartPr>
              <p14:xfrm>
                <a:off x="534299" y="525418"/>
                <a:ext cx="90360" cy="81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D1D38AF-3B51-ECAA-5004-566FDB9EB7B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525659" y="516778"/>
                  <a:ext cx="10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C1C8009-4D53-8602-67FD-0981C568FD9F}"/>
                    </a:ext>
                  </a:extLst>
                </p14:cNvPr>
                <p14:cNvContentPartPr/>
                <p14:nvPr/>
              </p14:nvContentPartPr>
              <p14:xfrm>
                <a:off x="645539" y="536578"/>
                <a:ext cx="53640" cy="1188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C1C8009-4D53-8602-67FD-0981C568FD9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36539" y="527578"/>
                  <a:ext cx="71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5CEE41-22EF-67DE-9D26-FC0F9E1FE136}"/>
                    </a:ext>
                  </a:extLst>
                </p14:cNvPr>
                <p14:cNvContentPartPr/>
                <p14:nvPr/>
              </p14:nvContentPartPr>
              <p14:xfrm>
                <a:off x="770459" y="602458"/>
                <a:ext cx="360" cy="3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5CEE41-22EF-67DE-9D26-FC0F9E1FE1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1819" y="593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6E3762B-5EE7-C47B-25F3-A1846A35475E}"/>
                    </a:ext>
                  </a:extLst>
                </p14:cNvPr>
                <p14:cNvContentPartPr/>
                <p14:nvPr/>
              </p14:nvContentPartPr>
              <p14:xfrm>
                <a:off x="943979" y="575458"/>
                <a:ext cx="80640" cy="828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6E3762B-5EE7-C47B-25F3-A1846A35475E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935339" y="566458"/>
                  <a:ext cx="98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DFDAE6A-A9D1-633B-B90D-4F06BC190A96}"/>
                    </a:ext>
                  </a:extLst>
                </p14:cNvPr>
                <p14:cNvContentPartPr/>
                <p14:nvPr/>
              </p14:nvContentPartPr>
              <p14:xfrm>
                <a:off x="1031099" y="494458"/>
                <a:ext cx="59400" cy="63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DFDAE6A-A9D1-633B-B90D-4F06BC190A9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22459" y="485818"/>
                  <a:ext cx="77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9540C31-97CB-4FEB-AC67-3DD6709E4B64}"/>
                    </a:ext>
                  </a:extLst>
                </p14:cNvPr>
                <p14:cNvContentPartPr/>
                <p14:nvPr/>
              </p14:nvContentPartPr>
              <p14:xfrm>
                <a:off x="1116059" y="494458"/>
                <a:ext cx="16560" cy="640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9540C31-97CB-4FEB-AC67-3DD6709E4B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07419" y="485458"/>
                  <a:ext cx="34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2350BC2-2006-CB86-22BE-807C37A22816}"/>
                    </a:ext>
                  </a:extLst>
                </p14:cNvPr>
                <p14:cNvContentPartPr/>
                <p14:nvPr/>
              </p14:nvContentPartPr>
              <p14:xfrm>
                <a:off x="1228379" y="552778"/>
                <a:ext cx="97560" cy="78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2350BC2-2006-CB86-22BE-807C37A22816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219379" y="544138"/>
                  <a:ext cx="1152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62A6421-BC00-0F9F-9CCB-C1AEF552FFFE}"/>
                    </a:ext>
                  </a:extLst>
                </p14:cNvPr>
                <p14:cNvContentPartPr/>
                <p14:nvPr/>
              </p14:nvContentPartPr>
              <p14:xfrm>
                <a:off x="1385699" y="490858"/>
                <a:ext cx="360" cy="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62A6421-BC00-0F9F-9CCB-C1AEF552FF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76699" y="4822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66F3038-5C71-0544-EFB1-D5AD1DCF2519}"/>
                    </a:ext>
                  </a:extLst>
                </p14:cNvPr>
                <p14:cNvContentPartPr/>
                <p14:nvPr/>
              </p14:nvContentPartPr>
              <p14:xfrm>
                <a:off x="1378139" y="487618"/>
                <a:ext cx="7920" cy="36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66F3038-5C71-0544-EFB1-D5AD1DCF251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369139" y="478618"/>
                  <a:ext cx="25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461E352-C449-F9F9-4B63-01C126275DBE}"/>
                    </a:ext>
                  </a:extLst>
                </p14:cNvPr>
                <p14:cNvContentPartPr/>
                <p14:nvPr/>
              </p14:nvContentPartPr>
              <p14:xfrm>
                <a:off x="1355819" y="475018"/>
                <a:ext cx="74520" cy="62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461E352-C449-F9F9-4B63-01C126275DB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347179" y="466378"/>
                  <a:ext cx="92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D2160A-88DE-073F-9E43-941BF4285E66}"/>
                    </a:ext>
                  </a:extLst>
                </p14:cNvPr>
                <p14:cNvContentPartPr/>
                <p14:nvPr/>
              </p14:nvContentPartPr>
              <p14:xfrm>
                <a:off x="1442579" y="495178"/>
                <a:ext cx="66960" cy="57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D2160A-88DE-073F-9E43-941BF4285E66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433579" y="486538"/>
                  <a:ext cx="84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C0C9C86-9C60-4AF4-154F-39DE619772C1}"/>
                    </a:ext>
                  </a:extLst>
                </p14:cNvPr>
                <p14:cNvContentPartPr/>
                <p14:nvPr/>
              </p14:nvContentPartPr>
              <p14:xfrm>
                <a:off x="1469219" y="608218"/>
                <a:ext cx="64800" cy="65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C0C9C86-9C60-4AF4-154F-39DE619772C1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460579" y="599218"/>
                  <a:ext cx="82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9B37B2A-15D0-3E23-927C-F370B3E2FBF1}"/>
                    </a:ext>
                  </a:extLst>
                </p14:cNvPr>
                <p14:cNvContentPartPr/>
                <p14:nvPr/>
              </p14:nvContentPartPr>
              <p14:xfrm>
                <a:off x="1603139" y="612178"/>
                <a:ext cx="85320" cy="8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9B37B2A-15D0-3E23-927C-F370B3E2FBF1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594139" y="603538"/>
                  <a:ext cx="102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6DEB03F-18AB-188B-FC1A-B340F96DE313}"/>
                    </a:ext>
                  </a:extLst>
                </p14:cNvPr>
                <p14:cNvContentPartPr/>
                <p14:nvPr/>
              </p14:nvContentPartPr>
              <p14:xfrm>
                <a:off x="1810859" y="613618"/>
                <a:ext cx="36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6DEB03F-18AB-188B-FC1A-B340F96DE3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02219" y="6046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8CC0ABB-C71D-C194-6182-20F5F33AC327}"/>
                    </a:ext>
                  </a:extLst>
                </p14:cNvPr>
                <p14:cNvContentPartPr/>
                <p14:nvPr/>
              </p14:nvContentPartPr>
              <p14:xfrm>
                <a:off x="1027139" y="641698"/>
                <a:ext cx="50400" cy="55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8CC0ABB-C71D-C194-6182-20F5F33AC327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1018139" y="633058"/>
                  <a:ext cx="68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2A42F80-5662-2CDB-D5EF-E034B7574632}"/>
                    </a:ext>
                  </a:extLst>
                </p14:cNvPr>
                <p14:cNvContentPartPr/>
                <p14:nvPr/>
              </p14:nvContentPartPr>
              <p14:xfrm>
                <a:off x="234779" y="106018"/>
                <a:ext cx="117720" cy="450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2A42F80-5662-2CDB-D5EF-E034B757463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26139" y="97378"/>
                  <a:ext cx="13536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D409187-0ECD-95C9-D23D-A5E1B79898A1}"/>
                    </a:ext>
                  </a:extLst>
                </p14:cNvPr>
                <p14:cNvContentPartPr/>
                <p14:nvPr/>
              </p14:nvContentPartPr>
              <p14:xfrm>
                <a:off x="491819" y="133378"/>
                <a:ext cx="360" cy="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D409187-0ECD-95C9-D23D-A5E1B79898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819" y="1247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5AE9F1B-0221-6F39-E80A-7CA41051B56A}"/>
                    </a:ext>
                  </a:extLst>
                </p14:cNvPr>
                <p14:cNvContentPartPr/>
                <p14:nvPr/>
              </p14:nvContentPartPr>
              <p14:xfrm>
                <a:off x="304979" y="67094"/>
                <a:ext cx="100440" cy="522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5AE9F1B-0221-6F39-E80A-7CA41051B56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96339" y="58094"/>
                  <a:ext cx="11808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82B4D653-8B72-7CBE-7FD0-2FB36BA74708}"/>
              </a:ext>
            </a:extLst>
          </p:cNvPr>
          <p:cNvGrpSpPr/>
          <p:nvPr/>
        </p:nvGrpSpPr>
        <p:grpSpPr>
          <a:xfrm>
            <a:off x="556619" y="1328174"/>
            <a:ext cx="1144800" cy="868680"/>
            <a:chOff x="556619" y="1328174"/>
            <a:chExt cx="1144800" cy="86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0C53FC9-75FA-6687-77A5-26507F664FAF}"/>
                    </a:ext>
                  </a:extLst>
                </p14:cNvPr>
                <p14:cNvContentPartPr/>
                <p14:nvPr/>
              </p14:nvContentPartPr>
              <p14:xfrm>
                <a:off x="734099" y="1418174"/>
                <a:ext cx="202680" cy="1710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0C53FC9-75FA-6687-77A5-26507F664FA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25459" y="1409534"/>
                  <a:ext cx="220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DD5098E6-18D8-AE70-71BF-EADC3A60728C}"/>
                    </a:ext>
                  </a:extLst>
                </p14:cNvPr>
                <p14:cNvContentPartPr/>
                <p14:nvPr/>
              </p14:nvContentPartPr>
              <p14:xfrm>
                <a:off x="1009859" y="1538774"/>
                <a:ext cx="42840" cy="6876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DD5098E6-18D8-AE70-71BF-EADC3A60728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01219" y="1530134"/>
                  <a:ext cx="60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0209F0B-F736-E955-7AF9-5E01C4A2AC69}"/>
                    </a:ext>
                  </a:extLst>
                </p14:cNvPr>
                <p14:cNvContentPartPr/>
                <p14:nvPr/>
              </p14:nvContentPartPr>
              <p14:xfrm>
                <a:off x="1075739" y="1535534"/>
                <a:ext cx="27000" cy="7920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0209F0B-F736-E955-7AF9-5E01C4A2AC6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67099" y="1526894"/>
                  <a:ext cx="44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1E27C5A-39F9-75B4-D292-C1573C827F3A}"/>
                    </a:ext>
                  </a:extLst>
                </p14:cNvPr>
                <p14:cNvContentPartPr/>
                <p14:nvPr/>
              </p14:nvContentPartPr>
              <p14:xfrm>
                <a:off x="731579" y="1725614"/>
                <a:ext cx="469080" cy="252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1E27C5A-39F9-75B4-D292-C1573C827F3A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22939" y="1716974"/>
                  <a:ext cx="48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0DC49FE-EB51-042B-13D9-B2D6E0B545B0}"/>
                    </a:ext>
                  </a:extLst>
                </p14:cNvPr>
                <p14:cNvContentPartPr/>
                <p14:nvPr/>
              </p14:nvContentPartPr>
              <p14:xfrm>
                <a:off x="701339" y="1843694"/>
                <a:ext cx="228960" cy="17100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0DC49FE-EB51-042B-13D9-B2D6E0B545B0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92339" y="1834694"/>
                  <a:ext cx="246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14F4ABD-AB40-B5F4-F025-CCA9C2EBFB6D}"/>
                    </a:ext>
                  </a:extLst>
                </p14:cNvPr>
                <p14:cNvContentPartPr/>
                <p14:nvPr/>
              </p14:nvContentPartPr>
              <p14:xfrm>
                <a:off x="863339" y="1971854"/>
                <a:ext cx="77400" cy="662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14F4ABD-AB40-B5F4-F025-CCA9C2EBFB6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54339" y="1963214"/>
                  <a:ext cx="95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AE7CD946-3DE7-C5EE-A37F-54E1F81852D3}"/>
                    </a:ext>
                  </a:extLst>
                </p14:cNvPr>
                <p14:cNvContentPartPr/>
                <p14:nvPr/>
              </p14:nvContentPartPr>
              <p14:xfrm>
                <a:off x="972059" y="1936934"/>
                <a:ext cx="37080" cy="860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AE7CD946-3DE7-C5EE-A37F-54E1F81852D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963059" y="1927934"/>
                  <a:ext cx="54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F25B32F-C34C-E04E-B4E7-C35DB2D8D6D3}"/>
                    </a:ext>
                  </a:extLst>
                </p14:cNvPr>
                <p14:cNvContentPartPr/>
                <p14:nvPr/>
              </p14:nvContentPartPr>
              <p14:xfrm>
                <a:off x="1301459" y="1643894"/>
                <a:ext cx="87120" cy="19296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F25B32F-C34C-E04E-B4E7-C35DB2D8D6D3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292819" y="1635254"/>
                  <a:ext cx="104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A720F5A-CE3F-1F43-E6E4-E1946B56CFF7}"/>
                    </a:ext>
                  </a:extLst>
                </p14:cNvPr>
                <p14:cNvContentPartPr/>
                <p14:nvPr/>
              </p14:nvContentPartPr>
              <p14:xfrm>
                <a:off x="1458779" y="1797614"/>
                <a:ext cx="110880" cy="8928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A720F5A-CE3F-1F43-E6E4-E1946B56CFF7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450139" y="1788974"/>
                  <a:ext cx="128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F59BBD8-8EEE-56FB-8F9F-87DD4FD83873}"/>
                    </a:ext>
                  </a:extLst>
                </p14:cNvPr>
                <p14:cNvContentPartPr/>
                <p14:nvPr/>
              </p14:nvContentPartPr>
              <p14:xfrm>
                <a:off x="605579" y="1328174"/>
                <a:ext cx="580320" cy="3556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F59BBD8-8EEE-56FB-8F9F-87DD4FD8387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96579" y="1319534"/>
                  <a:ext cx="5979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CE35E187-2341-1ABE-4D9E-4F6FD6D0D1E8}"/>
                    </a:ext>
                  </a:extLst>
                </p14:cNvPr>
                <p14:cNvContentPartPr/>
                <p14:nvPr/>
              </p14:nvContentPartPr>
              <p14:xfrm>
                <a:off x="1306139" y="1358414"/>
                <a:ext cx="123840" cy="101880"/>
              </p14:xfrm>
            </p:contentPart>
          </mc:Choice>
          <mc:Fallback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CE35E187-2341-1ABE-4D9E-4F6FD6D0D1E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297499" y="1349774"/>
                  <a:ext cx="141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2EB8C244-E8FB-12A8-8875-DDC3922D8ABE}"/>
                    </a:ext>
                  </a:extLst>
                </p14:cNvPr>
                <p14:cNvContentPartPr/>
                <p14:nvPr/>
              </p14:nvContentPartPr>
              <p14:xfrm>
                <a:off x="556619" y="1603214"/>
                <a:ext cx="1144800" cy="59364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2EB8C244-E8FB-12A8-8875-DDC3922D8AB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547979" y="1594574"/>
                  <a:ext cx="11624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5D1A4FD4-4F0F-DF68-D905-C736F39922C0}"/>
                    </a:ext>
                  </a:extLst>
                </p14:cNvPr>
                <p14:cNvContentPartPr/>
                <p14:nvPr/>
              </p14:nvContentPartPr>
              <p14:xfrm>
                <a:off x="597659" y="1763774"/>
                <a:ext cx="494280" cy="3369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5D1A4FD4-4F0F-DF68-D905-C736F39922C0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589019" y="1754774"/>
                  <a:ext cx="511920" cy="354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A59E-8469-4375-855F-BE8ADD654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1CF41-16C8-40C8-8ADD-F3A68C9D9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24244"/>
                <a:ext cx="7886700" cy="3049250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Let 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  and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. </a:t>
                </a: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We have: 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altLang="en-US" sz="1200" dirty="0">
                  <a:latin typeface="Helvetica Light" panose="020B0403020202020204"/>
                  <a:ea typeface="FangSong" panose="02010609060101010101" pitchFamily="49" charset="-122"/>
                </a:endParaRPr>
              </a:p>
              <a:p>
                <a:pPr marL="0" indent="0" algn="ctr" eaLnBrk="1" hangingPunct="1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Helvetica Light" panose="020B0403020202020204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−1/2</m:t>
                            </m:r>
                          </m:sup>
                        </m:sSup>
                      </m:e>
                    </m:nary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Thus,</a:t>
                </a:r>
              </a:p>
              <a:p>
                <a:pPr marL="0" indent="0" eaLnBrk="1" hangingPunct="1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sz="1200" b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b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1CF41-16C8-40C8-8ADD-F3A68C9D9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24244"/>
                <a:ext cx="7886700" cy="3049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4986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36177-DB67-44D6-BAA6-735478E5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Parts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1AABC58-FE41-466D-821D-457573F747C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LATE Rule for choosing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𝒅𝒗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1AABC58-FE41-466D-821D-457573F74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12" t="-13433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62111D-8985-4BF3-8085-69F548EC34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758" y="1494805"/>
                <a:ext cx="7886700" cy="2122881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60000"/>
                  </a:lnSpc>
                  <a:buNone/>
                </a:pPr>
                <a:r>
                  <a:rPr lang="en-US" sz="1200" i="0" dirty="0">
                    <a:solidFill>
                      <a:srgbClr val="202122"/>
                    </a:solidFill>
                    <a:effectLst/>
                    <a:latin typeface="Helvetica Light" panose="020B0403020202020204"/>
                  </a:rPr>
                  <a:t>Between the two functions,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0" dirty="0">
                    <a:solidFill>
                      <a:srgbClr val="202122"/>
                    </a:solidFill>
                    <a:effectLst/>
                    <a:latin typeface="Helvetica Light" panose="020B0403020202020204"/>
                  </a:rPr>
                  <a:t>is often the one that </a:t>
                </a:r>
                <a:r>
                  <a:rPr lang="en-US" sz="1200" dirty="0">
                    <a:solidFill>
                      <a:srgbClr val="202122"/>
                    </a:solidFill>
                    <a:latin typeface="Helvetica Light" panose="020B0403020202020204"/>
                  </a:rPr>
                  <a:t>comes upper on the list. The other will be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i="0" dirty="0">
                    <a:solidFill>
                      <a:srgbClr val="202122"/>
                    </a:solidFill>
                    <a:effectLst/>
                    <a:latin typeface="Helvetica Light" panose="020B0403020202020204"/>
                  </a:rPr>
                  <a:t>:</a:t>
                </a:r>
                <a:endParaRPr lang="en-US" altLang="en-US" sz="1200" dirty="0">
                  <a:latin typeface="Helvetica Light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Helvetica Light"/>
                  </a:rPr>
                  <a:t>L:</a:t>
                </a:r>
                <a:r>
                  <a:rPr lang="en-US" altLang="en-US" sz="1200" dirty="0">
                    <a:latin typeface="Helvetica Light"/>
                  </a:rPr>
                  <a:t> Logarithmic functions, e.g.,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𝑙𝑜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𝑒𝑡𝑐</m:t>
                        </m:r>
                      </m:e>
                    </m:func>
                  </m:oMath>
                </a14:m>
                <a:r>
                  <a:rPr lang="en-US" altLang="en-US" sz="1200" dirty="0">
                    <a:latin typeface="Helvetica Light"/>
                  </a:rPr>
                  <a:t> </a:t>
                </a:r>
              </a:p>
              <a:p>
                <a:pPr>
                  <a:lnSpc>
                    <a:spcPct val="17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Helvetica Light"/>
                  </a:rPr>
                  <a:t>A</a:t>
                </a:r>
                <a:r>
                  <a:rPr lang="en-US" altLang="en-US" sz="1200" dirty="0">
                    <a:latin typeface="Helvetica Light"/>
                  </a:rPr>
                  <a:t>: Algebraic functions,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3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50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endParaRPr lang="en-US" altLang="en-US" sz="1200" dirty="0">
                  <a:latin typeface="Helvetica Light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Helvetica Light"/>
                  </a:rPr>
                  <a:t>T</a:t>
                </a:r>
                <a:r>
                  <a:rPr lang="en-US" altLang="en-US" sz="1200" dirty="0">
                    <a:latin typeface="Helvetica Light"/>
                  </a:rPr>
                  <a:t>: Trigonometric functions, e.g.,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endParaRPr lang="en-US" altLang="en-US" sz="1200" i="1" dirty="0">
                  <a:latin typeface="Helvetica Light" panose="020B0403020202020204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/>
                  </a:rPr>
                  <a:t>E</a:t>
                </a:r>
                <a:r>
                  <a:rPr lang="en-US" altLang="en-US" sz="1200" dirty="0">
                    <a:latin typeface="Helvetica Light" panose="020B0403020202020204"/>
                  </a:rPr>
                  <a:t>: Exponential functions, 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altLang="en-US" sz="1200" i="1" dirty="0">
                    <a:latin typeface="Helvetica Light" panose="020B0403020202020204"/>
                  </a:rPr>
                  <a:t> </a:t>
                </a:r>
                <a:endParaRPr lang="en-US" alt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62111D-8985-4BF3-8085-69F548EC3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758" y="1494805"/>
                <a:ext cx="7886700" cy="2122881"/>
              </a:xfr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4C2C75A-9059-4268-A94E-D2C863D969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853790"/>
                <a:ext cx="7886700" cy="3952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en-US" sz="1200" b="1" dirty="0">
                    <a:latin typeface="Helvetica Light" panose="020B0403020202020204"/>
                    <a:ea typeface="FangSong" panose="02010609060101010101" pitchFamily="49" charset="-122"/>
                  </a:rPr>
                  <a:t>Example: </a:t>
                </a:r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en-US" sz="1200" dirty="0">
                    <a:latin typeface="Helvetica Light" panose="020B0403020202020204"/>
                    <a:ea typeface="FangSong" panose="02010609060101010101" pitchFamily="49" charset="-122"/>
                  </a:rPr>
                  <a:t>.</a:t>
                </a: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4C2C75A-9059-4268-A94E-D2C863D96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53790"/>
                <a:ext cx="7886700" cy="395268"/>
              </a:xfrm>
              <a:prstGeom prst="rect">
                <a:avLst/>
              </a:prstGeom>
              <a:blipFill>
                <a:blip r:embed="rId4"/>
                <a:stretch>
                  <a:fillRect t="-89231" b="-10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D470AE-00EA-8287-B969-CA69255B0602}"/>
                  </a:ext>
                </a:extLst>
              </p14:cNvPr>
              <p14:cNvContentPartPr/>
              <p14:nvPr/>
            </p14:nvContentPartPr>
            <p14:xfrm>
              <a:off x="886379" y="2011858"/>
              <a:ext cx="231120" cy="23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D470AE-00EA-8287-B969-CA69255B06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739" y="2002858"/>
                <a:ext cx="248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2F7C2E7-523A-04AC-74D8-29DD4797D06D}"/>
                  </a:ext>
                </a:extLst>
              </p14:cNvPr>
              <p14:cNvContentPartPr/>
              <p14:nvPr/>
            </p14:nvContentPartPr>
            <p14:xfrm>
              <a:off x="846779" y="2412178"/>
              <a:ext cx="242640" cy="230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2F7C2E7-523A-04AC-74D8-29DD4797D0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139" y="2403538"/>
                <a:ext cx="2602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E31852-9963-2160-38B0-49DD71C45A29}"/>
                  </a:ext>
                </a:extLst>
              </p14:cNvPr>
              <p14:cNvContentPartPr/>
              <p14:nvPr/>
            </p14:nvContentPartPr>
            <p14:xfrm>
              <a:off x="856139" y="2785498"/>
              <a:ext cx="249840" cy="246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E31852-9963-2160-38B0-49DD71C45A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7139" y="2776498"/>
                <a:ext cx="26748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4A4B10D-F3EA-E3E3-34A3-919AD7840FB8}"/>
              </a:ext>
            </a:extLst>
          </p:cNvPr>
          <p:cNvGrpSpPr/>
          <p:nvPr/>
        </p:nvGrpSpPr>
        <p:grpSpPr>
          <a:xfrm>
            <a:off x="222179" y="2059018"/>
            <a:ext cx="892440" cy="1438560"/>
            <a:chOff x="222179" y="2059018"/>
            <a:chExt cx="892440" cy="143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20ADBB0-97D2-C47B-EA2A-464C7569A13A}"/>
                    </a:ext>
                  </a:extLst>
                </p14:cNvPr>
                <p14:cNvContentPartPr/>
                <p14:nvPr/>
              </p14:nvContentPartPr>
              <p14:xfrm>
                <a:off x="856859" y="3230458"/>
                <a:ext cx="257760" cy="267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20ADBB0-97D2-C47B-EA2A-464C7569A1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219" y="3221458"/>
                  <a:ext cx="275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3730E7-6AEA-E433-D17D-3EC23EDE5764}"/>
                    </a:ext>
                  </a:extLst>
                </p14:cNvPr>
                <p14:cNvContentPartPr/>
                <p14:nvPr/>
              </p14:nvContentPartPr>
              <p14:xfrm>
                <a:off x="514139" y="2273578"/>
                <a:ext cx="38160" cy="769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3730E7-6AEA-E433-D17D-3EC23EDE57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5499" y="2264578"/>
                  <a:ext cx="5580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60CBBA9-06DC-90B1-5703-FB4864E0BE13}"/>
                    </a:ext>
                  </a:extLst>
                </p14:cNvPr>
                <p14:cNvContentPartPr/>
                <p14:nvPr/>
              </p14:nvContentPartPr>
              <p14:xfrm>
                <a:off x="438179" y="2927698"/>
                <a:ext cx="207000" cy="170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60CBBA9-06DC-90B1-5703-FB4864E0BE1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9179" y="2918698"/>
                  <a:ext cx="22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52E95D-381F-27B3-3434-225346FD9497}"/>
                    </a:ext>
                  </a:extLst>
                </p14:cNvPr>
                <p14:cNvContentPartPr/>
                <p14:nvPr/>
              </p14:nvContentPartPr>
              <p14:xfrm>
                <a:off x="293099" y="2059018"/>
                <a:ext cx="122760" cy="143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52E95D-381F-27B3-3434-225346FD94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4459" y="2050378"/>
                  <a:ext cx="140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5B1935-775A-108B-C8D2-B7179CE7FF27}"/>
                    </a:ext>
                  </a:extLst>
                </p14:cNvPr>
                <p14:cNvContentPartPr/>
                <p14:nvPr/>
              </p14:nvContentPartPr>
              <p14:xfrm>
                <a:off x="222179" y="3137938"/>
                <a:ext cx="131400" cy="122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5B1935-775A-108B-C8D2-B7179CE7FF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3179" y="3128938"/>
                  <a:ext cx="14904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967D91-DDA6-A2BB-2008-797C7E6854E0}"/>
                  </a:ext>
                </a:extLst>
              </p14:cNvPr>
              <p14:cNvContentPartPr/>
              <p14:nvPr/>
            </p14:nvContentPartPr>
            <p14:xfrm>
              <a:off x="81059" y="3122818"/>
              <a:ext cx="88560" cy="204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967D91-DDA6-A2BB-2008-797C7E6854E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419" y="3114178"/>
                <a:ext cx="106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58EC66-994D-1B2A-8981-F01CCF0555C7}"/>
                  </a:ext>
                </a:extLst>
              </p14:cNvPr>
              <p14:cNvContentPartPr/>
              <p14:nvPr/>
            </p14:nvContentPartPr>
            <p14:xfrm>
              <a:off x="1750379" y="3865138"/>
              <a:ext cx="397080" cy="293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58EC66-994D-1B2A-8981-F01CCF0555C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41379" y="3856498"/>
                <a:ext cx="41472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0E04FC-0E2B-F7DD-9E14-F1E7197BECE5}"/>
                  </a:ext>
                </a:extLst>
              </p14:cNvPr>
              <p14:cNvContentPartPr/>
              <p14:nvPr/>
            </p14:nvContentPartPr>
            <p14:xfrm>
              <a:off x="796379" y="1976218"/>
              <a:ext cx="108360" cy="101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0E04FC-0E2B-F7DD-9E14-F1E7197BECE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7739" y="1967578"/>
                <a:ext cx="126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F6E1A1B-BCA4-7D8C-8D82-6A2A7A5CEB86}"/>
                  </a:ext>
                </a:extLst>
              </p14:cNvPr>
              <p14:cNvContentPartPr/>
              <p14:nvPr/>
            </p14:nvContentPartPr>
            <p14:xfrm>
              <a:off x="2107859" y="3866218"/>
              <a:ext cx="333720" cy="280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F6E1A1B-BCA4-7D8C-8D82-6A2A7A5CEB8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098859" y="3857578"/>
                <a:ext cx="35136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0B8D3E21-2693-6A53-E3CE-BE6ADD77965D}"/>
              </a:ext>
            </a:extLst>
          </p:cNvPr>
          <p:cNvGrpSpPr/>
          <p:nvPr/>
        </p:nvGrpSpPr>
        <p:grpSpPr>
          <a:xfrm>
            <a:off x="6006299" y="124018"/>
            <a:ext cx="279720" cy="414000"/>
            <a:chOff x="6006299" y="124018"/>
            <a:chExt cx="279720" cy="41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E68FBE-E570-A7BF-D38D-F2FEA1137A18}"/>
                    </a:ext>
                  </a:extLst>
                </p14:cNvPr>
                <p14:cNvContentPartPr/>
                <p14:nvPr/>
              </p14:nvContentPartPr>
              <p14:xfrm>
                <a:off x="6033659" y="124018"/>
                <a:ext cx="84240" cy="153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E68FBE-E570-A7BF-D38D-F2FEA1137A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025019" y="115378"/>
                  <a:ext cx="101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FF4746-F7F6-0855-FC84-0EB6032F7FBC}"/>
                    </a:ext>
                  </a:extLst>
                </p14:cNvPr>
                <p14:cNvContentPartPr/>
                <p14:nvPr/>
              </p14:nvContentPartPr>
              <p14:xfrm>
                <a:off x="6160379" y="204658"/>
                <a:ext cx="79200" cy="135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FF4746-F7F6-0855-FC84-0EB6032F7F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51379" y="196018"/>
                  <a:ext cx="96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963B56D-2D95-7997-69CA-C7BCA2BB9656}"/>
                    </a:ext>
                  </a:extLst>
                </p14:cNvPr>
                <p14:cNvContentPartPr/>
                <p14:nvPr/>
              </p14:nvContentPartPr>
              <p14:xfrm>
                <a:off x="6006299" y="357298"/>
                <a:ext cx="279720" cy="25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963B56D-2D95-7997-69CA-C7BCA2BB96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97299" y="348658"/>
                  <a:ext cx="297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4D3652B-9D8A-2FFB-30E8-F3CB9C2350DF}"/>
                    </a:ext>
                  </a:extLst>
                </p14:cNvPr>
                <p14:cNvContentPartPr/>
                <p14:nvPr/>
              </p14:nvContentPartPr>
              <p14:xfrm>
                <a:off x="6118259" y="428578"/>
                <a:ext cx="83160" cy="109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4D3652B-9D8A-2FFB-30E8-F3CB9C2350D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09259" y="419578"/>
                  <a:ext cx="10080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CEFED8D-992F-ADEA-60DD-EFD2E0F0349C}"/>
                  </a:ext>
                </a:extLst>
              </p14:cNvPr>
              <p14:cNvContentPartPr/>
              <p14:nvPr/>
            </p14:nvContentPartPr>
            <p14:xfrm>
              <a:off x="5958779" y="657898"/>
              <a:ext cx="101520" cy="219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CEFED8D-992F-ADEA-60DD-EFD2E0F0349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50139" y="648898"/>
                <a:ext cx="119160" cy="23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34DBF09-3495-F5D8-2039-68596EA7AF30}"/>
              </a:ext>
            </a:extLst>
          </p:cNvPr>
          <p:cNvGrpSpPr/>
          <p:nvPr/>
        </p:nvGrpSpPr>
        <p:grpSpPr>
          <a:xfrm>
            <a:off x="1891499" y="3725818"/>
            <a:ext cx="533880" cy="124920"/>
            <a:chOff x="1891499" y="3725818"/>
            <a:chExt cx="53388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11DFA3-7961-3C8B-E546-3473F2BD974A}"/>
                    </a:ext>
                  </a:extLst>
                </p14:cNvPr>
                <p14:cNvContentPartPr/>
                <p14:nvPr/>
              </p14:nvContentPartPr>
              <p14:xfrm>
                <a:off x="1891499" y="3734098"/>
                <a:ext cx="90360" cy="100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11DFA3-7961-3C8B-E546-3473F2BD974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82499" y="3725458"/>
                  <a:ext cx="10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B9A926-745F-8F26-B0D0-93D66B965AE7}"/>
                    </a:ext>
                  </a:extLst>
                </p14:cNvPr>
                <p14:cNvContentPartPr/>
                <p14:nvPr/>
              </p14:nvContentPartPr>
              <p14:xfrm>
                <a:off x="2203979" y="3725818"/>
                <a:ext cx="88200" cy="118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B9A926-745F-8F26-B0D0-93D66B965AE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95339" y="3716818"/>
                  <a:ext cx="105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0433C7-EAB2-1D33-015C-DBA368CC1BCB}"/>
                    </a:ext>
                  </a:extLst>
                </p14:cNvPr>
                <p14:cNvContentPartPr/>
                <p14:nvPr/>
              </p14:nvContentPartPr>
              <p14:xfrm>
                <a:off x="2333579" y="3757858"/>
                <a:ext cx="91800" cy="81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0433C7-EAB2-1D33-015C-DBA368CC1B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24939" y="3749218"/>
                  <a:ext cx="109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8E6800-FB5B-9FB3-5D71-C5DB8E56E120}"/>
                    </a:ext>
                  </a:extLst>
                </p14:cNvPr>
                <p14:cNvContentPartPr/>
                <p14:nvPr/>
              </p14:nvContentPartPr>
              <p14:xfrm>
                <a:off x="2005259" y="3850378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8E6800-FB5B-9FB3-5D71-C5DB8E56E12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996259" y="38417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2F77606-170E-45C0-0397-6D8A8A4CA6AB}"/>
                  </a:ext>
                </a:extLst>
              </p14:cNvPr>
              <p14:cNvContentPartPr/>
              <p14:nvPr/>
            </p14:nvContentPartPr>
            <p14:xfrm>
              <a:off x="4587899" y="303658"/>
              <a:ext cx="1440" cy="43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2F77606-170E-45C0-0397-6D8A8A4CA6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578899" y="295018"/>
                <a:ext cx="1908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B1AE4CF5-7000-2768-6959-1EA007F5A7A9}"/>
              </a:ext>
            </a:extLst>
          </p:cNvPr>
          <p:cNvGrpSpPr/>
          <p:nvPr/>
        </p:nvGrpSpPr>
        <p:grpSpPr>
          <a:xfrm>
            <a:off x="4796699" y="2023378"/>
            <a:ext cx="2372400" cy="414360"/>
            <a:chOff x="4796699" y="2023378"/>
            <a:chExt cx="237240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AAE8814-2F71-D363-D231-58753341DBF4}"/>
                    </a:ext>
                  </a:extLst>
                </p14:cNvPr>
                <p14:cNvContentPartPr/>
                <p14:nvPr/>
              </p14:nvContentPartPr>
              <p14:xfrm>
                <a:off x="4796699" y="2023378"/>
                <a:ext cx="105120" cy="299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AAE8814-2F71-D363-D231-58753341DBF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87699" y="2014378"/>
                  <a:ext cx="1227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8884B6-EF63-0B5F-1EA4-5E4EB005BD85}"/>
                    </a:ext>
                  </a:extLst>
                </p14:cNvPr>
                <p14:cNvContentPartPr/>
                <p14:nvPr/>
              </p14:nvContentPartPr>
              <p14:xfrm>
                <a:off x="4970939" y="2149738"/>
                <a:ext cx="99360" cy="111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8884B6-EF63-0B5F-1EA4-5E4EB005BD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61939" y="2140738"/>
                  <a:ext cx="117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4D251E1-728E-3BF9-2972-720DDC57B0DF}"/>
                    </a:ext>
                  </a:extLst>
                </p14:cNvPr>
                <p14:cNvContentPartPr/>
                <p14:nvPr/>
              </p14:nvContentPartPr>
              <p14:xfrm>
                <a:off x="5161019" y="2134978"/>
                <a:ext cx="68040" cy="128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4D251E1-728E-3BF9-2972-720DDC57B0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52379" y="2125978"/>
                  <a:ext cx="856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E6D7DD1-905F-C0D3-2873-9AA6C1F730E3}"/>
                    </a:ext>
                  </a:extLst>
                </p14:cNvPr>
                <p14:cNvContentPartPr/>
                <p14:nvPr/>
              </p14:nvContentPartPr>
              <p14:xfrm>
                <a:off x="5301779" y="2200498"/>
                <a:ext cx="69840" cy="75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E6D7DD1-905F-C0D3-2873-9AA6C1F730E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93139" y="2191498"/>
                  <a:ext cx="87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902BD5-C39A-9BFF-B022-5CA16897786F}"/>
                    </a:ext>
                  </a:extLst>
                </p14:cNvPr>
                <p14:cNvContentPartPr/>
                <p14:nvPr/>
              </p14:nvContentPartPr>
              <p14:xfrm>
                <a:off x="5506259" y="2239738"/>
                <a:ext cx="99360" cy="61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902BD5-C39A-9BFF-B022-5CA1689778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97259" y="2231098"/>
                  <a:ext cx="117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AF30E7-030C-1BD5-262E-2714F4E116AB}"/>
                    </a:ext>
                  </a:extLst>
                </p14:cNvPr>
                <p14:cNvContentPartPr/>
                <p14:nvPr/>
              </p14:nvContentPartPr>
              <p14:xfrm>
                <a:off x="5729459" y="2179978"/>
                <a:ext cx="122400" cy="120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AF30E7-030C-1BD5-262E-2714F4E116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20459" y="2170978"/>
                  <a:ext cx="140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1FE22D8-BA49-7398-56D3-0FAD0826822D}"/>
                    </a:ext>
                  </a:extLst>
                </p14:cNvPr>
                <p14:cNvContentPartPr/>
                <p14:nvPr/>
              </p14:nvContentPartPr>
              <p14:xfrm>
                <a:off x="5965979" y="2246578"/>
                <a:ext cx="299160" cy="81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1FE22D8-BA49-7398-56D3-0FAD082682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57339" y="2237938"/>
                  <a:ext cx="316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2AB0DE-7CE0-B2E2-124A-B53FEF30DFD9}"/>
                    </a:ext>
                  </a:extLst>
                </p14:cNvPr>
                <p14:cNvContentPartPr/>
                <p14:nvPr/>
              </p14:nvContentPartPr>
              <p14:xfrm>
                <a:off x="6436139" y="2106538"/>
                <a:ext cx="144360" cy="326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2AB0DE-7CE0-B2E2-124A-B53FEF30DF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7139" y="2097898"/>
                  <a:ext cx="162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CBFA96-39C3-5B47-486F-63A7C5FB5BFF}"/>
                    </a:ext>
                  </a:extLst>
                </p14:cNvPr>
                <p14:cNvContentPartPr/>
                <p14:nvPr/>
              </p14:nvContentPartPr>
              <p14:xfrm>
                <a:off x="6738899" y="2262418"/>
                <a:ext cx="77040" cy="77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CBFA96-39C3-5B47-486F-63A7C5FB5B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9899" y="2253778"/>
                  <a:ext cx="946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3366FCA-B13D-210C-7DE7-7D659F079D51}"/>
                    </a:ext>
                  </a:extLst>
                </p14:cNvPr>
                <p14:cNvContentPartPr/>
                <p14:nvPr/>
              </p14:nvContentPartPr>
              <p14:xfrm>
                <a:off x="6876419" y="2216698"/>
                <a:ext cx="121320" cy="1710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3366FCA-B13D-210C-7DE7-7D659F079D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67419" y="2207698"/>
                  <a:ext cx="138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586037-A7CC-3E95-CB21-68EAF00DCC16}"/>
                    </a:ext>
                  </a:extLst>
                </p14:cNvPr>
                <p14:cNvContentPartPr/>
                <p14:nvPr/>
              </p14:nvContentPartPr>
              <p14:xfrm>
                <a:off x="7073339" y="2323258"/>
                <a:ext cx="95760" cy="97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586037-A7CC-3E95-CB21-68EAF00DCC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64339" y="2314618"/>
                  <a:ext cx="1134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A8D1604-752C-23E9-F313-7535CC27DD06}"/>
                    </a:ext>
                  </a:extLst>
                </p14:cNvPr>
                <p14:cNvContentPartPr/>
                <p14:nvPr/>
              </p14:nvContentPartPr>
              <p14:xfrm>
                <a:off x="5618219" y="2024458"/>
                <a:ext cx="511560" cy="4132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A8D1604-752C-23E9-F313-7535CC27DD0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09219" y="2015818"/>
                  <a:ext cx="52920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4D3C0F-8CFC-A725-68A6-F95D2DCC1BFF}"/>
                    </a:ext>
                  </a:extLst>
                </p14:cNvPr>
                <p14:cNvContentPartPr/>
                <p14:nvPr/>
              </p14:nvContentPartPr>
              <p14:xfrm>
                <a:off x="6723419" y="2386978"/>
                <a:ext cx="39960" cy="16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4D3C0F-8CFC-A725-68A6-F95D2DCC1BF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14419" y="2377978"/>
                  <a:ext cx="5760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85BCDEA-464C-A501-3ADD-532114ACE6AC}"/>
              </a:ext>
            </a:extLst>
          </p:cNvPr>
          <p:cNvGrpSpPr/>
          <p:nvPr/>
        </p:nvGrpSpPr>
        <p:grpSpPr>
          <a:xfrm>
            <a:off x="2649299" y="3569578"/>
            <a:ext cx="2676240" cy="1008000"/>
            <a:chOff x="2649299" y="3569578"/>
            <a:chExt cx="2676240" cy="10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55F1CB6-E60B-1CB4-A322-75120B9FBE78}"/>
                    </a:ext>
                  </a:extLst>
                </p14:cNvPr>
                <p14:cNvContentPartPr/>
                <p14:nvPr/>
              </p14:nvContentPartPr>
              <p14:xfrm>
                <a:off x="5193059" y="4306858"/>
                <a:ext cx="132480" cy="29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55F1CB6-E60B-1CB4-A322-75120B9FBE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84419" y="4297858"/>
                  <a:ext cx="150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F0B1F4-AAEE-E7A9-8849-570E41CB5B37}"/>
                    </a:ext>
                  </a:extLst>
                </p14:cNvPr>
                <p14:cNvContentPartPr/>
                <p14:nvPr/>
              </p14:nvContentPartPr>
              <p14:xfrm>
                <a:off x="5194859" y="4247818"/>
                <a:ext cx="101160" cy="7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F0B1F4-AAEE-E7A9-8849-570E41CB5B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185859" y="4239178"/>
                  <a:ext cx="118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ADE5DB-5874-1D30-457D-9A2020C0669B}"/>
                    </a:ext>
                  </a:extLst>
                </p14:cNvPr>
                <p14:cNvContentPartPr/>
                <p14:nvPr/>
              </p14:nvContentPartPr>
              <p14:xfrm>
                <a:off x="2652539" y="4044058"/>
                <a:ext cx="94320" cy="11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ADE5DB-5874-1D30-457D-9A2020C066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43539" y="4035058"/>
                  <a:ext cx="11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C10626-F96B-40F4-1091-3C3A70A69022}"/>
                    </a:ext>
                  </a:extLst>
                </p14:cNvPr>
                <p14:cNvContentPartPr/>
                <p14:nvPr/>
              </p14:nvContentPartPr>
              <p14:xfrm>
                <a:off x="2649299" y="3995818"/>
                <a:ext cx="103680" cy="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C10626-F96B-40F4-1091-3C3A70A690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40299" y="3987178"/>
                  <a:ext cx="121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63FA7F-2406-B911-C86D-CED2033A1069}"/>
                    </a:ext>
                  </a:extLst>
                </p14:cNvPr>
                <p14:cNvContentPartPr/>
                <p14:nvPr/>
              </p14:nvContentPartPr>
              <p14:xfrm>
                <a:off x="2917139" y="3970618"/>
                <a:ext cx="104400" cy="172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63FA7F-2406-B911-C86D-CED2033A10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08499" y="3961978"/>
                  <a:ext cx="122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946B33-1020-C8A9-A77B-F0B541C2D403}"/>
                    </a:ext>
                  </a:extLst>
                </p14:cNvPr>
                <p14:cNvContentPartPr/>
                <p14:nvPr/>
              </p14:nvContentPartPr>
              <p14:xfrm>
                <a:off x="3166979" y="3907258"/>
                <a:ext cx="257040" cy="210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946B33-1020-C8A9-A77B-F0B541C2D4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58339" y="3898618"/>
                  <a:ext cx="274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5FD793-5E6D-23AF-0241-C013DBFFAF6A}"/>
                    </a:ext>
                  </a:extLst>
                </p14:cNvPr>
                <p14:cNvContentPartPr/>
                <p14:nvPr/>
              </p14:nvContentPartPr>
              <p14:xfrm>
                <a:off x="3516179" y="4041538"/>
                <a:ext cx="114840" cy="186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5FD793-5E6D-23AF-0241-C013DBFFAF6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07179" y="4032538"/>
                  <a:ext cx="132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65F0D08-9FF3-5ED2-969B-5DA1462DDC2F}"/>
                    </a:ext>
                  </a:extLst>
                </p14:cNvPr>
                <p14:cNvContentPartPr/>
                <p14:nvPr/>
              </p14:nvContentPartPr>
              <p14:xfrm>
                <a:off x="3707699" y="4138018"/>
                <a:ext cx="181440" cy="11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65F0D08-9FF3-5ED2-969B-5DA1462DDC2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98699" y="4129018"/>
                  <a:ext cx="1990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F649B6C-9124-DBF4-27B2-C4DD40F75E3A}"/>
                    </a:ext>
                  </a:extLst>
                </p14:cNvPr>
                <p14:cNvContentPartPr/>
                <p14:nvPr/>
              </p14:nvContentPartPr>
              <p14:xfrm>
                <a:off x="3993539" y="3843898"/>
                <a:ext cx="117000" cy="444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F649B6C-9124-DBF4-27B2-C4DD40F75E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84899" y="3835258"/>
                  <a:ext cx="1346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67CE45-355E-A68F-3A90-9D2621C04F9B}"/>
                    </a:ext>
                  </a:extLst>
                </p14:cNvPr>
                <p14:cNvContentPartPr/>
                <p14:nvPr/>
              </p14:nvContentPartPr>
              <p14:xfrm>
                <a:off x="4240859" y="4022098"/>
                <a:ext cx="120240" cy="204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67CE45-355E-A68F-3A90-9D2621C04F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31859" y="4013098"/>
                  <a:ext cx="137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03A20A-0550-0191-BB02-DC801FB1E80E}"/>
                    </a:ext>
                  </a:extLst>
                </p14:cNvPr>
                <p14:cNvContentPartPr/>
                <p14:nvPr/>
              </p14:nvContentPartPr>
              <p14:xfrm>
                <a:off x="4509419" y="4004818"/>
                <a:ext cx="129240" cy="145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03A20A-0550-0191-BB02-DC801FB1E8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00779" y="3995818"/>
                  <a:ext cx="146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2CB965C-016F-9C76-43B2-E067F9A27A54}"/>
                    </a:ext>
                  </a:extLst>
                </p14:cNvPr>
                <p14:cNvContentPartPr/>
                <p14:nvPr/>
              </p14:nvContentPartPr>
              <p14:xfrm>
                <a:off x="4662419" y="4081858"/>
                <a:ext cx="90720" cy="137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2CB965C-016F-9C76-43B2-E067F9A27A5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3419" y="4073218"/>
                  <a:ext cx="108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C979AEB-06E5-1E68-260E-FB157E33D05A}"/>
                    </a:ext>
                  </a:extLst>
                </p14:cNvPr>
                <p14:cNvContentPartPr/>
                <p14:nvPr/>
              </p14:nvContentPartPr>
              <p14:xfrm>
                <a:off x="4535339" y="4263298"/>
                <a:ext cx="304200" cy="28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C979AEB-06E5-1E68-260E-FB157E33D0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26699" y="4254298"/>
                  <a:ext cx="321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FC5257-C102-7929-8C2E-F3254D450985}"/>
                    </a:ext>
                  </a:extLst>
                </p14:cNvPr>
                <p14:cNvContentPartPr/>
                <p14:nvPr/>
              </p14:nvContentPartPr>
              <p14:xfrm>
                <a:off x="4634339" y="4345378"/>
                <a:ext cx="92880" cy="167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FC5257-C102-7929-8C2E-F3254D4509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25699" y="4336378"/>
                  <a:ext cx="110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610530-32EE-FA1F-EE7D-D5A17E0E26E6}"/>
                    </a:ext>
                  </a:extLst>
                </p14:cNvPr>
                <p14:cNvContentPartPr/>
                <p14:nvPr/>
              </p14:nvContentPartPr>
              <p14:xfrm>
                <a:off x="4173179" y="3963058"/>
                <a:ext cx="346680" cy="38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610530-32EE-FA1F-EE7D-D5A17E0E26E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64179" y="3954058"/>
                  <a:ext cx="3643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5D7A778-CE10-5D5F-0B79-5FBEC33315B0}"/>
                    </a:ext>
                  </a:extLst>
                </p14:cNvPr>
                <p14:cNvContentPartPr/>
                <p14:nvPr/>
              </p14:nvContentPartPr>
              <p14:xfrm>
                <a:off x="4641899" y="4374898"/>
                <a:ext cx="171720" cy="202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5D7A778-CE10-5D5F-0B79-5FBEC33315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33259" y="4365898"/>
                  <a:ext cx="189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BB5AE81-7EC1-609F-B206-E9A6FE25BDBC}"/>
                    </a:ext>
                  </a:extLst>
                </p14:cNvPr>
                <p14:cNvContentPartPr/>
                <p14:nvPr/>
              </p14:nvContentPartPr>
              <p14:xfrm>
                <a:off x="3780779" y="3569578"/>
                <a:ext cx="1252080" cy="903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BB5AE81-7EC1-609F-B206-E9A6FE25BD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71779" y="3560578"/>
                  <a:ext cx="1269720" cy="9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031C87D-372F-E450-E515-F00C2F5884C8}"/>
              </a:ext>
            </a:extLst>
          </p:cNvPr>
          <p:cNvGrpSpPr/>
          <p:nvPr/>
        </p:nvGrpSpPr>
        <p:grpSpPr>
          <a:xfrm>
            <a:off x="3723899" y="122938"/>
            <a:ext cx="2071080" cy="871200"/>
            <a:chOff x="3723899" y="122938"/>
            <a:chExt cx="2071080" cy="87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8A58C4-49EE-2332-0E19-116E0868EECA}"/>
                    </a:ext>
                  </a:extLst>
                </p14:cNvPr>
                <p14:cNvContentPartPr/>
                <p14:nvPr/>
              </p14:nvContentPartPr>
              <p14:xfrm>
                <a:off x="3991019" y="486538"/>
                <a:ext cx="86400" cy="170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8A58C4-49EE-2332-0E19-116E0868EE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982019" y="477898"/>
                  <a:ext cx="104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523D81-65B1-F1D3-ABEE-9FF83832E408}"/>
                    </a:ext>
                  </a:extLst>
                </p14:cNvPr>
                <p14:cNvContentPartPr/>
                <p14:nvPr/>
              </p14:nvContentPartPr>
              <p14:xfrm>
                <a:off x="4144739" y="571138"/>
                <a:ext cx="110160" cy="86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523D81-65B1-F1D3-ABEE-9FF83832E40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35739" y="562138"/>
                  <a:ext cx="127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59DD4C1-7F34-A320-3759-8CEB89A9EC21}"/>
                    </a:ext>
                  </a:extLst>
                </p14:cNvPr>
                <p14:cNvContentPartPr/>
                <p14:nvPr/>
              </p14:nvContentPartPr>
              <p14:xfrm>
                <a:off x="4357859" y="622258"/>
                <a:ext cx="100440" cy="75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59DD4C1-7F34-A320-3759-8CEB89A9EC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49219" y="613618"/>
                  <a:ext cx="118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D0EEFE7-88B0-52E0-4495-CD894E08FF91}"/>
                    </a:ext>
                  </a:extLst>
                </p14:cNvPr>
                <p14:cNvContentPartPr/>
                <p14:nvPr/>
              </p14:nvContentPartPr>
              <p14:xfrm>
                <a:off x="4600499" y="537658"/>
                <a:ext cx="104760" cy="15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D0EEFE7-88B0-52E0-4495-CD894E08FF9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591499" y="529018"/>
                  <a:ext cx="122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3273E4-AF94-96BF-29A8-7435AF6E9BDB}"/>
                    </a:ext>
                  </a:extLst>
                </p14:cNvPr>
                <p14:cNvContentPartPr/>
                <p14:nvPr/>
              </p14:nvContentPartPr>
              <p14:xfrm>
                <a:off x="4726499" y="612178"/>
                <a:ext cx="122040" cy="198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3273E4-AF94-96BF-29A8-7435AF6E9B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17859" y="603538"/>
                  <a:ext cx="139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E397B8-1284-D8BC-02EF-D4C3FA6922C0}"/>
                    </a:ext>
                  </a:extLst>
                </p14:cNvPr>
                <p14:cNvContentPartPr/>
                <p14:nvPr/>
              </p14:nvContentPartPr>
              <p14:xfrm>
                <a:off x="3723899" y="221938"/>
                <a:ext cx="115200" cy="524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E397B8-1284-D8BC-02EF-D4C3FA6922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15259" y="213298"/>
                  <a:ext cx="1328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29C3506-A234-9B4F-47E9-79841BBE6864}"/>
                    </a:ext>
                  </a:extLst>
                </p14:cNvPr>
                <p14:cNvContentPartPr/>
                <p14:nvPr/>
              </p14:nvContentPartPr>
              <p14:xfrm>
                <a:off x="5019179" y="634138"/>
                <a:ext cx="236880" cy="6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9C3506-A234-9B4F-47E9-79841BBE686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10179" y="625498"/>
                  <a:ext cx="2545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2A9CB8-AA1E-85BB-C552-53C3534187CF}"/>
                    </a:ext>
                  </a:extLst>
                </p14:cNvPr>
                <p14:cNvContentPartPr/>
                <p14:nvPr/>
              </p14:nvContentPartPr>
              <p14:xfrm>
                <a:off x="5321939" y="603538"/>
                <a:ext cx="120960" cy="1015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2A9CB8-AA1E-85BB-C552-53C3534187C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312939" y="594898"/>
                  <a:ext cx="1386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AAD60B-03D2-F822-296E-556C6CE13700}"/>
                    </a:ext>
                  </a:extLst>
                </p14:cNvPr>
                <p14:cNvContentPartPr/>
                <p14:nvPr/>
              </p14:nvContentPartPr>
              <p14:xfrm>
                <a:off x="4985339" y="285298"/>
                <a:ext cx="230400" cy="76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AAD60B-03D2-F822-296E-556C6CE137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76699" y="276298"/>
                  <a:ext cx="248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2203F4A-D815-C5D4-BEC5-69BC5A9E1D8F}"/>
                    </a:ext>
                  </a:extLst>
                </p14:cNvPr>
                <p14:cNvContentPartPr/>
                <p14:nvPr/>
              </p14:nvContentPartPr>
              <p14:xfrm>
                <a:off x="5342099" y="188098"/>
                <a:ext cx="93240" cy="168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2203F4A-D815-C5D4-BEC5-69BC5A9E1D8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3099" y="179458"/>
                  <a:ext cx="110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00E6C2-22CD-020C-BF14-73265CED85B4}"/>
                    </a:ext>
                  </a:extLst>
                </p14:cNvPr>
                <p14:cNvContentPartPr/>
                <p14:nvPr/>
              </p14:nvContentPartPr>
              <p14:xfrm>
                <a:off x="5505179" y="283858"/>
                <a:ext cx="85680" cy="101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00E6C2-22CD-020C-BF14-73265CED85B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96179" y="275218"/>
                  <a:ext cx="103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241068-71CF-D632-3E55-1493C872BD13}"/>
                    </a:ext>
                  </a:extLst>
                </p14:cNvPr>
                <p14:cNvContentPartPr/>
                <p14:nvPr/>
              </p14:nvContentPartPr>
              <p14:xfrm>
                <a:off x="5701739" y="355498"/>
                <a:ext cx="93240" cy="1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241068-71CF-D632-3E55-1493C872BD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92739" y="346498"/>
                  <a:ext cx="110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DCEB21-1572-C126-7236-61F227047E17}"/>
                    </a:ext>
                  </a:extLst>
                </p14:cNvPr>
                <p14:cNvContentPartPr/>
                <p14:nvPr/>
              </p14:nvContentPartPr>
              <p14:xfrm>
                <a:off x="5715779" y="315898"/>
                <a:ext cx="7920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DCEB21-1572-C126-7236-61F227047E1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06779" y="307258"/>
                  <a:ext cx="96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D2A7FB-4A65-D790-A9A4-87A0D5645F26}"/>
                    </a:ext>
                  </a:extLst>
                </p14:cNvPr>
                <p14:cNvContentPartPr/>
                <p14:nvPr/>
              </p14:nvContentPartPr>
              <p14:xfrm>
                <a:off x="5689139" y="653218"/>
                <a:ext cx="87480" cy="77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D2A7FB-4A65-D790-A9A4-87A0D5645F2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80139" y="644218"/>
                  <a:ext cx="105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5581D6-202B-2222-ADC5-A18748386351}"/>
                    </a:ext>
                  </a:extLst>
                </p14:cNvPr>
                <p14:cNvContentPartPr/>
                <p14:nvPr/>
              </p14:nvContentPartPr>
              <p14:xfrm>
                <a:off x="4431299" y="122938"/>
                <a:ext cx="215640" cy="221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5581D6-202B-2222-ADC5-A187483863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2299" y="114298"/>
                  <a:ext cx="233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97EA35-59C8-3C47-963E-A85CFFFA41C3}"/>
                    </a:ext>
                  </a:extLst>
                </p14:cNvPr>
                <p14:cNvContentPartPr/>
                <p14:nvPr/>
              </p14:nvContentPartPr>
              <p14:xfrm>
                <a:off x="4734419" y="244258"/>
                <a:ext cx="78840" cy="149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97EA35-59C8-3C47-963E-A85CFFFA41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25779" y="235618"/>
                  <a:ext cx="964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0B29C2-B677-6956-E4F6-01B82244AC01}"/>
                    </a:ext>
                  </a:extLst>
                </p14:cNvPr>
                <p14:cNvContentPartPr/>
                <p14:nvPr/>
              </p14:nvContentPartPr>
              <p14:xfrm>
                <a:off x="4210259" y="294658"/>
                <a:ext cx="97200" cy="1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0B29C2-B677-6956-E4F6-01B82244AC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01259" y="285658"/>
                  <a:ext cx="1148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5465EF-4B60-16B4-C7E4-8590193BC3AA}"/>
                    </a:ext>
                  </a:extLst>
                </p14:cNvPr>
                <p14:cNvContentPartPr/>
                <p14:nvPr/>
              </p14:nvContentPartPr>
              <p14:xfrm>
                <a:off x="4177499" y="248218"/>
                <a:ext cx="123120" cy="16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5465EF-4B60-16B4-C7E4-8590193BC3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8499" y="239218"/>
                  <a:ext cx="140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2BA00A-B7AE-040F-7162-4713AA117457}"/>
                    </a:ext>
                  </a:extLst>
                </p14:cNvPr>
                <p14:cNvContentPartPr/>
                <p14:nvPr/>
              </p14:nvContentPartPr>
              <p14:xfrm>
                <a:off x="3951419" y="175858"/>
                <a:ext cx="125640" cy="102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2BA00A-B7AE-040F-7162-4713AA1174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42419" y="167218"/>
                  <a:ext cx="14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B4A0618-5DCA-1257-F215-9E79DB76E2E2}"/>
                    </a:ext>
                  </a:extLst>
                </p14:cNvPr>
                <p14:cNvContentPartPr/>
                <p14:nvPr/>
              </p14:nvContentPartPr>
              <p14:xfrm>
                <a:off x="3869699" y="344338"/>
                <a:ext cx="1009440" cy="6498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B4A0618-5DCA-1257-F215-9E79DB76E2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61059" y="335698"/>
                  <a:ext cx="1027080" cy="66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75E05F7-7759-04ED-781C-43374E3D0A71}"/>
              </a:ext>
            </a:extLst>
          </p:cNvPr>
          <p:cNvGrpSpPr/>
          <p:nvPr/>
        </p:nvGrpSpPr>
        <p:grpSpPr>
          <a:xfrm>
            <a:off x="5696699" y="4130458"/>
            <a:ext cx="860760" cy="334440"/>
            <a:chOff x="5696699" y="4130458"/>
            <a:chExt cx="860760" cy="33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28F996B-6050-AD0D-2257-376264D5D00A}"/>
                    </a:ext>
                  </a:extLst>
                </p14:cNvPr>
                <p14:cNvContentPartPr/>
                <p14:nvPr/>
              </p14:nvContentPartPr>
              <p14:xfrm>
                <a:off x="5696699" y="4174018"/>
                <a:ext cx="87840" cy="186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28F996B-6050-AD0D-2257-376264D5D00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88059" y="4165378"/>
                  <a:ext cx="105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B053CCD-FF01-546C-5D57-076AE78BD642}"/>
                    </a:ext>
                  </a:extLst>
                </p14:cNvPr>
                <p14:cNvContentPartPr/>
                <p14:nvPr/>
              </p14:nvContentPartPr>
              <p14:xfrm>
                <a:off x="5880299" y="4130458"/>
                <a:ext cx="245880" cy="2448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B053CCD-FF01-546C-5D57-076AE78BD6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1659" y="4121818"/>
                  <a:ext cx="263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6590BE-A348-3870-5F80-EBBA7F6CA611}"/>
                    </a:ext>
                  </a:extLst>
                </p14:cNvPr>
                <p14:cNvContentPartPr/>
                <p14:nvPr/>
              </p14:nvContentPartPr>
              <p14:xfrm>
                <a:off x="6192059" y="4284178"/>
                <a:ext cx="100080" cy="180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6590BE-A348-3870-5F80-EBBA7F6CA61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83419" y="4275538"/>
                  <a:ext cx="117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BC0AF6E-CA04-96EC-F106-A5BDF69D2E23}"/>
                    </a:ext>
                  </a:extLst>
                </p14:cNvPr>
                <p14:cNvContentPartPr/>
                <p14:nvPr/>
              </p14:nvContentPartPr>
              <p14:xfrm>
                <a:off x="6396539" y="4381018"/>
                <a:ext cx="160920" cy="41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BC0AF6E-CA04-96EC-F106-A5BDF69D2E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87899" y="4372378"/>
                  <a:ext cx="1785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C57FFD6-66D3-92F4-F954-8F302BA4253F}"/>
              </a:ext>
            </a:extLst>
          </p:cNvPr>
          <p:cNvGrpSpPr/>
          <p:nvPr/>
        </p:nvGrpSpPr>
        <p:grpSpPr>
          <a:xfrm>
            <a:off x="6754379" y="4324498"/>
            <a:ext cx="490320" cy="215640"/>
            <a:chOff x="6754379" y="4324498"/>
            <a:chExt cx="490320" cy="21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1767532-003D-721C-B982-691C58F0AA58}"/>
                    </a:ext>
                  </a:extLst>
                </p14:cNvPr>
                <p14:cNvContentPartPr/>
                <p14:nvPr/>
              </p14:nvContentPartPr>
              <p14:xfrm>
                <a:off x="6754379" y="4324498"/>
                <a:ext cx="96840" cy="1940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1767532-003D-721C-B982-691C58F0AA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45739" y="4315858"/>
                  <a:ext cx="1144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ABBC3B0-6FC3-69B9-0046-C77262E13E2B}"/>
                    </a:ext>
                  </a:extLst>
                </p14:cNvPr>
                <p14:cNvContentPartPr/>
                <p14:nvPr/>
              </p14:nvContentPartPr>
              <p14:xfrm>
                <a:off x="6931859" y="4422778"/>
                <a:ext cx="173160" cy="63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ABBC3B0-6FC3-69B9-0046-C77262E13E2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23219" y="4413778"/>
                  <a:ext cx="190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87807EA-5CC6-29E8-CF19-747972BE071A}"/>
                    </a:ext>
                  </a:extLst>
                </p14:cNvPr>
                <p14:cNvContentPartPr/>
                <p14:nvPr/>
              </p14:nvContentPartPr>
              <p14:xfrm>
                <a:off x="7026899" y="4432858"/>
                <a:ext cx="217800" cy="107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87807EA-5CC6-29E8-CF19-747972BE07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17899" y="4424218"/>
                  <a:ext cx="2354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F713436-B98F-C322-45AD-36D293372974}"/>
              </a:ext>
            </a:extLst>
          </p:cNvPr>
          <p:cNvGrpSpPr/>
          <p:nvPr/>
        </p:nvGrpSpPr>
        <p:grpSpPr>
          <a:xfrm>
            <a:off x="4936739" y="4652458"/>
            <a:ext cx="2332080" cy="384840"/>
            <a:chOff x="4936739" y="4652458"/>
            <a:chExt cx="233208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F103DE7-EF74-8A45-14DC-24D11A812231}"/>
                    </a:ext>
                  </a:extLst>
                </p14:cNvPr>
                <p14:cNvContentPartPr/>
                <p14:nvPr/>
              </p14:nvContentPartPr>
              <p14:xfrm>
                <a:off x="4959419" y="4885378"/>
                <a:ext cx="111600" cy="176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F103DE7-EF74-8A45-14DC-24D11A8122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50779" y="4876738"/>
                  <a:ext cx="1292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97FD9D-C300-9C67-359D-174F17D63EF4}"/>
                    </a:ext>
                  </a:extLst>
                </p14:cNvPr>
                <p14:cNvContentPartPr/>
                <p14:nvPr/>
              </p14:nvContentPartPr>
              <p14:xfrm>
                <a:off x="4936739" y="4843978"/>
                <a:ext cx="132840" cy="147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97FD9D-C300-9C67-359D-174F17D63EF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28099" y="4835338"/>
                  <a:ext cx="150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4EA4E72-A23E-7A2A-AF1A-59306747B732}"/>
                    </a:ext>
                  </a:extLst>
                </p14:cNvPr>
                <p14:cNvContentPartPr/>
                <p14:nvPr/>
              </p14:nvContentPartPr>
              <p14:xfrm>
                <a:off x="5229059" y="4745338"/>
                <a:ext cx="97560" cy="217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4EA4E72-A23E-7A2A-AF1A-59306747B73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20059" y="4736698"/>
                  <a:ext cx="1152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2A56BD-4E5E-A361-C1F7-82F38D531A2A}"/>
                    </a:ext>
                  </a:extLst>
                </p14:cNvPr>
                <p14:cNvContentPartPr/>
                <p14:nvPr/>
              </p14:nvContentPartPr>
              <p14:xfrm>
                <a:off x="5454779" y="4676218"/>
                <a:ext cx="84600" cy="269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2A56BD-4E5E-A361-C1F7-82F38D531A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45779" y="4667578"/>
                  <a:ext cx="1022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0A1F128-3F95-2AEE-B544-9BC7373F6926}"/>
                    </a:ext>
                  </a:extLst>
                </p14:cNvPr>
                <p14:cNvContentPartPr/>
                <p14:nvPr/>
              </p14:nvContentPartPr>
              <p14:xfrm>
                <a:off x="5612819" y="4652458"/>
                <a:ext cx="228240" cy="240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0A1F128-3F95-2AEE-B544-9BC7373F69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04179" y="4643818"/>
                  <a:ext cx="245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855484-6B2E-CBDB-1692-48BFFB75E5FA}"/>
                    </a:ext>
                  </a:extLst>
                </p14:cNvPr>
                <p14:cNvContentPartPr/>
                <p14:nvPr/>
              </p14:nvContentPartPr>
              <p14:xfrm>
                <a:off x="5931059" y="4804738"/>
                <a:ext cx="90000" cy="174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855484-6B2E-CBDB-1692-48BFFB75E5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22419" y="4796098"/>
                  <a:ext cx="107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3A6E01-B6BE-C6CE-3AE2-5B0A73C43D8F}"/>
                    </a:ext>
                  </a:extLst>
                </p14:cNvPr>
                <p14:cNvContentPartPr/>
                <p14:nvPr/>
              </p14:nvContentPartPr>
              <p14:xfrm>
                <a:off x="6107099" y="4903378"/>
                <a:ext cx="138600" cy="324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3A6E01-B6BE-C6CE-3AE2-5B0A73C43D8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098099" y="4894738"/>
                  <a:ext cx="156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59207B5-9A01-5997-1724-34AA94FCC465}"/>
                    </a:ext>
                  </a:extLst>
                </p14:cNvPr>
                <p14:cNvContentPartPr/>
                <p14:nvPr/>
              </p14:nvContentPartPr>
              <p14:xfrm>
                <a:off x="6373139" y="4854058"/>
                <a:ext cx="5400" cy="129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59207B5-9A01-5997-1724-34AA94FCC4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64139" y="4845418"/>
                  <a:ext cx="23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1FD8EC-F161-D50F-5C5F-E4539E28EC3F}"/>
                    </a:ext>
                  </a:extLst>
                </p14:cNvPr>
                <p14:cNvContentPartPr/>
                <p14:nvPr/>
              </p14:nvContentPartPr>
              <p14:xfrm>
                <a:off x="6475739" y="4757578"/>
                <a:ext cx="78120" cy="279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1FD8EC-F161-D50F-5C5F-E4539E28EC3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66739" y="4748578"/>
                  <a:ext cx="95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CFC9FA3-D65C-479F-B85E-35A94C996AB9}"/>
                    </a:ext>
                  </a:extLst>
                </p14:cNvPr>
                <p14:cNvContentPartPr/>
                <p14:nvPr/>
              </p14:nvContentPartPr>
              <p14:xfrm>
                <a:off x="6672659" y="4868458"/>
                <a:ext cx="146160" cy="137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CFC9FA3-D65C-479F-B85E-35A94C996A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63659" y="4859458"/>
                  <a:ext cx="163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7F637F-E86F-A831-0E21-239768611E94}"/>
                    </a:ext>
                  </a:extLst>
                </p14:cNvPr>
                <p14:cNvContentPartPr/>
                <p14:nvPr/>
              </p14:nvContentPartPr>
              <p14:xfrm>
                <a:off x="6930419" y="4878178"/>
                <a:ext cx="166320" cy="1252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7F637F-E86F-A831-0E21-239768611E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21419" y="4869178"/>
                  <a:ext cx="183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C08601A-46DD-8472-BCB8-1EC124B4B822}"/>
                    </a:ext>
                  </a:extLst>
                </p14:cNvPr>
                <p14:cNvContentPartPr/>
                <p14:nvPr/>
              </p14:nvContentPartPr>
              <p14:xfrm>
                <a:off x="7268459" y="4987258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C08601A-46DD-8472-BCB8-1EC124B4B82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59459" y="49786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198F31CC-C99D-4902-B52E-0665155CB578}"/>
                  </a:ext>
                </a:extLst>
              </p:cNvPr>
              <p:cNvSpPr txBox="1"/>
              <p:nvPr/>
            </p:nvSpPr>
            <p:spPr bwMode="auto">
              <a:xfrm>
                <a:off x="2501220" y="1244602"/>
                <a:ext cx="1160008" cy="82164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1" name="Object 3">
                <a:extLst>
                  <a:ext uri="{FF2B5EF4-FFF2-40B4-BE49-F238E27FC236}">
                    <a16:creationId xmlns:a16="http://schemas.microsoft.com/office/drawing/2014/main" id="{198F31CC-C99D-4902-B52E-0665155CB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1220" y="1244602"/>
                <a:ext cx="1160008" cy="8216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C5536585-66FE-42E5-A27B-F5CC75E10A43}"/>
                  </a:ext>
                </a:extLst>
              </p:cNvPr>
              <p:cNvSpPr txBox="1"/>
              <p:nvPr/>
            </p:nvSpPr>
            <p:spPr bwMode="auto">
              <a:xfrm>
                <a:off x="663348" y="2701472"/>
                <a:ext cx="7540851" cy="7148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  <m: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  <m: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d>
                        </m:e>
                      </m:nary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func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2" name="Object 4">
                <a:extLst>
                  <a:ext uri="{FF2B5EF4-FFF2-40B4-BE49-F238E27FC236}">
                    <a16:creationId xmlns:a16="http://schemas.microsoft.com/office/drawing/2014/main" id="{C5536585-66FE-42E5-A27B-F5CC75E10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3348" y="2701472"/>
                <a:ext cx="7540851" cy="714828"/>
              </a:xfrm>
              <a:prstGeom prst="rect">
                <a:avLst/>
              </a:prstGeom>
              <a:blipFill>
                <a:blip r:embed="rId3"/>
                <a:stretch>
                  <a:fillRect l="-7599" t="-101709" b="-1222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Object 5">
                <a:extLst>
                  <a:ext uri="{FF2B5EF4-FFF2-40B4-BE49-F238E27FC236}">
                    <a16:creationId xmlns:a16="http://schemas.microsoft.com/office/drawing/2014/main" id="{7D4F043F-7E19-48FE-A9FD-0E2FFAF31551}"/>
                  </a:ext>
                </a:extLst>
              </p:cNvPr>
              <p:cNvSpPr txBox="1"/>
              <p:nvPr/>
            </p:nvSpPr>
            <p:spPr bwMode="auto">
              <a:xfrm>
                <a:off x="742042" y="1244602"/>
                <a:ext cx="1689100" cy="10599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/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2053" name="Object 5">
                <a:extLst>
                  <a:ext uri="{FF2B5EF4-FFF2-40B4-BE49-F238E27FC236}">
                    <a16:creationId xmlns:a16="http://schemas.microsoft.com/office/drawing/2014/main" id="{7D4F043F-7E19-48FE-A9FD-0E2FFAF31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042" y="1244602"/>
                <a:ext cx="1689100" cy="1059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E536177-DB67-44D6-BAA6-735478E5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229700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815B-06C0-4CC7-83D9-08E0D6CC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Partial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AA41A3-2B7A-4A80-9B6E-75EB5A402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854" y="1026695"/>
                <a:ext cx="8325134" cy="1395783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rgbClr val="0000FF"/>
                    </a:solidFill>
                  </a:rPr>
                  <a:t>Remark: </a:t>
                </a:r>
                <a:r>
                  <a:rPr lang="en-US" sz="1200" dirty="0"/>
                  <a:t>A polynomial is defined as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200" dirty="0"/>
                  <a:t> in which the highest exponent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known as the degree of the polynomial. Suppose in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sz="1200" dirty="0"/>
                  <a:t> both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are polynomials and the degree of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is less than the degree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 Then, we typically can solve it by partial fractions. To make this done we factor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completely as possible. Then for each factor in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we can use the following table to determine the term(s) we pick up in the partial fraction decomposition.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AA41A3-2B7A-4A80-9B6E-75EB5A402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54" y="1026695"/>
                <a:ext cx="8325134" cy="1395783"/>
              </a:xfrm>
              <a:blipFill>
                <a:blip r:embed="rId2"/>
                <a:stretch>
                  <a:fillRect t="-14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4FCD7E1-12F3-484C-93F8-4E96DA417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407613"/>
                  </p:ext>
                </p:extLst>
              </p:nvPr>
            </p:nvGraphicFramePr>
            <p:xfrm>
              <a:off x="1876869" y="2627158"/>
              <a:ext cx="5305816" cy="22992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28021">
                      <a:extLst>
                        <a:ext uri="{9D8B030D-6E8A-4147-A177-3AD203B41FA5}">
                          <a16:colId xmlns:a16="http://schemas.microsoft.com/office/drawing/2014/main" val="394112486"/>
                        </a:ext>
                      </a:extLst>
                    </a:gridCol>
                    <a:gridCol w="3877795">
                      <a:extLst>
                        <a:ext uri="{9D8B030D-6E8A-4147-A177-3AD203B41FA5}">
                          <a16:colId xmlns:a16="http://schemas.microsoft.com/office/drawing/2014/main" val="2068310110"/>
                        </a:ext>
                      </a:extLst>
                    </a:gridCol>
                  </a:tblGrid>
                  <a:tr h="318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Factor in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endParaRPr lang="en-US" sz="1200" b="0" dirty="0"/>
                        </a:p>
                      </a:txBody>
                      <a:tcPr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Term in partial fraction decomposition</a:t>
                          </a:r>
                          <a:endParaRPr lang="en-US" sz="1200" b="0" dirty="0">
                            <a:latin typeface="Helvetica Light" panose="020B0403020202020204"/>
                          </a:endParaRPr>
                        </a:p>
                      </a:txBody>
                      <a:tcP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689850"/>
                      </a:ext>
                    </a:extLst>
                  </a:tr>
                  <a:tr h="4045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3142995"/>
                      </a:ext>
                    </a:extLst>
                  </a:tr>
                  <a:tr h="40451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𝑎𝑥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𝑎𝑥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200" b="0" i="1" dirty="0"/>
                                      <m:t> 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𝑎𝑥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  <m:r>
                                      <m:rPr>
                                        <m:nor/>
                                      </m:rPr>
                                      <a:rPr lang="en-US" sz="1200" b="0" i="1" dirty="0"/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115942"/>
                      </a:ext>
                    </a:extLst>
                  </a:tr>
                  <a:tr h="404518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𝑏𝑥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7917383"/>
                      </a:ext>
                    </a:extLst>
                  </a:tr>
                  <a:tr h="573655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𝑏𝑥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𝑏𝑥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+…</m:t>
                                </m:r>
                                <m:f>
                                  <m:fPr>
                                    <m:ctrlP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2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𝑏𝑥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sz="1200" b="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200" b="0" i="1" dirty="0"/>
                        </a:p>
                        <a:p>
                          <a:pPr algn="ctr"/>
                          <a:endParaRPr lang="en-US" sz="1200" b="0" i="1" dirty="0"/>
                        </a:p>
                      </a:txBody>
                      <a:tcPr anchor="ctr"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88841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4FCD7E1-12F3-484C-93F8-4E96DA4178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407613"/>
                  </p:ext>
                </p:extLst>
              </p:nvPr>
            </p:nvGraphicFramePr>
            <p:xfrm>
              <a:off x="1876869" y="2627158"/>
              <a:ext cx="5305816" cy="229922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28021">
                      <a:extLst>
                        <a:ext uri="{9D8B030D-6E8A-4147-A177-3AD203B41FA5}">
                          <a16:colId xmlns:a16="http://schemas.microsoft.com/office/drawing/2014/main" val="394112486"/>
                        </a:ext>
                      </a:extLst>
                    </a:gridCol>
                    <a:gridCol w="3877795">
                      <a:extLst>
                        <a:ext uri="{9D8B030D-6E8A-4147-A177-3AD203B41FA5}">
                          <a16:colId xmlns:a16="http://schemas.microsoft.com/office/drawing/2014/main" val="2068310110"/>
                        </a:ext>
                      </a:extLst>
                    </a:gridCol>
                  </a:tblGrid>
                  <a:tr h="3186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6" t="-1887" r="-271915" b="-6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Helvetica Light" panose="020B0403020202020204"/>
                            </a:rPr>
                            <a:t>Term in partial fraction decomposition</a:t>
                          </a:r>
                          <a:endParaRPr lang="en-US" sz="1200" b="0" dirty="0">
                            <a:latin typeface="Helvetica Light" panose="020B0403020202020204"/>
                          </a:endParaRPr>
                        </a:p>
                      </a:txBody>
                      <a:tcP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689850"/>
                      </a:ext>
                    </a:extLst>
                  </a:tr>
                  <a:tr h="438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" t="-75000" r="-271915" b="-3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49" t="-75000" r="-314" b="-35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3142995"/>
                      </a:ext>
                    </a:extLst>
                  </a:tr>
                  <a:tr h="4608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" t="-165789" r="-271915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49" t="-165789" r="-314" b="-23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6115942"/>
                      </a:ext>
                    </a:extLst>
                  </a:tr>
                  <a:tr h="4380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" t="-280556" r="-271915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49" t="-280556" r="-314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7917383"/>
                      </a:ext>
                    </a:extLst>
                  </a:tr>
                  <a:tr h="643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6" t="-258491" r="-271915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7049" t="-258491" r="-314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88841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CFDE11-CE6A-A320-E4C1-3081E7299E31}"/>
                  </a:ext>
                </a:extLst>
              </p14:cNvPr>
              <p14:cNvContentPartPr/>
              <p14:nvPr/>
            </p14:nvContentPartPr>
            <p14:xfrm>
              <a:off x="3744419" y="1407778"/>
              <a:ext cx="56556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CFDE11-CE6A-A320-E4C1-3081E7299E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5779" y="1398778"/>
                <a:ext cx="5832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1521E3E-8067-E515-A5C0-3D68E9353883}"/>
              </a:ext>
            </a:extLst>
          </p:cNvPr>
          <p:cNvGrpSpPr/>
          <p:nvPr/>
        </p:nvGrpSpPr>
        <p:grpSpPr>
          <a:xfrm>
            <a:off x="4499339" y="154618"/>
            <a:ext cx="2012400" cy="246960"/>
            <a:chOff x="4499339" y="154618"/>
            <a:chExt cx="201240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E3E8F6-A2BA-FF47-A51D-009320305FAC}"/>
                    </a:ext>
                  </a:extLst>
                </p14:cNvPr>
                <p14:cNvContentPartPr/>
                <p14:nvPr/>
              </p14:nvContentPartPr>
              <p14:xfrm>
                <a:off x="4499339" y="154618"/>
                <a:ext cx="110160" cy="124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E3E8F6-A2BA-FF47-A51D-009320305F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90699" y="145978"/>
                  <a:ext cx="127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7202DD-D478-8350-4E7F-5B56ECA076B8}"/>
                    </a:ext>
                  </a:extLst>
                </p14:cNvPr>
                <p14:cNvContentPartPr/>
                <p14:nvPr/>
              </p14:nvContentPartPr>
              <p14:xfrm>
                <a:off x="4660979" y="257218"/>
                <a:ext cx="37800" cy="6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7202DD-D478-8350-4E7F-5B56ECA076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2339" y="248578"/>
                  <a:ext cx="55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8294AF-9B84-96A3-60EC-40DEDCFFD9F6}"/>
                    </a:ext>
                  </a:extLst>
                </p14:cNvPr>
                <p14:cNvContentPartPr/>
                <p14:nvPr/>
              </p14:nvContentPartPr>
              <p14:xfrm>
                <a:off x="4825139" y="261178"/>
                <a:ext cx="114840" cy="18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8294AF-9B84-96A3-60EC-40DEDCFFD9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6499" y="252538"/>
                  <a:ext cx="132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1CF87B-91DD-C213-5E35-04CA4497C5EB}"/>
                    </a:ext>
                  </a:extLst>
                </p14:cNvPr>
                <p14:cNvContentPartPr/>
                <p14:nvPr/>
              </p14:nvContentPartPr>
              <p14:xfrm>
                <a:off x="4884899" y="244258"/>
                <a:ext cx="11520" cy="60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1CF87B-91DD-C213-5E35-04CA4497C5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76259" y="235618"/>
                  <a:ext cx="29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EEACDE-FB4A-2090-EF99-A9F644564D96}"/>
                    </a:ext>
                  </a:extLst>
                </p14:cNvPr>
                <p14:cNvContentPartPr/>
                <p14:nvPr/>
              </p14:nvContentPartPr>
              <p14:xfrm>
                <a:off x="5011259" y="181618"/>
                <a:ext cx="166320" cy="162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EEACDE-FB4A-2090-EF99-A9F644564D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2619" y="172618"/>
                  <a:ext cx="1839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4B73F2-28A2-DC84-F54A-61205DA2F38A}"/>
                    </a:ext>
                  </a:extLst>
                </p14:cNvPr>
                <p14:cNvContentPartPr/>
                <p14:nvPr/>
              </p14:nvContentPartPr>
              <p14:xfrm>
                <a:off x="5249939" y="218698"/>
                <a:ext cx="58680" cy="831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4B73F2-28A2-DC84-F54A-61205DA2F3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1299" y="209698"/>
                  <a:ext cx="76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C73327-2EAC-C76F-DD0F-BF6C0AD014C6}"/>
                    </a:ext>
                  </a:extLst>
                </p14:cNvPr>
                <p14:cNvContentPartPr/>
                <p14:nvPr/>
              </p14:nvContentPartPr>
              <p14:xfrm>
                <a:off x="5317259" y="233098"/>
                <a:ext cx="252360" cy="89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C73327-2EAC-C76F-DD0F-BF6C0AD014C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08619" y="224098"/>
                  <a:ext cx="270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E040F1F-2696-2F50-5AF6-060E0A0439A5}"/>
                    </a:ext>
                  </a:extLst>
                </p14:cNvPr>
                <p14:cNvContentPartPr/>
                <p14:nvPr/>
              </p14:nvContentPartPr>
              <p14:xfrm>
                <a:off x="5524979" y="301138"/>
                <a:ext cx="7920" cy="66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E040F1F-2696-2F50-5AF6-060E0A0439A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15979" y="292498"/>
                  <a:ext cx="25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8838840-8D87-7EDF-75DD-D9204DBF68F1}"/>
                    </a:ext>
                  </a:extLst>
                </p14:cNvPr>
                <p14:cNvContentPartPr/>
                <p14:nvPr/>
              </p14:nvContentPartPr>
              <p14:xfrm>
                <a:off x="5671859" y="232378"/>
                <a:ext cx="76680" cy="11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8838840-8D87-7EDF-75DD-D9204DBF68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63219" y="223378"/>
                  <a:ext cx="94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2E6F44-B1C9-C532-E1BB-C39ACAC7EBF2}"/>
                    </a:ext>
                  </a:extLst>
                </p14:cNvPr>
                <p14:cNvContentPartPr/>
                <p14:nvPr/>
              </p14:nvContentPartPr>
              <p14:xfrm>
                <a:off x="5794619" y="326698"/>
                <a:ext cx="47880" cy="74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2E6F44-B1C9-C532-E1BB-C39ACAC7EBF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85979" y="317698"/>
                  <a:ext cx="655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A22C35-A3FA-1D4E-3855-3C975DCA5ED2}"/>
                    </a:ext>
                  </a:extLst>
                </p14:cNvPr>
                <p14:cNvContentPartPr/>
                <p14:nvPr/>
              </p14:nvContentPartPr>
              <p14:xfrm>
                <a:off x="5924219" y="280618"/>
                <a:ext cx="108000" cy="96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A22C35-A3FA-1D4E-3855-3C975DCA5ED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15579" y="271618"/>
                  <a:ext cx="1256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41708B-FF54-67A3-F7D5-68048EA9A788}"/>
                    </a:ext>
                  </a:extLst>
                </p14:cNvPr>
                <p14:cNvContentPartPr/>
                <p14:nvPr/>
              </p14:nvContentPartPr>
              <p14:xfrm>
                <a:off x="6106739" y="262978"/>
                <a:ext cx="169560" cy="114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41708B-FF54-67A3-F7D5-68048EA9A78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97739" y="253978"/>
                  <a:ext cx="187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C55C75-2080-D041-B07F-DC1B3A25FF18}"/>
                    </a:ext>
                  </a:extLst>
                </p14:cNvPr>
                <p14:cNvContentPartPr/>
                <p14:nvPr/>
              </p14:nvContentPartPr>
              <p14:xfrm>
                <a:off x="6216539" y="336778"/>
                <a:ext cx="131040" cy="47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C55C75-2080-D041-B07F-DC1B3A25FF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07539" y="327778"/>
                  <a:ext cx="148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F98DF85-CDCD-DB20-4D46-0D864F6966A2}"/>
                    </a:ext>
                  </a:extLst>
                </p14:cNvPr>
                <p14:cNvContentPartPr/>
                <p14:nvPr/>
              </p14:nvContentPartPr>
              <p14:xfrm>
                <a:off x="6430019" y="379258"/>
                <a:ext cx="81720" cy="7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98DF85-CDCD-DB20-4D46-0D864F6966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21379" y="370258"/>
                  <a:ext cx="993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608B3C-4E3B-A23A-F18A-8F6BC480BEE8}"/>
              </a:ext>
            </a:extLst>
          </p:cNvPr>
          <p:cNvGrpSpPr/>
          <p:nvPr/>
        </p:nvGrpSpPr>
        <p:grpSpPr>
          <a:xfrm>
            <a:off x="6679499" y="217258"/>
            <a:ext cx="944640" cy="449280"/>
            <a:chOff x="6679499" y="217258"/>
            <a:chExt cx="944640" cy="44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AC24BB-A4C9-CEE4-5E5B-32AC835BE016}"/>
                    </a:ext>
                  </a:extLst>
                </p14:cNvPr>
                <p14:cNvContentPartPr/>
                <p14:nvPr/>
              </p14:nvContentPartPr>
              <p14:xfrm>
                <a:off x="6679499" y="370618"/>
                <a:ext cx="90360" cy="21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AC24BB-A4C9-CEE4-5E5B-32AC835BE0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70859" y="361618"/>
                  <a:ext cx="108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71D6AFB-52BD-C8ED-1C2D-6CDF53E11A02}"/>
                    </a:ext>
                  </a:extLst>
                </p14:cNvPr>
                <p14:cNvContentPartPr/>
                <p14:nvPr/>
              </p14:nvContentPartPr>
              <p14:xfrm>
                <a:off x="6724139" y="349018"/>
                <a:ext cx="12600" cy="75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71D6AFB-52BD-C8ED-1C2D-6CDF53E11A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15139" y="340018"/>
                  <a:ext cx="30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36E1503-4A7E-8A40-C22A-44F271B14C7C}"/>
                    </a:ext>
                  </a:extLst>
                </p14:cNvPr>
                <p14:cNvContentPartPr/>
                <p14:nvPr/>
              </p14:nvContentPartPr>
              <p14:xfrm>
                <a:off x="6901619" y="328858"/>
                <a:ext cx="132840" cy="11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36E1503-4A7E-8A40-C22A-44F271B14C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92619" y="320218"/>
                  <a:ext cx="150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9CE5CB-B10C-C615-1863-30F3910526F0}"/>
                    </a:ext>
                  </a:extLst>
                </p14:cNvPr>
                <p14:cNvContentPartPr/>
                <p14:nvPr/>
              </p14:nvContentPartPr>
              <p14:xfrm>
                <a:off x="7102139" y="458818"/>
                <a:ext cx="12600" cy="75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9CE5CB-B10C-C615-1863-30F3910526F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93139" y="450178"/>
                  <a:ext cx="30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859140-7623-A5E1-9FA8-4CD1333AE5D3}"/>
                    </a:ext>
                  </a:extLst>
                </p14:cNvPr>
                <p14:cNvContentPartPr/>
                <p14:nvPr/>
              </p14:nvContentPartPr>
              <p14:xfrm>
                <a:off x="7148939" y="490498"/>
                <a:ext cx="49680" cy="50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859140-7623-A5E1-9FA8-4CD1333AE5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40299" y="481498"/>
                  <a:ext cx="67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9B693F-1F30-7FC1-2E55-0B4457BD8388}"/>
                    </a:ext>
                  </a:extLst>
                </p14:cNvPr>
                <p14:cNvContentPartPr/>
                <p14:nvPr/>
              </p14:nvContentPartPr>
              <p14:xfrm>
                <a:off x="7258739" y="374218"/>
                <a:ext cx="131760" cy="106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9B693F-1F30-7FC1-2E55-0B4457BD83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49739" y="365218"/>
                  <a:ext cx="149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4FCBF2F-2DC1-90C6-5914-7BC5CA99C79C}"/>
                    </a:ext>
                  </a:extLst>
                </p14:cNvPr>
                <p14:cNvContentPartPr/>
                <p14:nvPr/>
              </p14:nvContentPartPr>
              <p14:xfrm>
                <a:off x="7466459" y="280258"/>
                <a:ext cx="13680" cy="99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4FCBF2F-2DC1-90C6-5914-7BC5CA99C7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57819" y="271258"/>
                  <a:ext cx="313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C70AD7-2D30-5459-A8F1-6B5BAB467D8B}"/>
                    </a:ext>
                  </a:extLst>
                </p14:cNvPr>
                <p14:cNvContentPartPr/>
                <p14:nvPr/>
              </p14:nvContentPartPr>
              <p14:xfrm>
                <a:off x="7508939" y="306178"/>
                <a:ext cx="50400" cy="91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C70AD7-2D30-5459-A8F1-6B5BAB467D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00299" y="297538"/>
                  <a:ext cx="680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C999D1C-D686-5120-339F-D9C8D645506B}"/>
                    </a:ext>
                  </a:extLst>
                </p14:cNvPr>
                <p14:cNvContentPartPr/>
                <p14:nvPr/>
              </p14:nvContentPartPr>
              <p14:xfrm>
                <a:off x="7409219" y="217258"/>
                <a:ext cx="214920" cy="239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C999D1C-D686-5120-339F-D9C8D64550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00219" y="208258"/>
                  <a:ext cx="232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E0F1783-95C8-2B2C-B056-FC46671342C1}"/>
                    </a:ext>
                  </a:extLst>
                </p14:cNvPr>
                <p14:cNvContentPartPr/>
                <p14:nvPr/>
              </p14:nvContentPartPr>
              <p14:xfrm>
                <a:off x="6847979" y="547738"/>
                <a:ext cx="716400" cy="118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E0F1783-95C8-2B2C-B056-FC46671342C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839339" y="539098"/>
                  <a:ext cx="73404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2E12BCE-7852-83D2-D019-AF3696A19792}"/>
                  </a:ext>
                </a:extLst>
              </p14:cNvPr>
              <p14:cNvContentPartPr/>
              <p14:nvPr/>
            </p14:nvContentPartPr>
            <p14:xfrm>
              <a:off x="7351259" y="191698"/>
              <a:ext cx="340920" cy="325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2E12BCE-7852-83D2-D019-AF3696A197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42259" y="182698"/>
                <a:ext cx="358560" cy="34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5CF9666-8531-2BB6-A9A5-7956944F11EF}"/>
              </a:ext>
            </a:extLst>
          </p:cNvPr>
          <p:cNvGrpSpPr/>
          <p:nvPr/>
        </p:nvGrpSpPr>
        <p:grpSpPr>
          <a:xfrm>
            <a:off x="6077939" y="627298"/>
            <a:ext cx="1182600" cy="542160"/>
            <a:chOff x="6077939" y="627298"/>
            <a:chExt cx="118260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FEC8AF-23C7-B0A3-ECE3-F80BC44DDD75}"/>
                    </a:ext>
                  </a:extLst>
                </p14:cNvPr>
                <p14:cNvContentPartPr/>
                <p14:nvPr/>
              </p14:nvContentPartPr>
              <p14:xfrm>
                <a:off x="6077939" y="863098"/>
                <a:ext cx="374040" cy="9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FEC8AF-23C7-B0A3-ECE3-F80BC44DDD7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69299" y="854458"/>
                  <a:ext cx="3916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F812B8C-24AC-5521-B4DB-34FEBAB2565D}"/>
                    </a:ext>
                  </a:extLst>
                </p14:cNvPr>
                <p14:cNvContentPartPr/>
                <p14:nvPr/>
              </p14:nvContentPartPr>
              <p14:xfrm>
                <a:off x="6597059" y="756898"/>
                <a:ext cx="255600" cy="179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F812B8C-24AC-5521-B4DB-34FEBAB256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88059" y="747898"/>
                  <a:ext cx="273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20303CE-3BF2-B985-D3A1-0A1611B137A6}"/>
                    </a:ext>
                  </a:extLst>
                </p14:cNvPr>
                <p14:cNvContentPartPr/>
                <p14:nvPr/>
              </p14:nvContentPartPr>
              <p14:xfrm>
                <a:off x="6894419" y="889738"/>
                <a:ext cx="69840" cy="69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20303CE-3BF2-B985-D3A1-0A1611B137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85419" y="881098"/>
                  <a:ext cx="87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7512E3-CAD1-6EF1-4408-1F03D8311ACF}"/>
                    </a:ext>
                  </a:extLst>
                </p14:cNvPr>
                <p14:cNvContentPartPr/>
                <p14:nvPr/>
              </p14:nvContentPartPr>
              <p14:xfrm>
                <a:off x="6994139" y="935458"/>
                <a:ext cx="224280" cy="56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7512E3-CAD1-6EF1-4408-1F03D8311A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85499" y="926818"/>
                  <a:ext cx="241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A5BEE4-95A7-F5F2-B5FD-68CA3272268F}"/>
                    </a:ext>
                  </a:extLst>
                </p14:cNvPr>
                <p14:cNvContentPartPr/>
                <p14:nvPr/>
              </p14:nvContentPartPr>
              <p14:xfrm>
                <a:off x="6980819" y="1111498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A5BEE4-95A7-F5F2-B5FD-68CA3272268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72179" y="11024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C4020D6-14BD-FD28-36F9-1CC392BA3467}"/>
                    </a:ext>
                  </a:extLst>
                </p14:cNvPr>
                <p14:cNvContentPartPr/>
                <p14:nvPr/>
              </p14:nvContentPartPr>
              <p14:xfrm>
                <a:off x="6507779" y="627298"/>
                <a:ext cx="752760" cy="542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C4020D6-14BD-FD28-36F9-1CC392BA34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99139" y="618298"/>
                  <a:ext cx="770400" cy="55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0D5B17-3E4E-14B7-7A61-A98E444B2925}"/>
              </a:ext>
            </a:extLst>
          </p:cNvPr>
          <p:cNvGrpSpPr/>
          <p:nvPr/>
        </p:nvGrpSpPr>
        <p:grpSpPr>
          <a:xfrm>
            <a:off x="5074259" y="516058"/>
            <a:ext cx="874800" cy="610560"/>
            <a:chOff x="5074259" y="516058"/>
            <a:chExt cx="874800" cy="61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C1BCB0-8850-B598-476B-FD511DEC3924}"/>
                    </a:ext>
                  </a:extLst>
                </p14:cNvPr>
                <p14:cNvContentPartPr/>
                <p14:nvPr/>
              </p14:nvContentPartPr>
              <p14:xfrm>
                <a:off x="5074259" y="625138"/>
                <a:ext cx="94680" cy="338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C1BCB0-8850-B598-476B-FD511DEC392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65619" y="616498"/>
                  <a:ext cx="1123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D6C61F-E5A1-1770-61FF-C4DD50B304C0}"/>
                    </a:ext>
                  </a:extLst>
                </p14:cNvPr>
                <p14:cNvContentPartPr/>
                <p14:nvPr/>
              </p14:nvContentPartPr>
              <p14:xfrm>
                <a:off x="5278739" y="655738"/>
                <a:ext cx="6840" cy="946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D6C61F-E5A1-1770-61FF-C4DD50B304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69739" y="646738"/>
                  <a:ext cx="244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C34857-B833-6C8D-01AC-A6523176D68B}"/>
                    </a:ext>
                  </a:extLst>
                </p14:cNvPr>
                <p14:cNvContentPartPr/>
                <p14:nvPr/>
              </p14:nvContentPartPr>
              <p14:xfrm>
                <a:off x="5290619" y="634498"/>
                <a:ext cx="72000" cy="52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C34857-B833-6C8D-01AC-A6523176D6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281619" y="625858"/>
                  <a:ext cx="89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1DEC99-0B0B-FD88-2C3F-2D9FB4C66428}"/>
                    </a:ext>
                  </a:extLst>
                </p14:cNvPr>
                <p14:cNvContentPartPr/>
                <p14:nvPr/>
              </p14:nvContentPartPr>
              <p14:xfrm>
                <a:off x="5397539" y="622258"/>
                <a:ext cx="29880" cy="102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1DEC99-0B0B-FD88-2C3F-2D9FB4C6642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88539" y="613618"/>
                  <a:ext cx="47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13F348-10E9-6BE9-C18B-8B4ED94106CA}"/>
                    </a:ext>
                  </a:extLst>
                </p14:cNvPr>
                <p14:cNvContentPartPr/>
                <p14:nvPr/>
              </p14:nvContentPartPr>
              <p14:xfrm>
                <a:off x="5458019" y="672298"/>
                <a:ext cx="85320" cy="57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13F348-10E9-6BE9-C18B-8B4ED94106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49379" y="663298"/>
                  <a:ext cx="102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B6E9999-1DB6-75AA-B4F2-3787A589EFAD}"/>
                    </a:ext>
                  </a:extLst>
                </p14:cNvPr>
                <p14:cNvContentPartPr/>
                <p14:nvPr/>
              </p14:nvContentPartPr>
              <p14:xfrm>
                <a:off x="5552339" y="660058"/>
                <a:ext cx="57960" cy="119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B6E9999-1DB6-75AA-B4F2-3787A589EF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43699" y="651058"/>
                  <a:ext cx="75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A9BCC3A-868F-F648-57B1-3B69ECAA6528}"/>
                    </a:ext>
                  </a:extLst>
                </p14:cNvPr>
                <p14:cNvContentPartPr/>
                <p14:nvPr/>
              </p14:nvContentPartPr>
              <p14:xfrm>
                <a:off x="5337779" y="802618"/>
                <a:ext cx="267120" cy="2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A9BCC3A-868F-F648-57B1-3B69ECAA65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28779" y="793618"/>
                  <a:ext cx="284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01926F-07B7-384D-82DE-6365977EFC91}"/>
                    </a:ext>
                  </a:extLst>
                </p14:cNvPr>
                <p14:cNvContentPartPr/>
                <p14:nvPr/>
              </p14:nvContentPartPr>
              <p14:xfrm>
                <a:off x="5305019" y="865258"/>
                <a:ext cx="111960" cy="9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01926F-07B7-384D-82DE-6365977EFC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96379" y="856618"/>
                  <a:ext cx="1296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C7EE10F-7364-ACDB-6618-477BA057B2F7}"/>
                    </a:ext>
                  </a:extLst>
                </p14:cNvPr>
                <p14:cNvContentPartPr/>
                <p14:nvPr/>
              </p14:nvContentPartPr>
              <p14:xfrm>
                <a:off x="5379179" y="869578"/>
                <a:ext cx="141840" cy="111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C7EE10F-7364-ACDB-6618-477BA057B2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70539" y="860578"/>
                  <a:ext cx="159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B5A69B-EC79-E045-3F06-834940066B4B}"/>
                    </a:ext>
                  </a:extLst>
                </p14:cNvPr>
                <p14:cNvContentPartPr/>
                <p14:nvPr/>
              </p14:nvContentPartPr>
              <p14:xfrm>
                <a:off x="5517419" y="919978"/>
                <a:ext cx="83160" cy="62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B5A69B-EC79-E045-3F06-834940066B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08779" y="911338"/>
                  <a:ext cx="100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FC48D41-2C6F-2C7D-D6F7-2BB5BC203114}"/>
                    </a:ext>
                  </a:extLst>
                </p14:cNvPr>
                <p14:cNvContentPartPr/>
                <p14:nvPr/>
              </p14:nvContentPartPr>
              <p14:xfrm>
                <a:off x="5581139" y="915298"/>
                <a:ext cx="91800" cy="130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FC48D41-2C6F-2C7D-D6F7-2BB5BC2031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72139" y="906658"/>
                  <a:ext cx="1094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3B9CC15-6ACB-7468-C435-AE9F5F726BD2}"/>
                    </a:ext>
                  </a:extLst>
                </p14:cNvPr>
                <p14:cNvContentPartPr/>
                <p14:nvPr/>
              </p14:nvContentPartPr>
              <p14:xfrm>
                <a:off x="5743859" y="763738"/>
                <a:ext cx="59760" cy="141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3B9CC15-6ACB-7468-C435-AE9F5F726BD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34859" y="754738"/>
                  <a:ext cx="77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4A3ACF8-D287-C9E6-0B95-4AFA8A1FE4FC}"/>
                    </a:ext>
                  </a:extLst>
                </p14:cNvPr>
                <p14:cNvContentPartPr/>
                <p14:nvPr/>
              </p14:nvContentPartPr>
              <p14:xfrm>
                <a:off x="5858699" y="844738"/>
                <a:ext cx="90360" cy="74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4A3ACF8-D287-C9E6-0B95-4AFA8A1FE4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50059" y="836098"/>
                  <a:ext cx="10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ABB6F8D-B928-6F9A-74DC-742259CF4E96}"/>
                    </a:ext>
                  </a:extLst>
                </p14:cNvPr>
                <p14:cNvContentPartPr/>
                <p14:nvPr/>
              </p14:nvContentPartPr>
              <p14:xfrm>
                <a:off x="5571419" y="811978"/>
                <a:ext cx="125640" cy="1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ABB6F8D-B928-6F9A-74DC-742259CF4E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2779" y="803338"/>
                  <a:ext cx="143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ACEB72-1897-9097-A118-0848E83D6CD3}"/>
                    </a:ext>
                  </a:extLst>
                </p14:cNvPr>
                <p14:cNvContentPartPr/>
                <p14:nvPr/>
              </p14:nvContentPartPr>
              <p14:xfrm>
                <a:off x="5217899" y="541258"/>
                <a:ext cx="445680" cy="2430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ACEB72-1897-9097-A118-0848E83D6CD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08899" y="532258"/>
                  <a:ext cx="4633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CB2842-28C4-DE75-A9C0-F89C744188DF}"/>
                    </a:ext>
                  </a:extLst>
                </p14:cNvPr>
                <p14:cNvContentPartPr/>
                <p14:nvPr/>
              </p14:nvContentPartPr>
              <p14:xfrm>
                <a:off x="5319419" y="790378"/>
                <a:ext cx="430920" cy="331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CB2842-28C4-DE75-A9C0-F89C744188D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10419" y="781738"/>
                  <a:ext cx="448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5F572A3-E652-B0A6-C9B8-AC2E2084D641}"/>
                    </a:ext>
                  </a:extLst>
                </p14:cNvPr>
                <p14:cNvContentPartPr/>
                <p14:nvPr/>
              </p14:nvContentPartPr>
              <p14:xfrm>
                <a:off x="5206739" y="516058"/>
                <a:ext cx="569520" cy="6105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5F572A3-E652-B0A6-C9B8-AC2E2084D64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98099" y="507058"/>
                  <a:ext cx="587160" cy="62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729FBE8-2006-FC63-0E85-5D1E145F8EC5}"/>
                  </a:ext>
                </a:extLst>
              </p14:cNvPr>
              <p14:cNvContentPartPr/>
              <p14:nvPr/>
            </p14:nvContentPartPr>
            <p14:xfrm>
              <a:off x="601619" y="754018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729FBE8-2006-FC63-0E85-5D1E145F8EC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2619" y="74501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7353EFB-FB34-6B10-5DF7-C22C0C6F97B3}"/>
              </a:ext>
            </a:extLst>
          </p:cNvPr>
          <p:cNvGrpSpPr/>
          <p:nvPr/>
        </p:nvGrpSpPr>
        <p:grpSpPr>
          <a:xfrm>
            <a:off x="5361899" y="1017898"/>
            <a:ext cx="369360" cy="151560"/>
            <a:chOff x="5361899" y="1017898"/>
            <a:chExt cx="369360" cy="15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634B4B-1CE8-7057-1D92-DB7262D6A9C0}"/>
                    </a:ext>
                  </a:extLst>
                </p14:cNvPr>
                <p14:cNvContentPartPr/>
                <p14:nvPr/>
              </p14:nvContentPartPr>
              <p14:xfrm>
                <a:off x="5368019" y="1017898"/>
                <a:ext cx="363240" cy="92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634B4B-1CE8-7057-1D92-DB7262D6A9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9019" y="1008898"/>
                  <a:ext cx="380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B60C593-F8B0-AF94-3F19-A538A6E63B05}"/>
                    </a:ext>
                  </a:extLst>
                </p14:cNvPr>
                <p14:cNvContentPartPr/>
                <p14:nvPr/>
              </p14:nvContentPartPr>
              <p14:xfrm>
                <a:off x="5361899" y="1072978"/>
                <a:ext cx="125640" cy="96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B60C593-F8B0-AF94-3F19-A538A6E63B0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52899" y="1064338"/>
                  <a:ext cx="14328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B38186-EA9A-F87A-8D59-5F8906DFC20F}"/>
              </a:ext>
            </a:extLst>
          </p:cNvPr>
          <p:cNvGrpSpPr/>
          <p:nvPr/>
        </p:nvGrpSpPr>
        <p:grpSpPr>
          <a:xfrm>
            <a:off x="5207099" y="443338"/>
            <a:ext cx="865800" cy="492120"/>
            <a:chOff x="5207099" y="443338"/>
            <a:chExt cx="865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A6EC456-8651-E8A9-5972-C07AFC6E2C76}"/>
                    </a:ext>
                  </a:extLst>
                </p14:cNvPr>
                <p14:cNvContentPartPr/>
                <p14:nvPr/>
              </p14:nvContentPartPr>
              <p14:xfrm>
                <a:off x="5207099" y="525418"/>
                <a:ext cx="865800" cy="410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A6EC456-8651-E8A9-5972-C07AFC6E2C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98099" y="516418"/>
                  <a:ext cx="8834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EDBC18F-ACA2-02FB-5BFD-ED004EC996CD}"/>
                    </a:ext>
                  </a:extLst>
                </p14:cNvPr>
                <p14:cNvContentPartPr/>
                <p14:nvPr/>
              </p14:nvContentPartPr>
              <p14:xfrm>
                <a:off x="5729819" y="443338"/>
                <a:ext cx="85320" cy="140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EDBC18F-ACA2-02FB-5BFD-ED004EC996C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20819" y="434338"/>
                  <a:ext cx="102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CA3533-D7B9-9D06-8019-B64B0444A2DB}"/>
                    </a:ext>
                  </a:extLst>
                </p14:cNvPr>
                <p14:cNvContentPartPr/>
                <p14:nvPr/>
              </p14:nvContentPartPr>
              <p14:xfrm>
                <a:off x="5871299" y="519298"/>
                <a:ext cx="107640" cy="79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CA3533-D7B9-9D06-8019-B64B0444A2D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62299" y="510298"/>
                  <a:ext cx="12528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BA64253-40D6-D8AA-F729-D190BC284BF6}"/>
                  </a:ext>
                </a:extLst>
              </p14:cNvPr>
              <p14:cNvContentPartPr/>
              <p14:nvPr/>
            </p14:nvContentPartPr>
            <p14:xfrm>
              <a:off x="2270579" y="2966578"/>
              <a:ext cx="569880" cy="352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BA64253-40D6-D8AA-F729-D190BC284BF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61939" y="2957938"/>
                <a:ext cx="5875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08EF25-45BA-4BAE-2A14-3628C31DF391}"/>
                  </a:ext>
                </a:extLst>
              </p14:cNvPr>
              <p14:cNvContentPartPr/>
              <p14:nvPr/>
            </p14:nvContentPartPr>
            <p14:xfrm>
              <a:off x="2303339" y="1624138"/>
              <a:ext cx="293400" cy="180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08EF25-45BA-4BAE-2A14-3628C31DF39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94699" y="1615138"/>
                <a:ext cx="3110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633F9F0-7E62-4E62-D26D-AC83E1477B7F}"/>
                  </a:ext>
                </a:extLst>
              </p14:cNvPr>
              <p14:cNvContentPartPr/>
              <p14:nvPr/>
            </p14:nvContentPartPr>
            <p14:xfrm>
              <a:off x="2192819" y="3005458"/>
              <a:ext cx="127800" cy="76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633F9F0-7E62-4E62-D26D-AC83E1477B7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84179" y="2996458"/>
                <a:ext cx="1454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AC16530-55B5-D5A0-4F20-82CE24FEA965}"/>
                  </a:ext>
                </a:extLst>
              </p14:cNvPr>
              <p14:cNvContentPartPr/>
              <p14:nvPr/>
            </p14:nvContentPartPr>
            <p14:xfrm>
              <a:off x="4905059" y="2919778"/>
              <a:ext cx="650880" cy="525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AC16530-55B5-D5A0-4F20-82CE24FEA9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96059" y="2910778"/>
                <a:ext cx="6685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76D05C6-4731-11C1-1346-0FCDB3894163}"/>
                  </a:ext>
                </a:extLst>
              </p14:cNvPr>
              <p14:cNvContentPartPr/>
              <p14:nvPr/>
            </p14:nvContentPartPr>
            <p14:xfrm>
              <a:off x="4900019" y="2913298"/>
              <a:ext cx="701280" cy="564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76D05C6-4731-11C1-1346-0FCDB389416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91379" y="2904298"/>
                <a:ext cx="71892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061E5A3-1691-9562-6569-A797740CAB08}"/>
                  </a:ext>
                </a:extLst>
              </p14:cNvPr>
              <p14:cNvContentPartPr/>
              <p14:nvPr/>
            </p14:nvContentPartPr>
            <p14:xfrm>
              <a:off x="2192819" y="3731578"/>
              <a:ext cx="661320" cy="608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061E5A3-1691-9562-6569-A797740CAB0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84179" y="3722938"/>
                <a:ext cx="6789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558D3D0-6A10-E086-1BE6-2515EE5C66C8}"/>
                  </a:ext>
                </a:extLst>
              </p14:cNvPr>
              <p14:cNvContentPartPr/>
              <p14:nvPr/>
            </p14:nvContentPartPr>
            <p14:xfrm>
              <a:off x="2152499" y="3404698"/>
              <a:ext cx="862200" cy="399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558D3D0-6A10-E086-1BE6-2515EE5C66C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43859" y="3396058"/>
                <a:ext cx="8798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9B2D6F-902E-B7CD-4405-3CC241D883E7}"/>
                  </a:ext>
                </a:extLst>
              </p14:cNvPr>
              <p14:cNvContentPartPr/>
              <p14:nvPr/>
            </p14:nvContentPartPr>
            <p14:xfrm>
              <a:off x="2064299" y="3857218"/>
              <a:ext cx="1031040" cy="369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9B2D6F-902E-B7CD-4405-3CC241D883E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55299" y="3848218"/>
                <a:ext cx="10486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E71E49-9E83-23E6-8960-803649EEF9F5}"/>
                  </a:ext>
                </a:extLst>
              </p14:cNvPr>
              <p14:cNvContentPartPr/>
              <p14:nvPr/>
            </p14:nvContentPartPr>
            <p14:xfrm>
              <a:off x="4595819" y="3784138"/>
              <a:ext cx="1203120" cy="6015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E71E49-9E83-23E6-8960-803649EEF9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86819" y="3775498"/>
                <a:ext cx="122076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B322048-BF22-B7E8-6D1D-EB29BA97A003}"/>
                  </a:ext>
                </a:extLst>
              </p14:cNvPr>
              <p14:cNvContentPartPr/>
              <p14:nvPr/>
            </p14:nvContentPartPr>
            <p14:xfrm>
              <a:off x="2954219" y="4438258"/>
              <a:ext cx="207000" cy="1933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B322048-BF22-B7E8-6D1D-EB29BA97A00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45219" y="4429258"/>
                <a:ext cx="2246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CCF6E0A-D8A9-73ED-B63B-9BEAC9BB242B}"/>
                  </a:ext>
                </a:extLst>
              </p14:cNvPr>
              <p14:cNvContentPartPr/>
              <p14:nvPr/>
            </p14:nvContentPartPr>
            <p14:xfrm>
              <a:off x="4167779" y="4787098"/>
              <a:ext cx="14400" cy="9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CCF6E0A-D8A9-73ED-B63B-9BEAC9BB242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59139" y="4778098"/>
                <a:ext cx="320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C3AD9C1-1660-C4D9-209E-254A5DEAE10C}"/>
                  </a:ext>
                </a:extLst>
              </p14:cNvPr>
              <p14:cNvContentPartPr/>
              <p14:nvPr/>
            </p14:nvContentPartPr>
            <p14:xfrm>
              <a:off x="5034659" y="4801138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C3AD9C1-1660-C4D9-209E-254A5DEAE10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26019" y="479213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37A54CBA-5B1B-0B26-3F44-B950E7CDE503}"/>
              </a:ext>
            </a:extLst>
          </p:cNvPr>
          <p:cNvGrpSpPr/>
          <p:nvPr/>
        </p:nvGrpSpPr>
        <p:grpSpPr>
          <a:xfrm>
            <a:off x="2005979" y="2979538"/>
            <a:ext cx="878400" cy="333720"/>
            <a:chOff x="2005979" y="2979538"/>
            <a:chExt cx="87840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ACEF23-C740-57A4-6D62-476C7E64F523}"/>
                    </a:ext>
                  </a:extLst>
                </p14:cNvPr>
                <p14:cNvContentPartPr/>
                <p14:nvPr/>
              </p14:nvContentPartPr>
              <p14:xfrm>
                <a:off x="2088059" y="3095818"/>
                <a:ext cx="135720" cy="820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ACEF23-C740-57A4-6D62-476C7E64F5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079059" y="3087178"/>
                  <a:ext cx="153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17866EF-F9EE-4428-E15B-05AE854FA4AF}"/>
                    </a:ext>
                  </a:extLst>
                </p14:cNvPr>
                <p14:cNvContentPartPr/>
                <p14:nvPr/>
              </p14:nvContentPartPr>
              <p14:xfrm>
                <a:off x="2278859" y="2979538"/>
                <a:ext cx="605520" cy="333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17866EF-F9EE-4428-E15B-05AE854FA4A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70219" y="2970898"/>
                  <a:ext cx="623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FC39527-929D-294E-93D4-9FF3063E225D}"/>
                    </a:ext>
                  </a:extLst>
                </p14:cNvPr>
                <p14:cNvContentPartPr/>
                <p14:nvPr/>
              </p14:nvContentPartPr>
              <p14:xfrm>
                <a:off x="2005979" y="3160258"/>
                <a:ext cx="191160" cy="98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FC39527-929D-294E-93D4-9FF3063E225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997339" y="3151258"/>
                  <a:ext cx="208800" cy="11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145F49E-2CCC-6959-1432-8BC81EE7C995}"/>
                  </a:ext>
                </a:extLst>
              </p14:cNvPr>
              <p14:cNvContentPartPr/>
              <p14:nvPr/>
            </p14:nvContentPartPr>
            <p14:xfrm>
              <a:off x="1853339" y="3965938"/>
              <a:ext cx="189000" cy="918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145F49E-2CCC-6959-1432-8BC81EE7C99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844699" y="3957298"/>
                <a:ext cx="20664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725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6E21-7464-41B8-B08E-232FAB15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Partial Fractions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5B76E-842F-47E0-98B5-B1CD16A8F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1800" dirty="0"/>
              <a:t>Express The Integrand as Partial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7" name="Rectangle 3">
                <a:extLst>
                  <a:ext uri="{FF2B5EF4-FFF2-40B4-BE49-F238E27FC236}">
                    <a16:creationId xmlns:a16="http://schemas.microsoft.com/office/drawing/2014/main" id="{45B40AD5-3520-4118-A7E5-85DD6965668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1200" b="1" dirty="0"/>
                  <a:t>Example: </a:t>
                </a:r>
                <a:r>
                  <a:rPr lang="en-US" altLang="en-US" sz="1200" dirty="0"/>
                  <a:t>Determine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−27</m:t>
                            </m:r>
                          </m:den>
                        </m:f>
                      </m:e>
                    </m:nary>
                    <m:r>
                      <a:rPr lang="en-US" sz="1200" b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127" name="Rectangle 3">
                <a:extLst>
                  <a:ext uri="{FF2B5EF4-FFF2-40B4-BE49-F238E27FC236}">
                    <a16:creationId xmlns:a16="http://schemas.microsoft.com/office/drawing/2014/main" id="{45B40AD5-3520-4118-A7E5-85DD69656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12" name="Ink 5411">
                <a:extLst>
                  <a:ext uri="{FF2B5EF4-FFF2-40B4-BE49-F238E27FC236}">
                    <a16:creationId xmlns:a16="http://schemas.microsoft.com/office/drawing/2014/main" id="{9502DBF0-934C-3409-9505-C69F00F11F5B}"/>
                  </a:ext>
                </a:extLst>
              </p14:cNvPr>
              <p14:cNvContentPartPr/>
              <p14:nvPr/>
            </p14:nvContentPartPr>
            <p14:xfrm>
              <a:off x="164627" y="2370190"/>
              <a:ext cx="360" cy="360"/>
            </p14:xfrm>
          </p:contentPart>
        </mc:Choice>
        <mc:Fallback xmlns="">
          <p:pic>
            <p:nvPicPr>
              <p:cNvPr id="5412" name="Ink 5411">
                <a:extLst>
                  <a:ext uri="{FF2B5EF4-FFF2-40B4-BE49-F238E27FC236}">
                    <a16:creationId xmlns:a16="http://schemas.microsoft.com/office/drawing/2014/main" id="{9502DBF0-934C-3409-9505-C69F00F11F5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55627" y="23615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D7CDC0-C5CB-5C1B-AEAA-881A70AC296A}"/>
                  </a:ext>
                </a:extLst>
              </p14:cNvPr>
              <p14:cNvContentPartPr/>
              <p14:nvPr/>
            </p14:nvContentPartPr>
            <p14:xfrm>
              <a:off x="734099" y="1975498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D7CDC0-C5CB-5C1B-AEAA-881A70AC296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25459" y="19668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47F2D7-5F65-C1CB-4DCE-8C86772D17F6}"/>
                  </a:ext>
                </a:extLst>
              </p14:cNvPr>
              <p14:cNvContentPartPr/>
              <p14:nvPr/>
            </p14:nvContentPartPr>
            <p14:xfrm>
              <a:off x="2143139" y="1923658"/>
              <a:ext cx="469440" cy="46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47F2D7-5F65-C1CB-4DCE-8C86772D17F6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134499" y="1915018"/>
                <a:ext cx="48708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792E28E-B803-F5BC-2607-CE1E513F8993}"/>
              </a:ext>
            </a:extLst>
          </p:cNvPr>
          <p:cNvGrpSpPr/>
          <p:nvPr/>
        </p:nvGrpSpPr>
        <p:grpSpPr>
          <a:xfrm>
            <a:off x="580379" y="2239018"/>
            <a:ext cx="623160" cy="186120"/>
            <a:chOff x="580379" y="2239018"/>
            <a:chExt cx="62316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5A6B66-9965-72DA-8148-37BBCBF86522}"/>
                    </a:ext>
                  </a:extLst>
                </p14:cNvPr>
                <p14:cNvContentPartPr/>
                <p14:nvPr/>
              </p14:nvContentPartPr>
              <p14:xfrm>
                <a:off x="580379" y="2239018"/>
                <a:ext cx="91080" cy="88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5A6B66-9965-72DA-8148-37BBCBF8652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71739" y="2230018"/>
                  <a:ext cx="108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E5F618-DD13-077D-E840-CF16AADFC802}"/>
                    </a:ext>
                  </a:extLst>
                </p14:cNvPr>
                <p14:cNvContentPartPr/>
                <p14:nvPr/>
              </p14:nvContentPartPr>
              <p14:xfrm>
                <a:off x="700979" y="2267818"/>
                <a:ext cx="77400" cy="73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E5F618-DD13-077D-E840-CF16AADFC80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1979" y="2258818"/>
                  <a:ext cx="950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13F5CD-6A87-786C-3594-FDBB87C04C77}"/>
                    </a:ext>
                  </a:extLst>
                </p14:cNvPr>
                <p14:cNvContentPartPr/>
                <p14:nvPr/>
              </p14:nvContentPartPr>
              <p14:xfrm>
                <a:off x="790979" y="2271778"/>
                <a:ext cx="216000" cy="72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13F5CD-6A87-786C-3594-FDBB87C04C7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81979" y="2263138"/>
                  <a:ext cx="233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24A53B-761D-7659-DE8C-4ABB5C1DA0E2}"/>
                    </a:ext>
                  </a:extLst>
                </p14:cNvPr>
                <p14:cNvContentPartPr/>
                <p14:nvPr/>
              </p14:nvContentPartPr>
              <p14:xfrm>
                <a:off x="946499" y="2278258"/>
                <a:ext cx="140760" cy="88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24A53B-761D-7659-DE8C-4ABB5C1DA0E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37859" y="2269258"/>
                  <a:ext cx="1584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708ABC-0993-F349-1AB0-DD7C752ABC1F}"/>
                    </a:ext>
                  </a:extLst>
                </p14:cNvPr>
                <p14:cNvContentPartPr/>
                <p14:nvPr/>
              </p14:nvContentPartPr>
              <p14:xfrm>
                <a:off x="582899" y="2405338"/>
                <a:ext cx="620640" cy="19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708ABC-0993-F349-1AB0-DD7C752ABC1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74259" y="2396698"/>
                  <a:ext cx="6382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0FFD98-DD9E-CB30-D93C-8BD8DDB4BFFC}"/>
              </a:ext>
            </a:extLst>
          </p:cNvPr>
          <p:cNvGrpSpPr/>
          <p:nvPr/>
        </p:nvGrpSpPr>
        <p:grpSpPr>
          <a:xfrm>
            <a:off x="2980139" y="1719178"/>
            <a:ext cx="72720" cy="49680"/>
            <a:chOff x="2980139" y="1719178"/>
            <a:chExt cx="72720" cy="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EF69F8-B7BC-4A61-0AA5-8FAE56D70B21}"/>
                    </a:ext>
                  </a:extLst>
                </p14:cNvPr>
                <p14:cNvContentPartPr/>
                <p14:nvPr/>
              </p14:nvContentPartPr>
              <p14:xfrm>
                <a:off x="2981939" y="1766338"/>
                <a:ext cx="55080" cy="2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EF69F8-B7BC-4A61-0AA5-8FAE56D70B2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73299" y="1757698"/>
                  <a:ext cx="72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C1E395-13C9-D83B-D889-C0C950592D09}"/>
                    </a:ext>
                  </a:extLst>
                </p14:cNvPr>
                <p14:cNvContentPartPr/>
                <p14:nvPr/>
              </p14:nvContentPartPr>
              <p14:xfrm>
                <a:off x="2980139" y="1719178"/>
                <a:ext cx="72720" cy="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C1E395-13C9-D83B-D889-C0C950592D0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71139" y="1710538"/>
                  <a:ext cx="9036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E5C53C3-77C9-6CBC-886F-92ED920205BC}"/>
              </a:ext>
            </a:extLst>
          </p:cNvPr>
          <p:cNvGrpSpPr/>
          <p:nvPr/>
        </p:nvGrpSpPr>
        <p:grpSpPr>
          <a:xfrm>
            <a:off x="3238259" y="1564738"/>
            <a:ext cx="1205280" cy="559440"/>
            <a:chOff x="3238259" y="1564738"/>
            <a:chExt cx="120528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29EBD9-8FC8-56FA-331C-FCA02864F9C2}"/>
                    </a:ext>
                  </a:extLst>
                </p14:cNvPr>
                <p14:cNvContentPartPr/>
                <p14:nvPr/>
              </p14:nvContentPartPr>
              <p14:xfrm>
                <a:off x="3238259" y="1564738"/>
                <a:ext cx="95040" cy="351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29EBD9-8FC8-56FA-331C-FCA02864F9C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229619" y="1555738"/>
                  <a:ext cx="112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0EDFFC-C5CE-3FD6-2C3A-ABCD8DFB664D}"/>
                    </a:ext>
                  </a:extLst>
                </p14:cNvPr>
                <p14:cNvContentPartPr/>
                <p14:nvPr/>
              </p14:nvContentPartPr>
              <p14:xfrm>
                <a:off x="3465059" y="1633858"/>
                <a:ext cx="90720" cy="90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0EDFFC-C5CE-3FD6-2C3A-ABCD8DFB664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56419" y="1625218"/>
                  <a:ext cx="108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47DA719-D39A-0BFA-347E-1EDCA27B56B8}"/>
                    </a:ext>
                  </a:extLst>
                </p14:cNvPr>
                <p14:cNvContentPartPr/>
                <p14:nvPr/>
              </p14:nvContentPartPr>
              <p14:xfrm>
                <a:off x="3589259" y="1678498"/>
                <a:ext cx="55800" cy="60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47DA719-D39A-0BFA-347E-1EDCA27B56B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80619" y="1669498"/>
                  <a:ext cx="73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1E536C6-2854-6EC2-3EFA-EF39C3B38D5F}"/>
                    </a:ext>
                  </a:extLst>
                </p14:cNvPr>
                <p14:cNvContentPartPr/>
                <p14:nvPr/>
              </p14:nvContentPartPr>
              <p14:xfrm>
                <a:off x="3663419" y="1695058"/>
                <a:ext cx="36000" cy="54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1E536C6-2854-6EC2-3EFA-EF39C3B38D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54419" y="1686418"/>
                  <a:ext cx="53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92CF00-C0DE-8CD7-0483-462D1C3A877D}"/>
                    </a:ext>
                  </a:extLst>
                </p14:cNvPr>
                <p14:cNvContentPartPr/>
                <p14:nvPr/>
              </p14:nvContentPartPr>
              <p14:xfrm>
                <a:off x="3734339" y="1709458"/>
                <a:ext cx="186840" cy="8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92CF00-C0DE-8CD7-0483-462D1C3A877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725699" y="1700818"/>
                  <a:ext cx="204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FA9176-7113-A0CE-A8A7-BA4F6874911B}"/>
                    </a:ext>
                  </a:extLst>
                </p14:cNvPr>
                <p14:cNvContentPartPr/>
                <p14:nvPr/>
              </p14:nvContentPartPr>
              <p14:xfrm>
                <a:off x="3406019" y="1835098"/>
                <a:ext cx="622800" cy="36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FA9176-7113-A0CE-A8A7-BA4F6874911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397379" y="1826458"/>
                  <a:ext cx="640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82B57C-0C34-E749-7493-B17CF3B1C087}"/>
                    </a:ext>
                  </a:extLst>
                </p14:cNvPr>
                <p14:cNvContentPartPr/>
                <p14:nvPr/>
              </p14:nvContentPartPr>
              <p14:xfrm>
                <a:off x="3374699" y="1943818"/>
                <a:ext cx="84600" cy="9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82B57C-0C34-E749-7493-B17CF3B1C08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366059" y="1934818"/>
                  <a:ext cx="102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A05371-9227-F434-7DF2-BC894D7B0F9B}"/>
                    </a:ext>
                  </a:extLst>
                </p14:cNvPr>
                <p14:cNvContentPartPr/>
                <p14:nvPr/>
              </p14:nvContentPartPr>
              <p14:xfrm>
                <a:off x="3477659" y="1905298"/>
                <a:ext cx="38520" cy="11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A05371-9227-F434-7DF2-BC894D7B0F9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469019" y="1896298"/>
                  <a:ext cx="56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BB0AE14-D32F-02EB-6772-E3BB7BB228A2}"/>
                    </a:ext>
                  </a:extLst>
                </p14:cNvPr>
                <p14:cNvContentPartPr/>
                <p14:nvPr/>
              </p14:nvContentPartPr>
              <p14:xfrm>
                <a:off x="3556859" y="1968658"/>
                <a:ext cx="91440" cy="79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BB0AE14-D32F-02EB-6772-E3BB7BB228A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547859" y="1960018"/>
                  <a:ext cx="109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AEEE985-05CF-3EB4-9BD1-BDA26D4BF4F2}"/>
                    </a:ext>
                  </a:extLst>
                </p14:cNvPr>
                <p14:cNvContentPartPr/>
                <p14:nvPr/>
              </p14:nvContentPartPr>
              <p14:xfrm>
                <a:off x="3709859" y="1930138"/>
                <a:ext cx="52920" cy="78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AEEE985-05CF-3EB4-9BD1-BDA26D4BF4F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701219" y="1921138"/>
                  <a:ext cx="70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85158D-B331-B6F5-6543-5CB70160A859}"/>
                    </a:ext>
                  </a:extLst>
                </p14:cNvPr>
                <p14:cNvContentPartPr/>
                <p14:nvPr/>
              </p14:nvContentPartPr>
              <p14:xfrm>
                <a:off x="3771779" y="2020498"/>
                <a:ext cx="93240" cy="1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85158D-B331-B6F5-6543-5CB70160A85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63139" y="2011858"/>
                  <a:ext cx="110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B833BEA-6AC2-BAE0-B04D-731AED212D48}"/>
                    </a:ext>
                  </a:extLst>
                </p14:cNvPr>
                <p14:cNvContentPartPr/>
                <p14:nvPr/>
              </p14:nvContentPartPr>
              <p14:xfrm>
                <a:off x="3900659" y="1963618"/>
                <a:ext cx="208080" cy="160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B833BEA-6AC2-BAE0-B04D-731AED212D4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891659" y="1954978"/>
                  <a:ext cx="225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2117B3-B81C-3AE1-B82E-75BF0055D893}"/>
                    </a:ext>
                  </a:extLst>
                </p14:cNvPr>
                <p14:cNvContentPartPr/>
                <p14:nvPr/>
              </p14:nvContentPartPr>
              <p14:xfrm>
                <a:off x="4190459" y="1780018"/>
                <a:ext cx="65520" cy="114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2117B3-B81C-3AE1-B82E-75BF0055D89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181819" y="1771018"/>
                  <a:ext cx="83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C3D41C1-9051-3FEC-F1F5-1BEB1F02442E}"/>
                    </a:ext>
                  </a:extLst>
                </p14:cNvPr>
                <p14:cNvContentPartPr/>
                <p14:nvPr/>
              </p14:nvContentPartPr>
              <p14:xfrm>
                <a:off x="4325459" y="1843018"/>
                <a:ext cx="118080" cy="10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C3D41C1-9051-3FEC-F1F5-1BEB1F0244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316459" y="1834378"/>
                  <a:ext cx="13572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CBD0D29-370A-8AD5-4B8B-D4DA9A4B65A4}"/>
                  </a:ext>
                </a:extLst>
              </p14:cNvPr>
              <p14:cNvContentPartPr/>
              <p14:nvPr/>
            </p14:nvContentPartPr>
            <p14:xfrm>
              <a:off x="4632179" y="1899538"/>
              <a:ext cx="73440" cy="741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CBD0D29-370A-8AD5-4B8B-D4DA9A4B65A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4623539" y="1890898"/>
                <a:ext cx="910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76CC157C-E1AD-AB62-EE79-4CA6D15DD9C4}"/>
              </a:ext>
            </a:extLst>
          </p:cNvPr>
          <p:cNvGrpSpPr/>
          <p:nvPr/>
        </p:nvGrpSpPr>
        <p:grpSpPr>
          <a:xfrm>
            <a:off x="4920899" y="1525858"/>
            <a:ext cx="1610280" cy="807480"/>
            <a:chOff x="4920899" y="1525858"/>
            <a:chExt cx="161028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147CBC-7BFC-0477-E32E-CE1C4AE32E53}"/>
                    </a:ext>
                  </a:extLst>
                </p14:cNvPr>
                <p14:cNvContentPartPr/>
                <p14:nvPr/>
              </p14:nvContentPartPr>
              <p14:xfrm>
                <a:off x="4964459" y="1741498"/>
                <a:ext cx="3600" cy="968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147CBC-7BFC-0477-E32E-CE1C4AE32E5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955459" y="1732858"/>
                  <a:ext cx="21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24540F-8FA7-616C-8A8F-19A4CDE48601}"/>
                    </a:ext>
                  </a:extLst>
                </p14:cNvPr>
                <p14:cNvContentPartPr/>
                <p14:nvPr/>
              </p14:nvContentPartPr>
              <p14:xfrm>
                <a:off x="4920899" y="1877218"/>
                <a:ext cx="133560" cy="13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24540F-8FA7-616C-8A8F-19A4CDE4860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912259" y="1868578"/>
                  <a:ext cx="151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E1FE4C-F001-212B-CDAB-BC79BBC31D1E}"/>
                    </a:ext>
                  </a:extLst>
                </p14:cNvPr>
                <p14:cNvContentPartPr/>
                <p14:nvPr/>
              </p14:nvContentPartPr>
              <p14:xfrm>
                <a:off x="4943219" y="1933018"/>
                <a:ext cx="79920" cy="104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E1FE4C-F001-212B-CDAB-BC79BBC31D1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934579" y="1924018"/>
                  <a:ext cx="97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F366D5-A3E9-77BF-D247-5B6D22F63F8C}"/>
                    </a:ext>
                  </a:extLst>
                </p14:cNvPr>
                <p14:cNvContentPartPr/>
                <p14:nvPr/>
              </p14:nvContentPartPr>
              <p14:xfrm>
                <a:off x="5193059" y="1630618"/>
                <a:ext cx="115560" cy="418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F366D5-A3E9-77BF-D247-5B6D22F63F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84419" y="1621978"/>
                  <a:ext cx="1332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C229956-31F1-ABAA-8530-6E2EC3326884}"/>
                    </a:ext>
                  </a:extLst>
                </p14:cNvPr>
                <p14:cNvContentPartPr/>
                <p14:nvPr/>
              </p14:nvContentPartPr>
              <p14:xfrm>
                <a:off x="5486819" y="1719898"/>
                <a:ext cx="92160" cy="96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C229956-31F1-ABAA-8530-6E2EC332688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478179" y="1711258"/>
                  <a:ext cx="109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2746BA-8E9E-22FE-C339-E79C0078C40A}"/>
                    </a:ext>
                  </a:extLst>
                </p14:cNvPr>
                <p14:cNvContentPartPr/>
                <p14:nvPr/>
              </p14:nvContentPartPr>
              <p14:xfrm>
                <a:off x="5624339" y="1761298"/>
                <a:ext cx="56160" cy="666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2746BA-8E9E-22FE-C339-E79C0078C40A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615339" y="1752658"/>
                  <a:ext cx="73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BE0C49D-A1B8-1DE0-5F5D-364E43FC342C}"/>
                    </a:ext>
                  </a:extLst>
                </p14:cNvPr>
                <p14:cNvContentPartPr/>
                <p14:nvPr/>
              </p14:nvContentPartPr>
              <p14:xfrm>
                <a:off x="5699939" y="1766338"/>
                <a:ext cx="204480" cy="85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BE0C49D-A1B8-1DE0-5F5D-364E43FC342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691299" y="1757698"/>
                  <a:ext cx="222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4F3F325-495E-7F36-4D9D-1B5FE9CCC3A6}"/>
                    </a:ext>
                  </a:extLst>
                </p14:cNvPr>
                <p14:cNvContentPartPr/>
                <p14:nvPr/>
              </p14:nvContentPartPr>
              <p14:xfrm>
                <a:off x="5862299" y="1791898"/>
                <a:ext cx="162360" cy="105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4F3F325-495E-7F36-4D9D-1B5FE9CCC3A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853299" y="1782898"/>
                  <a:ext cx="180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63BF2FA-39EC-0A7B-D0BE-B95B50DB5C02}"/>
                    </a:ext>
                  </a:extLst>
                </p14:cNvPr>
                <p14:cNvContentPartPr/>
                <p14:nvPr/>
              </p14:nvContentPartPr>
              <p14:xfrm>
                <a:off x="5506619" y="1909258"/>
                <a:ext cx="622080" cy="615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63BF2FA-39EC-0A7B-D0BE-B95B50DB5C0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497979" y="1900618"/>
                  <a:ext cx="639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203420D-B743-79EB-1045-052A7F43F71C}"/>
                    </a:ext>
                  </a:extLst>
                </p14:cNvPr>
                <p14:cNvContentPartPr/>
                <p14:nvPr/>
              </p14:nvContentPartPr>
              <p14:xfrm>
                <a:off x="5554139" y="2051098"/>
                <a:ext cx="66960" cy="69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203420D-B743-79EB-1045-052A7F43F71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45139" y="2042458"/>
                  <a:ext cx="84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B69EBA3-6A22-79C5-787F-99464421C14B}"/>
                    </a:ext>
                  </a:extLst>
                </p14:cNvPr>
                <p14:cNvContentPartPr/>
                <p14:nvPr/>
              </p14:nvContentPartPr>
              <p14:xfrm>
                <a:off x="5631539" y="2021218"/>
                <a:ext cx="142920" cy="126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B69EBA3-6A22-79C5-787F-99464421C14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622539" y="2012218"/>
                  <a:ext cx="1605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87E641C-5871-FB5D-FD43-E479D11C41FF}"/>
                    </a:ext>
                  </a:extLst>
                </p14:cNvPr>
                <p14:cNvContentPartPr/>
                <p14:nvPr/>
              </p14:nvContentPartPr>
              <p14:xfrm>
                <a:off x="5826299" y="2114458"/>
                <a:ext cx="116280" cy="24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87E641C-5871-FB5D-FD43-E479D11C41FF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817299" y="2105818"/>
                  <a:ext cx="133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E2F6FF9-FF6E-F2A9-9E1F-7D90F2D85E14}"/>
                    </a:ext>
                  </a:extLst>
                </p14:cNvPr>
                <p14:cNvContentPartPr/>
                <p14:nvPr/>
              </p14:nvContentPartPr>
              <p14:xfrm>
                <a:off x="5944019" y="2071258"/>
                <a:ext cx="77760" cy="120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E2F6FF9-FF6E-F2A9-9E1F-7D90F2D85E1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935379" y="2062258"/>
                  <a:ext cx="95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30AC572-C5EF-5AA7-5E35-208FB06F5215}"/>
                    </a:ext>
                  </a:extLst>
                </p14:cNvPr>
                <p14:cNvContentPartPr/>
                <p14:nvPr/>
              </p14:nvContentPartPr>
              <p14:xfrm>
                <a:off x="6268739" y="1810978"/>
                <a:ext cx="58320" cy="136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30AC572-C5EF-5AA7-5E35-208FB06F521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259739" y="1802338"/>
                  <a:ext cx="75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348EA8-6B65-B752-20C4-4D4FE2E57E0A}"/>
                    </a:ext>
                  </a:extLst>
                </p14:cNvPr>
                <p14:cNvContentPartPr/>
                <p14:nvPr/>
              </p14:nvContentPartPr>
              <p14:xfrm>
                <a:off x="6393659" y="1916818"/>
                <a:ext cx="67680" cy="89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348EA8-6B65-B752-20C4-4D4FE2E57E0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84659" y="1908178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446CB4-DE6E-F417-CC0A-677FF9840C93}"/>
                    </a:ext>
                  </a:extLst>
                </p14:cNvPr>
                <p14:cNvContentPartPr/>
                <p14:nvPr/>
              </p14:nvContentPartPr>
              <p14:xfrm>
                <a:off x="6494819" y="1939858"/>
                <a:ext cx="36360" cy="87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446CB4-DE6E-F417-CC0A-677FF9840C9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485819" y="1930858"/>
                  <a:ext cx="54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7B431C-36A4-721B-78AF-8E37A9DFE9D0}"/>
                    </a:ext>
                  </a:extLst>
                </p14:cNvPr>
                <p14:cNvContentPartPr/>
                <p14:nvPr/>
              </p14:nvContentPartPr>
              <p14:xfrm>
                <a:off x="5412299" y="1525858"/>
                <a:ext cx="810360" cy="8074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7B431C-36A4-721B-78AF-8E37A9DFE9D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403299" y="1517218"/>
                  <a:ext cx="828000" cy="82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44B004-87AE-76D9-EE70-E77082329295}"/>
              </a:ext>
            </a:extLst>
          </p:cNvPr>
          <p:cNvGrpSpPr/>
          <p:nvPr/>
        </p:nvGrpSpPr>
        <p:grpSpPr>
          <a:xfrm>
            <a:off x="643379" y="2501458"/>
            <a:ext cx="489600" cy="178920"/>
            <a:chOff x="643379" y="2501458"/>
            <a:chExt cx="48960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A2918D8-5724-8690-0F06-9517DD310771}"/>
                    </a:ext>
                  </a:extLst>
                </p14:cNvPr>
                <p14:cNvContentPartPr/>
                <p14:nvPr/>
              </p14:nvContentPartPr>
              <p14:xfrm>
                <a:off x="643379" y="2553298"/>
                <a:ext cx="63360" cy="90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A2918D8-5724-8690-0F06-9517DD31077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34379" y="2544298"/>
                  <a:ext cx="810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043BDC-CAE0-4CD9-529C-130532BC2626}"/>
                    </a:ext>
                  </a:extLst>
                </p14:cNvPr>
                <p14:cNvContentPartPr/>
                <p14:nvPr/>
              </p14:nvContentPartPr>
              <p14:xfrm>
                <a:off x="698099" y="2538178"/>
                <a:ext cx="68400" cy="795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043BDC-CAE0-4CD9-529C-130532BC262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89099" y="2529538"/>
                  <a:ext cx="860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576F025-FB04-0986-3AB6-9B561EC3B465}"/>
                    </a:ext>
                  </a:extLst>
                </p14:cNvPr>
                <p14:cNvContentPartPr/>
                <p14:nvPr/>
              </p14:nvContentPartPr>
              <p14:xfrm>
                <a:off x="794579" y="2501458"/>
                <a:ext cx="100800" cy="79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576F025-FB04-0986-3AB6-9B561EC3B46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85579" y="2492818"/>
                  <a:ext cx="118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1F187F9-8469-E604-A128-F4FE978F5973}"/>
                    </a:ext>
                  </a:extLst>
                </p14:cNvPr>
                <p14:cNvContentPartPr/>
                <p14:nvPr/>
              </p14:nvContentPartPr>
              <p14:xfrm>
                <a:off x="896459" y="2621338"/>
                <a:ext cx="100440" cy="1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1F187F9-8469-E604-A128-F4FE978F597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887819" y="2612338"/>
                  <a:ext cx="118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55A82EB-0630-400A-AFE1-B376F8522584}"/>
                    </a:ext>
                  </a:extLst>
                </p14:cNvPr>
                <p14:cNvContentPartPr/>
                <p14:nvPr/>
              </p14:nvContentPartPr>
              <p14:xfrm>
                <a:off x="1022819" y="2536018"/>
                <a:ext cx="110160" cy="144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55A82EB-0630-400A-AFE1-B376F852258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13819" y="2527378"/>
                  <a:ext cx="1278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77272D-7470-52C9-861A-DFE258626CB6}"/>
              </a:ext>
            </a:extLst>
          </p:cNvPr>
          <p:cNvGrpSpPr/>
          <p:nvPr/>
        </p:nvGrpSpPr>
        <p:grpSpPr>
          <a:xfrm>
            <a:off x="1449419" y="2451778"/>
            <a:ext cx="159840" cy="85320"/>
            <a:chOff x="1449419" y="2451778"/>
            <a:chExt cx="159840" cy="8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847AC2-92A8-3FAE-8FAE-25203B869505}"/>
                    </a:ext>
                  </a:extLst>
                </p14:cNvPr>
                <p14:cNvContentPartPr/>
                <p14:nvPr/>
              </p14:nvContentPartPr>
              <p14:xfrm>
                <a:off x="1523939" y="2533498"/>
                <a:ext cx="15480" cy="3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847AC2-92A8-3FAE-8FAE-25203B869505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515299" y="2524498"/>
                  <a:ext cx="33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A055EF-7A20-1F39-2C26-696437183DD3}"/>
                    </a:ext>
                  </a:extLst>
                </p14:cNvPr>
                <p14:cNvContentPartPr/>
                <p14:nvPr/>
              </p14:nvContentPartPr>
              <p14:xfrm>
                <a:off x="1449419" y="2451778"/>
                <a:ext cx="159840" cy="550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A055EF-7A20-1F39-2C26-696437183DD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440419" y="2443138"/>
                  <a:ext cx="1774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0" name="Group 5389">
            <a:extLst>
              <a:ext uri="{FF2B5EF4-FFF2-40B4-BE49-F238E27FC236}">
                <a16:creationId xmlns:a16="http://schemas.microsoft.com/office/drawing/2014/main" id="{4ECAE3E5-5EA5-F16E-340B-B631AC0DED06}"/>
              </a:ext>
            </a:extLst>
          </p:cNvPr>
          <p:cNvGrpSpPr/>
          <p:nvPr/>
        </p:nvGrpSpPr>
        <p:grpSpPr>
          <a:xfrm>
            <a:off x="3364979" y="2500378"/>
            <a:ext cx="98640" cy="60480"/>
            <a:chOff x="3364979" y="2500378"/>
            <a:chExt cx="98640" cy="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5388" name="Ink 5387">
                  <a:extLst>
                    <a:ext uri="{FF2B5EF4-FFF2-40B4-BE49-F238E27FC236}">
                      <a16:creationId xmlns:a16="http://schemas.microsoft.com/office/drawing/2014/main" id="{6DA4E95F-6A14-083A-2F73-3B52FF46A3A4}"/>
                    </a:ext>
                  </a:extLst>
                </p14:cNvPr>
                <p14:cNvContentPartPr/>
                <p14:nvPr/>
              </p14:nvContentPartPr>
              <p14:xfrm>
                <a:off x="3364979" y="2549698"/>
                <a:ext cx="93960" cy="11160"/>
              </p14:xfrm>
            </p:contentPart>
          </mc:Choice>
          <mc:Fallback>
            <p:pic>
              <p:nvPicPr>
                <p:cNvPr id="5388" name="Ink 5387">
                  <a:extLst>
                    <a:ext uri="{FF2B5EF4-FFF2-40B4-BE49-F238E27FC236}">
                      <a16:creationId xmlns:a16="http://schemas.microsoft.com/office/drawing/2014/main" id="{6DA4E95F-6A14-083A-2F73-3B52FF46A3A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56339" y="2540698"/>
                  <a:ext cx="111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5389" name="Ink 5388">
                  <a:extLst>
                    <a:ext uri="{FF2B5EF4-FFF2-40B4-BE49-F238E27FC236}">
                      <a16:creationId xmlns:a16="http://schemas.microsoft.com/office/drawing/2014/main" id="{B03FBCDF-9202-013C-3C67-F95C72DC5CB4}"/>
                    </a:ext>
                  </a:extLst>
                </p14:cNvPr>
                <p14:cNvContentPartPr/>
                <p14:nvPr/>
              </p14:nvContentPartPr>
              <p14:xfrm>
                <a:off x="3366059" y="2500378"/>
                <a:ext cx="97560" cy="2160"/>
              </p14:xfrm>
            </p:contentPart>
          </mc:Choice>
          <mc:Fallback>
            <p:pic>
              <p:nvPicPr>
                <p:cNvPr id="5389" name="Ink 5388">
                  <a:extLst>
                    <a:ext uri="{FF2B5EF4-FFF2-40B4-BE49-F238E27FC236}">
                      <a16:creationId xmlns:a16="http://schemas.microsoft.com/office/drawing/2014/main" id="{B03FBCDF-9202-013C-3C67-F95C72DC5CB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357059" y="2491378"/>
                  <a:ext cx="11520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4" name="Group 5393">
            <a:extLst>
              <a:ext uri="{FF2B5EF4-FFF2-40B4-BE49-F238E27FC236}">
                <a16:creationId xmlns:a16="http://schemas.microsoft.com/office/drawing/2014/main" id="{3A6529CC-7BFC-4334-4054-66E9D9166500}"/>
              </a:ext>
            </a:extLst>
          </p:cNvPr>
          <p:cNvGrpSpPr/>
          <p:nvPr/>
        </p:nvGrpSpPr>
        <p:grpSpPr>
          <a:xfrm>
            <a:off x="1883939" y="2298058"/>
            <a:ext cx="1199880" cy="651960"/>
            <a:chOff x="1883939" y="2298058"/>
            <a:chExt cx="1199880" cy="65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5B08100-E616-88F4-F08A-5B5E09E6E741}"/>
                    </a:ext>
                  </a:extLst>
                </p14:cNvPr>
                <p14:cNvContentPartPr/>
                <p14:nvPr/>
              </p14:nvContentPartPr>
              <p14:xfrm>
                <a:off x="1894019" y="2480578"/>
                <a:ext cx="630720" cy="34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5B08100-E616-88F4-F08A-5B5E09E6E74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85019" y="2471578"/>
                  <a:ext cx="648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EB5D68-0C8D-D975-2174-0A9E8AC59C85}"/>
                    </a:ext>
                  </a:extLst>
                </p14:cNvPr>
                <p14:cNvContentPartPr/>
                <p14:nvPr/>
              </p14:nvContentPartPr>
              <p14:xfrm>
                <a:off x="1937939" y="2298058"/>
                <a:ext cx="130320" cy="104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EB5D68-0C8D-D975-2174-0A9E8AC59C8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929299" y="2289058"/>
                  <a:ext cx="147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5376" name="Ink 5375">
                  <a:extLst>
                    <a:ext uri="{FF2B5EF4-FFF2-40B4-BE49-F238E27FC236}">
                      <a16:creationId xmlns:a16="http://schemas.microsoft.com/office/drawing/2014/main" id="{36E30AA4-B08F-A861-CE50-0076C46A8DDD}"/>
                    </a:ext>
                  </a:extLst>
                </p14:cNvPr>
                <p14:cNvContentPartPr/>
                <p14:nvPr/>
              </p14:nvContentPartPr>
              <p14:xfrm>
                <a:off x="2090939" y="2349538"/>
                <a:ext cx="67320" cy="53640"/>
              </p14:xfrm>
            </p:contentPart>
          </mc:Choice>
          <mc:Fallback>
            <p:pic>
              <p:nvPicPr>
                <p:cNvPr id="5376" name="Ink 5375">
                  <a:extLst>
                    <a:ext uri="{FF2B5EF4-FFF2-40B4-BE49-F238E27FC236}">
                      <a16:creationId xmlns:a16="http://schemas.microsoft.com/office/drawing/2014/main" id="{36E30AA4-B08F-A861-CE50-0076C46A8DD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081939" y="2340898"/>
                  <a:ext cx="84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5377" name="Ink 5376">
                  <a:extLst>
                    <a:ext uri="{FF2B5EF4-FFF2-40B4-BE49-F238E27FC236}">
                      <a16:creationId xmlns:a16="http://schemas.microsoft.com/office/drawing/2014/main" id="{1FBB6F3C-2553-5E8D-F28C-EF302C7802C5}"/>
                    </a:ext>
                  </a:extLst>
                </p14:cNvPr>
                <p14:cNvContentPartPr/>
                <p14:nvPr/>
              </p14:nvContentPartPr>
              <p14:xfrm>
                <a:off x="2158619" y="2335138"/>
                <a:ext cx="195480" cy="65160"/>
              </p14:xfrm>
            </p:contentPart>
          </mc:Choice>
          <mc:Fallback>
            <p:pic>
              <p:nvPicPr>
                <p:cNvPr id="5377" name="Ink 5376">
                  <a:extLst>
                    <a:ext uri="{FF2B5EF4-FFF2-40B4-BE49-F238E27FC236}">
                      <a16:creationId xmlns:a16="http://schemas.microsoft.com/office/drawing/2014/main" id="{1FBB6F3C-2553-5E8D-F28C-EF302C7802C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149979" y="2326138"/>
                  <a:ext cx="213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5378" name="Ink 5377">
                  <a:extLst>
                    <a:ext uri="{FF2B5EF4-FFF2-40B4-BE49-F238E27FC236}">
                      <a16:creationId xmlns:a16="http://schemas.microsoft.com/office/drawing/2014/main" id="{91ED94BF-EEF1-24C7-8C70-62C293CD5F6A}"/>
                    </a:ext>
                  </a:extLst>
                </p14:cNvPr>
                <p14:cNvContentPartPr/>
                <p14:nvPr/>
              </p14:nvContentPartPr>
              <p14:xfrm>
                <a:off x="2315579" y="2304178"/>
                <a:ext cx="138600" cy="120600"/>
              </p14:xfrm>
            </p:contentPart>
          </mc:Choice>
          <mc:Fallback>
            <p:pic>
              <p:nvPicPr>
                <p:cNvPr id="5378" name="Ink 5377">
                  <a:extLst>
                    <a:ext uri="{FF2B5EF4-FFF2-40B4-BE49-F238E27FC236}">
                      <a16:creationId xmlns:a16="http://schemas.microsoft.com/office/drawing/2014/main" id="{91ED94BF-EEF1-24C7-8C70-62C293CD5F6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306579" y="2295538"/>
                  <a:ext cx="15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379" name="Ink 5378">
                  <a:extLst>
                    <a:ext uri="{FF2B5EF4-FFF2-40B4-BE49-F238E27FC236}">
                      <a16:creationId xmlns:a16="http://schemas.microsoft.com/office/drawing/2014/main" id="{F478858B-215B-AC55-C75B-29E2C33D7D83}"/>
                    </a:ext>
                  </a:extLst>
                </p14:cNvPr>
                <p14:cNvContentPartPr/>
                <p14:nvPr/>
              </p14:nvContentPartPr>
              <p14:xfrm>
                <a:off x="1883939" y="2580298"/>
                <a:ext cx="48960" cy="144360"/>
              </p14:xfrm>
            </p:contentPart>
          </mc:Choice>
          <mc:Fallback>
            <p:pic>
              <p:nvPicPr>
                <p:cNvPr id="5379" name="Ink 5378">
                  <a:extLst>
                    <a:ext uri="{FF2B5EF4-FFF2-40B4-BE49-F238E27FC236}">
                      <a16:creationId xmlns:a16="http://schemas.microsoft.com/office/drawing/2014/main" id="{F478858B-215B-AC55-C75B-29E2C33D7D8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874939" y="2571658"/>
                  <a:ext cx="666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380" name="Ink 5379">
                  <a:extLst>
                    <a:ext uri="{FF2B5EF4-FFF2-40B4-BE49-F238E27FC236}">
                      <a16:creationId xmlns:a16="http://schemas.microsoft.com/office/drawing/2014/main" id="{6715B359-DC49-82A7-B74E-C53E34C6C6A0}"/>
                    </a:ext>
                  </a:extLst>
                </p14:cNvPr>
                <p14:cNvContentPartPr/>
                <p14:nvPr/>
              </p14:nvContentPartPr>
              <p14:xfrm>
                <a:off x="1968539" y="2633938"/>
                <a:ext cx="111600" cy="83880"/>
              </p14:xfrm>
            </p:contentPart>
          </mc:Choice>
          <mc:Fallback>
            <p:pic>
              <p:nvPicPr>
                <p:cNvPr id="5380" name="Ink 5379">
                  <a:extLst>
                    <a:ext uri="{FF2B5EF4-FFF2-40B4-BE49-F238E27FC236}">
                      <a16:creationId xmlns:a16="http://schemas.microsoft.com/office/drawing/2014/main" id="{6715B359-DC49-82A7-B74E-C53E34C6C6A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959899" y="2624938"/>
                  <a:ext cx="12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381" name="Ink 5380">
                  <a:extLst>
                    <a:ext uri="{FF2B5EF4-FFF2-40B4-BE49-F238E27FC236}">
                      <a16:creationId xmlns:a16="http://schemas.microsoft.com/office/drawing/2014/main" id="{2BD507B3-26B6-F311-BE4B-38C6095668B7}"/>
                    </a:ext>
                  </a:extLst>
                </p14:cNvPr>
                <p14:cNvContentPartPr/>
                <p14:nvPr/>
              </p14:nvContentPartPr>
              <p14:xfrm>
                <a:off x="2115059" y="2696578"/>
                <a:ext cx="93960" cy="13320"/>
              </p14:xfrm>
            </p:contentPart>
          </mc:Choice>
          <mc:Fallback>
            <p:pic>
              <p:nvPicPr>
                <p:cNvPr id="5381" name="Ink 5380">
                  <a:extLst>
                    <a:ext uri="{FF2B5EF4-FFF2-40B4-BE49-F238E27FC236}">
                      <a16:creationId xmlns:a16="http://schemas.microsoft.com/office/drawing/2014/main" id="{2BD507B3-26B6-F311-BE4B-38C6095668B7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106419" y="2687938"/>
                  <a:ext cx="111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382" name="Ink 5381">
                  <a:extLst>
                    <a:ext uri="{FF2B5EF4-FFF2-40B4-BE49-F238E27FC236}">
                      <a16:creationId xmlns:a16="http://schemas.microsoft.com/office/drawing/2014/main" id="{9A8387AA-CF60-A9B4-C73D-15B038AFBDB1}"/>
                    </a:ext>
                  </a:extLst>
                </p14:cNvPr>
                <p14:cNvContentPartPr/>
                <p14:nvPr/>
              </p14:nvContentPartPr>
              <p14:xfrm>
                <a:off x="2263739" y="2653738"/>
                <a:ext cx="74880" cy="99000"/>
              </p14:xfrm>
            </p:contentPart>
          </mc:Choice>
          <mc:Fallback>
            <p:pic>
              <p:nvPicPr>
                <p:cNvPr id="5382" name="Ink 5381">
                  <a:extLst>
                    <a:ext uri="{FF2B5EF4-FFF2-40B4-BE49-F238E27FC236}">
                      <a16:creationId xmlns:a16="http://schemas.microsoft.com/office/drawing/2014/main" id="{9A8387AA-CF60-A9B4-C73D-15B038AFBD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255099" y="2645098"/>
                  <a:ext cx="92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383" name="Ink 5382">
                  <a:extLst>
                    <a:ext uri="{FF2B5EF4-FFF2-40B4-BE49-F238E27FC236}">
                      <a16:creationId xmlns:a16="http://schemas.microsoft.com/office/drawing/2014/main" id="{294B61D9-4F15-C8B4-F4F1-C943DCAE5FA1}"/>
                    </a:ext>
                  </a:extLst>
                </p14:cNvPr>
                <p14:cNvContentPartPr/>
                <p14:nvPr/>
              </p14:nvContentPartPr>
              <p14:xfrm>
                <a:off x="2351579" y="2595418"/>
                <a:ext cx="159840" cy="168120"/>
              </p14:xfrm>
            </p:contentPart>
          </mc:Choice>
          <mc:Fallback>
            <p:pic>
              <p:nvPicPr>
                <p:cNvPr id="5383" name="Ink 5382">
                  <a:extLst>
                    <a:ext uri="{FF2B5EF4-FFF2-40B4-BE49-F238E27FC236}">
                      <a16:creationId xmlns:a16="http://schemas.microsoft.com/office/drawing/2014/main" id="{294B61D9-4F15-C8B4-F4F1-C943DCAE5FA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342579" y="2586778"/>
                  <a:ext cx="177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5384" name="Ink 5383">
                  <a:extLst>
                    <a:ext uri="{FF2B5EF4-FFF2-40B4-BE49-F238E27FC236}">
                      <a16:creationId xmlns:a16="http://schemas.microsoft.com/office/drawing/2014/main" id="{F847AA9C-1D53-9D08-BE56-983E0CF9F9F4}"/>
                    </a:ext>
                  </a:extLst>
                </p14:cNvPr>
                <p14:cNvContentPartPr/>
                <p14:nvPr/>
              </p14:nvContentPartPr>
              <p14:xfrm>
                <a:off x="2538419" y="2669218"/>
                <a:ext cx="97920" cy="78120"/>
              </p14:xfrm>
            </p:contentPart>
          </mc:Choice>
          <mc:Fallback>
            <p:pic>
              <p:nvPicPr>
                <p:cNvPr id="5384" name="Ink 5383">
                  <a:extLst>
                    <a:ext uri="{FF2B5EF4-FFF2-40B4-BE49-F238E27FC236}">
                      <a16:creationId xmlns:a16="http://schemas.microsoft.com/office/drawing/2014/main" id="{F847AA9C-1D53-9D08-BE56-983E0CF9F9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29779" y="2660578"/>
                  <a:ext cx="115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5385" name="Ink 5384">
                  <a:extLst>
                    <a:ext uri="{FF2B5EF4-FFF2-40B4-BE49-F238E27FC236}">
                      <a16:creationId xmlns:a16="http://schemas.microsoft.com/office/drawing/2014/main" id="{8102AB37-2595-2AA5-DBCF-7DEB4A298101}"/>
                    </a:ext>
                  </a:extLst>
                </p14:cNvPr>
                <p14:cNvContentPartPr/>
                <p14:nvPr/>
              </p14:nvContentPartPr>
              <p14:xfrm>
                <a:off x="2681339" y="2712058"/>
                <a:ext cx="91440" cy="87480"/>
              </p14:xfrm>
            </p:contentPart>
          </mc:Choice>
          <mc:Fallback>
            <p:pic>
              <p:nvPicPr>
                <p:cNvPr id="5385" name="Ink 5384">
                  <a:extLst>
                    <a:ext uri="{FF2B5EF4-FFF2-40B4-BE49-F238E27FC236}">
                      <a16:creationId xmlns:a16="http://schemas.microsoft.com/office/drawing/2014/main" id="{8102AB37-2595-2AA5-DBCF-7DEB4A29810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672699" y="2703058"/>
                  <a:ext cx="109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5386" name="Ink 5385">
                  <a:extLst>
                    <a:ext uri="{FF2B5EF4-FFF2-40B4-BE49-F238E27FC236}">
                      <a16:creationId xmlns:a16="http://schemas.microsoft.com/office/drawing/2014/main" id="{01818C53-0A49-AC64-7EFD-02C092B02A31}"/>
                    </a:ext>
                  </a:extLst>
                </p14:cNvPr>
                <p14:cNvContentPartPr/>
                <p14:nvPr/>
              </p14:nvContentPartPr>
              <p14:xfrm>
                <a:off x="2855579" y="2677858"/>
                <a:ext cx="74160" cy="125640"/>
              </p14:xfrm>
            </p:contentPart>
          </mc:Choice>
          <mc:Fallback>
            <p:pic>
              <p:nvPicPr>
                <p:cNvPr id="5386" name="Ink 5385">
                  <a:extLst>
                    <a:ext uri="{FF2B5EF4-FFF2-40B4-BE49-F238E27FC236}">
                      <a16:creationId xmlns:a16="http://schemas.microsoft.com/office/drawing/2014/main" id="{01818C53-0A49-AC64-7EFD-02C092B02A3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846579" y="2668858"/>
                  <a:ext cx="91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5387" name="Ink 5386">
                  <a:extLst>
                    <a:ext uri="{FF2B5EF4-FFF2-40B4-BE49-F238E27FC236}">
                      <a16:creationId xmlns:a16="http://schemas.microsoft.com/office/drawing/2014/main" id="{354490F1-B371-4843-6D24-6456A6006558}"/>
                    </a:ext>
                  </a:extLst>
                </p14:cNvPr>
                <p14:cNvContentPartPr/>
                <p14:nvPr/>
              </p14:nvContentPartPr>
              <p14:xfrm>
                <a:off x="2439779" y="2488138"/>
                <a:ext cx="644040" cy="352800"/>
              </p14:xfrm>
            </p:contentPart>
          </mc:Choice>
          <mc:Fallback>
            <p:pic>
              <p:nvPicPr>
                <p:cNvPr id="5387" name="Ink 5386">
                  <a:extLst>
                    <a:ext uri="{FF2B5EF4-FFF2-40B4-BE49-F238E27FC236}">
                      <a16:creationId xmlns:a16="http://schemas.microsoft.com/office/drawing/2014/main" id="{354490F1-B371-4843-6D24-6456A60065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31139" y="2479138"/>
                  <a:ext cx="66168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5392" name="Ink 5391">
                  <a:extLst>
                    <a:ext uri="{FF2B5EF4-FFF2-40B4-BE49-F238E27FC236}">
                      <a16:creationId xmlns:a16="http://schemas.microsoft.com/office/drawing/2014/main" id="{4DE09774-5F24-880D-5497-BF87D5B71DC6}"/>
                    </a:ext>
                  </a:extLst>
                </p14:cNvPr>
                <p14:cNvContentPartPr/>
                <p14:nvPr/>
              </p14:nvContentPartPr>
              <p14:xfrm>
                <a:off x="1918859" y="2791618"/>
                <a:ext cx="456120" cy="66600"/>
              </p14:xfrm>
            </p:contentPart>
          </mc:Choice>
          <mc:Fallback>
            <p:pic>
              <p:nvPicPr>
                <p:cNvPr id="5392" name="Ink 5391">
                  <a:extLst>
                    <a:ext uri="{FF2B5EF4-FFF2-40B4-BE49-F238E27FC236}">
                      <a16:creationId xmlns:a16="http://schemas.microsoft.com/office/drawing/2014/main" id="{4DE09774-5F24-880D-5497-BF87D5B71DC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09859" y="2782978"/>
                  <a:ext cx="473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5393" name="Ink 5392">
                  <a:extLst>
                    <a:ext uri="{FF2B5EF4-FFF2-40B4-BE49-F238E27FC236}">
                      <a16:creationId xmlns:a16="http://schemas.microsoft.com/office/drawing/2014/main" id="{0D7F61D8-A2E7-58AD-7177-AB93ADA26F05}"/>
                    </a:ext>
                  </a:extLst>
                </p14:cNvPr>
                <p14:cNvContentPartPr/>
                <p14:nvPr/>
              </p14:nvContentPartPr>
              <p14:xfrm>
                <a:off x="2541659" y="2897098"/>
                <a:ext cx="452520" cy="52920"/>
              </p14:xfrm>
            </p:contentPart>
          </mc:Choice>
          <mc:Fallback>
            <p:pic>
              <p:nvPicPr>
                <p:cNvPr id="5393" name="Ink 5392">
                  <a:extLst>
                    <a:ext uri="{FF2B5EF4-FFF2-40B4-BE49-F238E27FC236}">
                      <a16:creationId xmlns:a16="http://schemas.microsoft.com/office/drawing/2014/main" id="{0D7F61D8-A2E7-58AD-7177-AB93ADA26F05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32659" y="2888098"/>
                  <a:ext cx="470160" cy="7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5395" name="Ink 5394">
                <a:extLst>
                  <a:ext uri="{FF2B5EF4-FFF2-40B4-BE49-F238E27FC236}">
                    <a16:creationId xmlns:a16="http://schemas.microsoft.com/office/drawing/2014/main" id="{E8846B26-949C-3998-CBA8-DF2C555830FF}"/>
                  </a:ext>
                </a:extLst>
              </p14:cNvPr>
              <p14:cNvContentPartPr/>
              <p14:nvPr/>
            </p14:nvContentPartPr>
            <p14:xfrm>
              <a:off x="3751619" y="2328298"/>
              <a:ext cx="113400" cy="140760"/>
            </p14:xfrm>
          </p:contentPart>
        </mc:Choice>
        <mc:Fallback>
          <p:pic>
            <p:nvPicPr>
              <p:cNvPr id="5395" name="Ink 5394">
                <a:extLst>
                  <a:ext uri="{FF2B5EF4-FFF2-40B4-BE49-F238E27FC236}">
                    <a16:creationId xmlns:a16="http://schemas.microsoft.com/office/drawing/2014/main" id="{E8846B26-949C-3998-CBA8-DF2C555830FF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3742619" y="2319298"/>
                <a:ext cx="1310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5396" name="Ink 5395">
                <a:extLst>
                  <a:ext uri="{FF2B5EF4-FFF2-40B4-BE49-F238E27FC236}">
                    <a16:creationId xmlns:a16="http://schemas.microsoft.com/office/drawing/2014/main" id="{BCE54C6C-23A2-90B7-0F73-B08BCDC724D2}"/>
                  </a:ext>
                </a:extLst>
              </p14:cNvPr>
              <p14:cNvContentPartPr/>
              <p14:nvPr/>
            </p14:nvContentPartPr>
            <p14:xfrm>
              <a:off x="3781499" y="2416498"/>
              <a:ext cx="104400" cy="13320"/>
            </p14:xfrm>
          </p:contentPart>
        </mc:Choice>
        <mc:Fallback>
          <p:pic>
            <p:nvPicPr>
              <p:cNvPr id="5396" name="Ink 5395">
                <a:extLst>
                  <a:ext uri="{FF2B5EF4-FFF2-40B4-BE49-F238E27FC236}">
                    <a16:creationId xmlns:a16="http://schemas.microsoft.com/office/drawing/2014/main" id="{BCE54C6C-23A2-90B7-0F73-B08BCDC724D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3772859" y="2407498"/>
                <a:ext cx="1220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5397" name="Ink 5396">
                <a:extLst>
                  <a:ext uri="{FF2B5EF4-FFF2-40B4-BE49-F238E27FC236}">
                    <a16:creationId xmlns:a16="http://schemas.microsoft.com/office/drawing/2014/main" id="{2956FCA4-47B3-703F-33BF-4CB6A2E71FAD}"/>
                  </a:ext>
                </a:extLst>
              </p14:cNvPr>
              <p14:cNvContentPartPr/>
              <p14:nvPr/>
            </p14:nvContentPartPr>
            <p14:xfrm>
              <a:off x="3680339" y="2545738"/>
              <a:ext cx="353160" cy="25920"/>
            </p14:xfrm>
          </p:contentPart>
        </mc:Choice>
        <mc:Fallback>
          <p:pic>
            <p:nvPicPr>
              <p:cNvPr id="5397" name="Ink 5396">
                <a:extLst>
                  <a:ext uri="{FF2B5EF4-FFF2-40B4-BE49-F238E27FC236}">
                    <a16:creationId xmlns:a16="http://schemas.microsoft.com/office/drawing/2014/main" id="{2956FCA4-47B3-703F-33BF-4CB6A2E71FAD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3671699" y="2537098"/>
                <a:ext cx="370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5398" name="Ink 5397">
                <a:extLst>
                  <a:ext uri="{FF2B5EF4-FFF2-40B4-BE49-F238E27FC236}">
                    <a16:creationId xmlns:a16="http://schemas.microsoft.com/office/drawing/2014/main" id="{E85D9C28-22B2-37E0-FC7A-69A9E63AE280}"/>
                  </a:ext>
                </a:extLst>
              </p14:cNvPr>
              <p14:cNvContentPartPr/>
              <p14:nvPr/>
            </p14:nvContentPartPr>
            <p14:xfrm>
              <a:off x="3655139" y="2662018"/>
              <a:ext cx="132480" cy="83160"/>
            </p14:xfrm>
          </p:contentPart>
        </mc:Choice>
        <mc:Fallback>
          <p:pic>
            <p:nvPicPr>
              <p:cNvPr id="5398" name="Ink 5397">
                <a:extLst>
                  <a:ext uri="{FF2B5EF4-FFF2-40B4-BE49-F238E27FC236}">
                    <a16:creationId xmlns:a16="http://schemas.microsoft.com/office/drawing/2014/main" id="{E85D9C28-22B2-37E0-FC7A-69A9E63AE28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646139" y="2653378"/>
                <a:ext cx="150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5399" name="Ink 5398">
                <a:extLst>
                  <a:ext uri="{FF2B5EF4-FFF2-40B4-BE49-F238E27FC236}">
                    <a16:creationId xmlns:a16="http://schemas.microsoft.com/office/drawing/2014/main" id="{2F9E43FA-23BE-7889-09AF-928815AE684D}"/>
                  </a:ext>
                </a:extLst>
              </p14:cNvPr>
              <p14:cNvContentPartPr/>
              <p14:nvPr/>
            </p14:nvContentPartPr>
            <p14:xfrm>
              <a:off x="3852779" y="2735818"/>
              <a:ext cx="85320" cy="12600"/>
            </p14:xfrm>
          </p:contentPart>
        </mc:Choice>
        <mc:Fallback>
          <p:pic>
            <p:nvPicPr>
              <p:cNvPr id="5399" name="Ink 5398">
                <a:extLst>
                  <a:ext uri="{FF2B5EF4-FFF2-40B4-BE49-F238E27FC236}">
                    <a16:creationId xmlns:a16="http://schemas.microsoft.com/office/drawing/2014/main" id="{2F9E43FA-23BE-7889-09AF-928815AE684D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844139" y="2727178"/>
                <a:ext cx="1029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5400" name="Ink 5399">
                <a:extLst>
                  <a:ext uri="{FF2B5EF4-FFF2-40B4-BE49-F238E27FC236}">
                    <a16:creationId xmlns:a16="http://schemas.microsoft.com/office/drawing/2014/main" id="{E9418932-486B-E599-C11B-1643B821B56D}"/>
                  </a:ext>
                </a:extLst>
              </p14:cNvPr>
              <p14:cNvContentPartPr/>
              <p14:nvPr/>
            </p14:nvContentPartPr>
            <p14:xfrm>
              <a:off x="4019099" y="2679298"/>
              <a:ext cx="83520" cy="105120"/>
            </p14:xfrm>
          </p:contentPart>
        </mc:Choice>
        <mc:Fallback>
          <p:pic>
            <p:nvPicPr>
              <p:cNvPr id="5400" name="Ink 5399">
                <a:extLst>
                  <a:ext uri="{FF2B5EF4-FFF2-40B4-BE49-F238E27FC236}">
                    <a16:creationId xmlns:a16="http://schemas.microsoft.com/office/drawing/2014/main" id="{E9418932-486B-E599-C11B-1643B821B56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010099" y="2670298"/>
                <a:ext cx="101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5401" name="Ink 5400">
                <a:extLst>
                  <a:ext uri="{FF2B5EF4-FFF2-40B4-BE49-F238E27FC236}">
                    <a16:creationId xmlns:a16="http://schemas.microsoft.com/office/drawing/2014/main" id="{D5702228-9E32-EFBA-D396-DB7246006F9F}"/>
                  </a:ext>
                </a:extLst>
              </p14:cNvPr>
              <p14:cNvContentPartPr/>
              <p14:nvPr/>
            </p14:nvContentPartPr>
            <p14:xfrm>
              <a:off x="4336619" y="2593618"/>
              <a:ext cx="107640" cy="15120"/>
            </p14:xfrm>
          </p:contentPart>
        </mc:Choice>
        <mc:Fallback>
          <p:pic>
            <p:nvPicPr>
              <p:cNvPr id="5401" name="Ink 5400">
                <a:extLst>
                  <a:ext uri="{FF2B5EF4-FFF2-40B4-BE49-F238E27FC236}">
                    <a16:creationId xmlns:a16="http://schemas.microsoft.com/office/drawing/2014/main" id="{D5702228-9E32-EFBA-D396-DB7246006F9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327619" y="2584618"/>
                <a:ext cx="125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5402" name="Ink 5401">
                <a:extLst>
                  <a:ext uri="{FF2B5EF4-FFF2-40B4-BE49-F238E27FC236}">
                    <a16:creationId xmlns:a16="http://schemas.microsoft.com/office/drawing/2014/main" id="{988A5173-C96E-1351-12AD-944A0324860A}"/>
                  </a:ext>
                </a:extLst>
              </p14:cNvPr>
              <p14:cNvContentPartPr/>
              <p14:nvPr/>
            </p14:nvContentPartPr>
            <p14:xfrm>
              <a:off x="4404299" y="2582458"/>
              <a:ext cx="6480" cy="78480"/>
            </p14:xfrm>
          </p:contentPart>
        </mc:Choice>
        <mc:Fallback>
          <p:pic>
            <p:nvPicPr>
              <p:cNvPr id="5402" name="Ink 5401">
                <a:extLst>
                  <a:ext uri="{FF2B5EF4-FFF2-40B4-BE49-F238E27FC236}">
                    <a16:creationId xmlns:a16="http://schemas.microsoft.com/office/drawing/2014/main" id="{988A5173-C96E-1351-12AD-944A0324860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395299" y="2573818"/>
                <a:ext cx="2412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5403" name="Ink 5402">
                <a:extLst>
                  <a:ext uri="{FF2B5EF4-FFF2-40B4-BE49-F238E27FC236}">
                    <a16:creationId xmlns:a16="http://schemas.microsoft.com/office/drawing/2014/main" id="{B3F7809E-1015-48DD-43C1-6C9CACF5C66A}"/>
                  </a:ext>
                </a:extLst>
              </p14:cNvPr>
              <p14:cNvContentPartPr/>
              <p14:nvPr/>
            </p14:nvContentPartPr>
            <p14:xfrm>
              <a:off x="4720739" y="2425498"/>
              <a:ext cx="119880" cy="133200"/>
            </p14:xfrm>
          </p:contentPart>
        </mc:Choice>
        <mc:Fallback>
          <p:pic>
            <p:nvPicPr>
              <p:cNvPr id="5403" name="Ink 5402">
                <a:extLst>
                  <a:ext uri="{FF2B5EF4-FFF2-40B4-BE49-F238E27FC236}">
                    <a16:creationId xmlns:a16="http://schemas.microsoft.com/office/drawing/2014/main" id="{B3F7809E-1015-48DD-43C1-6C9CACF5C66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711739" y="2416498"/>
                <a:ext cx="137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5404" name="Ink 5403">
                <a:extLst>
                  <a:ext uri="{FF2B5EF4-FFF2-40B4-BE49-F238E27FC236}">
                    <a16:creationId xmlns:a16="http://schemas.microsoft.com/office/drawing/2014/main" id="{5B46598D-1790-7A70-C9F9-EB19F2EA8854}"/>
                  </a:ext>
                </a:extLst>
              </p14:cNvPr>
              <p14:cNvContentPartPr/>
              <p14:nvPr/>
            </p14:nvContentPartPr>
            <p14:xfrm>
              <a:off x="4689779" y="2624218"/>
              <a:ext cx="345240" cy="43200"/>
            </p14:xfrm>
          </p:contentPart>
        </mc:Choice>
        <mc:Fallback>
          <p:pic>
            <p:nvPicPr>
              <p:cNvPr id="5404" name="Ink 5403">
                <a:extLst>
                  <a:ext uri="{FF2B5EF4-FFF2-40B4-BE49-F238E27FC236}">
                    <a16:creationId xmlns:a16="http://schemas.microsoft.com/office/drawing/2014/main" id="{5B46598D-1790-7A70-C9F9-EB19F2EA8854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4680779" y="2615578"/>
                <a:ext cx="362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5405" name="Ink 5404">
                <a:extLst>
                  <a:ext uri="{FF2B5EF4-FFF2-40B4-BE49-F238E27FC236}">
                    <a16:creationId xmlns:a16="http://schemas.microsoft.com/office/drawing/2014/main" id="{468C5B6F-61C3-9853-2010-7C640C220AC8}"/>
                  </a:ext>
                </a:extLst>
              </p14:cNvPr>
              <p14:cNvContentPartPr/>
              <p14:nvPr/>
            </p14:nvContentPartPr>
            <p14:xfrm>
              <a:off x="4651979" y="2764978"/>
              <a:ext cx="69120" cy="76320"/>
            </p14:xfrm>
          </p:contentPart>
        </mc:Choice>
        <mc:Fallback>
          <p:pic>
            <p:nvPicPr>
              <p:cNvPr id="5405" name="Ink 5404">
                <a:extLst>
                  <a:ext uri="{FF2B5EF4-FFF2-40B4-BE49-F238E27FC236}">
                    <a16:creationId xmlns:a16="http://schemas.microsoft.com/office/drawing/2014/main" id="{468C5B6F-61C3-9853-2010-7C640C220AC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4642979" y="2755978"/>
                <a:ext cx="867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5406" name="Ink 5405">
                <a:extLst>
                  <a:ext uri="{FF2B5EF4-FFF2-40B4-BE49-F238E27FC236}">
                    <a16:creationId xmlns:a16="http://schemas.microsoft.com/office/drawing/2014/main" id="{DAEC4BBC-3914-DE9B-3DEB-7493230745E6}"/>
                  </a:ext>
                </a:extLst>
              </p14:cNvPr>
              <p14:cNvContentPartPr/>
              <p14:nvPr/>
            </p14:nvContentPartPr>
            <p14:xfrm>
              <a:off x="4727939" y="2782258"/>
              <a:ext cx="213120" cy="77760"/>
            </p14:xfrm>
          </p:contentPart>
        </mc:Choice>
        <mc:Fallback>
          <p:pic>
            <p:nvPicPr>
              <p:cNvPr id="5406" name="Ink 5405">
                <a:extLst>
                  <a:ext uri="{FF2B5EF4-FFF2-40B4-BE49-F238E27FC236}">
                    <a16:creationId xmlns:a16="http://schemas.microsoft.com/office/drawing/2014/main" id="{DAEC4BBC-3914-DE9B-3DEB-7493230745E6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4718939" y="2773618"/>
                <a:ext cx="230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5407" name="Ink 5406">
                <a:extLst>
                  <a:ext uri="{FF2B5EF4-FFF2-40B4-BE49-F238E27FC236}">
                    <a16:creationId xmlns:a16="http://schemas.microsoft.com/office/drawing/2014/main" id="{41035302-76D0-AD02-F6DD-BA8CD29CA595}"/>
                  </a:ext>
                </a:extLst>
              </p14:cNvPr>
              <p14:cNvContentPartPr/>
              <p14:nvPr/>
            </p14:nvContentPartPr>
            <p14:xfrm>
              <a:off x="4905779" y="2813218"/>
              <a:ext cx="16200" cy="87480"/>
            </p14:xfrm>
          </p:contentPart>
        </mc:Choice>
        <mc:Fallback>
          <p:pic>
            <p:nvPicPr>
              <p:cNvPr id="5407" name="Ink 5406">
                <a:extLst>
                  <a:ext uri="{FF2B5EF4-FFF2-40B4-BE49-F238E27FC236}">
                    <a16:creationId xmlns:a16="http://schemas.microsoft.com/office/drawing/2014/main" id="{41035302-76D0-AD02-F6DD-BA8CD29CA595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897139" y="2804218"/>
                <a:ext cx="33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5408" name="Ink 5407">
                <a:extLst>
                  <a:ext uri="{FF2B5EF4-FFF2-40B4-BE49-F238E27FC236}">
                    <a16:creationId xmlns:a16="http://schemas.microsoft.com/office/drawing/2014/main" id="{2FB62D88-C220-5497-B410-08994D4A9766}"/>
                  </a:ext>
                </a:extLst>
              </p14:cNvPr>
              <p14:cNvContentPartPr/>
              <p14:nvPr/>
            </p14:nvContentPartPr>
            <p14:xfrm>
              <a:off x="5031059" y="2794498"/>
              <a:ext cx="84960" cy="117720"/>
            </p14:xfrm>
          </p:contentPart>
        </mc:Choice>
        <mc:Fallback>
          <p:pic>
            <p:nvPicPr>
              <p:cNvPr id="5408" name="Ink 5407">
                <a:extLst>
                  <a:ext uri="{FF2B5EF4-FFF2-40B4-BE49-F238E27FC236}">
                    <a16:creationId xmlns:a16="http://schemas.microsoft.com/office/drawing/2014/main" id="{2FB62D88-C220-5497-B410-08994D4A9766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5022059" y="2785858"/>
                <a:ext cx="102600" cy="13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413" name="Group 5412">
            <a:extLst>
              <a:ext uri="{FF2B5EF4-FFF2-40B4-BE49-F238E27FC236}">
                <a16:creationId xmlns:a16="http://schemas.microsoft.com/office/drawing/2014/main" id="{2C34A4A0-E6DB-4CFB-9E2D-694461BF76B3}"/>
              </a:ext>
            </a:extLst>
          </p:cNvPr>
          <p:cNvGrpSpPr/>
          <p:nvPr/>
        </p:nvGrpSpPr>
        <p:grpSpPr>
          <a:xfrm>
            <a:off x="5392859" y="2620618"/>
            <a:ext cx="290880" cy="158040"/>
            <a:chOff x="5392859" y="2620618"/>
            <a:chExt cx="290880" cy="15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5409" name="Ink 5408">
                  <a:extLst>
                    <a:ext uri="{FF2B5EF4-FFF2-40B4-BE49-F238E27FC236}">
                      <a16:creationId xmlns:a16="http://schemas.microsoft.com/office/drawing/2014/main" id="{C2E93FB1-9D1D-3C0D-E837-DF8F25D2655B}"/>
                    </a:ext>
                  </a:extLst>
                </p14:cNvPr>
                <p14:cNvContentPartPr/>
                <p14:nvPr/>
              </p14:nvContentPartPr>
              <p14:xfrm>
                <a:off x="5392859" y="2690818"/>
                <a:ext cx="160920" cy="29880"/>
              </p14:xfrm>
            </p:contentPart>
          </mc:Choice>
          <mc:Fallback>
            <p:pic>
              <p:nvPicPr>
                <p:cNvPr id="5409" name="Ink 5408">
                  <a:extLst>
                    <a:ext uri="{FF2B5EF4-FFF2-40B4-BE49-F238E27FC236}">
                      <a16:creationId xmlns:a16="http://schemas.microsoft.com/office/drawing/2014/main" id="{C2E93FB1-9D1D-3C0D-E837-DF8F25D2655B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383859" y="2682178"/>
                  <a:ext cx="1785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410" name="Ink 5409">
                  <a:extLst>
                    <a:ext uri="{FF2B5EF4-FFF2-40B4-BE49-F238E27FC236}">
                      <a16:creationId xmlns:a16="http://schemas.microsoft.com/office/drawing/2014/main" id="{E61A275C-7697-C0BD-C044-B48C461CD59C}"/>
                    </a:ext>
                  </a:extLst>
                </p14:cNvPr>
                <p14:cNvContentPartPr/>
                <p14:nvPr/>
              </p14:nvContentPartPr>
              <p14:xfrm>
                <a:off x="5412659" y="2660938"/>
                <a:ext cx="140040" cy="11880"/>
              </p14:xfrm>
            </p:contentPart>
          </mc:Choice>
          <mc:Fallback>
            <p:pic>
              <p:nvPicPr>
                <p:cNvPr id="5410" name="Ink 5409">
                  <a:extLst>
                    <a:ext uri="{FF2B5EF4-FFF2-40B4-BE49-F238E27FC236}">
                      <a16:creationId xmlns:a16="http://schemas.microsoft.com/office/drawing/2014/main" id="{E61A275C-7697-C0BD-C044-B48C461CD5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403659" y="2651938"/>
                  <a:ext cx="157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411" name="Ink 5410">
                  <a:extLst>
                    <a:ext uri="{FF2B5EF4-FFF2-40B4-BE49-F238E27FC236}">
                      <a16:creationId xmlns:a16="http://schemas.microsoft.com/office/drawing/2014/main" id="{DADBDABA-7A8F-5537-B423-BB6CD817F8B7}"/>
                    </a:ext>
                  </a:extLst>
                </p14:cNvPr>
                <p14:cNvContentPartPr/>
                <p14:nvPr/>
              </p14:nvContentPartPr>
              <p14:xfrm>
                <a:off x="5552339" y="2620618"/>
                <a:ext cx="131400" cy="158040"/>
              </p14:xfrm>
            </p:contentPart>
          </mc:Choice>
          <mc:Fallback>
            <p:pic>
              <p:nvPicPr>
                <p:cNvPr id="5411" name="Ink 5410">
                  <a:extLst>
                    <a:ext uri="{FF2B5EF4-FFF2-40B4-BE49-F238E27FC236}">
                      <a16:creationId xmlns:a16="http://schemas.microsoft.com/office/drawing/2014/main" id="{DADBDABA-7A8F-5537-B423-BB6CD817F8B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43339" y="2611618"/>
                  <a:ext cx="14904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2" name="Group 5431">
            <a:extLst>
              <a:ext uri="{FF2B5EF4-FFF2-40B4-BE49-F238E27FC236}">
                <a16:creationId xmlns:a16="http://schemas.microsoft.com/office/drawing/2014/main" id="{D82D740C-755F-4146-DB6F-838E538F71B8}"/>
              </a:ext>
            </a:extLst>
          </p:cNvPr>
          <p:cNvGrpSpPr/>
          <p:nvPr/>
        </p:nvGrpSpPr>
        <p:grpSpPr>
          <a:xfrm>
            <a:off x="6821699" y="2700178"/>
            <a:ext cx="1868760" cy="545040"/>
            <a:chOff x="6821699" y="2700178"/>
            <a:chExt cx="186876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419" name="Ink 5418">
                  <a:extLst>
                    <a:ext uri="{FF2B5EF4-FFF2-40B4-BE49-F238E27FC236}">
                      <a16:creationId xmlns:a16="http://schemas.microsoft.com/office/drawing/2014/main" id="{0F5454FF-E56E-C4C3-0076-6B0E76DCBA45}"/>
                    </a:ext>
                  </a:extLst>
                </p14:cNvPr>
                <p14:cNvContentPartPr/>
                <p14:nvPr/>
              </p14:nvContentPartPr>
              <p14:xfrm>
                <a:off x="6821699" y="2728258"/>
                <a:ext cx="84960" cy="124200"/>
              </p14:xfrm>
            </p:contentPart>
          </mc:Choice>
          <mc:Fallback>
            <p:pic>
              <p:nvPicPr>
                <p:cNvPr id="5419" name="Ink 5418">
                  <a:extLst>
                    <a:ext uri="{FF2B5EF4-FFF2-40B4-BE49-F238E27FC236}">
                      <a16:creationId xmlns:a16="http://schemas.microsoft.com/office/drawing/2014/main" id="{0F5454FF-E56E-C4C3-0076-6B0E76DCBA4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13059" y="2719258"/>
                  <a:ext cx="1026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420" name="Ink 5419">
                  <a:extLst>
                    <a:ext uri="{FF2B5EF4-FFF2-40B4-BE49-F238E27FC236}">
                      <a16:creationId xmlns:a16="http://schemas.microsoft.com/office/drawing/2014/main" id="{4DE5DFD9-EB3C-8AD8-2AF2-D8E0649D1D40}"/>
                    </a:ext>
                  </a:extLst>
                </p14:cNvPr>
                <p14:cNvContentPartPr/>
                <p14:nvPr/>
              </p14:nvContentPartPr>
              <p14:xfrm>
                <a:off x="6831779" y="2797018"/>
                <a:ext cx="99000" cy="11160"/>
              </p14:xfrm>
            </p:contentPart>
          </mc:Choice>
          <mc:Fallback>
            <p:pic>
              <p:nvPicPr>
                <p:cNvPr id="5420" name="Ink 5419">
                  <a:extLst>
                    <a:ext uri="{FF2B5EF4-FFF2-40B4-BE49-F238E27FC236}">
                      <a16:creationId xmlns:a16="http://schemas.microsoft.com/office/drawing/2014/main" id="{4DE5DFD9-EB3C-8AD8-2AF2-D8E0649D1D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823139" y="2788378"/>
                  <a:ext cx="116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5421" name="Ink 5420">
                  <a:extLst>
                    <a:ext uri="{FF2B5EF4-FFF2-40B4-BE49-F238E27FC236}">
                      <a16:creationId xmlns:a16="http://schemas.microsoft.com/office/drawing/2014/main" id="{A9314246-21AD-A2F6-EADB-B030A3A7F0D1}"/>
                    </a:ext>
                  </a:extLst>
                </p14:cNvPr>
                <p14:cNvContentPartPr/>
                <p14:nvPr/>
              </p14:nvContentPartPr>
              <p14:xfrm>
                <a:off x="6972899" y="2700178"/>
                <a:ext cx="142920" cy="181440"/>
              </p14:xfrm>
            </p:contentPart>
          </mc:Choice>
          <mc:Fallback>
            <p:pic>
              <p:nvPicPr>
                <p:cNvPr id="5421" name="Ink 5420">
                  <a:extLst>
                    <a:ext uri="{FF2B5EF4-FFF2-40B4-BE49-F238E27FC236}">
                      <a16:creationId xmlns:a16="http://schemas.microsoft.com/office/drawing/2014/main" id="{A9314246-21AD-A2F6-EADB-B030A3A7F0D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64259" y="2691178"/>
                  <a:ext cx="1605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5422" name="Ink 5421">
                  <a:extLst>
                    <a:ext uri="{FF2B5EF4-FFF2-40B4-BE49-F238E27FC236}">
                      <a16:creationId xmlns:a16="http://schemas.microsoft.com/office/drawing/2014/main" id="{D8019C83-9A68-02BC-CEEE-18B5C9A82064}"/>
                    </a:ext>
                  </a:extLst>
                </p14:cNvPr>
                <p14:cNvContentPartPr/>
                <p14:nvPr/>
              </p14:nvContentPartPr>
              <p14:xfrm>
                <a:off x="7126259" y="2813218"/>
                <a:ext cx="183960" cy="93240"/>
              </p14:xfrm>
            </p:contentPart>
          </mc:Choice>
          <mc:Fallback>
            <p:pic>
              <p:nvPicPr>
                <p:cNvPr id="5422" name="Ink 5421">
                  <a:extLst>
                    <a:ext uri="{FF2B5EF4-FFF2-40B4-BE49-F238E27FC236}">
                      <a16:creationId xmlns:a16="http://schemas.microsoft.com/office/drawing/2014/main" id="{D8019C83-9A68-02BC-CEEE-18B5C9A82064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117259" y="2804218"/>
                  <a:ext cx="201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423" name="Ink 5422">
                  <a:extLst>
                    <a:ext uri="{FF2B5EF4-FFF2-40B4-BE49-F238E27FC236}">
                      <a16:creationId xmlns:a16="http://schemas.microsoft.com/office/drawing/2014/main" id="{16538150-9AE9-8B67-4D1D-F890AD6B2FC0}"/>
                    </a:ext>
                  </a:extLst>
                </p14:cNvPr>
                <p14:cNvContentPartPr/>
                <p14:nvPr/>
              </p14:nvContentPartPr>
              <p14:xfrm>
                <a:off x="7288979" y="2863258"/>
                <a:ext cx="12240" cy="80640"/>
              </p14:xfrm>
            </p:contentPart>
          </mc:Choice>
          <mc:Fallback>
            <p:pic>
              <p:nvPicPr>
                <p:cNvPr id="5423" name="Ink 5422">
                  <a:extLst>
                    <a:ext uri="{FF2B5EF4-FFF2-40B4-BE49-F238E27FC236}">
                      <a16:creationId xmlns:a16="http://schemas.microsoft.com/office/drawing/2014/main" id="{16538150-9AE9-8B67-4D1D-F890AD6B2FC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79979" y="2854258"/>
                  <a:ext cx="29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424" name="Ink 5423">
                  <a:extLst>
                    <a:ext uri="{FF2B5EF4-FFF2-40B4-BE49-F238E27FC236}">
                      <a16:creationId xmlns:a16="http://schemas.microsoft.com/office/drawing/2014/main" id="{B41BF69C-94E6-ABA1-2D4E-CCC3AAB198CA}"/>
                    </a:ext>
                  </a:extLst>
                </p14:cNvPr>
                <p14:cNvContentPartPr/>
                <p14:nvPr/>
              </p14:nvContentPartPr>
              <p14:xfrm>
                <a:off x="7423619" y="2820418"/>
                <a:ext cx="204480" cy="196560"/>
              </p14:xfrm>
            </p:contentPart>
          </mc:Choice>
          <mc:Fallback>
            <p:pic>
              <p:nvPicPr>
                <p:cNvPr id="5424" name="Ink 5423">
                  <a:extLst>
                    <a:ext uri="{FF2B5EF4-FFF2-40B4-BE49-F238E27FC236}">
                      <a16:creationId xmlns:a16="http://schemas.microsoft.com/office/drawing/2014/main" id="{B41BF69C-94E6-ABA1-2D4E-CCC3AAB198C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14979" y="2811418"/>
                  <a:ext cx="2221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425" name="Ink 5424">
                  <a:extLst>
                    <a:ext uri="{FF2B5EF4-FFF2-40B4-BE49-F238E27FC236}">
                      <a16:creationId xmlns:a16="http://schemas.microsoft.com/office/drawing/2014/main" id="{94A14682-9311-480C-A643-DE91D6C959CE}"/>
                    </a:ext>
                  </a:extLst>
                </p14:cNvPr>
                <p14:cNvContentPartPr/>
                <p14:nvPr/>
              </p14:nvContentPartPr>
              <p14:xfrm>
                <a:off x="7747619" y="2943178"/>
                <a:ext cx="103680" cy="21960"/>
              </p14:xfrm>
            </p:contentPart>
          </mc:Choice>
          <mc:Fallback>
            <p:pic>
              <p:nvPicPr>
                <p:cNvPr id="5425" name="Ink 5424">
                  <a:extLst>
                    <a:ext uri="{FF2B5EF4-FFF2-40B4-BE49-F238E27FC236}">
                      <a16:creationId xmlns:a16="http://schemas.microsoft.com/office/drawing/2014/main" id="{94A14682-9311-480C-A643-DE91D6C959C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738979" y="2934538"/>
                  <a:ext cx="121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426" name="Ink 5425">
                  <a:extLst>
                    <a:ext uri="{FF2B5EF4-FFF2-40B4-BE49-F238E27FC236}">
                      <a16:creationId xmlns:a16="http://schemas.microsoft.com/office/drawing/2014/main" id="{2F60BBA6-E4CE-411A-A329-8359ADB18DB1}"/>
                    </a:ext>
                  </a:extLst>
                </p14:cNvPr>
                <p14:cNvContentPartPr/>
                <p14:nvPr/>
              </p14:nvContentPartPr>
              <p14:xfrm>
                <a:off x="7810619" y="2927698"/>
                <a:ext cx="13680" cy="108360"/>
              </p14:xfrm>
            </p:contentPart>
          </mc:Choice>
          <mc:Fallback>
            <p:pic>
              <p:nvPicPr>
                <p:cNvPr id="5426" name="Ink 5425">
                  <a:extLst>
                    <a:ext uri="{FF2B5EF4-FFF2-40B4-BE49-F238E27FC236}">
                      <a16:creationId xmlns:a16="http://schemas.microsoft.com/office/drawing/2014/main" id="{2F60BBA6-E4CE-411A-A329-8359ADB18DB1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801619" y="2919058"/>
                  <a:ext cx="313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5427" name="Ink 5426">
                  <a:extLst>
                    <a:ext uri="{FF2B5EF4-FFF2-40B4-BE49-F238E27FC236}">
                      <a16:creationId xmlns:a16="http://schemas.microsoft.com/office/drawing/2014/main" id="{3C013C11-EBF4-2C5B-6978-DC31A99AB508}"/>
                    </a:ext>
                  </a:extLst>
                </p14:cNvPr>
                <p14:cNvContentPartPr/>
                <p14:nvPr/>
              </p14:nvContentPartPr>
              <p14:xfrm>
                <a:off x="7974419" y="2901778"/>
                <a:ext cx="116640" cy="163440"/>
              </p14:xfrm>
            </p:contentPart>
          </mc:Choice>
          <mc:Fallback>
            <p:pic>
              <p:nvPicPr>
                <p:cNvPr id="5427" name="Ink 5426">
                  <a:extLst>
                    <a:ext uri="{FF2B5EF4-FFF2-40B4-BE49-F238E27FC236}">
                      <a16:creationId xmlns:a16="http://schemas.microsoft.com/office/drawing/2014/main" id="{3C013C11-EBF4-2C5B-6978-DC31A99AB50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965779" y="2892778"/>
                  <a:ext cx="134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5428" name="Ink 5427">
                  <a:extLst>
                    <a:ext uri="{FF2B5EF4-FFF2-40B4-BE49-F238E27FC236}">
                      <a16:creationId xmlns:a16="http://schemas.microsoft.com/office/drawing/2014/main" id="{E43DD4BD-EDAA-1750-7C93-D57F559BD92C}"/>
                    </a:ext>
                  </a:extLst>
                </p14:cNvPr>
                <p14:cNvContentPartPr/>
                <p14:nvPr/>
              </p14:nvContentPartPr>
              <p14:xfrm>
                <a:off x="8156219" y="2930218"/>
                <a:ext cx="61200" cy="150120"/>
              </p14:xfrm>
            </p:contentPart>
          </mc:Choice>
          <mc:Fallback>
            <p:pic>
              <p:nvPicPr>
                <p:cNvPr id="5428" name="Ink 5427">
                  <a:extLst>
                    <a:ext uri="{FF2B5EF4-FFF2-40B4-BE49-F238E27FC236}">
                      <a16:creationId xmlns:a16="http://schemas.microsoft.com/office/drawing/2014/main" id="{E43DD4BD-EDAA-1750-7C93-D57F559BD92C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47219" y="2921578"/>
                  <a:ext cx="788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5429" name="Ink 5428">
                  <a:extLst>
                    <a:ext uri="{FF2B5EF4-FFF2-40B4-BE49-F238E27FC236}">
                      <a16:creationId xmlns:a16="http://schemas.microsoft.com/office/drawing/2014/main" id="{C0B4A709-1918-F046-08D0-2872880DEECC}"/>
                    </a:ext>
                  </a:extLst>
                </p14:cNvPr>
                <p14:cNvContentPartPr/>
                <p14:nvPr/>
              </p14:nvContentPartPr>
              <p14:xfrm>
                <a:off x="8236499" y="2999338"/>
                <a:ext cx="105120" cy="117000"/>
              </p14:xfrm>
            </p:contentPart>
          </mc:Choice>
          <mc:Fallback>
            <p:pic>
              <p:nvPicPr>
                <p:cNvPr id="5429" name="Ink 5428">
                  <a:extLst>
                    <a:ext uri="{FF2B5EF4-FFF2-40B4-BE49-F238E27FC236}">
                      <a16:creationId xmlns:a16="http://schemas.microsoft.com/office/drawing/2014/main" id="{C0B4A709-1918-F046-08D0-2872880DEEC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227859" y="2990338"/>
                  <a:ext cx="122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5430" name="Ink 5429">
                  <a:extLst>
                    <a:ext uri="{FF2B5EF4-FFF2-40B4-BE49-F238E27FC236}">
                      <a16:creationId xmlns:a16="http://schemas.microsoft.com/office/drawing/2014/main" id="{E10E1240-D3F6-F8FD-EB2C-5CCFECA6353A}"/>
                    </a:ext>
                  </a:extLst>
                </p14:cNvPr>
                <p14:cNvContentPartPr/>
                <p14:nvPr/>
              </p14:nvContentPartPr>
              <p14:xfrm>
                <a:off x="8382299" y="3073138"/>
                <a:ext cx="126000" cy="37440"/>
              </p14:xfrm>
            </p:contentPart>
          </mc:Choice>
          <mc:Fallback>
            <p:pic>
              <p:nvPicPr>
                <p:cNvPr id="5430" name="Ink 5429">
                  <a:extLst>
                    <a:ext uri="{FF2B5EF4-FFF2-40B4-BE49-F238E27FC236}">
                      <a16:creationId xmlns:a16="http://schemas.microsoft.com/office/drawing/2014/main" id="{E10E1240-D3F6-F8FD-EB2C-5CCFECA6353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373299" y="3064498"/>
                  <a:ext cx="1436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5431" name="Ink 5430">
                  <a:extLst>
                    <a:ext uri="{FF2B5EF4-FFF2-40B4-BE49-F238E27FC236}">
                      <a16:creationId xmlns:a16="http://schemas.microsoft.com/office/drawing/2014/main" id="{0ADB70E7-AFD1-00BD-A6E7-8EDA817DAEB0}"/>
                    </a:ext>
                  </a:extLst>
                </p14:cNvPr>
                <p14:cNvContentPartPr/>
                <p14:nvPr/>
              </p14:nvContentPartPr>
              <p14:xfrm>
                <a:off x="8544299" y="3043258"/>
                <a:ext cx="146160" cy="201960"/>
              </p14:xfrm>
            </p:contentPart>
          </mc:Choice>
          <mc:Fallback>
            <p:pic>
              <p:nvPicPr>
                <p:cNvPr id="5431" name="Ink 5430">
                  <a:extLst>
                    <a:ext uri="{FF2B5EF4-FFF2-40B4-BE49-F238E27FC236}">
                      <a16:creationId xmlns:a16="http://schemas.microsoft.com/office/drawing/2014/main" id="{0ADB70E7-AFD1-00BD-A6E7-8EDA817DAE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535659" y="3034258"/>
                  <a:ext cx="16380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5" name="Group 5434">
            <a:extLst>
              <a:ext uri="{FF2B5EF4-FFF2-40B4-BE49-F238E27FC236}">
                <a16:creationId xmlns:a16="http://schemas.microsoft.com/office/drawing/2014/main" id="{BEDC0EC3-1882-3828-27D1-912B8DA5A139}"/>
              </a:ext>
            </a:extLst>
          </p:cNvPr>
          <p:cNvGrpSpPr/>
          <p:nvPr/>
        </p:nvGrpSpPr>
        <p:grpSpPr>
          <a:xfrm>
            <a:off x="5910899" y="2586418"/>
            <a:ext cx="708120" cy="280080"/>
            <a:chOff x="5910899" y="2586418"/>
            <a:chExt cx="7081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5414" name="Ink 5413">
                  <a:extLst>
                    <a:ext uri="{FF2B5EF4-FFF2-40B4-BE49-F238E27FC236}">
                      <a16:creationId xmlns:a16="http://schemas.microsoft.com/office/drawing/2014/main" id="{6959DD49-C7F3-C9EF-3405-C0C6AA60C133}"/>
                    </a:ext>
                  </a:extLst>
                </p14:cNvPr>
                <p14:cNvContentPartPr/>
                <p14:nvPr/>
              </p14:nvContentPartPr>
              <p14:xfrm>
                <a:off x="5910899" y="2612338"/>
                <a:ext cx="104400" cy="126000"/>
              </p14:xfrm>
            </p:contentPart>
          </mc:Choice>
          <mc:Fallback>
            <p:pic>
              <p:nvPicPr>
                <p:cNvPr id="5414" name="Ink 5413">
                  <a:extLst>
                    <a:ext uri="{FF2B5EF4-FFF2-40B4-BE49-F238E27FC236}">
                      <a16:creationId xmlns:a16="http://schemas.microsoft.com/office/drawing/2014/main" id="{6959DD49-C7F3-C9EF-3405-C0C6AA60C13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902259" y="2603698"/>
                  <a:ext cx="122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5415" name="Ink 5414">
                  <a:extLst>
                    <a:ext uri="{FF2B5EF4-FFF2-40B4-BE49-F238E27FC236}">
                      <a16:creationId xmlns:a16="http://schemas.microsoft.com/office/drawing/2014/main" id="{D3FCA383-A405-3153-507B-3B91B59222D1}"/>
                    </a:ext>
                  </a:extLst>
                </p14:cNvPr>
                <p14:cNvContentPartPr/>
                <p14:nvPr/>
              </p14:nvContentPartPr>
              <p14:xfrm>
                <a:off x="6072539" y="2680378"/>
                <a:ext cx="57600" cy="73800"/>
              </p14:xfrm>
            </p:contentPart>
          </mc:Choice>
          <mc:Fallback>
            <p:pic>
              <p:nvPicPr>
                <p:cNvPr id="5415" name="Ink 5414">
                  <a:extLst>
                    <a:ext uri="{FF2B5EF4-FFF2-40B4-BE49-F238E27FC236}">
                      <a16:creationId xmlns:a16="http://schemas.microsoft.com/office/drawing/2014/main" id="{D3FCA383-A405-3153-507B-3B91B59222D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063899" y="2671378"/>
                  <a:ext cx="752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5416" name="Ink 5415">
                  <a:extLst>
                    <a:ext uri="{FF2B5EF4-FFF2-40B4-BE49-F238E27FC236}">
                      <a16:creationId xmlns:a16="http://schemas.microsoft.com/office/drawing/2014/main" id="{A8D2AF10-019D-C1C7-CA3E-7EA310895C15}"/>
                    </a:ext>
                  </a:extLst>
                </p14:cNvPr>
                <p14:cNvContentPartPr/>
                <p14:nvPr/>
              </p14:nvContentPartPr>
              <p14:xfrm>
                <a:off x="6155339" y="2687938"/>
                <a:ext cx="136080" cy="86040"/>
              </p14:xfrm>
            </p:contentPart>
          </mc:Choice>
          <mc:Fallback>
            <p:pic>
              <p:nvPicPr>
                <p:cNvPr id="5416" name="Ink 5415">
                  <a:extLst>
                    <a:ext uri="{FF2B5EF4-FFF2-40B4-BE49-F238E27FC236}">
                      <a16:creationId xmlns:a16="http://schemas.microsoft.com/office/drawing/2014/main" id="{A8D2AF10-019D-C1C7-CA3E-7EA310895C1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146699" y="2678938"/>
                  <a:ext cx="153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5417" name="Ink 5416">
                  <a:extLst>
                    <a:ext uri="{FF2B5EF4-FFF2-40B4-BE49-F238E27FC236}">
                      <a16:creationId xmlns:a16="http://schemas.microsoft.com/office/drawing/2014/main" id="{C071FACB-FBEF-D868-759B-8226818044EF}"/>
                    </a:ext>
                  </a:extLst>
                </p14:cNvPr>
                <p14:cNvContentPartPr/>
                <p14:nvPr/>
              </p14:nvContentPartPr>
              <p14:xfrm>
                <a:off x="6273059" y="2709538"/>
                <a:ext cx="136800" cy="115920"/>
              </p14:xfrm>
            </p:contentPart>
          </mc:Choice>
          <mc:Fallback>
            <p:pic>
              <p:nvPicPr>
                <p:cNvPr id="5417" name="Ink 5416">
                  <a:extLst>
                    <a:ext uri="{FF2B5EF4-FFF2-40B4-BE49-F238E27FC236}">
                      <a16:creationId xmlns:a16="http://schemas.microsoft.com/office/drawing/2014/main" id="{C071FACB-FBEF-D868-759B-8226818044EF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64059" y="2700538"/>
                  <a:ext cx="154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5418" name="Ink 5417">
                  <a:extLst>
                    <a:ext uri="{FF2B5EF4-FFF2-40B4-BE49-F238E27FC236}">
                      <a16:creationId xmlns:a16="http://schemas.microsoft.com/office/drawing/2014/main" id="{7686FB80-EEA0-DEEC-DFA5-D18B51757816}"/>
                    </a:ext>
                  </a:extLst>
                </p14:cNvPr>
                <p14:cNvContentPartPr/>
                <p14:nvPr/>
              </p14:nvContentPartPr>
              <p14:xfrm>
                <a:off x="6540179" y="2776858"/>
                <a:ext cx="78840" cy="65520"/>
              </p14:xfrm>
            </p:contentPart>
          </mc:Choice>
          <mc:Fallback>
            <p:pic>
              <p:nvPicPr>
                <p:cNvPr id="5418" name="Ink 5417">
                  <a:extLst>
                    <a:ext uri="{FF2B5EF4-FFF2-40B4-BE49-F238E27FC236}">
                      <a16:creationId xmlns:a16="http://schemas.microsoft.com/office/drawing/2014/main" id="{7686FB80-EEA0-DEEC-DFA5-D18B5175781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531179" y="2767858"/>
                  <a:ext cx="96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5434" name="Ink 5433">
                  <a:extLst>
                    <a:ext uri="{FF2B5EF4-FFF2-40B4-BE49-F238E27FC236}">
                      <a16:creationId xmlns:a16="http://schemas.microsoft.com/office/drawing/2014/main" id="{F0D3A1B5-41A7-C97D-0ACF-8DCF8C558BDD}"/>
                    </a:ext>
                  </a:extLst>
                </p14:cNvPr>
                <p14:cNvContentPartPr/>
                <p14:nvPr/>
              </p14:nvContentPartPr>
              <p14:xfrm>
                <a:off x="6061379" y="2586418"/>
                <a:ext cx="206280" cy="280080"/>
              </p14:xfrm>
            </p:contentPart>
          </mc:Choice>
          <mc:Fallback>
            <p:pic>
              <p:nvPicPr>
                <p:cNvPr id="5434" name="Ink 5433">
                  <a:extLst>
                    <a:ext uri="{FF2B5EF4-FFF2-40B4-BE49-F238E27FC236}">
                      <a16:creationId xmlns:a16="http://schemas.microsoft.com/office/drawing/2014/main" id="{F0D3A1B5-41A7-C97D-0ACF-8DCF8C558BD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052739" y="2577778"/>
                  <a:ext cx="22392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5" name="Group 5134">
            <a:extLst>
              <a:ext uri="{FF2B5EF4-FFF2-40B4-BE49-F238E27FC236}">
                <a16:creationId xmlns:a16="http://schemas.microsoft.com/office/drawing/2014/main" id="{B8B5D301-7DC9-A949-AA66-6069D2BAE4D0}"/>
              </a:ext>
            </a:extLst>
          </p:cNvPr>
          <p:cNvGrpSpPr/>
          <p:nvPr/>
        </p:nvGrpSpPr>
        <p:grpSpPr>
          <a:xfrm>
            <a:off x="844619" y="3066298"/>
            <a:ext cx="219600" cy="127080"/>
            <a:chOff x="844619" y="3066298"/>
            <a:chExt cx="219600" cy="12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5436" name="Ink 5435">
                  <a:extLst>
                    <a:ext uri="{FF2B5EF4-FFF2-40B4-BE49-F238E27FC236}">
                      <a16:creationId xmlns:a16="http://schemas.microsoft.com/office/drawing/2014/main" id="{2D29258B-71C5-2354-7A35-A3844735E290}"/>
                    </a:ext>
                  </a:extLst>
                </p14:cNvPr>
                <p14:cNvContentPartPr/>
                <p14:nvPr/>
              </p14:nvContentPartPr>
              <p14:xfrm>
                <a:off x="844619" y="3133618"/>
                <a:ext cx="146880" cy="19080"/>
              </p14:xfrm>
            </p:contentPart>
          </mc:Choice>
          <mc:Fallback>
            <p:pic>
              <p:nvPicPr>
                <p:cNvPr id="5436" name="Ink 5435">
                  <a:extLst>
                    <a:ext uri="{FF2B5EF4-FFF2-40B4-BE49-F238E27FC236}">
                      <a16:creationId xmlns:a16="http://schemas.microsoft.com/office/drawing/2014/main" id="{2D29258B-71C5-2354-7A35-A3844735E29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5979" y="3124618"/>
                  <a:ext cx="16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5437" name="Ink 5436">
                  <a:extLst>
                    <a:ext uri="{FF2B5EF4-FFF2-40B4-BE49-F238E27FC236}">
                      <a16:creationId xmlns:a16="http://schemas.microsoft.com/office/drawing/2014/main" id="{1A65F15A-6E16-419B-7E3C-6BA8CD1175E1}"/>
                    </a:ext>
                  </a:extLst>
                </p14:cNvPr>
                <p14:cNvContentPartPr/>
                <p14:nvPr/>
              </p14:nvContentPartPr>
              <p14:xfrm>
                <a:off x="856139" y="3106978"/>
                <a:ext cx="112680" cy="9720"/>
              </p14:xfrm>
            </p:contentPart>
          </mc:Choice>
          <mc:Fallback>
            <p:pic>
              <p:nvPicPr>
                <p:cNvPr id="5437" name="Ink 5436">
                  <a:extLst>
                    <a:ext uri="{FF2B5EF4-FFF2-40B4-BE49-F238E27FC236}">
                      <a16:creationId xmlns:a16="http://schemas.microsoft.com/office/drawing/2014/main" id="{1A65F15A-6E16-419B-7E3C-6BA8CD1175E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47139" y="3097978"/>
                  <a:ext cx="1303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5438" name="Ink 5437">
                  <a:extLst>
                    <a:ext uri="{FF2B5EF4-FFF2-40B4-BE49-F238E27FC236}">
                      <a16:creationId xmlns:a16="http://schemas.microsoft.com/office/drawing/2014/main" id="{9133A6DB-590C-8784-75AA-8A94EAA04C25}"/>
                    </a:ext>
                  </a:extLst>
                </p14:cNvPr>
                <p14:cNvContentPartPr/>
                <p14:nvPr/>
              </p14:nvContentPartPr>
              <p14:xfrm>
                <a:off x="948299" y="3066298"/>
                <a:ext cx="115920" cy="127080"/>
              </p14:xfrm>
            </p:contentPart>
          </mc:Choice>
          <mc:Fallback>
            <p:pic>
              <p:nvPicPr>
                <p:cNvPr id="5438" name="Ink 5437">
                  <a:extLst>
                    <a:ext uri="{FF2B5EF4-FFF2-40B4-BE49-F238E27FC236}">
                      <a16:creationId xmlns:a16="http://schemas.microsoft.com/office/drawing/2014/main" id="{9133A6DB-590C-8784-75AA-8A94EAA04C25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39299" y="3057658"/>
                  <a:ext cx="1335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4" name="Group 5133">
            <a:extLst>
              <a:ext uri="{FF2B5EF4-FFF2-40B4-BE49-F238E27FC236}">
                <a16:creationId xmlns:a16="http://schemas.microsoft.com/office/drawing/2014/main" id="{07FBEC8C-B359-FE03-1E88-5031758EE412}"/>
              </a:ext>
            </a:extLst>
          </p:cNvPr>
          <p:cNvGrpSpPr/>
          <p:nvPr/>
        </p:nvGrpSpPr>
        <p:grpSpPr>
          <a:xfrm>
            <a:off x="1306139" y="3041818"/>
            <a:ext cx="894600" cy="185040"/>
            <a:chOff x="1306139" y="3041818"/>
            <a:chExt cx="894600" cy="18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5439" name="Ink 5438">
                  <a:extLst>
                    <a:ext uri="{FF2B5EF4-FFF2-40B4-BE49-F238E27FC236}">
                      <a16:creationId xmlns:a16="http://schemas.microsoft.com/office/drawing/2014/main" id="{164A74A5-DCE6-D5B3-4C0E-9EF8675754F3}"/>
                    </a:ext>
                  </a:extLst>
                </p14:cNvPr>
                <p14:cNvContentPartPr/>
                <p14:nvPr/>
              </p14:nvContentPartPr>
              <p14:xfrm>
                <a:off x="1306139" y="3041818"/>
                <a:ext cx="135360" cy="99720"/>
              </p14:xfrm>
            </p:contentPart>
          </mc:Choice>
          <mc:Fallback>
            <p:pic>
              <p:nvPicPr>
                <p:cNvPr id="5439" name="Ink 5438">
                  <a:extLst>
                    <a:ext uri="{FF2B5EF4-FFF2-40B4-BE49-F238E27FC236}">
                      <a16:creationId xmlns:a16="http://schemas.microsoft.com/office/drawing/2014/main" id="{164A74A5-DCE6-D5B3-4C0E-9EF8675754F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297499" y="3032818"/>
                  <a:ext cx="153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5120" name="Ink 5119">
                  <a:extLst>
                    <a:ext uri="{FF2B5EF4-FFF2-40B4-BE49-F238E27FC236}">
                      <a16:creationId xmlns:a16="http://schemas.microsoft.com/office/drawing/2014/main" id="{0689DE80-F5E0-9643-6C53-578514B78D4D}"/>
                    </a:ext>
                  </a:extLst>
                </p14:cNvPr>
                <p14:cNvContentPartPr/>
                <p14:nvPr/>
              </p14:nvContentPartPr>
              <p14:xfrm>
                <a:off x="1482539" y="3074218"/>
                <a:ext cx="82800" cy="83880"/>
              </p14:xfrm>
            </p:contentPart>
          </mc:Choice>
          <mc:Fallback>
            <p:pic>
              <p:nvPicPr>
                <p:cNvPr id="5120" name="Ink 5119">
                  <a:extLst>
                    <a:ext uri="{FF2B5EF4-FFF2-40B4-BE49-F238E27FC236}">
                      <a16:creationId xmlns:a16="http://schemas.microsoft.com/office/drawing/2014/main" id="{0689DE80-F5E0-9643-6C53-578514B78D4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473899" y="3065578"/>
                  <a:ext cx="100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5121" name="Ink 5120">
                  <a:extLst>
                    <a:ext uri="{FF2B5EF4-FFF2-40B4-BE49-F238E27FC236}">
                      <a16:creationId xmlns:a16="http://schemas.microsoft.com/office/drawing/2014/main" id="{FD614A1D-A888-F874-1902-076A73071E2A}"/>
                    </a:ext>
                  </a:extLst>
                </p14:cNvPr>
                <p14:cNvContentPartPr/>
                <p14:nvPr/>
              </p14:nvContentPartPr>
              <p14:xfrm>
                <a:off x="1579739" y="3081418"/>
                <a:ext cx="279000" cy="75960"/>
              </p14:xfrm>
            </p:contentPart>
          </mc:Choice>
          <mc:Fallback>
            <p:pic>
              <p:nvPicPr>
                <p:cNvPr id="5121" name="Ink 5120">
                  <a:extLst>
                    <a:ext uri="{FF2B5EF4-FFF2-40B4-BE49-F238E27FC236}">
                      <a16:creationId xmlns:a16="http://schemas.microsoft.com/office/drawing/2014/main" id="{FD614A1D-A888-F874-1902-076A73071E2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570739" y="3072778"/>
                  <a:ext cx="29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5122" name="Ink 5121">
                  <a:extLst>
                    <a:ext uri="{FF2B5EF4-FFF2-40B4-BE49-F238E27FC236}">
                      <a16:creationId xmlns:a16="http://schemas.microsoft.com/office/drawing/2014/main" id="{E8BF12E1-3EBE-6F7B-39E7-56FE428D34C5}"/>
                    </a:ext>
                  </a:extLst>
                </p14:cNvPr>
                <p14:cNvContentPartPr/>
                <p14:nvPr/>
              </p14:nvContentPartPr>
              <p14:xfrm>
                <a:off x="1774859" y="3078538"/>
                <a:ext cx="199440" cy="136080"/>
              </p14:xfrm>
            </p:contentPart>
          </mc:Choice>
          <mc:Fallback>
            <p:pic>
              <p:nvPicPr>
                <p:cNvPr id="5122" name="Ink 5121">
                  <a:extLst>
                    <a:ext uri="{FF2B5EF4-FFF2-40B4-BE49-F238E27FC236}">
                      <a16:creationId xmlns:a16="http://schemas.microsoft.com/office/drawing/2014/main" id="{E8BF12E1-3EBE-6F7B-39E7-56FE428D34C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765859" y="3069898"/>
                  <a:ext cx="217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5123" name="Ink 5122">
                  <a:extLst>
                    <a:ext uri="{FF2B5EF4-FFF2-40B4-BE49-F238E27FC236}">
                      <a16:creationId xmlns:a16="http://schemas.microsoft.com/office/drawing/2014/main" id="{2649BC0C-A8C5-AC18-CC6F-DD1BBD54A154}"/>
                    </a:ext>
                  </a:extLst>
                </p14:cNvPr>
                <p14:cNvContentPartPr/>
                <p14:nvPr/>
              </p14:nvContentPartPr>
              <p14:xfrm>
                <a:off x="2048459" y="3150898"/>
                <a:ext cx="152280" cy="75960"/>
              </p14:xfrm>
            </p:contentPart>
          </mc:Choice>
          <mc:Fallback>
            <p:pic>
              <p:nvPicPr>
                <p:cNvPr id="5123" name="Ink 5122">
                  <a:extLst>
                    <a:ext uri="{FF2B5EF4-FFF2-40B4-BE49-F238E27FC236}">
                      <a16:creationId xmlns:a16="http://schemas.microsoft.com/office/drawing/2014/main" id="{2649BC0C-A8C5-AC18-CC6F-DD1BBD54A15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039459" y="3141898"/>
                  <a:ext cx="1699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E4977106-AADA-A5EC-64FA-20D652852ADD}"/>
              </a:ext>
            </a:extLst>
          </p:cNvPr>
          <p:cNvGrpSpPr/>
          <p:nvPr/>
        </p:nvGrpSpPr>
        <p:grpSpPr>
          <a:xfrm>
            <a:off x="2379299" y="3069898"/>
            <a:ext cx="1208520" cy="249840"/>
            <a:chOff x="2379299" y="3069898"/>
            <a:chExt cx="120852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5124" name="Ink 5123">
                  <a:extLst>
                    <a:ext uri="{FF2B5EF4-FFF2-40B4-BE49-F238E27FC236}">
                      <a16:creationId xmlns:a16="http://schemas.microsoft.com/office/drawing/2014/main" id="{0F177423-4CF6-0339-C9F5-670C00CC68FD}"/>
                    </a:ext>
                  </a:extLst>
                </p14:cNvPr>
                <p14:cNvContentPartPr/>
                <p14:nvPr/>
              </p14:nvContentPartPr>
              <p14:xfrm>
                <a:off x="2379299" y="3119938"/>
                <a:ext cx="88200" cy="103680"/>
              </p14:xfrm>
            </p:contentPart>
          </mc:Choice>
          <mc:Fallback>
            <p:pic>
              <p:nvPicPr>
                <p:cNvPr id="5124" name="Ink 5123">
                  <a:extLst>
                    <a:ext uri="{FF2B5EF4-FFF2-40B4-BE49-F238E27FC236}">
                      <a16:creationId xmlns:a16="http://schemas.microsoft.com/office/drawing/2014/main" id="{0F177423-4CF6-0339-C9F5-670C00CC68F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370659" y="3110938"/>
                  <a:ext cx="105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5125" name="Ink 5124">
                  <a:extLst>
                    <a:ext uri="{FF2B5EF4-FFF2-40B4-BE49-F238E27FC236}">
                      <a16:creationId xmlns:a16="http://schemas.microsoft.com/office/drawing/2014/main" id="{E98A2336-0248-1620-E00E-3DE95DADE3FA}"/>
                    </a:ext>
                  </a:extLst>
                </p14:cNvPr>
                <p14:cNvContentPartPr/>
                <p14:nvPr/>
              </p14:nvContentPartPr>
              <p14:xfrm>
                <a:off x="2445539" y="3127138"/>
                <a:ext cx="94320" cy="95760"/>
              </p14:xfrm>
            </p:contentPart>
          </mc:Choice>
          <mc:Fallback>
            <p:pic>
              <p:nvPicPr>
                <p:cNvPr id="5125" name="Ink 5124">
                  <a:extLst>
                    <a:ext uri="{FF2B5EF4-FFF2-40B4-BE49-F238E27FC236}">
                      <a16:creationId xmlns:a16="http://schemas.microsoft.com/office/drawing/2014/main" id="{E98A2336-0248-1620-E00E-3DE95DADE3F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436899" y="3118138"/>
                  <a:ext cx="111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5126" name="Ink 5125">
                  <a:extLst>
                    <a:ext uri="{FF2B5EF4-FFF2-40B4-BE49-F238E27FC236}">
                      <a16:creationId xmlns:a16="http://schemas.microsoft.com/office/drawing/2014/main" id="{76C266DB-001F-391C-50E9-CB184F397E11}"/>
                    </a:ext>
                  </a:extLst>
                </p14:cNvPr>
                <p14:cNvContentPartPr/>
                <p14:nvPr/>
              </p14:nvContentPartPr>
              <p14:xfrm>
                <a:off x="2585219" y="3069898"/>
                <a:ext cx="70560" cy="174240"/>
              </p14:xfrm>
            </p:contentPart>
          </mc:Choice>
          <mc:Fallback>
            <p:pic>
              <p:nvPicPr>
                <p:cNvPr id="5126" name="Ink 5125">
                  <a:extLst>
                    <a:ext uri="{FF2B5EF4-FFF2-40B4-BE49-F238E27FC236}">
                      <a16:creationId xmlns:a16="http://schemas.microsoft.com/office/drawing/2014/main" id="{76C266DB-001F-391C-50E9-CB184F397E1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576219" y="3060898"/>
                  <a:ext cx="88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5128" name="Ink 5127">
                  <a:extLst>
                    <a:ext uri="{FF2B5EF4-FFF2-40B4-BE49-F238E27FC236}">
                      <a16:creationId xmlns:a16="http://schemas.microsoft.com/office/drawing/2014/main" id="{438DE81D-53BA-5283-E5C7-2F09ED914954}"/>
                    </a:ext>
                  </a:extLst>
                </p14:cNvPr>
                <p14:cNvContentPartPr/>
                <p14:nvPr/>
              </p14:nvContentPartPr>
              <p14:xfrm>
                <a:off x="2747939" y="3085378"/>
                <a:ext cx="95760" cy="133560"/>
              </p14:xfrm>
            </p:contentPart>
          </mc:Choice>
          <mc:Fallback>
            <p:pic>
              <p:nvPicPr>
                <p:cNvPr id="5128" name="Ink 5127">
                  <a:extLst>
                    <a:ext uri="{FF2B5EF4-FFF2-40B4-BE49-F238E27FC236}">
                      <a16:creationId xmlns:a16="http://schemas.microsoft.com/office/drawing/2014/main" id="{438DE81D-53BA-5283-E5C7-2F09ED91495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39299" y="3076378"/>
                  <a:ext cx="113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5129" name="Ink 5128">
                  <a:extLst>
                    <a:ext uri="{FF2B5EF4-FFF2-40B4-BE49-F238E27FC236}">
                      <a16:creationId xmlns:a16="http://schemas.microsoft.com/office/drawing/2014/main" id="{A77977AB-C6D6-5938-B737-02B341AB9E54}"/>
                    </a:ext>
                  </a:extLst>
                </p14:cNvPr>
                <p14:cNvContentPartPr/>
                <p14:nvPr/>
              </p14:nvContentPartPr>
              <p14:xfrm>
                <a:off x="2741819" y="3161338"/>
                <a:ext cx="116280" cy="10800"/>
              </p14:xfrm>
            </p:contentPart>
          </mc:Choice>
          <mc:Fallback>
            <p:pic>
              <p:nvPicPr>
                <p:cNvPr id="5129" name="Ink 5128">
                  <a:extLst>
                    <a:ext uri="{FF2B5EF4-FFF2-40B4-BE49-F238E27FC236}">
                      <a16:creationId xmlns:a16="http://schemas.microsoft.com/office/drawing/2014/main" id="{A77977AB-C6D6-5938-B737-02B341AB9E5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733179" y="3152338"/>
                  <a:ext cx="133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130" name="Ink 5129">
                  <a:extLst>
                    <a:ext uri="{FF2B5EF4-FFF2-40B4-BE49-F238E27FC236}">
                      <a16:creationId xmlns:a16="http://schemas.microsoft.com/office/drawing/2014/main" id="{48F3151E-2720-53C9-53BD-2EA9BD8DACB7}"/>
                    </a:ext>
                  </a:extLst>
                </p14:cNvPr>
                <p14:cNvContentPartPr/>
                <p14:nvPr/>
              </p14:nvContentPartPr>
              <p14:xfrm>
                <a:off x="2920019" y="3160258"/>
                <a:ext cx="116640" cy="97200"/>
              </p14:xfrm>
            </p:contentPart>
          </mc:Choice>
          <mc:Fallback>
            <p:pic>
              <p:nvPicPr>
                <p:cNvPr id="5130" name="Ink 5129">
                  <a:extLst>
                    <a:ext uri="{FF2B5EF4-FFF2-40B4-BE49-F238E27FC236}">
                      <a16:creationId xmlns:a16="http://schemas.microsoft.com/office/drawing/2014/main" id="{48F3151E-2720-53C9-53BD-2EA9BD8DACB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911019" y="3151618"/>
                  <a:ext cx="134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131" name="Ink 5130">
                  <a:extLst>
                    <a:ext uri="{FF2B5EF4-FFF2-40B4-BE49-F238E27FC236}">
                      <a16:creationId xmlns:a16="http://schemas.microsoft.com/office/drawing/2014/main" id="{2047CA0E-8960-DC64-768E-576ED1E50DBA}"/>
                    </a:ext>
                  </a:extLst>
                </p14:cNvPr>
                <p14:cNvContentPartPr/>
                <p14:nvPr/>
              </p14:nvContentPartPr>
              <p14:xfrm>
                <a:off x="3143939" y="3141538"/>
                <a:ext cx="124560" cy="116640"/>
              </p14:xfrm>
            </p:contentPart>
          </mc:Choice>
          <mc:Fallback>
            <p:pic>
              <p:nvPicPr>
                <p:cNvPr id="5131" name="Ink 5130">
                  <a:extLst>
                    <a:ext uri="{FF2B5EF4-FFF2-40B4-BE49-F238E27FC236}">
                      <a16:creationId xmlns:a16="http://schemas.microsoft.com/office/drawing/2014/main" id="{2047CA0E-8960-DC64-768E-576ED1E50DB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135299" y="3132538"/>
                  <a:ext cx="142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132" name="Ink 5131">
                  <a:extLst>
                    <a:ext uri="{FF2B5EF4-FFF2-40B4-BE49-F238E27FC236}">
                      <a16:creationId xmlns:a16="http://schemas.microsoft.com/office/drawing/2014/main" id="{F324D90D-0934-A7B0-BD88-A90619EC4E93}"/>
                    </a:ext>
                  </a:extLst>
                </p14:cNvPr>
                <p14:cNvContentPartPr/>
                <p14:nvPr/>
              </p14:nvContentPartPr>
              <p14:xfrm>
                <a:off x="3264899" y="3136498"/>
                <a:ext cx="90720" cy="183240"/>
              </p14:xfrm>
            </p:contentPart>
          </mc:Choice>
          <mc:Fallback>
            <p:pic>
              <p:nvPicPr>
                <p:cNvPr id="5132" name="Ink 5131">
                  <a:extLst>
                    <a:ext uri="{FF2B5EF4-FFF2-40B4-BE49-F238E27FC236}">
                      <a16:creationId xmlns:a16="http://schemas.microsoft.com/office/drawing/2014/main" id="{F324D90D-0934-A7B0-BD88-A90619EC4E9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256259" y="3127498"/>
                  <a:ext cx="108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136" name="Ink 5135">
                  <a:extLst>
                    <a:ext uri="{FF2B5EF4-FFF2-40B4-BE49-F238E27FC236}">
                      <a16:creationId xmlns:a16="http://schemas.microsoft.com/office/drawing/2014/main" id="{8D711518-0D3A-19EC-57E2-08BEF3D33CF0}"/>
                    </a:ext>
                  </a:extLst>
                </p14:cNvPr>
                <p14:cNvContentPartPr/>
                <p14:nvPr/>
              </p14:nvContentPartPr>
              <p14:xfrm>
                <a:off x="3478019" y="3235858"/>
                <a:ext cx="109800" cy="10440"/>
              </p14:xfrm>
            </p:contentPart>
          </mc:Choice>
          <mc:Fallback>
            <p:pic>
              <p:nvPicPr>
                <p:cNvPr id="5136" name="Ink 5135">
                  <a:extLst>
                    <a:ext uri="{FF2B5EF4-FFF2-40B4-BE49-F238E27FC236}">
                      <a16:creationId xmlns:a16="http://schemas.microsoft.com/office/drawing/2014/main" id="{8D711518-0D3A-19EC-57E2-08BEF3D33CF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469019" y="3226858"/>
                  <a:ext cx="1274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137" name="Ink 5136">
                  <a:extLst>
                    <a:ext uri="{FF2B5EF4-FFF2-40B4-BE49-F238E27FC236}">
                      <a16:creationId xmlns:a16="http://schemas.microsoft.com/office/drawing/2014/main" id="{4FA3C383-13EA-03F5-EF1D-C38FBC02DE1C}"/>
                    </a:ext>
                  </a:extLst>
                </p14:cNvPr>
                <p14:cNvContentPartPr/>
                <p14:nvPr/>
              </p14:nvContentPartPr>
              <p14:xfrm>
                <a:off x="3549299" y="3191578"/>
                <a:ext cx="5040" cy="114480"/>
              </p14:xfrm>
            </p:contentPart>
          </mc:Choice>
          <mc:Fallback>
            <p:pic>
              <p:nvPicPr>
                <p:cNvPr id="5137" name="Ink 5136">
                  <a:extLst>
                    <a:ext uri="{FF2B5EF4-FFF2-40B4-BE49-F238E27FC236}">
                      <a16:creationId xmlns:a16="http://schemas.microsoft.com/office/drawing/2014/main" id="{4FA3C383-13EA-03F5-EF1D-C38FBC02DE1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540299" y="3182938"/>
                  <a:ext cx="2268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6" name="Group 5145">
            <a:extLst>
              <a:ext uri="{FF2B5EF4-FFF2-40B4-BE49-F238E27FC236}">
                <a16:creationId xmlns:a16="http://schemas.microsoft.com/office/drawing/2014/main" id="{978F71F7-2164-AE1E-579D-6D424245C7FD}"/>
              </a:ext>
            </a:extLst>
          </p:cNvPr>
          <p:cNvGrpSpPr/>
          <p:nvPr/>
        </p:nvGrpSpPr>
        <p:grpSpPr>
          <a:xfrm>
            <a:off x="3784019" y="3159178"/>
            <a:ext cx="858600" cy="287280"/>
            <a:chOff x="3784019" y="3159178"/>
            <a:chExt cx="858600" cy="28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138" name="Ink 5137">
                  <a:extLst>
                    <a:ext uri="{FF2B5EF4-FFF2-40B4-BE49-F238E27FC236}">
                      <a16:creationId xmlns:a16="http://schemas.microsoft.com/office/drawing/2014/main" id="{B2ED7A04-4463-28B9-A380-96644515095E}"/>
                    </a:ext>
                  </a:extLst>
                </p14:cNvPr>
                <p14:cNvContentPartPr/>
                <p14:nvPr/>
              </p14:nvContentPartPr>
              <p14:xfrm>
                <a:off x="3784019" y="3187258"/>
                <a:ext cx="123480" cy="119520"/>
              </p14:xfrm>
            </p:contentPart>
          </mc:Choice>
          <mc:Fallback>
            <p:pic>
              <p:nvPicPr>
                <p:cNvPr id="5138" name="Ink 5137">
                  <a:extLst>
                    <a:ext uri="{FF2B5EF4-FFF2-40B4-BE49-F238E27FC236}">
                      <a16:creationId xmlns:a16="http://schemas.microsoft.com/office/drawing/2014/main" id="{B2ED7A04-4463-28B9-A380-96644515095E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775019" y="3178618"/>
                  <a:ext cx="1411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5139" name="Ink 5138">
                  <a:extLst>
                    <a:ext uri="{FF2B5EF4-FFF2-40B4-BE49-F238E27FC236}">
                      <a16:creationId xmlns:a16="http://schemas.microsoft.com/office/drawing/2014/main" id="{128A3DE2-D002-6889-0347-D4970AC55F24}"/>
                    </a:ext>
                  </a:extLst>
                </p14:cNvPr>
                <p14:cNvContentPartPr/>
                <p14:nvPr/>
              </p14:nvContentPartPr>
              <p14:xfrm>
                <a:off x="3924779" y="3159178"/>
                <a:ext cx="37440" cy="157320"/>
              </p14:xfrm>
            </p:contentPart>
          </mc:Choice>
          <mc:Fallback>
            <p:pic>
              <p:nvPicPr>
                <p:cNvPr id="5139" name="Ink 5138">
                  <a:extLst>
                    <a:ext uri="{FF2B5EF4-FFF2-40B4-BE49-F238E27FC236}">
                      <a16:creationId xmlns:a16="http://schemas.microsoft.com/office/drawing/2014/main" id="{128A3DE2-D002-6889-0347-D4970AC55F2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916139" y="3150178"/>
                  <a:ext cx="55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5142" name="Ink 5141">
                  <a:extLst>
                    <a:ext uri="{FF2B5EF4-FFF2-40B4-BE49-F238E27FC236}">
                      <a16:creationId xmlns:a16="http://schemas.microsoft.com/office/drawing/2014/main" id="{371B52FD-9CF1-A9A6-6E84-052203FFD250}"/>
                    </a:ext>
                  </a:extLst>
                </p14:cNvPr>
                <p14:cNvContentPartPr/>
                <p14:nvPr/>
              </p14:nvContentPartPr>
              <p14:xfrm>
                <a:off x="4073459" y="3180778"/>
                <a:ext cx="85320" cy="108720"/>
              </p14:xfrm>
            </p:contentPart>
          </mc:Choice>
          <mc:Fallback>
            <p:pic>
              <p:nvPicPr>
                <p:cNvPr id="5142" name="Ink 5141">
                  <a:extLst>
                    <a:ext uri="{FF2B5EF4-FFF2-40B4-BE49-F238E27FC236}">
                      <a16:creationId xmlns:a16="http://schemas.microsoft.com/office/drawing/2014/main" id="{371B52FD-9CF1-A9A6-6E84-052203FFD250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064459" y="3172138"/>
                  <a:ext cx="102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143" name="Ink 5142">
                  <a:extLst>
                    <a:ext uri="{FF2B5EF4-FFF2-40B4-BE49-F238E27FC236}">
                      <a16:creationId xmlns:a16="http://schemas.microsoft.com/office/drawing/2014/main" id="{5ED3E24D-7625-FA41-CBFC-6331ACB342C4}"/>
                    </a:ext>
                  </a:extLst>
                </p14:cNvPr>
                <p14:cNvContentPartPr/>
                <p14:nvPr/>
              </p14:nvContentPartPr>
              <p14:xfrm>
                <a:off x="4099379" y="3242698"/>
                <a:ext cx="213840" cy="47520"/>
              </p14:xfrm>
            </p:contentPart>
          </mc:Choice>
          <mc:Fallback>
            <p:pic>
              <p:nvPicPr>
                <p:cNvPr id="5143" name="Ink 5142">
                  <a:extLst>
                    <a:ext uri="{FF2B5EF4-FFF2-40B4-BE49-F238E27FC236}">
                      <a16:creationId xmlns:a16="http://schemas.microsoft.com/office/drawing/2014/main" id="{5ED3E24D-7625-FA41-CBFC-6331ACB342C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090379" y="3233698"/>
                  <a:ext cx="231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144" name="Ink 5143">
                  <a:extLst>
                    <a:ext uri="{FF2B5EF4-FFF2-40B4-BE49-F238E27FC236}">
                      <a16:creationId xmlns:a16="http://schemas.microsoft.com/office/drawing/2014/main" id="{5477BD6D-2DD7-A76C-3405-79503381BCC2}"/>
                    </a:ext>
                  </a:extLst>
                </p14:cNvPr>
                <p14:cNvContentPartPr/>
                <p14:nvPr/>
              </p14:nvContentPartPr>
              <p14:xfrm>
                <a:off x="4412579" y="3238018"/>
                <a:ext cx="115560" cy="111600"/>
              </p14:xfrm>
            </p:contentPart>
          </mc:Choice>
          <mc:Fallback>
            <p:pic>
              <p:nvPicPr>
                <p:cNvPr id="5144" name="Ink 5143">
                  <a:extLst>
                    <a:ext uri="{FF2B5EF4-FFF2-40B4-BE49-F238E27FC236}">
                      <a16:creationId xmlns:a16="http://schemas.microsoft.com/office/drawing/2014/main" id="{5477BD6D-2DD7-A76C-3405-79503381BCC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4403579" y="3229378"/>
                  <a:ext cx="133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145" name="Ink 5144">
                  <a:extLst>
                    <a:ext uri="{FF2B5EF4-FFF2-40B4-BE49-F238E27FC236}">
                      <a16:creationId xmlns:a16="http://schemas.microsoft.com/office/drawing/2014/main" id="{AED179E5-FDA1-E57D-7F80-342F407F8E5C}"/>
                    </a:ext>
                  </a:extLst>
                </p14:cNvPr>
                <p14:cNvContentPartPr/>
                <p14:nvPr/>
              </p14:nvContentPartPr>
              <p14:xfrm>
                <a:off x="4550099" y="3266098"/>
                <a:ext cx="92520" cy="180360"/>
              </p14:xfrm>
            </p:contentPart>
          </mc:Choice>
          <mc:Fallback>
            <p:pic>
              <p:nvPicPr>
                <p:cNvPr id="5145" name="Ink 5144">
                  <a:extLst>
                    <a:ext uri="{FF2B5EF4-FFF2-40B4-BE49-F238E27FC236}">
                      <a16:creationId xmlns:a16="http://schemas.microsoft.com/office/drawing/2014/main" id="{AED179E5-FDA1-E57D-7F80-342F407F8E5C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4541459" y="3257458"/>
                  <a:ext cx="1101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6" name="Group 5155">
            <a:extLst>
              <a:ext uri="{FF2B5EF4-FFF2-40B4-BE49-F238E27FC236}">
                <a16:creationId xmlns:a16="http://schemas.microsoft.com/office/drawing/2014/main" id="{19B23B6D-A883-4FA5-AB4F-53415E3F9C8D}"/>
              </a:ext>
            </a:extLst>
          </p:cNvPr>
          <p:cNvGrpSpPr/>
          <p:nvPr/>
        </p:nvGrpSpPr>
        <p:grpSpPr>
          <a:xfrm>
            <a:off x="1197419" y="2967298"/>
            <a:ext cx="3338640" cy="731160"/>
            <a:chOff x="1197419" y="2967298"/>
            <a:chExt cx="3338640" cy="73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147" name="Ink 5146">
                  <a:extLst>
                    <a:ext uri="{FF2B5EF4-FFF2-40B4-BE49-F238E27FC236}">
                      <a16:creationId xmlns:a16="http://schemas.microsoft.com/office/drawing/2014/main" id="{05A60CA4-3AD8-9C3C-96FC-14EC146EAC80}"/>
                    </a:ext>
                  </a:extLst>
                </p14:cNvPr>
                <p14:cNvContentPartPr/>
                <p14:nvPr/>
              </p14:nvContentPartPr>
              <p14:xfrm>
                <a:off x="1197419" y="2967298"/>
                <a:ext cx="245160" cy="258840"/>
              </p14:xfrm>
            </p:contentPart>
          </mc:Choice>
          <mc:Fallback>
            <p:pic>
              <p:nvPicPr>
                <p:cNvPr id="5147" name="Ink 5146">
                  <a:extLst>
                    <a:ext uri="{FF2B5EF4-FFF2-40B4-BE49-F238E27FC236}">
                      <a16:creationId xmlns:a16="http://schemas.microsoft.com/office/drawing/2014/main" id="{05A60CA4-3AD8-9C3C-96FC-14EC146EAC8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88779" y="2958658"/>
                  <a:ext cx="262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148" name="Ink 5147">
                  <a:extLst>
                    <a:ext uri="{FF2B5EF4-FFF2-40B4-BE49-F238E27FC236}">
                      <a16:creationId xmlns:a16="http://schemas.microsoft.com/office/drawing/2014/main" id="{6FB102E0-AEE2-4254-5E44-DE1C0A89C47D}"/>
                    </a:ext>
                  </a:extLst>
                </p14:cNvPr>
                <p14:cNvContentPartPr/>
                <p14:nvPr/>
              </p14:nvContentPartPr>
              <p14:xfrm>
                <a:off x="2695379" y="3270058"/>
                <a:ext cx="487800" cy="104040"/>
              </p14:xfrm>
            </p:contentPart>
          </mc:Choice>
          <mc:Fallback>
            <p:pic>
              <p:nvPicPr>
                <p:cNvPr id="5148" name="Ink 5147">
                  <a:extLst>
                    <a:ext uri="{FF2B5EF4-FFF2-40B4-BE49-F238E27FC236}">
                      <a16:creationId xmlns:a16="http://schemas.microsoft.com/office/drawing/2014/main" id="{6FB102E0-AEE2-4254-5E44-DE1C0A89C47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2686739" y="3261058"/>
                  <a:ext cx="505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149" name="Ink 5148">
                  <a:extLst>
                    <a:ext uri="{FF2B5EF4-FFF2-40B4-BE49-F238E27FC236}">
                      <a16:creationId xmlns:a16="http://schemas.microsoft.com/office/drawing/2014/main" id="{F15C4BBE-CD97-40F1-D092-24008A7EC233}"/>
                    </a:ext>
                  </a:extLst>
                </p14:cNvPr>
                <p14:cNvContentPartPr/>
                <p14:nvPr/>
              </p14:nvContentPartPr>
              <p14:xfrm>
                <a:off x="1301099" y="3253858"/>
                <a:ext cx="1551600" cy="258840"/>
              </p14:xfrm>
            </p:contentPart>
          </mc:Choice>
          <mc:Fallback>
            <p:pic>
              <p:nvPicPr>
                <p:cNvPr id="5149" name="Ink 5148">
                  <a:extLst>
                    <a:ext uri="{FF2B5EF4-FFF2-40B4-BE49-F238E27FC236}">
                      <a16:creationId xmlns:a16="http://schemas.microsoft.com/office/drawing/2014/main" id="{F15C4BBE-CD97-40F1-D092-24008A7EC23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292099" y="3245218"/>
                  <a:ext cx="15692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150" name="Ink 5149">
                  <a:extLst>
                    <a:ext uri="{FF2B5EF4-FFF2-40B4-BE49-F238E27FC236}">
                      <a16:creationId xmlns:a16="http://schemas.microsoft.com/office/drawing/2014/main" id="{175250A5-1811-C897-684D-B3C4EACA6848}"/>
                    </a:ext>
                  </a:extLst>
                </p14:cNvPr>
                <p14:cNvContentPartPr/>
                <p14:nvPr/>
              </p14:nvContentPartPr>
              <p14:xfrm>
                <a:off x="2752979" y="3373738"/>
                <a:ext cx="151560" cy="65160"/>
              </p14:xfrm>
            </p:contentPart>
          </mc:Choice>
          <mc:Fallback>
            <p:pic>
              <p:nvPicPr>
                <p:cNvPr id="5150" name="Ink 5149">
                  <a:extLst>
                    <a:ext uri="{FF2B5EF4-FFF2-40B4-BE49-F238E27FC236}">
                      <a16:creationId xmlns:a16="http://schemas.microsoft.com/office/drawing/2014/main" id="{175250A5-1811-C897-684D-B3C4EACA6848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2743979" y="3365098"/>
                  <a:ext cx="169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152" name="Ink 5151">
                  <a:extLst>
                    <a:ext uri="{FF2B5EF4-FFF2-40B4-BE49-F238E27FC236}">
                      <a16:creationId xmlns:a16="http://schemas.microsoft.com/office/drawing/2014/main" id="{DB620F2D-6244-BB6C-FC93-48B0BD39CB9E}"/>
                    </a:ext>
                  </a:extLst>
                </p14:cNvPr>
                <p14:cNvContentPartPr/>
                <p14:nvPr/>
              </p14:nvContentPartPr>
              <p14:xfrm>
                <a:off x="1833179" y="3047218"/>
                <a:ext cx="239040" cy="237960"/>
              </p14:xfrm>
            </p:contentPart>
          </mc:Choice>
          <mc:Fallback>
            <p:pic>
              <p:nvPicPr>
                <p:cNvPr id="5152" name="Ink 5151">
                  <a:extLst>
                    <a:ext uri="{FF2B5EF4-FFF2-40B4-BE49-F238E27FC236}">
                      <a16:creationId xmlns:a16="http://schemas.microsoft.com/office/drawing/2014/main" id="{DB620F2D-6244-BB6C-FC93-48B0BD39CB9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824539" y="3038578"/>
                  <a:ext cx="2566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153" name="Ink 5152">
                  <a:extLst>
                    <a:ext uri="{FF2B5EF4-FFF2-40B4-BE49-F238E27FC236}">
                      <a16:creationId xmlns:a16="http://schemas.microsoft.com/office/drawing/2014/main" id="{0ECDA6DE-47F0-1D43-2D11-C477A50A8F79}"/>
                    </a:ext>
                  </a:extLst>
                </p14:cNvPr>
                <p14:cNvContentPartPr/>
                <p14:nvPr/>
              </p14:nvContentPartPr>
              <p14:xfrm>
                <a:off x="1913459" y="3283378"/>
                <a:ext cx="67680" cy="323280"/>
              </p14:xfrm>
            </p:contentPart>
          </mc:Choice>
          <mc:Fallback>
            <p:pic>
              <p:nvPicPr>
                <p:cNvPr id="5153" name="Ink 5152">
                  <a:extLst>
                    <a:ext uri="{FF2B5EF4-FFF2-40B4-BE49-F238E27FC236}">
                      <a16:creationId xmlns:a16="http://schemas.microsoft.com/office/drawing/2014/main" id="{0ECDA6DE-47F0-1D43-2D11-C477A50A8F7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904459" y="3274738"/>
                  <a:ext cx="85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154" name="Ink 5153">
                  <a:extLst>
                    <a:ext uri="{FF2B5EF4-FFF2-40B4-BE49-F238E27FC236}">
                      <a16:creationId xmlns:a16="http://schemas.microsoft.com/office/drawing/2014/main" id="{0C3A5E36-1094-7254-0B6E-F4A82BEA34FD}"/>
                    </a:ext>
                  </a:extLst>
                </p14:cNvPr>
                <p14:cNvContentPartPr/>
                <p14:nvPr/>
              </p14:nvContentPartPr>
              <p14:xfrm>
                <a:off x="2037659" y="3392458"/>
                <a:ext cx="2120040" cy="306000"/>
              </p14:xfrm>
            </p:contentPart>
          </mc:Choice>
          <mc:Fallback>
            <p:pic>
              <p:nvPicPr>
                <p:cNvPr id="5154" name="Ink 5153">
                  <a:extLst>
                    <a:ext uri="{FF2B5EF4-FFF2-40B4-BE49-F238E27FC236}">
                      <a16:creationId xmlns:a16="http://schemas.microsoft.com/office/drawing/2014/main" id="{0C3A5E36-1094-7254-0B6E-F4A82BEA34F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2029019" y="3383458"/>
                  <a:ext cx="21376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155" name="Ink 5154">
                  <a:extLst>
                    <a:ext uri="{FF2B5EF4-FFF2-40B4-BE49-F238E27FC236}">
                      <a16:creationId xmlns:a16="http://schemas.microsoft.com/office/drawing/2014/main" id="{686BD9F1-05FF-DC74-F703-1C9B70E9764D}"/>
                    </a:ext>
                  </a:extLst>
                </p14:cNvPr>
                <p14:cNvContentPartPr/>
                <p14:nvPr/>
              </p14:nvContentPartPr>
              <p14:xfrm>
                <a:off x="3971939" y="3342778"/>
                <a:ext cx="564120" cy="120600"/>
              </p14:xfrm>
            </p:contentPart>
          </mc:Choice>
          <mc:Fallback>
            <p:pic>
              <p:nvPicPr>
                <p:cNvPr id="5155" name="Ink 5154">
                  <a:extLst>
                    <a:ext uri="{FF2B5EF4-FFF2-40B4-BE49-F238E27FC236}">
                      <a16:creationId xmlns:a16="http://schemas.microsoft.com/office/drawing/2014/main" id="{686BD9F1-05FF-DC74-F703-1C9B70E9764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962939" y="3333778"/>
                  <a:ext cx="58176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6" name="Group 5485">
            <a:extLst>
              <a:ext uri="{FF2B5EF4-FFF2-40B4-BE49-F238E27FC236}">
                <a16:creationId xmlns:a16="http://schemas.microsoft.com/office/drawing/2014/main" id="{29A8C0B8-7B3A-92CE-C394-A61685956808}"/>
              </a:ext>
            </a:extLst>
          </p:cNvPr>
          <p:cNvGrpSpPr/>
          <p:nvPr/>
        </p:nvGrpSpPr>
        <p:grpSpPr>
          <a:xfrm>
            <a:off x="5107739" y="3132538"/>
            <a:ext cx="1807920" cy="1013040"/>
            <a:chOff x="5107739" y="3132538"/>
            <a:chExt cx="1807920" cy="101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5157" name="Ink 5156">
                  <a:extLst>
                    <a:ext uri="{FF2B5EF4-FFF2-40B4-BE49-F238E27FC236}">
                      <a16:creationId xmlns:a16="http://schemas.microsoft.com/office/drawing/2014/main" id="{8701F1B7-4098-1AA7-7D93-0C5FDE1C8C5F}"/>
                    </a:ext>
                  </a:extLst>
                </p14:cNvPr>
                <p14:cNvContentPartPr/>
                <p14:nvPr/>
              </p14:nvContentPartPr>
              <p14:xfrm>
                <a:off x="5113859" y="3351778"/>
                <a:ext cx="130320" cy="19440"/>
              </p14:xfrm>
            </p:contentPart>
          </mc:Choice>
          <mc:Fallback>
            <p:pic>
              <p:nvPicPr>
                <p:cNvPr id="5157" name="Ink 5156">
                  <a:extLst>
                    <a:ext uri="{FF2B5EF4-FFF2-40B4-BE49-F238E27FC236}">
                      <a16:creationId xmlns:a16="http://schemas.microsoft.com/office/drawing/2014/main" id="{8701F1B7-4098-1AA7-7D93-0C5FDE1C8C5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104859" y="3343138"/>
                  <a:ext cx="147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158" name="Ink 5157">
                  <a:extLst>
                    <a:ext uri="{FF2B5EF4-FFF2-40B4-BE49-F238E27FC236}">
                      <a16:creationId xmlns:a16="http://schemas.microsoft.com/office/drawing/2014/main" id="{A58C9513-255F-F689-A1F0-24723AFCC72D}"/>
                    </a:ext>
                  </a:extLst>
                </p14:cNvPr>
                <p14:cNvContentPartPr/>
                <p14:nvPr/>
              </p14:nvContentPartPr>
              <p14:xfrm>
                <a:off x="5107739" y="3317578"/>
                <a:ext cx="117360" cy="17640"/>
              </p14:xfrm>
            </p:contentPart>
          </mc:Choice>
          <mc:Fallback>
            <p:pic>
              <p:nvPicPr>
                <p:cNvPr id="5158" name="Ink 5157">
                  <a:extLst>
                    <a:ext uri="{FF2B5EF4-FFF2-40B4-BE49-F238E27FC236}">
                      <a16:creationId xmlns:a16="http://schemas.microsoft.com/office/drawing/2014/main" id="{A58C9513-255F-F689-A1F0-24723AFCC72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099099" y="3308578"/>
                  <a:ext cx="135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159" name="Ink 5158">
                  <a:extLst>
                    <a:ext uri="{FF2B5EF4-FFF2-40B4-BE49-F238E27FC236}">
                      <a16:creationId xmlns:a16="http://schemas.microsoft.com/office/drawing/2014/main" id="{7ECCD77E-EF69-0638-1E1B-415FAD536182}"/>
                    </a:ext>
                  </a:extLst>
                </p14:cNvPr>
                <p14:cNvContentPartPr/>
                <p14:nvPr/>
              </p14:nvContentPartPr>
              <p14:xfrm>
                <a:off x="5228699" y="3272218"/>
                <a:ext cx="159480" cy="163440"/>
              </p14:xfrm>
            </p:contentPart>
          </mc:Choice>
          <mc:Fallback>
            <p:pic>
              <p:nvPicPr>
                <p:cNvPr id="5159" name="Ink 5158">
                  <a:extLst>
                    <a:ext uri="{FF2B5EF4-FFF2-40B4-BE49-F238E27FC236}">
                      <a16:creationId xmlns:a16="http://schemas.microsoft.com/office/drawing/2014/main" id="{7ECCD77E-EF69-0638-1E1B-415FAD536182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219699" y="3263218"/>
                  <a:ext cx="17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160" name="Ink 5159">
                  <a:extLst>
                    <a:ext uri="{FF2B5EF4-FFF2-40B4-BE49-F238E27FC236}">
                      <a16:creationId xmlns:a16="http://schemas.microsoft.com/office/drawing/2014/main" id="{618358E7-A065-4A2A-5A36-8A0FF7566A1E}"/>
                    </a:ext>
                  </a:extLst>
                </p14:cNvPr>
                <p14:cNvContentPartPr/>
                <p14:nvPr/>
              </p14:nvContentPartPr>
              <p14:xfrm>
                <a:off x="5550179" y="3138658"/>
                <a:ext cx="89280" cy="543600"/>
              </p14:xfrm>
            </p:contentPart>
          </mc:Choice>
          <mc:Fallback>
            <p:pic>
              <p:nvPicPr>
                <p:cNvPr id="5160" name="Ink 5159">
                  <a:extLst>
                    <a:ext uri="{FF2B5EF4-FFF2-40B4-BE49-F238E27FC236}">
                      <a16:creationId xmlns:a16="http://schemas.microsoft.com/office/drawing/2014/main" id="{618358E7-A065-4A2A-5A36-8A0FF7566A1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541539" y="3129658"/>
                  <a:ext cx="1069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161" name="Ink 5160">
                  <a:extLst>
                    <a:ext uri="{FF2B5EF4-FFF2-40B4-BE49-F238E27FC236}">
                      <a16:creationId xmlns:a16="http://schemas.microsoft.com/office/drawing/2014/main" id="{1654E93E-CC1D-90B5-2004-318A2015F6EC}"/>
                    </a:ext>
                  </a:extLst>
                </p14:cNvPr>
                <p14:cNvContentPartPr/>
                <p14:nvPr/>
              </p14:nvContentPartPr>
              <p14:xfrm>
                <a:off x="5757179" y="3132538"/>
                <a:ext cx="84600" cy="139680"/>
              </p14:xfrm>
            </p:contentPart>
          </mc:Choice>
          <mc:Fallback>
            <p:pic>
              <p:nvPicPr>
                <p:cNvPr id="5161" name="Ink 5160">
                  <a:extLst>
                    <a:ext uri="{FF2B5EF4-FFF2-40B4-BE49-F238E27FC236}">
                      <a16:creationId xmlns:a16="http://schemas.microsoft.com/office/drawing/2014/main" id="{1654E93E-CC1D-90B5-2004-318A2015F6EC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748539" y="3123538"/>
                  <a:ext cx="102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5162" name="Ink 5161">
                  <a:extLst>
                    <a:ext uri="{FF2B5EF4-FFF2-40B4-BE49-F238E27FC236}">
                      <a16:creationId xmlns:a16="http://schemas.microsoft.com/office/drawing/2014/main" id="{9C09BD7A-6B82-0DDB-43F8-C46A463943A1}"/>
                    </a:ext>
                  </a:extLst>
                </p14:cNvPr>
                <p14:cNvContentPartPr/>
                <p14:nvPr/>
              </p14:nvContentPartPr>
              <p14:xfrm>
                <a:off x="5769779" y="3218578"/>
                <a:ext cx="249840" cy="42120"/>
              </p14:xfrm>
            </p:contentPart>
          </mc:Choice>
          <mc:Fallback>
            <p:pic>
              <p:nvPicPr>
                <p:cNvPr id="5162" name="Ink 5161">
                  <a:extLst>
                    <a:ext uri="{FF2B5EF4-FFF2-40B4-BE49-F238E27FC236}">
                      <a16:creationId xmlns:a16="http://schemas.microsoft.com/office/drawing/2014/main" id="{9C09BD7A-6B82-0DDB-43F8-C46A463943A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5761139" y="3209938"/>
                  <a:ext cx="267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5163" name="Ink 5162">
                  <a:extLst>
                    <a:ext uri="{FF2B5EF4-FFF2-40B4-BE49-F238E27FC236}">
                      <a16:creationId xmlns:a16="http://schemas.microsoft.com/office/drawing/2014/main" id="{8A9113A9-F61A-5A79-44F8-4B16826642FB}"/>
                    </a:ext>
                  </a:extLst>
                </p14:cNvPr>
                <p14:cNvContentPartPr/>
                <p14:nvPr/>
              </p14:nvContentPartPr>
              <p14:xfrm>
                <a:off x="5981459" y="3220738"/>
                <a:ext cx="20520" cy="109800"/>
              </p14:xfrm>
            </p:contentPart>
          </mc:Choice>
          <mc:Fallback>
            <p:pic>
              <p:nvPicPr>
                <p:cNvPr id="5163" name="Ink 5162">
                  <a:extLst>
                    <a:ext uri="{FF2B5EF4-FFF2-40B4-BE49-F238E27FC236}">
                      <a16:creationId xmlns:a16="http://schemas.microsoft.com/office/drawing/2014/main" id="{8A9113A9-F61A-5A79-44F8-4B16826642FB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5972819" y="3211738"/>
                  <a:ext cx="381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5164" name="Ink 5163">
                  <a:extLst>
                    <a:ext uri="{FF2B5EF4-FFF2-40B4-BE49-F238E27FC236}">
                      <a16:creationId xmlns:a16="http://schemas.microsoft.com/office/drawing/2014/main" id="{17E33114-28D2-28D5-A1ED-9839E1587A3C}"/>
                    </a:ext>
                  </a:extLst>
                </p14:cNvPr>
                <p14:cNvContentPartPr/>
                <p14:nvPr/>
              </p14:nvContentPartPr>
              <p14:xfrm>
                <a:off x="6181979" y="3199858"/>
                <a:ext cx="113040" cy="146880"/>
              </p14:xfrm>
            </p:contentPart>
          </mc:Choice>
          <mc:Fallback>
            <p:pic>
              <p:nvPicPr>
                <p:cNvPr id="5164" name="Ink 5163">
                  <a:extLst>
                    <a:ext uri="{FF2B5EF4-FFF2-40B4-BE49-F238E27FC236}">
                      <a16:creationId xmlns:a16="http://schemas.microsoft.com/office/drawing/2014/main" id="{17E33114-28D2-28D5-A1ED-9839E1587A3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172979" y="3190858"/>
                  <a:ext cx="1306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5165" name="Ink 5164">
                  <a:extLst>
                    <a:ext uri="{FF2B5EF4-FFF2-40B4-BE49-F238E27FC236}">
                      <a16:creationId xmlns:a16="http://schemas.microsoft.com/office/drawing/2014/main" id="{E5639804-4FE8-2A4F-A975-386E16BB29CC}"/>
                    </a:ext>
                  </a:extLst>
                </p14:cNvPr>
                <p14:cNvContentPartPr/>
                <p14:nvPr/>
              </p14:nvContentPartPr>
              <p14:xfrm>
                <a:off x="6384299" y="3285178"/>
                <a:ext cx="117360" cy="63000"/>
              </p14:xfrm>
            </p:contentPart>
          </mc:Choice>
          <mc:Fallback>
            <p:pic>
              <p:nvPicPr>
                <p:cNvPr id="5165" name="Ink 5164">
                  <a:extLst>
                    <a:ext uri="{FF2B5EF4-FFF2-40B4-BE49-F238E27FC236}">
                      <a16:creationId xmlns:a16="http://schemas.microsoft.com/office/drawing/2014/main" id="{E5639804-4FE8-2A4F-A975-386E16BB29C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375299" y="3276538"/>
                  <a:ext cx="135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5166" name="Ink 5165">
                  <a:extLst>
                    <a:ext uri="{FF2B5EF4-FFF2-40B4-BE49-F238E27FC236}">
                      <a16:creationId xmlns:a16="http://schemas.microsoft.com/office/drawing/2014/main" id="{60AF7D4B-9812-8280-18D4-88C38E51CCF7}"/>
                    </a:ext>
                  </a:extLst>
                </p14:cNvPr>
                <p14:cNvContentPartPr/>
                <p14:nvPr/>
              </p14:nvContentPartPr>
              <p14:xfrm>
                <a:off x="6599219" y="3256378"/>
                <a:ext cx="90360" cy="135720"/>
              </p14:xfrm>
            </p:contentPart>
          </mc:Choice>
          <mc:Fallback>
            <p:pic>
              <p:nvPicPr>
                <p:cNvPr id="5166" name="Ink 5165">
                  <a:extLst>
                    <a:ext uri="{FF2B5EF4-FFF2-40B4-BE49-F238E27FC236}">
                      <a16:creationId xmlns:a16="http://schemas.microsoft.com/office/drawing/2014/main" id="{60AF7D4B-9812-8280-18D4-88C38E51CCF7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590219" y="3247738"/>
                  <a:ext cx="108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5169" name="Ink 5168">
                  <a:extLst>
                    <a:ext uri="{FF2B5EF4-FFF2-40B4-BE49-F238E27FC236}">
                      <a16:creationId xmlns:a16="http://schemas.microsoft.com/office/drawing/2014/main" id="{81E49B57-1D3A-07CE-5F22-A0E0291395FF}"/>
                    </a:ext>
                  </a:extLst>
                </p14:cNvPr>
                <p14:cNvContentPartPr/>
                <p14:nvPr/>
              </p14:nvContentPartPr>
              <p14:xfrm>
                <a:off x="5801819" y="3579298"/>
                <a:ext cx="52920" cy="152640"/>
              </p14:xfrm>
            </p:contentPart>
          </mc:Choice>
          <mc:Fallback>
            <p:pic>
              <p:nvPicPr>
                <p:cNvPr id="5169" name="Ink 5168">
                  <a:extLst>
                    <a:ext uri="{FF2B5EF4-FFF2-40B4-BE49-F238E27FC236}">
                      <a16:creationId xmlns:a16="http://schemas.microsoft.com/office/drawing/2014/main" id="{81E49B57-1D3A-07CE-5F22-A0E0291395F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792819" y="3570658"/>
                  <a:ext cx="70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5170" name="Ink 5169">
                  <a:extLst>
                    <a:ext uri="{FF2B5EF4-FFF2-40B4-BE49-F238E27FC236}">
                      <a16:creationId xmlns:a16="http://schemas.microsoft.com/office/drawing/2014/main" id="{E6485A74-E526-01F1-8CFA-E5DAAC48F855}"/>
                    </a:ext>
                  </a:extLst>
                </p14:cNvPr>
                <p14:cNvContentPartPr/>
                <p14:nvPr/>
              </p14:nvContentPartPr>
              <p14:xfrm>
                <a:off x="5907659" y="3637978"/>
                <a:ext cx="96480" cy="96480"/>
              </p14:xfrm>
            </p:contentPart>
          </mc:Choice>
          <mc:Fallback>
            <p:pic>
              <p:nvPicPr>
                <p:cNvPr id="5170" name="Ink 5169">
                  <a:extLst>
                    <a:ext uri="{FF2B5EF4-FFF2-40B4-BE49-F238E27FC236}">
                      <a16:creationId xmlns:a16="http://schemas.microsoft.com/office/drawing/2014/main" id="{E6485A74-E526-01F1-8CFA-E5DAAC48F85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5898659" y="3628978"/>
                  <a:ext cx="114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5171" name="Ink 5170">
                  <a:extLst>
                    <a:ext uri="{FF2B5EF4-FFF2-40B4-BE49-F238E27FC236}">
                      <a16:creationId xmlns:a16="http://schemas.microsoft.com/office/drawing/2014/main" id="{AB4D51A1-DF29-CA4C-8ACF-2186465F3637}"/>
                    </a:ext>
                  </a:extLst>
                </p14:cNvPr>
                <p14:cNvContentPartPr/>
                <p14:nvPr/>
              </p14:nvContentPartPr>
              <p14:xfrm>
                <a:off x="6046979" y="3734458"/>
                <a:ext cx="101160" cy="25200"/>
              </p14:xfrm>
            </p:contentPart>
          </mc:Choice>
          <mc:Fallback>
            <p:pic>
              <p:nvPicPr>
                <p:cNvPr id="5171" name="Ink 5170">
                  <a:extLst>
                    <a:ext uri="{FF2B5EF4-FFF2-40B4-BE49-F238E27FC236}">
                      <a16:creationId xmlns:a16="http://schemas.microsoft.com/office/drawing/2014/main" id="{AB4D51A1-DF29-CA4C-8ACF-2186465F3637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037979" y="3725818"/>
                  <a:ext cx="11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5172" name="Ink 5171">
                  <a:extLst>
                    <a:ext uri="{FF2B5EF4-FFF2-40B4-BE49-F238E27FC236}">
                      <a16:creationId xmlns:a16="http://schemas.microsoft.com/office/drawing/2014/main" id="{D6C0317E-9774-69C2-83DA-F281CC7B0990}"/>
                    </a:ext>
                  </a:extLst>
                </p14:cNvPr>
                <p14:cNvContentPartPr/>
                <p14:nvPr/>
              </p14:nvContentPartPr>
              <p14:xfrm>
                <a:off x="6193139" y="3691258"/>
                <a:ext cx="103680" cy="122400"/>
              </p14:xfrm>
            </p:contentPart>
          </mc:Choice>
          <mc:Fallback>
            <p:pic>
              <p:nvPicPr>
                <p:cNvPr id="5172" name="Ink 5171">
                  <a:extLst>
                    <a:ext uri="{FF2B5EF4-FFF2-40B4-BE49-F238E27FC236}">
                      <a16:creationId xmlns:a16="http://schemas.microsoft.com/office/drawing/2014/main" id="{D6C0317E-9774-69C2-83DA-F281CC7B0990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184499" y="3682258"/>
                  <a:ext cx="121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173" name="Ink 5172">
                  <a:extLst>
                    <a:ext uri="{FF2B5EF4-FFF2-40B4-BE49-F238E27FC236}">
                      <a16:creationId xmlns:a16="http://schemas.microsoft.com/office/drawing/2014/main" id="{25D0B9FD-86A3-F09C-C092-80636A7ABCC6}"/>
                    </a:ext>
                  </a:extLst>
                </p14:cNvPr>
                <p14:cNvContentPartPr/>
                <p14:nvPr/>
              </p14:nvContentPartPr>
              <p14:xfrm>
                <a:off x="6349379" y="3689458"/>
                <a:ext cx="252360" cy="167040"/>
              </p14:xfrm>
            </p:contentPart>
          </mc:Choice>
          <mc:Fallback>
            <p:pic>
              <p:nvPicPr>
                <p:cNvPr id="5173" name="Ink 5172">
                  <a:extLst>
                    <a:ext uri="{FF2B5EF4-FFF2-40B4-BE49-F238E27FC236}">
                      <a16:creationId xmlns:a16="http://schemas.microsoft.com/office/drawing/2014/main" id="{25D0B9FD-86A3-F09C-C092-80636A7ABCC6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6340379" y="3680458"/>
                  <a:ext cx="2700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174" name="Ink 5173">
                  <a:extLst>
                    <a:ext uri="{FF2B5EF4-FFF2-40B4-BE49-F238E27FC236}">
                      <a16:creationId xmlns:a16="http://schemas.microsoft.com/office/drawing/2014/main" id="{BB7154D8-8676-D3EC-C289-666FC8A6709A}"/>
                    </a:ext>
                  </a:extLst>
                </p14:cNvPr>
                <p14:cNvContentPartPr/>
                <p14:nvPr/>
              </p14:nvContentPartPr>
              <p14:xfrm>
                <a:off x="6529739" y="3779098"/>
                <a:ext cx="86040" cy="29520"/>
              </p14:xfrm>
            </p:contentPart>
          </mc:Choice>
          <mc:Fallback>
            <p:pic>
              <p:nvPicPr>
                <p:cNvPr id="5174" name="Ink 5173">
                  <a:extLst>
                    <a:ext uri="{FF2B5EF4-FFF2-40B4-BE49-F238E27FC236}">
                      <a16:creationId xmlns:a16="http://schemas.microsoft.com/office/drawing/2014/main" id="{BB7154D8-8676-D3EC-C289-666FC8A6709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6521099" y="3770458"/>
                  <a:ext cx="103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175" name="Ink 5174">
                  <a:extLst>
                    <a:ext uri="{FF2B5EF4-FFF2-40B4-BE49-F238E27FC236}">
                      <a16:creationId xmlns:a16="http://schemas.microsoft.com/office/drawing/2014/main" id="{9B1EAE1B-F56C-07EF-DA25-65501B4A5B13}"/>
                    </a:ext>
                  </a:extLst>
                </p14:cNvPr>
                <p14:cNvContentPartPr/>
                <p14:nvPr/>
              </p14:nvContentPartPr>
              <p14:xfrm>
                <a:off x="6742859" y="3749578"/>
                <a:ext cx="53280" cy="127080"/>
              </p14:xfrm>
            </p:contentPart>
          </mc:Choice>
          <mc:Fallback>
            <p:pic>
              <p:nvPicPr>
                <p:cNvPr id="5175" name="Ink 5174">
                  <a:extLst>
                    <a:ext uri="{FF2B5EF4-FFF2-40B4-BE49-F238E27FC236}">
                      <a16:creationId xmlns:a16="http://schemas.microsoft.com/office/drawing/2014/main" id="{9B1EAE1B-F56C-07EF-DA25-65501B4A5B13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6734219" y="3740938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176" name="Ink 5175">
                  <a:extLst>
                    <a:ext uri="{FF2B5EF4-FFF2-40B4-BE49-F238E27FC236}">
                      <a16:creationId xmlns:a16="http://schemas.microsoft.com/office/drawing/2014/main" id="{E53471E7-32EB-D479-9053-84F68FCA9086}"/>
                    </a:ext>
                  </a:extLst>
                </p14:cNvPr>
                <p14:cNvContentPartPr/>
                <p14:nvPr/>
              </p14:nvContentPartPr>
              <p14:xfrm>
                <a:off x="6752939" y="3888898"/>
                <a:ext cx="60120" cy="3240"/>
              </p14:xfrm>
            </p:contentPart>
          </mc:Choice>
          <mc:Fallback>
            <p:pic>
              <p:nvPicPr>
                <p:cNvPr id="5176" name="Ink 5175">
                  <a:extLst>
                    <a:ext uri="{FF2B5EF4-FFF2-40B4-BE49-F238E27FC236}">
                      <a16:creationId xmlns:a16="http://schemas.microsoft.com/office/drawing/2014/main" id="{E53471E7-32EB-D479-9053-84F68FCA908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6743939" y="3879898"/>
                  <a:ext cx="77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178" name="Ink 5177">
                  <a:extLst>
                    <a:ext uri="{FF2B5EF4-FFF2-40B4-BE49-F238E27FC236}">
                      <a16:creationId xmlns:a16="http://schemas.microsoft.com/office/drawing/2014/main" id="{4273E701-7E1E-A543-E645-56B723F5C831}"/>
                    </a:ext>
                  </a:extLst>
                </p14:cNvPr>
                <p14:cNvContentPartPr/>
                <p14:nvPr/>
              </p14:nvContentPartPr>
              <p14:xfrm>
                <a:off x="6742139" y="3940378"/>
                <a:ext cx="173520" cy="23040"/>
              </p14:xfrm>
            </p:contentPart>
          </mc:Choice>
          <mc:Fallback>
            <p:pic>
              <p:nvPicPr>
                <p:cNvPr id="5178" name="Ink 5177">
                  <a:extLst>
                    <a:ext uri="{FF2B5EF4-FFF2-40B4-BE49-F238E27FC236}">
                      <a16:creationId xmlns:a16="http://schemas.microsoft.com/office/drawing/2014/main" id="{4273E701-7E1E-A543-E645-56B723F5C831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6733139" y="3931378"/>
                  <a:ext cx="191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179" name="Ink 5178">
                  <a:extLst>
                    <a:ext uri="{FF2B5EF4-FFF2-40B4-BE49-F238E27FC236}">
                      <a16:creationId xmlns:a16="http://schemas.microsoft.com/office/drawing/2014/main" id="{1CA325AA-EB6B-7C58-86B2-8F41B6D20C63}"/>
                    </a:ext>
                  </a:extLst>
                </p14:cNvPr>
                <p14:cNvContentPartPr/>
                <p14:nvPr/>
              </p14:nvContentPartPr>
              <p14:xfrm>
                <a:off x="6792539" y="4001938"/>
                <a:ext cx="90000" cy="143640"/>
              </p14:xfrm>
            </p:contentPart>
          </mc:Choice>
          <mc:Fallback>
            <p:pic>
              <p:nvPicPr>
                <p:cNvPr id="5179" name="Ink 5178">
                  <a:extLst>
                    <a:ext uri="{FF2B5EF4-FFF2-40B4-BE49-F238E27FC236}">
                      <a16:creationId xmlns:a16="http://schemas.microsoft.com/office/drawing/2014/main" id="{1CA325AA-EB6B-7C58-86B2-8F41B6D20C63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6783899" y="3992938"/>
                  <a:ext cx="107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181" name="Ink 5180">
                  <a:extLst>
                    <a:ext uri="{FF2B5EF4-FFF2-40B4-BE49-F238E27FC236}">
                      <a16:creationId xmlns:a16="http://schemas.microsoft.com/office/drawing/2014/main" id="{478F337B-7FEE-6340-5CCE-F97366DE966D}"/>
                    </a:ext>
                  </a:extLst>
                </p14:cNvPr>
                <p14:cNvContentPartPr/>
                <p14:nvPr/>
              </p14:nvContentPartPr>
              <p14:xfrm>
                <a:off x="6122579" y="3157018"/>
                <a:ext cx="137520" cy="297360"/>
              </p14:xfrm>
            </p:contentPart>
          </mc:Choice>
          <mc:Fallback>
            <p:pic>
              <p:nvPicPr>
                <p:cNvPr id="5181" name="Ink 5180">
                  <a:extLst>
                    <a:ext uri="{FF2B5EF4-FFF2-40B4-BE49-F238E27FC236}">
                      <a16:creationId xmlns:a16="http://schemas.microsoft.com/office/drawing/2014/main" id="{478F337B-7FEE-6340-5CCE-F97366DE966D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6113939" y="3148378"/>
                  <a:ext cx="155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182" name="Ink 5181">
                  <a:extLst>
                    <a:ext uri="{FF2B5EF4-FFF2-40B4-BE49-F238E27FC236}">
                      <a16:creationId xmlns:a16="http://schemas.microsoft.com/office/drawing/2014/main" id="{54584314-22E5-EFEB-32D7-E8503ED204C8}"/>
                    </a:ext>
                  </a:extLst>
                </p14:cNvPr>
                <p14:cNvContentPartPr/>
                <p14:nvPr/>
              </p14:nvContentPartPr>
              <p14:xfrm>
                <a:off x="6071819" y="3528538"/>
                <a:ext cx="157320" cy="239400"/>
              </p14:xfrm>
            </p:contentPart>
          </mc:Choice>
          <mc:Fallback>
            <p:pic>
              <p:nvPicPr>
                <p:cNvPr id="5182" name="Ink 5181">
                  <a:extLst>
                    <a:ext uri="{FF2B5EF4-FFF2-40B4-BE49-F238E27FC236}">
                      <a16:creationId xmlns:a16="http://schemas.microsoft.com/office/drawing/2014/main" id="{54584314-22E5-EFEB-32D7-E8503ED204C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063179" y="3519538"/>
                  <a:ext cx="1749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472" name="Ink 5471">
                  <a:extLst>
                    <a:ext uri="{FF2B5EF4-FFF2-40B4-BE49-F238E27FC236}">
                      <a16:creationId xmlns:a16="http://schemas.microsoft.com/office/drawing/2014/main" id="{F96682B0-D873-9F08-23FD-AE882A0674D4}"/>
                    </a:ext>
                  </a:extLst>
                </p14:cNvPr>
                <p14:cNvContentPartPr/>
                <p14:nvPr/>
              </p14:nvContentPartPr>
              <p14:xfrm>
                <a:off x="6758699" y="3754618"/>
                <a:ext cx="44640" cy="172440"/>
              </p14:xfrm>
            </p:contentPart>
          </mc:Choice>
          <mc:Fallback>
            <p:pic>
              <p:nvPicPr>
                <p:cNvPr id="5472" name="Ink 5471">
                  <a:extLst>
                    <a:ext uri="{FF2B5EF4-FFF2-40B4-BE49-F238E27FC236}">
                      <a16:creationId xmlns:a16="http://schemas.microsoft.com/office/drawing/2014/main" id="{F96682B0-D873-9F08-23FD-AE882A0674D4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6750059" y="3745618"/>
                  <a:ext cx="6228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85" name="Group 5484">
            <a:extLst>
              <a:ext uri="{FF2B5EF4-FFF2-40B4-BE49-F238E27FC236}">
                <a16:creationId xmlns:a16="http://schemas.microsoft.com/office/drawing/2014/main" id="{975A8800-4485-E071-9804-B62A7440A9D7}"/>
              </a:ext>
            </a:extLst>
          </p:cNvPr>
          <p:cNvGrpSpPr/>
          <p:nvPr/>
        </p:nvGrpSpPr>
        <p:grpSpPr>
          <a:xfrm>
            <a:off x="7102499" y="3608098"/>
            <a:ext cx="1322640" cy="1541880"/>
            <a:chOff x="7102499" y="3608098"/>
            <a:chExt cx="1322640" cy="15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440" name="Ink 5439">
                  <a:extLst>
                    <a:ext uri="{FF2B5EF4-FFF2-40B4-BE49-F238E27FC236}">
                      <a16:creationId xmlns:a16="http://schemas.microsoft.com/office/drawing/2014/main" id="{4374C89F-F38E-DFC8-1C79-CB20C15BD4EB}"/>
                    </a:ext>
                  </a:extLst>
                </p14:cNvPr>
                <p14:cNvContentPartPr/>
                <p14:nvPr/>
              </p14:nvContentPartPr>
              <p14:xfrm>
                <a:off x="7147859" y="3675058"/>
                <a:ext cx="131400" cy="25200"/>
              </p14:xfrm>
            </p:contentPart>
          </mc:Choice>
          <mc:Fallback>
            <p:pic>
              <p:nvPicPr>
                <p:cNvPr id="5440" name="Ink 5439">
                  <a:extLst>
                    <a:ext uri="{FF2B5EF4-FFF2-40B4-BE49-F238E27FC236}">
                      <a16:creationId xmlns:a16="http://schemas.microsoft.com/office/drawing/2014/main" id="{4374C89F-F38E-DFC8-1C79-CB20C15BD4E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138859" y="3666418"/>
                  <a:ext cx="149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441" name="Ink 5440">
                  <a:extLst>
                    <a:ext uri="{FF2B5EF4-FFF2-40B4-BE49-F238E27FC236}">
                      <a16:creationId xmlns:a16="http://schemas.microsoft.com/office/drawing/2014/main" id="{2869E298-59B3-FC53-B3E2-D0442950B3E9}"/>
                    </a:ext>
                  </a:extLst>
                </p14:cNvPr>
                <p14:cNvContentPartPr/>
                <p14:nvPr/>
              </p14:nvContentPartPr>
              <p14:xfrm>
                <a:off x="7162259" y="3618898"/>
                <a:ext cx="210960" cy="171360"/>
              </p14:xfrm>
            </p:contentPart>
          </mc:Choice>
          <mc:Fallback>
            <p:pic>
              <p:nvPicPr>
                <p:cNvPr id="5441" name="Ink 5440">
                  <a:extLst>
                    <a:ext uri="{FF2B5EF4-FFF2-40B4-BE49-F238E27FC236}">
                      <a16:creationId xmlns:a16="http://schemas.microsoft.com/office/drawing/2014/main" id="{2869E298-59B3-FC53-B3E2-D0442950B3E9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7153259" y="3610258"/>
                  <a:ext cx="2286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442" name="Ink 5441">
                  <a:extLst>
                    <a:ext uri="{FF2B5EF4-FFF2-40B4-BE49-F238E27FC236}">
                      <a16:creationId xmlns:a16="http://schemas.microsoft.com/office/drawing/2014/main" id="{CF9B4E52-9DC6-2ED1-F536-D29CF00927AC}"/>
                    </a:ext>
                  </a:extLst>
                </p14:cNvPr>
                <p14:cNvContentPartPr/>
                <p14:nvPr/>
              </p14:nvContentPartPr>
              <p14:xfrm>
                <a:off x="7582019" y="3608098"/>
                <a:ext cx="70920" cy="130320"/>
              </p14:xfrm>
            </p:contentPart>
          </mc:Choice>
          <mc:Fallback>
            <p:pic>
              <p:nvPicPr>
                <p:cNvPr id="5442" name="Ink 5441">
                  <a:extLst>
                    <a:ext uri="{FF2B5EF4-FFF2-40B4-BE49-F238E27FC236}">
                      <a16:creationId xmlns:a16="http://schemas.microsoft.com/office/drawing/2014/main" id="{CF9B4E52-9DC6-2ED1-F536-D29CF00927AC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7573379" y="3599098"/>
                  <a:ext cx="885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5443" name="Ink 5442">
                  <a:extLst>
                    <a:ext uri="{FF2B5EF4-FFF2-40B4-BE49-F238E27FC236}">
                      <a16:creationId xmlns:a16="http://schemas.microsoft.com/office/drawing/2014/main" id="{1521250E-4340-1A18-4C8E-8E8641E84192}"/>
                    </a:ext>
                  </a:extLst>
                </p14:cNvPr>
                <p14:cNvContentPartPr/>
                <p14:nvPr/>
              </p14:nvContentPartPr>
              <p14:xfrm>
                <a:off x="7731419" y="3655618"/>
                <a:ext cx="77040" cy="105840"/>
              </p14:xfrm>
            </p:contentPart>
          </mc:Choice>
          <mc:Fallback>
            <p:pic>
              <p:nvPicPr>
                <p:cNvPr id="5443" name="Ink 5442">
                  <a:extLst>
                    <a:ext uri="{FF2B5EF4-FFF2-40B4-BE49-F238E27FC236}">
                      <a16:creationId xmlns:a16="http://schemas.microsoft.com/office/drawing/2014/main" id="{1521250E-4340-1A18-4C8E-8E8641E84192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7722419" y="3646978"/>
                  <a:ext cx="9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5444" name="Ink 5443">
                  <a:extLst>
                    <a:ext uri="{FF2B5EF4-FFF2-40B4-BE49-F238E27FC236}">
                      <a16:creationId xmlns:a16="http://schemas.microsoft.com/office/drawing/2014/main" id="{A9FD33EB-8BC3-5DEE-CF98-34545CBA2A2A}"/>
                    </a:ext>
                  </a:extLst>
                </p14:cNvPr>
                <p14:cNvContentPartPr/>
                <p14:nvPr/>
              </p14:nvContentPartPr>
              <p14:xfrm>
                <a:off x="7768499" y="3719338"/>
                <a:ext cx="72360" cy="24840"/>
              </p14:xfrm>
            </p:contentPart>
          </mc:Choice>
          <mc:Fallback>
            <p:pic>
              <p:nvPicPr>
                <p:cNvPr id="5444" name="Ink 5443">
                  <a:extLst>
                    <a:ext uri="{FF2B5EF4-FFF2-40B4-BE49-F238E27FC236}">
                      <a16:creationId xmlns:a16="http://schemas.microsoft.com/office/drawing/2014/main" id="{A9FD33EB-8BC3-5DEE-CF98-34545CBA2A2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7759499" y="3710698"/>
                  <a:ext cx="90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5445" name="Ink 5444">
                  <a:extLst>
                    <a:ext uri="{FF2B5EF4-FFF2-40B4-BE49-F238E27FC236}">
                      <a16:creationId xmlns:a16="http://schemas.microsoft.com/office/drawing/2014/main" id="{BF5CA4CC-ABFD-53B8-14D6-8C216690CB57}"/>
                    </a:ext>
                  </a:extLst>
                </p14:cNvPr>
                <p14:cNvContentPartPr/>
                <p14:nvPr/>
              </p14:nvContentPartPr>
              <p14:xfrm>
                <a:off x="7975859" y="3744178"/>
                <a:ext cx="97560" cy="84240"/>
              </p14:xfrm>
            </p:contentPart>
          </mc:Choice>
          <mc:Fallback>
            <p:pic>
              <p:nvPicPr>
                <p:cNvPr id="5445" name="Ink 5444">
                  <a:extLst>
                    <a:ext uri="{FF2B5EF4-FFF2-40B4-BE49-F238E27FC236}">
                      <a16:creationId xmlns:a16="http://schemas.microsoft.com/office/drawing/2014/main" id="{BF5CA4CC-ABFD-53B8-14D6-8C216690CB5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967219" y="3735538"/>
                  <a:ext cx="115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5448" name="Ink 5447">
                  <a:extLst>
                    <a:ext uri="{FF2B5EF4-FFF2-40B4-BE49-F238E27FC236}">
                      <a16:creationId xmlns:a16="http://schemas.microsoft.com/office/drawing/2014/main" id="{9E7A5D84-18F9-2A3D-F753-6757947A4FAF}"/>
                    </a:ext>
                  </a:extLst>
                </p14:cNvPr>
                <p14:cNvContentPartPr/>
                <p14:nvPr/>
              </p14:nvContentPartPr>
              <p14:xfrm>
                <a:off x="8214179" y="3668578"/>
                <a:ext cx="91440" cy="151560"/>
              </p14:xfrm>
            </p:contentPart>
          </mc:Choice>
          <mc:Fallback>
            <p:pic>
              <p:nvPicPr>
                <p:cNvPr id="5448" name="Ink 5447">
                  <a:extLst>
                    <a:ext uri="{FF2B5EF4-FFF2-40B4-BE49-F238E27FC236}">
                      <a16:creationId xmlns:a16="http://schemas.microsoft.com/office/drawing/2014/main" id="{9E7A5D84-18F9-2A3D-F753-6757947A4FA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8205539" y="3659938"/>
                  <a:ext cx="1090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449" name="Ink 5448">
                  <a:extLst>
                    <a:ext uri="{FF2B5EF4-FFF2-40B4-BE49-F238E27FC236}">
                      <a16:creationId xmlns:a16="http://schemas.microsoft.com/office/drawing/2014/main" id="{DAEFF990-B94B-4489-5C47-D79C9783740D}"/>
                    </a:ext>
                  </a:extLst>
                </p14:cNvPr>
                <p14:cNvContentPartPr/>
                <p14:nvPr/>
              </p14:nvContentPartPr>
              <p14:xfrm>
                <a:off x="8254139" y="3783058"/>
                <a:ext cx="85680" cy="10080"/>
              </p14:xfrm>
            </p:contentPart>
          </mc:Choice>
          <mc:Fallback>
            <p:pic>
              <p:nvPicPr>
                <p:cNvPr id="5449" name="Ink 5448">
                  <a:extLst>
                    <a:ext uri="{FF2B5EF4-FFF2-40B4-BE49-F238E27FC236}">
                      <a16:creationId xmlns:a16="http://schemas.microsoft.com/office/drawing/2014/main" id="{DAEFF990-B94B-4489-5C47-D79C9783740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8245139" y="3774058"/>
                  <a:ext cx="103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5450" name="Ink 5449">
                  <a:extLst>
                    <a:ext uri="{FF2B5EF4-FFF2-40B4-BE49-F238E27FC236}">
                      <a16:creationId xmlns:a16="http://schemas.microsoft.com/office/drawing/2014/main" id="{47D663D2-17F0-25ED-BF86-2F0FC498DD93}"/>
                    </a:ext>
                  </a:extLst>
                </p14:cNvPr>
                <p14:cNvContentPartPr/>
                <p14:nvPr/>
              </p14:nvContentPartPr>
              <p14:xfrm>
                <a:off x="8200139" y="3857578"/>
                <a:ext cx="225000" cy="37800"/>
              </p14:xfrm>
            </p:contentPart>
          </mc:Choice>
          <mc:Fallback>
            <p:pic>
              <p:nvPicPr>
                <p:cNvPr id="5450" name="Ink 5449">
                  <a:extLst>
                    <a:ext uri="{FF2B5EF4-FFF2-40B4-BE49-F238E27FC236}">
                      <a16:creationId xmlns:a16="http://schemas.microsoft.com/office/drawing/2014/main" id="{47D663D2-17F0-25ED-BF86-2F0FC498DD93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8191499" y="3848938"/>
                  <a:ext cx="242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451" name="Ink 5450">
                  <a:extLst>
                    <a:ext uri="{FF2B5EF4-FFF2-40B4-BE49-F238E27FC236}">
                      <a16:creationId xmlns:a16="http://schemas.microsoft.com/office/drawing/2014/main" id="{40C6DF5E-5186-DAC0-B181-EAB24FE22F69}"/>
                    </a:ext>
                  </a:extLst>
                </p14:cNvPr>
                <p14:cNvContentPartPr/>
                <p14:nvPr/>
              </p14:nvContentPartPr>
              <p14:xfrm>
                <a:off x="8285459" y="3954418"/>
                <a:ext cx="82800" cy="146520"/>
              </p14:xfrm>
            </p:contentPart>
          </mc:Choice>
          <mc:Fallback>
            <p:pic>
              <p:nvPicPr>
                <p:cNvPr id="5451" name="Ink 5450">
                  <a:extLst>
                    <a:ext uri="{FF2B5EF4-FFF2-40B4-BE49-F238E27FC236}">
                      <a16:creationId xmlns:a16="http://schemas.microsoft.com/office/drawing/2014/main" id="{40C6DF5E-5186-DAC0-B181-EAB24FE22F69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276819" y="3945778"/>
                  <a:ext cx="100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452" name="Ink 5451">
                  <a:extLst>
                    <a:ext uri="{FF2B5EF4-FFF2-40B4-BE49-F238E27FC236}">
                      <a16:creationId xmlns:a16="http://schemas.microsoft.com/office/drawing/2014/main" id="{79F2E7F9-8E2D-2913-EA88-8CF84DC0F3D9}"/>
                    </a:ext>
                  </a:extLst>
                </p14:cNvPr>
                <p14:cNvContentPartPr/>
                <p14:nvPr/>
              </p14:nvContentPartPr>
              <p14:xfrm>
                <a:off x="7240739" y="4211098"/>
                <a:ext cx="132120" cy="27360"/>
              </p14:xfrm>
            </p:contentPart>
          </mc:Choice>
          <mc:Fallback>
            <p:pic>
              <p:nvPicPr>
                <p:cNvPr id="5452" name="Ink 5451">
                  <a:extLst>
                    <a:ext uri="{FF2B5EF4-FFF2-40B4-BE49-F238E27FC236}">
                      <a16:creationId xmlns:a16="http://schemas.microsoft.com/office/drawing/2014/main" id="{79F2E7F9-8E2D-2913-EA88-8CF84DC0F3D9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231739" y="4202098"/>
                  <a:ext cx="149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453" name="Ink 5452">
                  <a:extLst>
                    <a:ext uri="{FF2B5EF4-FFF2-40B4-BE49-F238E27FC236}">
                      <a16:creationId xmlns:a16="http://schemas.microsoft.com/office/drawing/2014/main" id="{7F8D748B-D434-9DED-07AE-C646E48451C3}"/>
                    </a:ext>
                  </a:extLst>
                </p14:cNvPr>
                <p14:cNvContentPartPr/>
                <p14:nvPr/>
              </p14:nvContentPartPr>
              <p14:xfrm>
                <a:off x="7259099" y="4165018"/>
                <a:ext cx="187920" cy="116280"/>
              </p14:xfrm>
            </p:contentPart>
          </mc:Choice>
          <mc:Fallback>
            <p:pic>
              <p:nvPicPr>
                <p:cNvPr id="5453" name="Ink 5452">
                  <a:extLst>
                    <a:ext uri="{FF2B5EF4-FFF2-40B4-BE49-F238E27FC236}">
                      <a16:creationId xmlns:a16="http://schemas.microsoft.com/office/drawing/2014/main" id="{7F8D748B-D434-9DED-07AE-C646E48451C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250099" y="4156018"/>
                  <a:ext cx="205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455" name="Ink 5454">
                  <a:extLst>
                    <a:ext uri="{FF2B5EF4-FFF2-40B4-BE49-F238E27FC236}">
                      <a16:creationId xmlns:a16="http://schemas.microsoft.com/office/drawing/2014/main" id="{1C4963DB-FDD9-3D4B-0E4B-634391A4CABD}"/>
                    </a:ext>
                  </a:extLst>
                </p14:cNvPr>
                <p14:cNvContentPartPr/>
                <p14:nvPr/>
              </p14:nvContentPartPr>
              <p14:xfrm>
                <a:off x="7756619" y="4324138"/>
                <a:ext cx="85320" cy="38160"/>
              </p14:xfrm>
            </p:contentPart>
          </mc:Choice>
          <mc:Fallback>
            <p:pic>
              <p:nvPicPr>
                <p:cNvPr id="5455" name="Ink 5454">
                  <a:extLst>
                    <a:ext uri="{FF2B5EF4-FFF2-40B4-BE49-F238E27FC236}">
                      <a16:creationId xmlns:a16="http://schemas.microsoft.com/office/drawing/2014/main" id="{1C4963DB-FDD9-3D4B-0E4B-634391A4CABD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747979" y="4315138"/>
                  <a:ext cx="102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462" name="Ink 5461">
                  <a:extLst>
                    <a:ext uri="{FF2B5EF4-FFF2-40B4-BE49-F238E27FC236}">
                      <a16:creationId xmlns:a16="http://schemas.microsoft.com/office/drawing/2014/main" id="{2EC03B84-5E4B-047B-EDA8-24827F715B36}"/>
                    </a:ext>
                  </a:extLst>
                </p14:cNvPr>
                <p14:cNvContentPartPr/>
                <p14:nvPr/>
              </p14:nvContentPartPr>
              <p14:xfrm>
                <a:off x="7583459" y="4160698"/>
                <a:ext cx="97920" cy="138600"/>
              </p14:xfrm>
            </p:contentPart>
          </mc:Choice>
          <mc:Fallback>
            <p:pic>
              <p:nvPicPr>
                <p:cNvPr id="5462" name="Ink 5461">
                  <a:extLst>
                    <a:ext uri="{FF2B5EF4-FFF2-40B4-BE49-F238E27FC236}">
                      <a16:creationId xmlns:a16="http://schemas.microsoft.com/office/drawing/2014/main" id="{2EC03B84-5E4B-047B-EDA8-24827F715B36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574819" y="4152058"/>
                  <a:ext cx="1155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463" name="Ink 5462">
                  <a:extLst>
                    <a:ext uri="{FF2B5EF4-FFF2-40B4-BE49-F238E27FC236}">
                      <a16:creationId xmlns:a16="http://schemas.microsoft.com/office/drawing/2014/main" id="{78550B93-06E0-5A21-7DAE-DE04BBDBC1AF}"/>
                    </a:ext>
                  </a:extLst>
                </p14:cNvPr>
                <p14:cNvContentPartPr/>
                <p14:nvPr/>
              </p14:nvContentPartPr>
              <p14:xfrm>
                <a:off x="7626299" y="4270858"/>
                <a:ext cx="47520" cy="5400"/>
              </p14:xfrm>
            </p:contentPart>
          </mc:Choice>
          <mc:Fallback>
            <p:pic>
              <p:nvPicPr>
                <p:cNvPr id="5463" name="Ink 5462">
                  <a:extLst>
                    <a:ext uri="{FF2B5EF4-FFF2-40B4-BE49-F238E27FC236}">
                      <a16:creationId xmlns:a16="http://schemas.microsoft.com/office/drawing/2014/main" id="{78550B93-06E0-5A21-7DAE-DE04BBDBC1A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617299" y="4261858"/>
                  <a:ext cx="651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464" name="Ink 5463">
                  <a:extLst>
                    <a:ext uri="{FF2B5EF4-FFF2-40B4-BE49-F238E27FC236}">
                      <a16:creationId xmlns:a16="http://schemas.microsoft.com/office/drawing/2014/main" id="{C6AA20B3-5302-924F-47C3-4CD20267DBFA}"/>
                    </a:ext>
                  </a:extLst>
                </p14:cNvPr>
                <p14:cNvContentPartPr/>
                <p14:nvPr/>
              </p14:nvContentPartPr>
              <p14:xfrm>
                <a:off x="7779659" y="4366618"/>
                <a:ext cx="95400" cy="7200"/>
              </p14:xfrm>
            </p:contentPart>
          </mc:Choice>
          <mc:Fallback>
            <p:pic>
              <p:nvPicPr>
                <p:cNvPr id="5464" name="Ink 5463">
                  <a:extLst>
                    <a:ext uri="{FF2B5EF4-FFF2-40B4-BE49-F238E27FC236}">
                      <a16:creationId xmlns:a16="http://schemas.microsoft.com/office/drawing/2014/main" id="{C6AA20B3-5302-924F-47C3-4CD20267DBF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770659" y="4357618"/>
                  <a:ext cx="113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465" name="Ink 5464">
                  <a:extLst>
                    <a:ext uri="{FF2B5EF4-FFF2-40B4-BE49-F238E27FC236}">
                      <a16:creationId xmlns:a16="http://schemas.microsoft.com/office/drawing/2014/main" id="{2CE61152-1621-2CA4-C63F-B09117FB13D9}"/>
                    </a:ext>
                  </a:extLst>
                </p14:cNvPr>
                <p14:cNvContentPartPr/>
                <p14:nvPr/>
              </p14:nvContentPartPr>
              <p14:xfrm>
                <a:off x="7795139" y="4303258"/>
                <a:ext cx="98640" cy="21600"/>
              </p14:xfrm>
            </p:contentPart>
          </mc:Choice>
          <mc:Fallback>
            <p:pic>
              <p:nvPicPr>
                <p:cNvPr id="5465" name="Ink 5464">
                  <a:extLst>
                    <a:ext uri="{FF2B5EF4-FFF2-40B4-BE49-F238E27FC236}">
                      <a16:creationId xmlns:a16="http://schemas.microsoft.com/office/drawing/2014/main" id="{2CE61152-1621-2CA4-C63F-B09117FB13D9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786139" y="4294258"/>
                  <a:ext cx="116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466" name="Ink 5465">
                  <a:extLst>
                    <a:ext uri="{FF2B5EF4-FFF2-40B4-BE49-F238E27FC236}">
                      <a16:creationId xmlns:a16="http://schemas.microsoft.com/office/drawing/2014/main" id="{652E388E-FF76-1756-E52A-7EEE80D38695}"/>
                    </a:ext>
                  </a:extLst>
                </p14:cNvPr>
                <p14:cNvContentPartPr/>
                <p14:nvPr/>
              </p14:nvContentPartPr>
              <p14:xfrm>
                <a:off x="8048579" y="4240978"/>
                <a:ext cx="81720" cy="162000"/>
              </p14:xfrm>
            </p:contentPart>
          </mc:Choice>
          <mc:Fallback>
            <p:pic>
              <p:nvPicPr>
                <p:cNvPr id="5466" name="Ink 5465">
                  <a:extLst>
                    <a:ext uri="{FF2B5EF4-FFF2-40B4-BE49-F238E27FC236}">
                      <a16:creationId xmlns:a16="http://schemas.microsoft.com/office/drawing/2014/main" id="{652E388E-FF76-1756-E52A-7EEE80D38695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039579" y="4232338"/>
                  <a:ext cx="99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467" name="Ink 5466">
                  <a:extLst>
                    <a:ext uri="{FF2B5EF4-FFF2-40B4-BE49-F238E27FC236}">
                      <a16:creationId xmlns:a16="http://schemas.microsoft.com/office/drawing/2014/main" id="{C2B61E52-8CCC-5866-5FB6-266450DAABC2}"/>
                    </a:ext>
                  </a:extLst>
                </p14:cNvPr>
                <p14:cNvContentPartPr/>
                <p14:nvPr/>
              </p14:nvContentPartPr>
              <p14:xfrm>
                <a:off x="8046419" y="4332418"/>
                <a:ext cx="113040" cy="7920"/>
              </p14:xfrm>
            </p:contentPart>
          </mc:Choice>
          <mc:Fallback>
            <p:pic>
              <p:nvPicPr>
                <p:cNvPr id="5467" name="Ink 5466">
                  <a:extLst>
                    <a:ext uri="{FF2B5EF4-FFF2-40B4-BE49-F238E27FC236}">
                      <a16:creationId xmlns:a16="http://schemas.microsoft.com/office/drawing/2014/main" id="{C2B61E52-8CCC-5866-5FB6-266450DAABC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037779" y="4323418"/>
                  <a:ext cx="1306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468" name="Ink 5467">
                  <a:extLst>
                    <a:ext uri="{FF2B5EF4-FFF2-40B4-BE49-F238E27FC236}">
                      <a16:creationId xmlns:a16="http://schemas.microsoft.com/office/drawing/2014/main" id="{240A4FF4-FB09-25E3-9D73-C0BB7E9E6CFC}"/>
                    </a:ext>
                  </a:extLst>
                </p14:cNvPr>
                <p14:cNvContentPartPr/>
                <p14:nvPr/>
              </p14:nvContentPartPr>
              <p14:xfrm>
                <a:off x="8097179" y="4352578"/>
                <a:ext cx="187920" cy="211680"/>
              </p14:xfrm>
            </p:contentPart>
          </mc:Choice>
          <mc:Fallback>
            <p:pic>
              <p:nvPicPr>
                <p:cNvPr id="5468" name="Ink 5467">
                  <a:extLst>
                    <a:ext uri="{FF2B5EF4-FFF2-40B4-BE49-F238E27FC236}">
                      <a16:creationId xmlns:a16="http://schemas.microsoft.com/office/drawing/2014/main" id="{240A4FF4-FB09-25E3-9D73-C0BB7E9E6CFC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088539" y="4343578"/>
                  <a:ext cx="205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469" name="Ink 5468">
                  <a:extLst>
                    <a:ext uri="{FF2B5EF4-FFF2-40B4-BE49-F238E27FC236}">
                      <a16:creationId xmlns:a16="http://schemas.microsoft.com/office/drawing/2014/main" id="{D3160E8D-8CF6-D2F5-0F65-58874DF28303}"/>
                    </a:ext>
                  </a:extLst>
                </p14:cNvPr>
                <p14:cNvContentPartPr/>
                <p14:nvPr/>
              </p14:nvContentPartPr>
              <p14:xfrm>
                <a:off x="8366459" y="4296778"/>
                <a:ext cx="24120" cy="330840"/>
              </p14:xfrm>
            </p:contentPart>
          </mc:Choice>
          <mc:Fallback>
            <p:pic>
              <p:nvPicPr>
                <p:cNvPr id="5469" name="Ink 5468">
                  <a:extLst>
                    <a:ext uri="{FF2B5EF4-FFF2-40B4-BE49-F238E27FC236}">
                      <a16:creationId xmlns:a16="http://schemas.microsoft.com/office/drawing/2014/main" id="{D3160E8D-8CF6-D2F5-0F65-58874DF28303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357459" y="4288138"/>
                  <a:ext cx="41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470" name="Ink 5469">
                  <a:extLst>
                    <a:ext uri="{FF2B5EF4-FFF2-40B4-BE49-F238E27FC236}">
                      <a16:creationId xmlns:a16="http://schemas.microsoft.com/office/drawing/2014/main" id="{6294C5E7-397C-7340-4E13-79A82B3ACC0D}"/>
                    </a:ext>
                  </a:extLst>
                </p14:cNvPr>
                <p14:cNvContentPartPr/>
                <p14:nvPr/>
              </p14:nvContentPartPr>
              <p14:xfrm>
                <a:off x="7520459" y="4099858"/>
                <a:ext cx="793440" cy="583920"/>
              </p14:xfrm>
            </p:contentPart>
          </mc:Choice>
          <mc:Fallback>
            <p:pic>
              <p:nvPicPr>
                <p:cNvPr id="5470" name="Ink 5469">
                  <a:extLst>
                    <a:ext uri="{FF2B5EF4-FFF2-40B4-BE49-F238E27FC236}">
                      <a16:creationId xmlns:a16="http://schemas.microsoft.com/office/drawing/2014/main" id="{6294C5E7-397C-7340-4E13-79A82B3ACC0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7511819" y="4091218"/>
                  <a:ext cx="8110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473" name="Ink 5472">
                  <a:extLst>
                    <a:ext uri="{FF2B5EF4-FFF2-40B4-BE49-F238E27FC236}">
                      <a16:creationId xmlns:a16="http://schemas.microsoft.com/office/drawing/2014/main" id="{CADEFDB0-6422-4E07-10C2-CC75208890BD}"/>
                    </a:ext>
                  </a:extLst>
                </p14:cNvPr>
                <p14:cNvContentPartPr/>
                <p14:nvPr/>
              </p14:nvContentPartPr>
              <p14:xfrm>
                <a:off x="7102499" y="4816978"/>
                <a:ext cx="143280" cy="17640"/>
              </p14:xfrm>
            </p:contentPart>
          </mc:Choice>
          <mc:Fallback>
            <p:pic>
              <p:nvPicPr>
                <p:cNvPr id="5473" name="Ink 5472">
                  <a:extLst>
                    <a:ext uri="{FF2B5EF4-FFF2-40B4-BE49-F238E27FC236}">
                      <a16:creationId xmlns:a16="http://schemas.microsoft.com/office/drawing/2014/main" id="{CADEFDB0-6422-4E07-10C2-CC75208890B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7093499" y="4808338"/>
                  <a:ext cx="160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474" name="Ink 5473">
                  <a:extLst>
                    <a:ext uri="{FF2B5EF4-FFF2-40B4-BE49-F238E27FC236}">
                      <a16:creationId xmlns:a16="http://schemas.microsoft.com/office/drawing/2014/main" id="{4DD7F435-EAFA-1B93-DD14-F0D3E9E8068D}"/>
                    </a:ext>
                  </a:extLst>
                </p14:cNvPr>
                <p14:cNvContentPartPr/>
                <p14:nvPr/>
              </p14:nvContentPartPr>
              <p14:xfrm>
                <a:off x="7113659" y="4767298"/>
                <a:ext cx="123840" cy="25560"/>
              </p14:xfrm>
            </p:contentPart>
          </mc:Choice>
          <mc:Fallback>
            <p:pic>
              <p:nvPicPr>
                <p:cNvPr id="5474" name="Ink 5473">
                  <a:extLst>
                    <a:ext uri="{FF2B5EF4-FFF2-40B4-BE49-F238E27FC236}">
                      <a16:creationId xmlns:a16="http://schemas.microsoft.com/office/drawing/2014/main" id="{4DD7F435-EAFA-1B93-DD14-F0D3E9E8068D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105019" y="4758658"/>
                  <a:ext cx="14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475" name="Ink 5474">
                  <a:extLst>
                    <a:ext uri="{FF2B5EF4-FFF2-40B4-BE49-F238E27FC236}">
                      <a16:creationId xmlns:a16="http://schemas.microsoft.com/office/drawing/2014/main" id="{D6F922FC-0F18-6245-09FE-B26C7274B147}"/>
                    </a:ext>
                  </a:extLst>
                </p14:cNvPr>
                <p14:cNvContentPartPr/>
                <p14:nvPr/>
              </p14:nvContentPartPr>
              <p14:xfrm>
                <a:off x="7249379" y="4757218"/>
                <a:ext cx="70560" cy="144360"/>
              </p14:xfrm>
            </p:contentPart>
          </mc:Choice>
          <mc:Fallback>
            <p:pic>
              <p:nvPicPr>
                <p:cNvPr id="5475" name="Ink 5474">
                  <a:extLst>
                    <a:ext uri="{FF2B5EF4-FFF2-40B4-BE49-F238E27FC236}">
                      <a16:creationId xmlns:a16="http://schemas.microsoft.com/office/drawing/2014/main" id="{D6F922FC-0F18-6245-09FE-B26C7274B14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240739" y="4748218"/>
                  <a:ext cx="8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476" name="Ink 5475">
                  <a:extLst>
                    <a:ext uri="{FF2B5EF4-FFF2-40B4-BE49-F238E27FC236}">
                      <a16:creationId xmlns:a16="http://schemas.microsoft.com/office/drawing/2014/main" id="{AA9A8EF3-F75F-3CB8-A990-1538AAFC409E}"/>
                    </a:ext>
                  </a:extLst>
                </p14:cNvPr>
                <p14:cNvContentPartPr/>
                <p14:nvPr/>
              </p14:nvContentPartPr>
              <p14:xfrm>
                <a:off x="7485899" y="4806898"/>
                <a:ext cx="121320" cy="129240"/>
              </p14:xfrm>
            </p:contentPart>
          </mc:Choice>
          <mc:Fallback>
            <p:pic>
              <p:nvPicPr>
                <p:cNvPr id="5476" name="Ink 5475">
                  <a:extLst>
                    <a:ext uri="{FF2B5EF4-FFF2-40B4-BE49-F238E27FC236}">
                      <a16:creationId xmlns:a16="http://schemas.microsoft.com/office/drawing/2014/main" id="{AA9A8EF3-F75F-3CB8-A990-1538AAFC409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476899" y="4797898"/>
                  <a:ext cx="1389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5477" name="Ink 5476">
                  <a:extLst>
                    <a:ext uri="{FF2B5EF4-FFF2-40B4-BE49-F238E27FC236}">
                      <a16:creationId xmlns:a16="http://schemas.microsoft.com/office/drawing/2014/main" id="{549812E2-1CEF-7233-5D55-BDF6F4F1100E}"/>
                    </a:ext>
                  </a:extLst>
                </p14:cNvPr>
                <p14:cNvContentPartPr/>
                <p14:nvPr/>
              </p14:nvContentPartPr>
              <p14:xfrm>
                <a:off x="7683539" y="4881778"/>
                <a:ext cx="87840" cy="67680"/>
              </p14:xfrm>
            </p:contentPart>
          </mc:Choice>
          <mc:Fallback>
            <p:pic>
              <p:nvPicPr>
                <p:cNvPr id="5477" name="Ink 5476">
                  <a:extLst>
                    <a:ext uri="{FF2B5EF4-FFF2-40B4-BE49-F238E27FC236}">
                      <a16:creationId xmlns:a16="http://schemas.microsoft.com/office/drawing/2014/main" id="{549812E2-1CEF-7233-5D55-BDF6F4F1100E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674539" y="4873138"/>
                  <a:ext cx="105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5478" name="Ink 5477">
                  <a:extLst>
                    <a:ext uri="{FF2B5EF4-FFF2-40B4-BE49-F238E27FC236}">
                      <a16:creationId xmlns:a16="http://schemas.microsoft.com/office/drawing/2014/main" id="{81B51077-8EE3-DE85-0815-AE7BF183BAE5}"/>
                    </a:ext>
                  </a:extLst>
                </p14:cNvPr>
                <p14:cNvContentPartPr/>
                <p14:nvPr/>
              </p14:nvContentPartPr>
              <p14:xfrm>
                <a:off x="7904939" y="4777738"/>
                <a:ext cx="50040" cy="122760"/>
              </p14:xfrm>
            </p:contentPart>
          </mc:Choice>
          <mc:Fallback>
            <p:pic>
              <p:nvPicPr>
                <p:cNvPr id="5478" name="Ink 5477">
                  <a:extLst>
                    <a:ext uri="{FF2B5EF4-FFF2-40B4-BE49-F238E27FC236}">
                      <a16:creationId xmlns:a16="http://schemas.microsoft.com/office/drawing/2014/main" id="{81B51077-8EE3-DE85-0815-AE7BF183BAE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896299" y="4768738"/>
                  <a:ext cx="67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5479" name="Ink 5478">
                  <a:extLst>
                    <a:ext uri="{FF2B5EF4-FFF2-40B4-BE49-F238E27FC236}">
                      <a16:creationId xmlns:a16="http://schemas.microsoft.com/office/drawing/2014/main" id="{955FC8F5-183E-6647-63AD-85E528C204C5}"/>
                    </a:ext>
                  </a:extLst>
                </p14:cNvPr>
                <p14:cNvContentPartPr/>
                <p14:nvPr/>
              </p14:nvContentPartPr>
              <p14:xfrm>
                <a:off x="7928699" y="4780618"/>
                <a:ext cx="103320" cy="17280"/>
              </p14:xfrm>
            </p:contentPart>
          </mc:Choice>
          <mc:Fallback>
            <p:pic>
              <p:nvPicPr>
                <p:cNvPr id="5479" name="Ink 5478">
                  <a:extLst>
                    <a:ext uri="{FF2B5EF4-FFF2-40B4-BE49-F238E27FC236}">
                      <a16:creationId xmlns:a16="http://schemas.microsoft.com/office/drawing/2014/main" id="{955FC8F5-183E-6647-63AD-85E528C204C5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919699" y="4771978"/>
                  <a:ext cx="12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5480" name="Ink 5479">
                  <a:extLst>
                    <a:ext uri="{FF2B5EF4-FFF2-40B4-BE49-F238E27FC236}">
                      <a16:creationId xmlns:a16="http://schemas.microsoft.com/office/drawing/2014/main" id="{DED155C3-12B2-9529-E4FE-92F3E7078766}"/>
                    </a:ext>
                  </a:extLst>
                </p14:cNvPr>
                <p14:cNvContentPartPr/>
                <p14:nvPr/>
              </p14:nvContentPartPr>
              <p14:xfrm>
                <a:off x="7977299" y="4856938"/>
                <a:ext cx="164520" cy="134280"/>
              </p14:xfrm>
            </p:contentPart>
          </mc:Choice>
          <mc:Fallback>
            <p:pic>
              <p:nvPicPr>
                <p:cNvPr id="5480" name="Ink 5479">
                  <a:extLst>
                    <a:ext uri="{FF2B5EF4-FFF2-40B4-BE49-F238E27FC236}">
                      <a16:creationId xmlns:a16="http://schemas.microsoft.com/office/drawing/2014/main" id="{DED155C3-12B2-9529-E4FE-92F3E707876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968299" y="4848298"/>
                  <a:ext cx="182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5481" name="Ink 5480">
                  <a:extLst>
                    <a:ext uri="{FF2B5EF4-FFF2-40B4-BE49-F238E27FC236}">
                      <a16:creationId xmlns:a16="http://schemas.microsoft.com/office/drawing/2014/main" id="{50F1342A-41EC-9D7A-B7F2-43FD95BCFE77}"/>
                    </a:ext>
                  </a:extLst>
                </p14:cNvPr>
                <p14:cNvContentPartPr/>
                <p14:nvPr/>
              </p14:nvContentPartPr>
              <p14:xfrm>
                <a:off x="8120579" y="4961698"/>
                <a:ext cx="89280" cy="96480"/>
              </p14:xfrm>
            </p:contentPart>
          </mc:Choice>
          <mc:Fallback>
            <p:pic>
              <p:nvPicPr>
                <p:cNvPr id="5481" name="Ink 5480">
                  <a:extLst>
                    <a:ext uri="{FF2B5EF4-FFF2-40B4-BE49-F238E27FC236}">
                      <a16:creationId xmlns:a16="http://schemas.microsoft.com/office/drawing/2014/main" id="{50F1342A-41EC-9D7A-B7F2-43FD95BCFE7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111579" y="4952698"/>
                  <a:ext cx="106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5482" name="Ink 5481">
                  <a:extLst>
                    <a:ext uri="{FF2B5EF4-FFF2-40B4-BE49-F238E27FC236}">
                      <a16:creationId xmlns:a16="http://schemas.microsoft.com/office/drawing/2014/main" id="{0EF36852-EDDE-574B-A273-757FD77C0812}"/>
                    </a:ext>
                  </a:extLst>
                </p14:cNvPr>
                <p14:cNvContentPartPr/>
                <p14:nvPr/>
              </p14:nvContentPartPr>
              <p14:xfrm>
                <a:off x="8313899" y="4769458"/>
                <a:ext cx="16920" cy="299160"/>
              </p14:xfrm>
            </p:contentPart>
          </mc:Choice>
          <mc:Fallback>
            <p:pic>
              <p:nvPicPr>
                <p:cNvPr id="5482" name="Ink 5481">
                  <a:extLst>
                    <a:ext uri="{FF2B5EF4-FFF2-40B4-BE49-F238E27FC236}">
                      <a16:creationId xmlns:a16="http://schemas.microsoft.com/office/drawing/2014/main" id="{0EF36852-EDDE-574B-A273-757FD77C081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305259" y="4760458"/>
                  <a:ext cx="345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5483" name="Ink 5482">
                  <a:extLst>
                    <a:ext uri="{FF2B5EF4-FFF2-40B4-BE49-F238E27FC236}">
                      <a16:creationId xmlns:a16="http://schemas.microsoft.com/office/drawing/2014/main" id="{A880431F-42B3-4F17-3B56-99180F1E6671}"/>
                    </a:ext>
                  </a:extLst>
                </p14:cNvPr>
                <p14:cNvContentPartPr/>
                <p14:nvPr/>
              </p14:nvContentPartPr>
              <p14:xfrm>
                <a:off x="7407779" y="4653898"/>
                <a:ext cx="923400" cy="496080"/>
              </p14:xfrm>
            </p:contentPart>
          </mc:Choice>
          <mc:Fallback>
            <p:pic>
              <p:nvPicPr>
                <p:cNvPr id="5483" name="Ink 5482">
                  <a:extLst>
                    <a:ext uri="{FF2B5EF4-FFF2-40B4-BE49-F238E27FC236}">
                      <a16:creationId xmlns:a16="http://schemas.microsoft.com/office/drawing/2014/main" id="{A880431F-42B3-4F17-3B56-99180F1E667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398779" y="4645258"/>
                  <a:ext cx="9410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5484" name="Ink 5483">
                  <a:extLst>
                    <a:ext uri="{FF2B5EF4-FFF2-40B4-BE49-F238E27FC236}">
                      <a16:creationId xmlns:a16="http://schemas.microsoft.com/office/drawing/2014/main" id="{F3DC4289-8DB8-9A3D-FB32-427F120FA2FC}"/>
                    </a:ext>
                  </a:extLst>
                </p14:cNvPr>
                <p14:cNvContentPartPr/>
                <p14:nvPr/>
              </p14:nvContentPartPr>
              <p14:xfrm>
                <a:off x="8189339" y="5020325"/>
                <a:ext cx="44280" cy="51120"/>
              </p14:xfrm>
            </p:contentPart>
          </mc:Choice>
          <mc:Fallback>
            <p:pic>
              <p:nvPicPr>
                <p:cNvPr id="5484" name="Ink 5483">
                  <a:extLst>
                    <a:ext uri="{FF2B5EF4-FFF2-40B4-BE49-F238E27FC236}">
                      <a16:creationId xmlns:a16="http://schemas.microsoft.com/office/drawing/2014/main" id="{F3DC4289-8DB8-9A3D-FB32-427F120FA2FC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8180339" y="5011685"/>
                  <a:ext cx="6192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93" name="Group 5492">
            <a:extLst>
              <a:ext uri="{FF2B5EF4-FFF2-40B4-BE49-F238E27FC236}">
                <a16:creationId xmlns:a16="http://schemas.microsoft.com/office/drawing/2014/main" id="{8E2EB2CD-DA0B-96CB-AE86-96612A2D1952}"/>
              </a:ext>
            </a:extLst>
          </p:cNvPr>
          <p:cNvGrpSpPr/>
          <p:nvPr/>
        </p:nvGrpSpPr>
        <p:grpSpPr>
          <a:xfrm>
            <a:off x="1718339" y="1502405"/>
            <a:ext cx="333000" cy="144720"/>
            <a:chOff x="1718339" y="1502405"/>
            <a:chExt cx="333000" cy="14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5490" name="Ink 5489">
                  <a:extLst>
                    <a:ext uri="{FF2B5EF4-FFF2-40B4-BE49-F238E27FC236}">
                      <a16:creationId xmlns:a16="http://schemas.microsoft.com/office/drawing/2014/main" id="{A7B54B6B-E163-F315-D5A5-8B239DC03556}"/>
                    </a:ext>
                  </a:extLst>
                </p14:cNvPr>
                <p14:cNvContentPartPr/>
                <p14:nvPr/>
              </p14:nvContentPartPr>
              <p14:xfrm>
                <a:off x="1950899" y="1641005"/>
                <a:ext cx="100440" cy="6120"/>
              </p14:xfrm>
            </p:contentPart>
          </mc:Choice>
          <mc:Fallback>
            <p:pic>
              <p:nvPicPr>
                <p:cNvPr id="5490" name="Ink 5489">
                  <a:extLst>
                    <a:ext uri="{FF2B5EF4-FFF2-40B4-BE49-F238E27FC236}">
                      <a16:creationId xmlns:a16="http://schemas.microsoft.com/office/drawing/2014/main" id="{A7B54B6B-E163-F315-D5A5-8B239DC03556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941899" y="1632005"/>
                  <a:ext cx="11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5491" name="Ink 5490">
                  <a:extLst>
                    <a:ext uri="{FF2B5EF4-FFF2-40B4-BE49-F238E27FC236}">
                      <a16:creationId xmlns:a16="http://schemas.microsoft.com/office/drawing/2014/main" id="{81F19E1C-FCC9-30F2-AC6A-4597A3A83AB4}"/>
                    </a:ext>
                  </a:extLst>
                </p14:cNvPr>
                <p14:cNvContentPartPr/>
                <p14:nvPr/>
              </p14:nvContentPartPr>
              <p14:xfrm>
                <a:off x="1935059" y="1587365"/>
                <a:ext cx="114120" cy="2880"/>
              </p14:xfrm>
            </p:contentPart>
          </mc:Choice>
          <mc:Fallback>
            <p:pic>
              <p:nvPicPr>
                <p:cNvPr id="5491" name="Ink 5490">
                  <a:extLst>
                    <a:ext uri="{FF2B5EF4-FFF2-40B4-BE49-F238E27FC236}">
                      <a16:creationId xmlns:a16="http://schemas.microsoft.com/office/drawing/2014/main" id="{81F19E1C-FCC9-30F2-AC6A-4597A3A83AB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926059" y="1578365"/>
                  <a:ext cx="1317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5492" name="Ink 5491">
                  <a:extLst>
                    <a:ext uri="{FF2B5EF4-FFF2-40B4-BE49-F238E27FC236}">
                      <a16:creationId xmlns:a16="http://schemas.microsoft.com/office/drawing/2014/main" id="{3E7E0FE8-3E0B-89BA-6ED6-AEBC680292CF}"/>
                    </a:ext>
                  </a:extLst>
                </p14:cNvPr>
                <p14:cNvContentPartPr/>
                <p14:nvPr/>
              </p14:nvContentPartPr>
              <p14:xfrm>
                <a:off x="1718339" y="1502405"/>
                <a:ext cx="135360" cy="126360"/>
              </p14:xfrm>
            </p:contentPart>
          </mc:Choice>
          <mc:Fallback>
            <p:pic>
              <p:nvPicPr>
                <p:cNvPr id="5492" name="Ink 5491">
                  <a:extLst>
                    <a:ext uri="{FF2B5EF4-FFF2-40B4-BE49-F238E27FC236}">
                      <a16:creationId xmlns:a16="http://schemas.microsoft.com/office/drawing/2014/main" id="{3E7E0FE8-3E0B-89BA-6ED6-AEBC680292CF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709339" y="1493765"/>
                  <a:ext cx="15300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5502" name="Ink 5501">
                <a:extLst>
                  <a:ext uri="{FF2B5EF4-FFF2-40B4-BE49-F238E27FC236}">
                    <a16:creationId xmlns:a16="http://schemas.microsoft.com/office/drawing/2014/main" id="{9F154F78-1514-DA01-AD2F-6B9CB426C236}"/>
                  </a:ext>
                </a:extLst>
              </p14:cNvPr>
              <p14:cNvContentPartPr/>
              <p14:nvPr/>
            </p14:nvContentPartPr>
            <p14:xfrm>
              <a:off x="4843859" y="1697525"/>
              <a:ext cx="316080" cy="420120"/>
            </p14:xfrm>
          </p:contentPart>
        </mc:Choice>
        <mc:Fallback>
          <p:pic>
            <p:nvPicPr>
              <p:cNvPr id="5502" name="Ink 5501">
                <a:extLst>
                  <a:ext uri="{FF2B5EF4-FFF2-40B4-BE49-F238E27FC236}">
                    <a16:creationId xmlns:a16="http://schemas.microsoft.com/office/drawing/2014/main" id="{9F154F78-1514-DA01-AD2F-6B9CB426C236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4835219" y="1688885"/>
                <a:ext cx="333720" cy="43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529" name="Group 5528">
            <a:extLst>
              <a:ext uri="{FF2B5EF4-FFF2-40B4-BE49-F238E27FC236}">
                <a16:creationId xmlns:a16="http://schemas.microsoft.com/office/drawing/2014/main" id="{90F7167B-5573-DF2D-EA59-85EDF57F5133}"/>
              </a:ext>
            </a:extLst>
          </p:cNvPr>
          <p:cNvGrpSpPr/>
          <p:nvPr/>
        </p:nvGrpSpPr>
        <p:grpSpPr>
          <a:xfrm>
            <a:off x="268259" y="3823685"/>
            <a:ext cx="2393280" cy="617760"/>
            <a:chOff x="268259" y="3823685"/>
            <a:chExt cx="2393280" cy="6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5487" name="Ink 5486">
                  <a:extLst>
                    <a:ext uri="{FF2B5EF4-FFF2-40B4-BE49-F238E27FC236}">
                      <a16:creationId xmlns:a16="http://schemas.microsoft.com/office/drawing/2014/main" id="{55AC1C07-3474-5823-143B-DCE6CBA62A3B}"/>
                    </a:ext>
                  </a:extLst>
                </p14:cNvPr>
                <p14:cNvContentPartPr/>
                <p14:nvPr/>
              </p14:nvContentPartPr>
              <p14:xfrm>
                <a:off x="268259" y="4161005"/>
                <a:ext cx="151560" cy="27360"/>
              </p14:xfrm>
            </p:contentPart>
          </mc:Choice>
          <mc:Fallback>
            <p:pic>
              <p:nvPicPr>
                <p:cNvPr id="5487" name="Ink 5486">
                  <a:extLst>
                    <a:ext uri="{FF2B5EF4-FFF2-40B4-BE49-F238E27FC236}">
                      <a16:creationId xmlns:a16="http://schemas.microsoft.com/office/drawing/2014/main" id="{55AC1C07-3474-5823-143B-DCE6CBA62A3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59619" y="4152365"/>
                  <a:ext cx="169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5488" name="Ink 5487">
                  <a:extLst>
                    <a:ext uri="{FF2B5EF4-FFF2-40B4-BE49-F238E27FC236}">
                      <a16:creationId xmlns:a16="http://schemas.microsoft.com/office/drawing/2014/main" id="{BDB16C63-E7C8-6636-5B16-F502156205F2}"/>
                    </a:ext>
                  </a:extLst>
                </p14:cNvPr>
                <p14:cNvContentPartPr/>
                <p14:nvPr/>
              </p14:nvContentPartPr>
              <p14:xfrm>
                <a:off x="290219" y="4077125"/>
                <a:ext cx="204480" cy="127080"/>
              </p14:xfrm>
            </p:contentPart>
          </mc:Choice>
          <mc:Fallback>
            <p:pic>
              <p:nvPicPr>
                <p:cNvPr id="5488" name="Ink 5487">
                  <a:extLst>
                    <a:ext uri="{FF2B5EF4-FFF2-40B4-BE49-F238E27FC236}">
                      <a16:creationId xmlns:a16="http://schemas.microsoft.com/office/drawing/2014/main" id="{BDB16C63-E7C8-6636-5B16-F502156205F2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81579" y="4068485"/>
                  <a:ext cx="222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5494" name="Ink 5493">
                  <a:extLst>
                    <a:ext uri="{FF2B5EF4-FFF2-40B4-BE49-F238E27FC236}">
                      <a16:creationId xmlns:a16="http://schemas.microsoft.com/office/drawing/2014/main" id="{156FFE15-0F55-7F31-0641-79AEE7E2FF9D}"/>
                    </a:ext>
                  </a:extLst>
                </p14:cNvPr>
                <p14:cNvContentPartPr/>
                <p14:nvPr/>
              </p14:nvContentPartPr>
              <p14:xfrm>
                <a:off x="675059" y="3980285"/>
                <a:ext cx="20160" cy="147960"/>
              </p14:xfrm>
            </p:contentPart>
          </mc:Choice>
          <mc:Fallback>
            <p:pic>
              <p:nvPicPr>
                <p:cNvPr id="5494" name="Ink 5493">
                  <a:extLst>
                    <a:ext uri="{FF2B5EF4-FFF2-40B4-BE49-F238E27FC236}">
                      <a16:creationId xmlns:a16="http://schemas.microsoft.com/office/drawing/2014/main" id="{156FFE15-0F55-7F31-0641-79AEE7E2FF9D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666059" y="3971285"/>
                  <a:ext cx="378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495" name="Ink 5494">
                  <a:extLst>
                    <a:ext uri="{FF2B5EF4-FFF2-40B4-BE49-F238E27FC236}">
                      <a16:creationId xmlns:a16="http://schemas.microsoft.com/office/drawing/2014/main" id="{5A78BC64-F65B-DE53-6CB4-E9677DD540F8}"/>
                    </a:ext>
                  </a:extLst>
                </p14:cNvPr>
                <p14:cNvContentPartPr/>
                <p14:nvPr/>
              </p14:nvContentPartPr>
              <p14:xfrm>
                <a:off x="603779" y="3985685"/>
                <a:ext cx="136440" cy="162000"/>
              </p14:xfrm>
            </p:contentPart>
          </mc:Choice>
          <mc:Fallback>
            <p:pic>
              <p:nvPicPr>
                <p:cNvPr id="5495" name="Ink 5494">
                  <a:extLst>
                    <a:ext uri="{FF2B5EF4-FFF2-40B4-BE49-F238E27FC236}">
                      <a16:creationId xmlns:a16="http://schemas.microsoft.com/office/drawing/2014/main" id="{5A78BC64-F65B-DE53-6CB4-E9677DD540F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94779" y="3977045"/>
                  <a:ext cx="154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496" name="Ink 5495">
                  <a:extLst>
                    <a:ext uri="{FF2B5EF4-FFF2-40B4-BE49-F238E27FC236}">
                      <a16:creationId xmlns:a16="http://schemas.microsoft.com/office/drawing/2014/main" id="{91A5C522-9796-F7D9-56BB-9DE31514B149}"/>
                    </a:ext>
                  </a:extLst>
                </p14:cNvPr>
                <p14:cNvContentPartPr/>
                <p14:nvPr/>
              </p14:nvContentPartPr>
              <p14:xfrm>
                <a:off x="830939" y="4092965"/>
                <a:ext cx="97920" cy="57960"/>
              </p14:xfrm>
            </p:contentPart>
          </mc:Choice>
          <mc:Fallback>
            <p:pic>
              <p:nvPicPr>
                <p:cNvPr id="5496" name="Ink 5495">
                  <a:extLst>
                    <a:ext uri="{FF2B5EF4-FFF2-40B4-BE49-F238E27FC236}">
                      <a16:creationId xmlns:a16="http://schemas.microsoft.com/office/drawing/2014/main" id="{91A5C522-9796-F7D9-56BB-9DE31514B149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822299" y="4083965"/>
                  <a:ext cx="1155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498" name="Ink 5497">
                  <a:extLst>
                    <a:ext uri="{FF2B5EF4-FFF2-40B4-BE49-F238E27FC236}">
                      <a16:creationId xmlns:a16="http://schemas.microsoft.com/office/drawing/2014/main" id="{33007B8F-F47B-F4B9-3847-0C6C5829E9AE}"/>
                    </a:ext>
                  </a:extLst>
                </p14:cNvPr>
                <p14:cNvContentPartPr/>
                <p14:nvPr/>
              </p14:nvContentPartPr>
              <p14:xfrm>
                <a:off x="1080419" y="3962645"/>
                <a:ext cx="10800" cy="101160"/>
              </p14:xfrm>
            </p:contentPart>
          </mc:Choice>
          <mc:Fallback>
            <p:pic>
              <p:nvPicPr>
                <p:cNvPr id="5498" name="Ink 5497">
                  <a:extLst>
                    <a:ext uri="{FF2B5EF4-FFF2-40B4-BE49-F238E27FC236}">
                      <a16:creationId xmlns:a16="http://schemas.microsoft.com/office/drawing/2014/main" id="{33007B8F-F47B-F4B9-3847-0C6C5829E9AE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71779" y="3953645"/>
                  <a:ext cx="28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499" name="Ink 5498">
                  <a:extLst>
                    <a:ext uri="{FF2B5EF4-FFF2-40B4-BE49-F238E27FC236}">
                      <a16:creationId xmlns:a16="http://schemas.microsoft.com/office/drawing/2014/main" id="{13A750A8-DAE2-26B6-C921-E70BAEE8E890}"/>
                    </a:ext>
                  </a:extLst>
                </p14:cNvPr>
                <p14:cNvContentPartPr/>
                <p14:nvPr/>
              </p14:nvContentPartPr>
              <p14:xfrm>
                <a:off x="986459" y="4104845"/>
                <a:ext cx="178200" cy="6480"/>
              </p14:xfrm>
            </p:contentPart>
          </mc:Choice>
          <mc:Fallback>
            <p:pic>
              <p:nvPicPr>
                <p:cNvPr id="5499" name="Ink 5498">
                  <a:extLst>
                    <a:ext uri="{FF2B5EF4-FFF2-40B4-BE49-F238E27FC236}">
                      <a16:creationId xmlns:a16="http://schemas.microsoft.com/office/drawing/2014/main" id="{13A750A8-DAE2-26B6-C921-E70BAEE8E890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77819" y="4096205"/>
                  <a:ext cx="1958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500" name="Ink 5499">
                  <a:extLst>
                    <a:ext uri="{FF2B5EF4-FFF2-40B4-BE49-F238E27FC236}">
                      <a16:creationId xmlns:a16="http://schemas.microsoft.com/office/drawing/2014/main" id="{48193880-21FA-2F87-1E6F-D43E5540D919}"/>
                    </a:ext>
                  </a:extLst>
                </p14:cNvPr>
                <p14:cNvContentPartPr/>
                <p14:nvPr/>
              </p14:nvContentPartPr>
              <p14:xfrm>
                <a:off x="1085819" y="4161005"/>
                <a:ext cx="85680" cy="113400"/>
              </p14:xfrm>
            </p:contentPart>
          </mc:Choice>
          <mc:Fallback>
            <p:pic>
              <p:nvPicPr>
                <p:cNvPr id="5500" name="Ink 5499">
                  <a:extLst>
                    <a:ext uri="{FF2B5EF4-FFF2-40B4-BE49-F238E27FC236}">
                      <a16:creationId xmlns:a16="http://schemas.microsoft.com/office/drawing/2014/main" id="{48193880-21FA-2F87-1E6F-D43E5540D91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77179" y="4152365"/>
                  <a:ext cx="103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503" name="Ink 5502">
                  <a:extLst>
                    <a:ext uri="{FF2B5EF4-FFF2-40B4-BE49-F238E27FC236}">
                      <a16:creationId xmlns:a16="http://schemas.microsoft.com/office/drawing/2014/main" id="{6261A530-5C46-1A9A-88F6-5ED489CD99AF}"/>
                    </a:ext>
                  </a:extLst>
                </p14:cNvPr>
                <p14:cNvContentPartPr/>
                <p14:nvPr/>
              </p14:nvContentPartPr>
              <p14:xfrm>
                <a:off x="1262219" y="3867245"/>
                <a:ext cx="159480" cy="574200"/>
              </p14:xfrm>
            </p:contentPart>
          </mc:Choice>
          <mc:Fallback>
            <p:pic>
              <p:nvPicPr>
                <p:cNvPr id="5503" name="Ink 5502">
                  <a:extLst>
                    <a:ext uri="{FF2B5EF4-FFF2-40B4-BE49-F238E27FC236}">
                      <a16:creationId xmlns:a16="http://schemas.microsoft.com/office/drawing/2014/main" id="{6261A530-5C46-1A9A-88F6-5ED489CD99AF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253579" y="3858605"/>
                  <a:ext cx="17712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5505" name="Ink 5504">
                  <a:extLst>
                    <a:ext uri="{FF2B5EF4-FFF2-40B4-BE49-F238E27FC236}">
                      <a16:creationId xmlns:a16="http://schemas.microsoft.com/office/drawing/2014/main" id="{E25FD37E-AC53-BE55-58E6-A9E54D326D9F}"/>
                    </a:ext>
                  </a:extLst>
                </p14:cNvPr>
                <p14:cNvContentPartPr/>
                <p14:nvPr/>
              </p14:nvContentPartPr>
              <p14:xfrm>
                <a:off x="1532939" y="3823685"/>
                <a:ext cx="120600" cy="491760"/>
              </p14:xfrm>
            </p:contentPart>
          </mc:Choice>
          <mc:Fallback>
            <p:pic>
              <p:nvPicPr>
                <p:cNvPr id="5505" name="Ink 5504">
                  <a:extLst>
                    <a:ext uri="{FF2B5EF4-FFF2-40B4-BE49-F238E27FC236}">
                      <a16:creationId xmlns:a16="http://schemas.microsoft.com/office/drawing/2014/main" id="{E25FD37E-AC53-BE55-58E6-A9E54D326D9F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523939" y="3815045"/>
                  <a:ext cx="13824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506" name="Ink 5505">
                  <a:extLst>
                    <a:ext uri="{FF2B5EF4-FFF2-40B4-BE49-F238E27FC236}">
                      <a16:creationId xmlns:a16="http://schemas.microsoft.com/office/drawing/2014/main" id="{B7F5444A-F4D8-E83E-3185-EFCACF2C99B3}"/>
                    </a:ext>
                  </a:extLst>
                </p14:cNvPr>
                <p14:cNvContentPartPr/>
                <p14:nvPr/>
              </p14:nvContentPartPr>
              <p14:xfrm>
                <a:off x="1832099" y="3824405"/>
                <a:ext cx="106560" cy="112320"/>
              </p14:xfrm>
            </p:contentPart>
          </mc:Choice>
          <mc:Fallback>
            <p:pic>
              <p:nvPicPr>
                <p:cNvPr id="5506" name="Ink 5505">
                  <a:extLst>
                    <a:ext uri="{FF2B5EF4-FFF2-40B4-BE49-F238E27FC236}">
                      <a16:creationId xmlns:a16="http://schemas.microsoft.com/office/drawing/2014/main" id="{B7F5444A-F4D8-E83E-3185-EFCACF2C99B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823459" y="3815405"/>
                  <a:ext cx="124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507" name="Ink 5506">
                  <a:extLst>
                    <a:ext uri="{FF2B5EF4-FFF2-40B4-BE49-F238E27FC236}">
                      <a16:creationId xmlns:a16="http://schemas.microsoft.com/office/drawing/2014/main" id="{63AF5D17-F375-07CC-0E3B-DF3893414905}"/>
                    </a:ext>
                  </a:extLst>
                </p14:cNvPr>
                <p14:cNvContentPartPr/>
                <p14:nvPr/>
              </p14:nvContentPartPr>
              <p14:xfrm>
                <a:off x="1856939" y="3903965"/>
                <a:ext cx="84240" cy="4320"/>
              </p14:xfrm>
            </p:contentPart>
          </mc:Choice>
          <mc:Fallback>
            <p:pic>
              <p:nvPicPr>
                <p:cNvPr id="5507" name="Ink 5506">
                  <a:extLst>
                    <a:ext uri="{FF2B5EF4-FFF2-40B4-BE49-F238E27FC236}">
                      <a16:creationId xmlns:a16="http://schemas.microsoft.com/office/drawing/2014/main" id="{63AF5D17-F375-07CC-0E3B-DF3893414905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847939" y="3895325"/>
                  <a:ext cx="1018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508" name="Ink 5507">
                  <a:extLst>
                    <a:ext uri="{FF2B5EF4-FFF2-40B4-BE49-F238E27FC236}">
                      <a16:creationId xmlns:a16="http://schemas.microsoft.com/office/drawing/2014/main" id="{41F34FCA-7E6F-E046-BEF2-F1F399AE815F}"/>
                    </a:ext>
                  </a:extLst>
                </p14:cNvPr>
                <p14:cNvContentPartPr/>
                <p14:nvPr/>
              </p14:nvContentPartPr>
              <p14:xfrm>
                <a:off x="1874579" y="3927005"/>
                <a:ext cx="129960" cy="100800"/>
              </p14:xfrm>
            </p:contentPart>
          </mc:Choice>
          <mc:Fallback>
            <p:pic>
              <p:nvPicPr>
                <p:cNvPr id="5508" name="Ink 5507">
                  <a:extLst>
                    <a:ext uri="{FF2B5EF4-FFF2-40B4-BE49-F238E27FC236}">
                      <a16:creationId xmlns:a16="http://schemas.microsoft.com/office/drawing/2014/main" id="{41F34FCA-7E6F-E046-BEF2-F1F399AE815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865939" y="3918365"/>
                  <a:ext cx="147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509" name="Ink 5508">
                  <a:extLst>
                    <a:ext uri="{FF2B5EF4-FFF2-40B4-BE49-F238E27FC236}">
                      <a16:creationId xmlns:a16="http://schemas.microsoft.com/office/drawing/2014/main" id="{5C6BF20B-71DF-7903-565E-35E01E249D11}"/>
                    </a:ext>
                  </a:extLst>
                </p14:cNvPr>
                <p14:cNvContentPartPr/>
                <p14:nvPr/>
              </p14:nvContentPartPr>
              <p14:xfrm>
                <a:off x="1981859" y="3998285"/>
                <a:ext cx="48960" cy="85320"/>
              </p14:xfrm>
            </p:contentPart>
          </mc:Choice>
          <mc:Fallback>
            <p:pic>
              <p:nvPicPr>
                <p:cNvPr id="5509" name="Ink 5508">
                  <a:extLst>
                    <a:ext uri="{FF2B5EF4-FFF2-40B4-BE49-F238E27FC236}">
                      <a16:creationId xmlns:a16="http://schemas.microsoft.com/office/drawing/2014/main" id="{5C6BF20B-71DF-7903-565E-35E01E249D11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973219" y="3989645"/>
                  <a:ext cx="666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5510" name="Ink 5509">
                  <a:extLst>
                    <a:ext uri="{FF2B5EF4-FFF2-40B4-BE49-F238E27FC236}">
                      <a16:creationId xmlns:a16="http://schemas.microsoft.com/office/drawing/2014/main" id="{59BA1568-6FFD-B0A4-8B22-8917964F7D53}"/>
                    </a:ext>
                  </a:extLst>
                </p14:cNvPr>
                <p14:cNvContentPartPr/>
                <p14:nvPr/>
              </p14:nvContentPartPr>
              <p14:xfrm>
                <a:off x="1766219" y="3870125"/>
                <a:ext cx="341280" cy="154440"/>
              </p14:xfrm>
            </p:contentPart>
          </mc:Choice>
          <mc:Fallback>
            <p:pic>
              <p:nvPicPr>
                <p:cNvPr id="5510" name="Ink 5509">
                  <a:extLst>
                    <a:ext uri="{FF2B5EF4-FFF2-40B4-BE49-F238E27FC236}">
                      <a16:creationId xmlns:a16="http://schemas.microsoft.com/office/drawing/2014/main" id="{59BA1568-6FFD-B0A4-8B22-8917964F7D53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757219" y="3861485"/>
                  <a:ext cx="35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5511" name="Ink 5510">
                  <a:extLst>
                    <a:ext uri="{FF2B5EF4-FFF2-40B4-BE49-F238E27FC236}">
                      <a16:creationId xmlns:a16="http://schemas.microsoft.com/office/drawing/2014/main" id="{E29D2080-3602-14A7-D128-25860022F54D}"/>
                    </a:ext>
                  </a:extLst>
                </p14:cNvPr>
                <p14:cNvContentPartPr/>
                <p14:nvPr/>
              </p14:nvContentPartPr>
              <p14:xfrm>
                <a:off x="1825979" y="4132565"/>
                <a:ext cx="386280" cy="28440"/>
              </p14:xfrm>
            </p:contentPart>
          </mc:Choice>
          <mc:Fallback>
            <p:pic>
              <p:nvPicPr>
                <p:cNvPr id="5511" name="Ink 5510">
                  <a:extLst>
                    <a:ext uri="{FF2B5EF4-FFF2-40B4-BE49-F238E27FC236}">
                      <a16:creationId xmlns:a16="http://schemas.microsoft.com/office/drawing/2014/main" id="{E29D2080-3602-14A7-D128-25860022F54D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817339" y="4123565"/>
                  <a:ext cx="403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5513" name="Ink 5512">
                  <a:extLst>
                    <a:ext uri="{FF2B5EF4-FFF2-40B4-BE49-F238E27FC236}">
                      <a16:creationId xmlns:a16="http://schemas.microsoft.com/office/drawing/2014/main" id="{CBEB7C52-DC1E-455C-0FAD-3B6FD4AEBBDF}"/>
                    </a:ext>
                  </a:extLst>
                </p14:cNvPr>
                <p14:cNvContentPartPr/>
                <p14:nvPr/>
              </p14:nvContentPartPr>
              <p14:xfrm>
                <a:off x="1834979" y="4217525"/>
                <a:ext cx="82440" cy="82080"/>
              </p14:xfrm>
            </p:contentPart>
          </mc:Choice>
          <mc:Fallback>
            <p:pic>
              <p:nvPicPr>
                <p:cNvPr id="5513" name="Ink 5512">
                  <a:extLst>
                    <a:ext uri="{FF2B5EF4-FFF2-40B4-BE49-F238E27FC236}">
                      <a16:creationId xmlns:a16="http://schemas.microsoft.com/office/drawing/2014/main" id="{CBEB7C52-DC1E-455C-0FAD-3B6FD4AEBBD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826339" y="4208885"/>
                  <a:ext cx="100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5514" name="Ink 5513">
                  <a:extLst>
                    <a:ext uri="{FF2B5EF4-FFF2-40B4-BE49-F238E27FC236}">
                      <a16:creationId xmlns:a16="http://schemas.microsoft.com/office/drawing/2014/main" id="{D1C45BFD-DF5A-47C0-DD1C-A335BD0F761C}"/>
                    </a:ext>
                  </a:extLst>
                </p14:cNvPr>
                <p14:cNvContentPartPr/>
                <p14:nvPr/>
              </p14:nvContentPartPr>
              <p14:xfrm>
                <a:off x="1922099" y="4229765"/>
                <a:ext cx="41040" cy="68400"/>
              </p14:xfrm>
            </p:contentPart>
          </mc:Choice>
          <mc:Fallback>
            <p:pic>
              <p:nvPicPr>
                <p:cNvPr id="5514" name="Ink 5513">
                  <a:extLst>
                    <a:ext uri="{FF2B5EF4-FFF2-40B4-BE49-F238E27FC236}">
                      <a16:creationId xmlns:a16="http://schemas.microsoft.com/office/drawing/2014/main" id="{D1C45BFD-DF5A-47C0-DD1C-A335BD0F761C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913099" y="4221125"/>
                  <a:ext cx="58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5515" name="Ink 5514">
                  <a:extLst>
                    <a:ext uri="{FF2B5EF4-FFF2-40B4-BE49-F238E27FC236}">
                      <a16:creationId xmlns:a16="http://schemas.microsoft.com/office/drawing/2014/main" id="{A6ED0883-52A6-2E16-66E5-5A43157C9CD2}"/>
                    </a:ext>
                  </a:extLst>
                </p14:cNvPr>
                <p14:cNvContentPartPr/>
                <p14:nvPr/>
              </p14:nvContentPartPr>
              <p14:xfrm>
                <a:off x="1994459" y="4293485"/>
                <a:ext cx="75960" cy="9360"/>
              </p14:xfrm>
            </p:contentPart>
          </mc:Choice>
          <mc:Fallback>
            <p:pic>
              <p:nvPicPr>
                <p:cNvPr id="5515" name="Ink 5514">
                  <a:extLst>
                    <a:ext uri="{FF2B5EF4-FFF2-40B4-BE49-F238E27FC236}">
                      <a16:creationId xmlns:a16="http://schemas.microsoft.com/office/drawing/2014/main" id="{A6ED0883-52A6-2E16-66E5-5A43157C9CD2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985819" y="4284485"/>
                  <a:ext cx="93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5516" name="Ink 5515">
                  <a:extLst>
                    <a:ext uri="{FF2B5EF4-FFF2-40B4-BE49-F238E27FC236}">
                      <a16:creationId xmlns:a16="http://schemas.microsoft.com/office/drawing/2014/main" id="{AD342E6A-94A6-B453-B63A-ABCEF4884C41}"/>
                    </a:ext>
                  </a:extLst>
                </p14:cNvPr>
                <p14:cNvContentPartPr/>
                <p14:nvPr/>
              </p14:nvContentPartPr>
              <p14:xfrm>
                <a:off x="2149619" y="4257125"/>
                <a:ext cx="74160" cy="94680"/>
              </p14:xfrm>
            </p:contentPart>
          </mc:Choice>
          <mc:Fallback>
            <p:pic>
              <p:nvPicPr>
                <p:cNvPr id="5516" name="Ink 5515">
                  <a:extLst>
                    <a:ext uri="{FF2B5EF4-FFF2-40B4-BE49-F238E27FC236}">
                      <a16:creationId xmlns:a16="http://schemas.microsoft.com/office/drawing/2014/main" id="{AD342E6A-94A6-B453-B63A-ABCEF4884C4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140619" y="4248485"/>
                  <a:ext cx="91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5517" name="Ink 5516">
                  <a:extLst>
                    <a:ext uri="{FF2B5EF4-FFF2-40B4-BE49-F238E27FC236}">
                      <a16:creationId xmlns:a16="http://schemas.microsoft.com/office/drawing/2014/main" id="{B9225323-A54B-AAED-736E-B52509F3436B}"/>
                    </a:ext>
                  </a:extLst>
                </p14:cNvPr>
                <p14:cNvContentPartPr/>
                <p14:nvPr/>
              </p14:nvContentPartPr>
              <p14:xfrm>
                <a:off x="2345459" y="4052645"/>
                <a:ext cx="270000" cy="180720"/>
              </p14:xfrm>
            </p:contentPart>
          </mc:Choice>
          <mc:Fallback>
            <p:pic>
              <p:nvPicPr>
                <p:cNvPr id="5517" name="Ink 5516">
                  <a:extLst>
                    <a:ext uri="{FF2B5EF4-FFF2-40B4-BE49-F238E27FC236}">
                      <a16:creationId xmlns:a16="http://schemas.microsoft.com/office/drawing/2014/main" id="{B9225323-A54B-AAED-736E-B52509F3436B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336819" y="4044005"/>
                  <a:ext cx="2876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5518" name="Ink 5517">
                  <a:extLst>
                    <a:ext uri="{FF2B5EF4-FFF2-40B4-BE49-F238E27FC236}">
                      <a16:creationId xmlns:a16="http://schemas.microsoft.com/office/drawing/2014/main" id="{EBD55C9F-9067-8EEA-8B30-563FA6B02513}"/>
                    </a:ext>
                  </a:extLst>
                </p14:cNvPr>
                <p14:cNvContentPartPr/>
                <p14:nvPr/>
              </p14:nvContentPartPr>
              <p14:xfrm>
                <a:off x="2644259" y="4165325"/>
                <a:ext cx="17280" cy="85320"/>
              </p14:xfrm>
            </p:contentPart>
          </mc:Choice>
          <mc:Fallback>
            <p:pic>
              <p:nvPicPr>
                <p:cNvPr id="5518" name="Ink 5517">
                  <a:extLst>
                    <a:ext uri="{FF2B5EF4-FFF2-40B4-BE49-F238E27FC236}">
                      <a16:creationId xmlns:a16="http://schemas.microsoft.com/office/drawing/2014/main" id="{EBD55C9F-9067-8EEA-8B30-563FA6B02513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635259" y="4156685"/>
                  <a:ext cx="34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28" name="Group 5527">
            <a:extLst>
              <a:ext uri="{FF2B5EF4-FFF2-40B4-BE49-F238E27FC236}">
                <a16:creationId xmlns:a16="http://schemas.microsoft.com/office/drawing/2014/main" id="{CF7A5DD6-E6D6-80DF-C951-828BF0D88D1F}"/>
              </a:ext>
            </a:extLst>
          </p:cNvPr>
          <p:cNvGrpSpPr/>
          <p:nvPr/>
        </p:nvGrpSpPr>
        <p:grpSpPr>
          <a:xfrm>
            <a:off x="2885819" y="4152005"/>
            <a:ext cx="125280" cy="106920"/>
            <a:chOff x="2885819" y="4152005"/>
            <a:chExt cx="125280" cy="1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5519" name="Ink 5518">
                  <a:extLst>
                    <a:ext uri="{FF2B5EF4-FFF2-40B4-BE49-F238E27FC236}">
                      <a16:creationId xmlns:a16="http://schemas.microsoft.com/office/drawing/2014/main" id="{0926F801-CE77-FBEA-DA9C-0BDCA021D552}"/>
                    </a:ext>
                  </a:extLst>
                </p14:cNvPr>
                <p14:cNvContentPartPr/>
                <p14:nvPr/>
              </p14:nvContentPartPr>
              <p14:xfrm>
                <a:off x="2885819" y="4180085"/>
                <a:ext cx="125280" cy="10440"/>
              </p14:xfrm>
            </p:contentPart>
          </mc:Choice>
          <mc:Fallback>
            <p:pic>
              <p:nvPicPr>
                <p:cNvPr id="5519" name="Ink 5518">
                  <a:extLst>
                    <a:ext uri="{FF2B5EF4-FFF2-40B4-BE49-F238E27FC236}">
                      <a16:creationId xmlns:a16="http://schemas.microsoft.com/office/drawing/2014/main" id="{0926F801-CE77-FBEA-DA9C-0BDCA021D55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2877179" y="4171085"/>
                  <a:ext cx="142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5520" name="Ink 5519">
                  <a:extLst>
                    <a:ext uri="{FF2B5EF4-FFF2-40B4-BE49-F238E27FC236}">
                      <a16:creationId xmlns:a16="http://schemas.microsoft.com/office/drawing/2014/main" id="{E8E4F093-E915-557A-3B3F-16054C408780}"/>
                    </a:ext>
                  </a:extLst>
                </p14:cNvPr>
                <p14:cNvContentPartPr/>
                <p14:nvPr/>
              </p14:nvContentPartPr>
              <p14:xfrm>
                <a:off x="2961779" y="4152005"/>
                <a:ext cx="16920" cy="106920"/>
              </p14:xfrm>
            </p:contentPart>
          </mc:Choice>
          <mc:Fallback>
            <p:pic>
              <p:nvPicPr>
                <p:cNvPr id="5520" name="Ink 5519">
                  <a:extLst>
                    <a:ext uri="{FF2B5EF4-FFF2-40B4-BE49-F238E27FC236}">
                      <a16:creationId xmlns:a16="http://schemas.microsoft.com/office/drawing/2014/main" id="{E8E4F093-E915-557A-3B3F-16054C408780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2953139" y="4143005"/>
                  <a:ext cx="345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39" name="Group 5538">
            <a:extLst>
              <a:ext uri="{FF2B5EF4-FFF2-40B4-BE49-F238E27FC236}">
                <a16:creationId xmlns:a16="http://schemas.microsoft.com/office/drawing/2014/main" id="{8110BCBA-3C6C-AFB9-C8F0-EAB659361E6D}"/>
              </a:ext>
            </a:extLst>
          </p:cNvPr>
          <p:cNvGrpSpPr/>
          <p:nvPr/>
        </p:nvGrpSpPr>
        <p:grpSpPr>
          <a:xfrm>
            <a:off x="3223139" y="3807845"/>
            <a:ext cx="1322280" cy="639360"/>
            <a:chOff x="3223139" y="3807845"/>
            <a:chExt cx="1322280" cy="63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5521" name="Ink 5520">
                  <a:extLst>
                    <a:ext uri="{FF2B5EF4-FFF2-40B4-BE49-F238E27FC236}">
                      <a16:creationId xmlns:a16="http://schemas.microsoft.com/office/drawing/2014/main" id="{85569C1C-7801-9B71-E2FC-8DD2F370160D}"/>
                    </a:ext>
                  </a:extLst>
                </p14:cNvPr>
                <p14:cNvContentPartPr/>
                <p14:nvPr/>
              </p14:nvContentPartPr>
              <p14:xfrm>
                <a:off x="3223139" y="3807845"/>
                <a:ext cx="107280" cy="494280"/>
              </p14:xfrm>
            </p:contentPart>
          </mc:Choice>
          <mc:Fallback>
            <p:pic>
              <p:nvPicPr>
                <p:cNvPr id="5521" name="Ink 5520">
                  <a:extLst>
                    <a:ext uri="{FF2B5EF4-FFF2-40B4-BE49-F238E27FC236}">
                      <a16:creationId xmlns:a16="http://schemas.microsoft.com/office/drawing/2014/main" id="{85569C1C-7801-9B71-E2FC-8DD2F370160D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214499" y="3798845"/>
                  <a:ext cx="12492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5522" name="Ink 5521">
                  <a:extLst>
                    <a:ext uri="{FF2B5EF4-FFF2-40B4-BE49-F238E27FC236}">
                      <a16:creationId xmlns:a16="http://schemas.microsoft.com/office/drawing/2014/main" id="{D8C4D379-DD74-0D94-F920-5B0D826FADEF}"/>
                    </a:ext>
                  </a:extLst>
                </p14:cNvPr>
                <p14:cNvContentPartPr/>
                <p14:nvPr/>
              </p14:nvContentPartPr>
              <p14:xfrm>
                <a:off x="3439859" y="3878405"/>
                <a:ext cx="86400" cy="130680"/>
              </p14:xfrm>
            </p:contentPart>
          </mc:Choice>
          <mc:Fallback>
            <p:pic>
              <p:nvPicPr>
                <p:cNvPr id="5522" name="Ink 5521">
                  <a:extLst>
                    <a:ext uri="{FF2B5EF4-FFF2-40B4-BE49-F238E27FC236}">
                      <a16:creationId xmlns:a16="http://schemas.microsoft.com/office/drawing/2014/main" id="{D8C4D379-DD74-0D94-F920-5B0D826FADEF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3431219" y="3869405"/>
                  <a:ext cx="104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5523" name="Ink 5522">
                  <a:extLst>
                    <a:ext uri="{FF2B5EF4-FFF2-40B4-BE49-F238E27FC236}">
                      <a16:creationId xmlns:a16="http://schemas.microsoft.com/office/drawing/2014/main" id="{ECB9D652-5707-6B71-31AE-91643E8341E3}"/>
                    </a:ext>
                  </a:extLst>
                </p14:cNvPr>
                <p14:cNvContentPartPr/>
                <p14:nvPr/>
              </p14:nvContentPartPr>
              <p14:xfrm>
                <a:off x="3481619" y="3869405"/>
                <a:ext cx="87840" cy="11880"/>
              </p14:xfrm>
            </p:contentPart>
          </mc:Choice>
          <mc:Fallback>
            <p:pic>
              <p:nvPicPr>
                <p:cNvPr id="5523" name="Ink 5522">
                  <a:extLst>
                    <a:ext uri="{FF2B5EF4-FFF2-40B4-BE49-F238E27FC236}">
                      <a16:creationId xmlns:a16="http://schemas.microsoft.com/office/drawing/2014/main" id="{ECB9D652-5707-6B71-31AE-91643E8341E3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3472619" y="3860765"/>
                  <a:ext cx="1054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5524" name="Ink 5523">
                  <a:extLst>
                    <a:ext uri="{FF2B5EF4-FFF2-40B4-BE49-F238E27FC236}">
                      <a16:creationId xmlns:a16="http://schemas.microsoft.com/office/drawing/2014/main" id="{4459A5A3-6315-74F1-941D-58B1D29702E0}"/>
                    </a:ext>
                  </a:extLst>
                </p14:cNvPr>
                <p14:cNvContentPartPr/>
                <p14:nvPr/>
              </p14:nvContentPartPr>
              <p14:xfrm>
                <a:off x="3474779" y="4006925"/>
                <a:ext cx="193320" cy="72360"/>
              </p14:xfrm>
            </p:contentPart>
          </mc:Choice>
          <mc:Fallback>
            <p:pic>
              <p:nvPicPr>
                <p:cNvPr id="5524" name="Ink 5523">
                  <a:extLst>
                    <a:ext uri="{FF2B5EF4-FFF2-40B4-BE49-F238E27FC236}">
                      <a16:creationId xmlns:a16="http://schemas.microsoft.com/office/drawing/2014/main" id="{4459A5A3-6315-74F1-941D-58B1D29702E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3465779" y="3997925"/>
                  <a:ext cx="210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5525" name="Ink 5524">
                  <a:extLst>
                    <a:ext uri="{FF2B5EF4-FFF2-40B4-BE49-F238E27FC236}">
                      <a16:creationId xmlns:a16="http://schemas.microsoft.com/office/drawing/2014/main" id="{6164EA73-4987-B12C-918B-BBF2BA6EA9B4}"/>
                    </a:ext>
                  </a:extLst>
                </p14:cNvPr>
                <p14:cNvContentPartPr/>
                <p14:nvPr/>
              </p14:nvContentPartPr>
              <p14:xfrm>
                <a:off x="3572339" y="4081805"/>
                <a:ext cx="88920" cy="99720"/>
              </p14:xfrm>
            </p:contentPart>
          </mc:Choice>
          <mc:Fallback>
            <p:pic>
              <p:nvPicPr>
                <p:cNvPr id="5525" name="Ink 5524">
                  <a:extLst>
                    <a:ext uri="{FF2B5EF4-FFF2-40B4-BE49-F238E27FC236}">
                      <a16:creationId xmlns:a16="http://schemas.microsoft.com/office/drawing/2014/main" id="{6164EA73-4987-B12C-918B-BBF2BA6EA9B4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563339" y="4073165"/>
                  <a:ext cx="1065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5526" name="Ink 5525">
                  <a:extLst>
                    <a:ext uri="{FF2B5EF4-FFF2-40B4-BE49-F238E27FC236}">
                      <a16:creationId xmlns:a16="http://schemas.microsoft.com/office/drawing/2014/main" id="{7599DE6D-5D39-9DC0-AB7A-F80A03457590}"/>
                    </a:ext>
                  </a:extLst>
                </p14:cNvPr>
                <p14:cNvContentPartPr/>
                <p14:nvPr/>
              </p14:nvContentPartPr>
              <p14:xfrm>
                <a:off x="3426539" y="4209965"/>
                <a:ext cx="446040" cy="25560"/>
              </p14:xfrm>
            </p:contentPart>
          </mc:Choice>
          <mc:Fallback>
            <p:pic>
              <p:nvPicPr>
                <p:cNvPr id="5526" name="Ink 5525">
                  <a:extLst>
                    <a:ext uri="{FF2B5EF4-FFF2-40B4-BE49-F238E27FC236}">
                      <a16:creationId xmlns:a16="http://schemas.microsoft.com/office/drawing/2014/main" id="{7599DE6D-5D39-9DC0-AB7A-F80A0345759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417899" y="4201325"/>
                  <a:ext cx="4636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5530" name="Ink 5529">
                  <a:extLst>
                    <a:ext uri="{FF2B5EF4-FFF2-40B4-BE49-F238E27FC236}">
                      <a16:creationId xmlns:a16="http://schemas.microsoft.com/office/drawing/2014/main" id="{F5EFE094-6D0B-CBC7-81B9-54BC30A2353C}"/>
                    </a:ext>
                  </a:extLst>
                </p14:cNvPr>
                <p14:cNvContentPartPr/>
                <p14:nvPr/>
              </p14:nvContentPartPr>
              <p14:xfrm>
                <a:off x="3464699" y="4343525"/>
                <a:ext cx="80640" cy="75240"/>
              </p14:xfrm>
            </p:contentPart>
          </mc:Choice>
          <mc:Fallback>
            <p:pic>
              <p:nvPicPr>
                <p:cNvPr id="5530" name="Ink 5529">
                  <a:extLst>
                    <a:ext uri="{FF2B5EF4-FFF2-40B4-BE49-F238E27FC236}">
                      <a16:creationId xmlns:a16="http://schemas.microsoft.com/office/drawing/2014/main" id="{F5EFE094-6D0B-CBC7-81B9-54BC30A2353C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455699" y="4334885"/>
                  <a:ext cx="98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5531" name="Ink 5530">
                  <a:extLst>
                    <a:ext uri="{FF2B5EF4-FFF2-40B4-BE49-F238E27FC236}">
                      <a16:creationId xmlns:a16="http://schemas.microsoft.com/office/drawing/2014/main" id="{B4BABA00-0CD2-B604-69EA-3575036AA33D}"/>
                    </a:ext>
                  </a:extLst>
                </p14:cNvPr>
                <p14:cNvContentPartPr/>
                <p14:nvPr/>
              </p14:nvContentPartPr>
              <p14:xfrm>
                <a:off x="3554339" y="4348205"/>
                <a:ext cx="26280" cy="59760"/>
              </p14:xfrm>
            </p:contentPart>
          </mc:Choice>
          <mc:Fallback>
            <p:pic>
              <p:nvPicPr>
                <p:cNvPr id="5531" name="Ink 5530">
                  <a:extLst>
                    <a:ext uri="{FF2B5EF4-FFF2-40B4-BE49-F238E27FC236}">
                      <a16:creationId xmlns:a16="http://schemas.microsoft.com/office/drawing/2014/main" id="{B4BABA00-0CD2-B604-69EA-3575036AA33D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3545699" y="4339565"/>
                  <a:ext cx="43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5532" name="Ink 5531">
                  <a:extLst>
                    <a:ext uri="{FF2B5EF4-FFF2-40B4-BE49-F238E27FC236}">
                      <a16:creationId xmlns:a16="http://schemas.microsoft.com/office/drawing/2014/main" id="{7218ED1E-9836-F804-4029-17CB9F4DDCFB}"/>
                    </a:ext>
                  </a:extLst>
                </p14:cNvPr>
                <p14:cNvContentPartPr/>
                <p14:nvPr/>
              </p14:nvContentPartPr>
              <p14:xfrm>
                <a:off x="3624539" y="4366565"/>
                <a:ext cx="92880" cy="67680"/>
              </p14:xfrm>
            </p:contentPart>
          </mc:Choice>
          <mc:Fallback>
            <p:pic>
              <p:nvPicPr>
                <p:cNvPr id="5532" name="Ink 5531">
                  <a:extLst>
                    <a:ext uri="{FF2B5EF4-FFF2-40B4-BE49-F238E27FC236}">
                      <a16:creationId xmlns:a16="http://schemas.microsoft.com/office/drawing/2014/main" id="{7218ED1E-9836-F804-4029-17CB9F4DDCFB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3615899" y="4357565"/>
                  <a:ext cx="110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5533" name="Ink 5532">
                  <a:extLst>
                    <a:ext uri="{FF2B5EF4-FFF2-40B4-BE49-F238E27FC236}">
                      <a16:creationId xmlns:a16="http://schemas.microsoft.com/office/drawing/2014/main" id="{B4D2D3A6-C8D2-3EDB-809C-D56A3DF05F92}"/>
                    </a:ext>
                  </a:extLst>
                </p14:cNvPr>
                <p14:cNvContentPartPr/>
                <p14:nvPr/>
              </p14:nvContentPartPr>
              <p14:xfrm>
                <a:off x="3804899" y="4359725"/>
                <a:ext cx="75240" cy="87480"/>
              </p14:xfrm>
            </p:contentPart>
          </mc:Choice>
          <mc:Fallback>
            <p:pic>
              <p:nvPicPr>
                <p:cNvPr id="5533" name="Ink 5532">
                  <a:extLst>
                    <a:ext uri="{FF2B5EF4-FFF2-40B4-BE49-F238E27FC236}">
                      <a16:creationId xmlns:a16="http://schemas.microsoft.com/office/drawing/2014/main" id="{B4D2D3A6-C8D2-3EDB-809C-D56A3DF05F92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795899" y="4350725"/>
                  <a:ext cx="92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5534" name="Ink 5533">
                  <a:extLst>
                    <a:ext uri="{FF2B5EF4-FFF2-40B4-BE49-F238E27FC236}">
                      <a16:creationId xmlns:a16="http://schemas.microsoft.com/office/drawing/2014/main" id="{7F502DD7-80D0-4CF5-4B9C-4002DC92225D}"/>
                    </a:ext>
                  </a:extLst>
                </p14:cNvPr>
                <p14:cNvContentPartPr/>
                <p14:nvPr/>
              </p14:nvContentPartPr>
              <p14:xfrm>
                <a:off x="4064099" y="4114205"/>
                <a:ext cx="95400" cy="159480"/>
              </p14:xfrm>
            </p:contentPart>
          </mc:Choice>
          <mc:Fallback>
            <p:pic>
              <p:nvPicPr>
                <p:cNvPr id="5534" name="Ink 5533">
                  <a:extLst>
                    <a:ext uri="{FF2B5EF4-FFF2-40B4-BE49-F238E27FC236}">
                      <a16:creationId xmlns:a16="http://schemas.microsoft.com/office/drawing/2014/main" id="{7F502DD7-80D0-4CF5-4B9C-4002DC92225D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4055099" y="4105565"/>
                  <a:ext cx="113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5535" name="Ink 5534">
                  <a:extLst>
                    <a:ext uri="{FF2B5EF4-FFF2-40B4-BE49-F238E27FC236}">
                      <a16:creationId xmlns:a16="http://schemas.microsoft.com/office/drawing/2014/main" id="{915DA037-EBFA-A709-F9DE-30D08D17FB1D}"/>
                    </a:ext>
                  </a:extLst>
                </p14:cNvPr>
                <p14:cNvContentPartPr/>
                <p14:nvPr/>
              </p14:nvContentPartPr>
              <p14:xfrm>
                <a:off x="4222139" y="4212485"/>
                <a:ext cx="48600" cy="93240"/>
              </p14:xfrm>
            </p:contentPart>
          </mc:Choice>
          <mc:Fallback>
            <p:pic>
              <p:nvPicPr>
                <p:cNvPr id="5535" name="Ink 5534">
                  <a:extLst>
                    <a:ext uri="{FF2B5EF4-FFF2-40B4-BE49-F238E27FC236}">
                      <a16:creationId xmlns:a16="http://schemas.microsoft.com/office/drawing/2014/main" id="{915DA037-EBFA-A709-F9DE-30D08D17FB1D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4213139" y="4203845"/>
                  <a:ext cx="66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5536" name="Ink 5535">
                  <a:extLst>
                    <a:ext uri="{FF2B5EF4-FFF2-40B4-BE49-F238E27FC236}">
                      <a16:creationId xmlns:a16="http://schemas.microsoft.com/office/drawing/2014/main" id="{6C6089A5-CB7B-28C6-B7AD-310F5EC56DA2}"/>
                    </a:ext>
                  </a:extLst>
                </p14:cNvPr>
                <p14:cNvContentPartPr/>
                <p14:nvPr/>
              </p14:nvContentPartPr>
              <p14:xfrm>
                <a:off x="4295579" y="4239125"/>
                <a:ext cx="31680" cy="74880"/>
              </p14:xfrm>
            </p:contentPart>
          </mc:Choice>
          <mc:Fallback>
            <p:pic>
              <p:nvPicPr>
                <p:cNvPr id="5536" name="Ink 5535">
                  <a:extLst>
                    <a:ext uri="{FF2B5EF4-FFF2-40B4-BE49-F238E27FC236}">
                      <a16:creationId xmlns:a16="http://schemas.microsoft.com/office/drawing/2014/main" id="{6C6089A5-CB7B-28C6-B7AD-310F5EC56DA2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4286939" y="4230125"/>
                  <a:ext cx="493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5537" name="Ink 5536">
                  <a:extLst>
                    <a:ext uri="{FF2B5EF4-FFF2-40B4-BE49-F238E27FC236}">
                      <a16:creationId xmlns:a16="http://schemas.microsoft.com/office/drawing/2014/main" id="{DD057D8A-C8C8-E28B-C1D6-A494A595119A}"/>
                    </a:ext>
                  </a:extLst>
                </p14:cNvPr>
                <p14:cNvContentPartPr/>
                <p14:nvPr/>
              </p14:nvContentPartPr>
              <p14:xfrm>
                <a:off x="4349939" y="3811085"/>
                <a:ext cx="195480" cy="623880"/>
              </p14:xfrm>
            </p:contentPart>
          </mc:Choice>
          <mc:Fallback>
            <p:pic>
              <p:nvPicPr>
                <p:cNvPr id="5537" name="Ink 5536">
                  <a:extLst>
                    <a:ext uri="{FF2B5EF4-FFF2-40B4-BE49-F238E27FC236}">
                      <a16:creationId xmlns:a16="http://schemas.microsoft.com/office/drawing/2014/main" id="{DD057D8A-C8C8-E28B-C1D6-A494A595119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4341299" y="3802445"/>
                  <a:ext cx="21312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5" name="Group 5544">
            <a:extLst>
              <a:ext uri="{FF2B5EF4-FFF2-40B4-BE49-F238E27FC236}">
                <a16:creationId xmlns:a16="http://schemas.microsoft.com/office/drawing/2014/main" id="{2F24EF68-CC1E-411A-F076-A5806FB83B87}"/>
              </a:ext>
            </a:extLst>
          </p:cNvPr>
          <p:cNvGrpSpPr/>
          <p:nvPr/>
        </p:nvGrpSpPr>
        <p:grpSpPr>
          <a:xfrm>
            <a:off x="2174819" y="1577645"/>
            <a:ext cx="681840" cy="414360"/>
            <a:chOff x="2174819" y="1577645"/>
            <a:chExt cx="68184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5540" name="Ink 5539">
                  <a:extLst>
                    <a:ext uri="{FF2B5EF4-FFF2-40B4-BE49-F238E27FC236}">
                      <a16:creationId xmlns:a16="http://schemas.microsoft.com/office/drawing/2014/main" id="{A34B110E-6A09-4006-9DF6-2FE26AC6C8B7}"/>
                    </a:ext>
                  </a:extLst>
                </p14:cNvPr>
                <p14:cNvContentPartPr/>
                <p14:nvPr/>
              </p14:nvContentPartPr>
              <p14:xfrm>
                <a:off x="2174819" y="1747925"/>
                <a:ext cx="482760" cy="194760"/>
              </p14:xfrm>
            </p:contentPart>
          </mc:Choice>
          <mc:Fallback>
            <p:pic>
              <p:nvPicPr>
                <p:cNvPr id="5540" name="Ink 5539">
                  <a:extLst>
                    <a:ext uri="{FF2B5EF4-FFF2-40B4-BE49-F238E27FC236}">
                      <a16:creationId xmlns:a16="http://schemas.microsoft.com/office/drawing/2014/main" id="{A34B110E-6A09-4006-9DF6-2FE26AC6C8B7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2165819" y="1738925"/>
                  <a:ext cx="500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5541" name="Ink 5540">
                  <a:extLst>
                    <a:ext uri="{FF2B5EF4-FFF2-40B4-BE49-F238E27FC236}">
                      <a16:creationId xmlns:a16="http://schemas.microsoft.com/office/drawing/2014/main" id="{A5E4EDAD-6B86-4773-C76D-C8BC575CC65E}"/>
                    </a:ext>
                  </a:extLst>
                </p14:cNvPr>
                <p14:cNvContentPartPr/>
                <p14:nvPr/>
              </p14:nvContentPartPr>
              <p14:xfrm>
                <a:off x="2712299" y="1893725"/>
                <a:ext cx="78120" cy="98280"/>
              </p14:xfrm>
            </p:contentPart>
          </mc:Choice>
          <mc:Fallback>
            <p:pic>
              <p:nvPicPr>
                <p:cNvPr id="5541" name="Ink 5540">
                  <a:extLst>
                    <a:ext uri="{FF2B5EF4-FFF2-40B4-BE49-F238E27FC236}">
                      <a16:creationId xmlns:a16="http://schemas.microsoft.com/office/drawing/2014/main" id="{A5E4EDAD-6B86-4773-C76D-C8BC575CC65E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2703299" y="1885085"/>
                  <a:ext cx="95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5543" name="Ink 5542">
                  <a:extLst>
                    <a:ext uri="{FF2B5EF4-FFF2-40B4-BE49-F238E27FC236}">
                      <a16:creationId xmlns:a16="http://schemas.microsoft.com/office/drawing/2014/main" id="{4BCA892B-0CD4-CE29-F29C-548ECDECF167}"/>
                    </a:ext>
                  </a:extLst>
                </p14:cNvPr>
                <p14:cNvContentPartPr/>
                <p14:nvPr/>
              </p14:nvContentPartPr>
              <p14:xfrm>
                <a:off x="2773139" y="1577645"/>
                <a:ext cx="83520" cy="101520"/>
              </p14:xfrm>
            </p:contentPart>
          </mc:Choice>
          <mc:Fallback>
            <p:pic>
              <p:nvPicPr>
                <p:cNvPr id="5543" name="Ink 5542">
                  <a:extLst>
                    <a:ext uri="{FF2B5EF4-FFF2-40B4-BE49-F238E27FC236}">
                      <a16:creationId xmlns:a16="http://schemas.microsoft.com/office/drawing/2014/main" id="{4BCA892B-0CD4-CE29-F29C-548ECDECF16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2764499" y="1568645"/>
                  <a:ext cx="101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5544" name="Ink 5543">
                  <a:extLst>
                    <a:ext uri="{FF2B5EF4-FFF2-40B4-BE49-F238E27FC236}">
                      <a16:creationId xmlns:a16="http://schemas.microsoft.com/office/drawing/2014/main" id="{FE9D69A1-3B19-A468-2E9A-8C9FED9AB621}"/>
                    </a:ext>
                  </a:extLst>
                </p14:cNvPr>
                <p14:cNvContentPartPr/>
                <p14:nvPr/>
              </p14:nvContentPartPr>
              <p14:xfrm>
                <a:off x="2218739" y="1628045"/>
                <a:ext cx="360720" cy="144000"/>
              </p14:xfrm>
            </p:contentPart>
          </mc:Choice>
          <mc:Fallback>
            <p:pic>
              <p:nvPicPr>
                <p:cNvPr id="5544" name="Ink 5543">
                  <a:extLst>
                    <a:ext uri="{FF2B5EF4-FFF2-40B4-BE49-F238E27FC236}">
                      <a16:creationId xmlns:a16="http://schemas.microsoft.com/office/drawing/2014/main" id="{FE9D69A1-3B19-A468-2E9A-8C9FED9AB62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2209739" y="1619405"/>
                  <a:ext cx="3783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48" name="Group 5547">
            <a:extLst>
              <a:ext uri="{FF2B5EF4-FFF2-40B4-BE49-F238E27FC236}">
                <a16:creationId xmlns:a16="http://schemas.microsoft.com/office/drawing/2014/main" id="{F6313895-D988-9AD5-5D9D-4D75719935AE}"/>
              </a:ext>
            </a:extLst>
          </p:cNvPr>
          <p:cNvGrpSpPr/>
          <p:nvPr/>
        </p:nvGrpSpPr>
        <p:grpSpPr>
          <a:xfrm>
            <a:off x="1834259" y="4177925"/>
            <a:ext cx="482040" cy="371880"/>
            <a:chOff x="1834259" y="4177925"/>
            <a:chExt cx="482040" cy="37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5546" name="Ink 5545">
                  <a:extLst>
                    <a:ext uri="{FF2B5EF4-FFF2-40B4-BE49-F238E27FC236}">
                      <a16:creationId xmlns:a16="http://schemas.microsoft.com/office/drawing/2014/main" id="{18EE9D35-E89D-4EC5-64D4-9EE7CE273C0F}"/>
                    </a:ext>
                  </a:extLst>
                </p14:cNvPr>
                <p14:cNvContentPartPr/>
                <p14:nvPr/>
              </p14:nvContentPartPr>
              <p14:xfrm>
                <a:off x="1834259" y="4177925"/>
                <a:ext cx="482040" cy="263880"/>
              </p14:xfrm>
            </p:contentPart>
          </mc:Choice>
          <mc:Fallback>
            <p:pic>
              <p:nvPicPr>
                <p:cNvPr id="5546" name="Ink 5545">
                  <a:extLst>
                    <a:ext uri="{FF2B5EF4-FFF2-40B4-BE49-F238E27FC236}">
                      <a16:creationId xmlns:a16="http://schemas.microsoft.com/office/drawing/2014/main" id="{18EE9D35-E89D-4EC5-64D4-9EE7CE273C0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825619" y="4169285"/>
                  <a:ext cx="4996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5547" name="Ink 5546">
                  <a:extLst>
                    <a:ext uri="{FF2B5EF4-FFF2-40B4-BE49-F238E27FC236}">
                      <a16:creationId xmlns:a16="http://schemas.microsoft.com/office/drawing/2014/main" id="{9F64EF87-878E-201E-3DCA-8B42D3E02044}"/>
                    </a:ext>
                  </a:extLst>
                </p14:cNvPr>
                <p14:cNvContentPartPr/>
                <p14:nvPr/>
              </p14:nvContentPartPr>
              <p14:xfrm>
                <a:off x="1955939" y="4456925"/>
                <a:ext cx="83520" cy="92880"/>
              </p14:xfrm>
            </p:contentPart>
          </mc:Choice>
          <mc:Fallback>
            <p:pic>
              <p:nvPicPr>
                <p:cNvPr id="5547" name="Ink 5546">
                  <a:extLst>
                    <a:ext uri="{FF2B5EF4-FFF2-40B4-BE49-F238E27FC236}">
                      <a16:creationId xmlns:a16="http://schemas.microsoft.com/office/drawing/2014/main" id="{9F64EF87-878E-201E-3DCA-8B42D3E02044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946939" y="4448285"/>
                  <a:ext cx="10116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5557" name="Ink 5556">
                <a:extLst>
                  <a:ext uri="{FF2B5EF4-FFF2-40B4-BE49-F238E27FC236}">
                    <a16:creationId xmlns:a16="http://schemas.microsoft.com/office/drawing/2014/main" id="{947F2013-216F-13DC-0AD1-49EE6DAF4FBE}"/>
                  </a:ext>
                </a:extLst>
              </p14:cNvPr>
              <p14:cNvContentPartPr/>
              <p14:nvPr/>
            </p14:nvContentPartPr>
            <p14:xfrm>
              <a:off x="616019" y="4768685"/>
              <a:ext cx="132480" cy="19800"/>
            </p14:xfrm>
          </p:contentPart>
        </mc:Choice>
        <mc:Fallback>
          <p:pic>
            <p:nvPicPr>
              <p:cNvPr id="5557" name="Ink 5556">
                <a:extLst>
                  <a:ext uri="{FF2B5EF4-FFF2-40B4-BE49-F238E27FC236}">
                    <a16:creationId xmlns:a16="http://schemas.microsoft.com/office/drawing/2014/main" id="{947F2013-216F-13DC-0AD1-49EE6DAF4FBE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607019" y="4760045"/>
                <a:ext cx="150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5558" name="Ink 5557">
                <a:extLst>
                  <a:ext uri="{FF2B5EF4-FFF2-40B4-BE49-F238E27FC236}">
                    <a16:creationId xmlns:a16="http://schemas.microsoft.com/office/drawing/2014/main" id="{58261CC4-5E37-8D3E-61F3-DF53EB9DFC92}"/>
                  </a:ext>
                </a:extLst>
              </p14:cNvPr>
              <p14:cNvContentPartPr/>
              <p14:nvPr/>
            </p14:nvContentPartPr>
            <p14:xfrm>
              <a:off x="604499" y="4722965"/>
              <a:ext cx="132120" cy="3960"/>
            </p14:xfrm>
          </p:contentPart>
        </mc:Choice>
        <mc:Fallback>
          <p:pic>
            <p:nvPicPr>
              <p:cNvPr id="5558" name="Ink 5557">
                <a:extLst>
                  <a:ext uri="{FF2B5EF4-FFF2-40B4-BE49-F238E27FC236}">
                    <a16:creationId xmlns:a16="http://schemas.microsoft.com/office/drawing/2014/main" id="{58261CC4-5E37-8D3E-61F3-DF53EB9DFC92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595499" y="4713965"/>
                <a:ext cx="149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5559" name="Ink 5558">
                <a:extLst>
                  <a:ext uri="{FF2B5EF4-FFF2-40B4-BE49-F238E27FC236}">
                    <a16:creationId xmlns:a16="http://schemas.microsoft.com/office/drawing/2014/main" id="{AD044D66-D7C2-DEC8-C656-BA7BC670683D}"/>
                  </a:ext>
                </a:extLst>
              </p14:cNvPr>
              <p14:cNvContentPartPr/>
              <p14:nvPr/>
            </p14:nvContentPartPr>
            <p14:xfrm>
              <a:off x="983219" y="4571765"/>
              <a:ext cx="10440" cy="126720"/>
            </p14:xfrm>
          </p:contentPart>
        </mc:Choice>
        <mc:Fallback>
          <p:pic>
            <p:nvPicPr>
              <p:cNvPr id="5559" name="Ink 5558">
                <a:extLst>
                  <a:ext uri="{FF2B5EF4-FFF2-40B4-BE49-F238E27FC236}">
                    <a16:creationId xmlns:a16="http://schemas.microsoft.com/office/drawing/2014/main" id="{AD044D66-D7C2-DEC8-C656-BA7BC670683D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974579" y="4562765"/>
                <a:ext cx="280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0">
            <p14:nvContentPartPr>
              <p14:cNvPr id="5560" name="Ink 5559">
                <a:extLst>
                  <a:ext uri="{FF2B5EF4-FFF2-40B4-BE49-F238E27FC236}">
                    <a16:creationId xmlns:a16="http://schemas.microsoft.com/office/drawing/2014/main" id="{D0BC25BC-7D21-7DFC-00E2-1AA26522FD15}"/>
                  </a:ext>
                </a:extLst>
              </p14:cNvPr>
              <p14:cNvContentPartPr/>
              <p14:nvPr/>
            </p14:nvContentPartPr>
            <p14:xfrm>
              <a:off x="911219" y="4716125"/>
              <a:ext cx="142920" cy="16920"/>
            </p14:xfrm>
          </p:contentPart>
        </mc:Choice>
        <mc:Fallback>
          <p:pic>
            <p:nvPicPr>
              <p:cNvPr id="5560" name="Ink 5559">
                <a:extLst>
                  <a:ext uri="{FF2B5EF4-FFF2-40B4-BE49-F238E27FC236}">
                    <a16:creationId xmlns:a16="http://schemas.microsoft.com/office/drawing/2014/main" id="{D0BC25BC-7D21-7DFC-00E2-1AA26522FD15}"/>
                  </a:ext>
                </a:extLst>
              </p:cNvPr>
              <p:cNvPicPr/>
              <p:nvPr/>
            </p:nvPicPr>
            <p:blipFill>
              <a:blip r:embed="rId751"/>
              <a:stretch>
                <a:fillRect/>
              </a:stretch>
            </p:blipFill>
            <p:spPr>
              <a:xfrm>
                <a:off x="902579" y="4707125"/>
                <a:ext cx="1605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2">
            <p14:nvContentPartPr>
              <p14:cNvPr id="5561" name="Ink 5560">
                <a:extLst>
                  <a:ext uri="{FF2B5EF4-FFF2-40B4-BE49-F238E27FC236}">
                    <a16:creationId xmlns:a16="http://schemas.microsoft.com/office/drawing/2014/main" id="{7662015D-8AA4-EEAA-F4A7-54778962720A}"/>
                  </a:ext>
                </a:extLst>
              </p14:cNvPr>
              <p14:cNvContentPartPr/>
              <p14:nvPr/>
            </p14:nvContentPartPr>
            <p14:xfrm>
              <a:off x="972779" y="4779845"/>
              <a:ext cx="84960" cy="102240"/>
            </p14:xfrm>
          </p:contentPart>
        </mc:Choice>
        <mc:Fallback>
          <p:pic>
            <p:nvPicPr>
              <p:cNvPr id="5561" name="Ink 5560">
                <a:extLst>
                  <a:ext uri="{FF2B5EF4-FFF2-40B4-BE49-F238E27FC236}">
                    <a16:creationId xmlns:a16="http://schemas.microsoft.com/office/drawing/2014/main" id="{7662015D-8AA4-EEAA-F4A7-54778962720A}"/>
                  </a:ext>
                </a:extLst>
              </p:cNvPr>
              <p:cNvPicPr/>
              <p:nvPr/>
            </p:nvPicPr>
            <p:blipFill>
              <a:blip r:embed="rId753"/>
              <a:stretch>
                <a:fillRect/>
              </a:stretch>
            </p:blipFill>
            <p:spPr>
              <a:xfrm>
                <a:off x="963779" y="4771205"/>
                <a:ext cx="1026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4">
            <p14:nvContentPartPr>
              <p14:cNvPr id="5562" name="Ink 5561">
                <a:extLst>
                  <a:ext uri="{FF2B5EF4-FFF2-40B4-BE49-F238E27FC236}">
                    <a16:creationId xmlns:a16="http://schemas.microsoft.com/office/drawing/2014/main" id="{6CB555D3-3609-4AA7-99AB-8513BD2E38CA}"/>
                  </a:ext>
                </a:extLst>
              </p14:cNvPr>
              <p14:cNvContentPartPr/>
              <p14:nvPr/>
            </p14:nvContentPartPr>
            <p14:xfrm>
              <a:off x="1178699" y="4585085"/>
              <a:ext cx="128160" cy="381960"/>
            </p14:xfrm>
          </p:contentPart>
        </mc:Choice>
        <mc:Fallback>
          <p:pic>
            <p:nvPicPr>
              <p:cNvPr id="5562" name="Ink 5561">
                <a:extLst>
                  <a:ext uri="{FF2B5EF4-FFF2-40B4-BE49-F238E27FC236}">
                    <a16:creationId xmlns:a16="http://schemas.microsoft.com/office/drawing/2014/main" id="{6CB555D3-3609-4AA7-99AB-8513BD2E38CA}"/>
                  </a:ext>
                </a:extLst>
              </p:cNvPr>
              <p:cNvPicPr/>
              <p:nvPr/>
            </p:nvPicPr>
            <p:blipFill>
              <a:blip r:embed="rId755"/>
              <a:stretch>
                <a:fillRect/>
              </a:stretch>
            </p:blipFill>
            <p:spPr>
              <a:xfrm>
                <a:off x="1170059" y="4576445"/>
                <a:ext cx="14580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6">
            <p14:nvContentPartPr>
              <p14:cNvPr id="5563" name="Ink 5562">
                <a:extLst>
                  <a:ext uri="{FF2B5EF4-FFF2-40B4-BE49-F238E27FC236}">
                    <a16:creationId xmlns:a16="http://schemas.microsoft.com/office/drawing/2014/main" id="{8E5A460A-65A4-7F10-A6E2-FD452F722DC1}"/>
                  </a:ext>
                </a:extLst>
              </p14:cNvPr>
              <p14:cNvContentPartPr/>
              <p14:nvPr/>
            </p14:nvContentPartPr>
            <p14:xfrm>
              <a:off x="1366259" y="4638005"/>
              <a:ext cx="112320" cy="122760"/>
            </p14:xfrm>
          </p:contentPart>
        </mc:Choice>
        <mc:Fallback>
          <p:pic>
            <p:nvPicPr>
              <p:cNvPr id="5563" name="Ink 5562">
                <a:extLst>
                  <a:ext uri="{FF2B5EF4-FFF2-40B4-BE49-F238E27FC236}">
                    <a16:creationId xmlns:a16="http://schemas.microsoft.com/office/drawing/2014/main" id="{8E5A460A-65A4-7F10-A6E2-FD452F722DC1}"/>
                  </a:ext>
                </a:extLst>
              </p:cNvPr>
              <p:cNvPicPr/>
              <p:nvPr/>
            </p:nvPicPr>
            <p:blipFill>
              <a:blip r:embed="rId757"/>
              <a:stretch>
                <a:fillRect/>
              </a:stretch>
            </p:blipFill>
            <p:spPr>
              <a:xfrm>
                <a:off x="1357259" y="4629365"/>
                <a:ext cx="1299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8">
            <p14:nvContentPartPr>
              <p14:cNvPr id="5564" name="Ink 5563">
                <a:extLst>
                  <a:ext uri="{FF2B5EF4-FFF2-40B4-BE49-F238E27FC236}">
                    <a16:creationId xmlns:a16="http://schemas.microsoft.com/office/drawing/2014/main" id="{02B4CBAB-09B1-A395-9F1E-11874A47539A}"/>
                  </a:ext>
                </a:extLst>
              </p14:cNvPr>
              <p14:cNvContentPartPr/>
              <p14:nvPr/>
            </p14:nvContentPartPr>
            <p14:xfrm>
              <a:off x="1400459" y="4706765"/>
              <a:ext cx="100080" cy="4320"/>
            </p14:xfrm>
          </p:contentPart>
        </mc:Choice>
        <mc:Fallback>
          <p:pic>
            <p:nvPicPr>
              <p:cNvPr id="5564" name="Ink 5563">
                <a:extLst>
                  <a:ext uri="{FF2B5EF4-FFF2-40B4-BE49-F238E27FC236}">
                    <a16:creationId xmlns:a16="http://schemas.microsoft.com/office/drawing/2014/main" id="{02B4CBAB-09B1-A395-9F1E-11874A47539A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1391459" y="4697765"/>
                <a:ext cx="1177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0">
            <p14:nvContentPartPr>
              <p14:cNvPr id="5565" name="Ink 5564">
                <a:extLst>
                  <a:ext uri="{FF2B5EF4-FFF2-40B4-BE49-F238E27FC236}">
                    <a16:creationId xmlns:a16="http://schemas.microsoft.com/office/drawing/2014/main" id="{C91FAA25-9D64-AAC0-170D-EB31D8F965FA}"/>
                  </a:ext>
                </a:extLst>
              </p14:cNvPr>
              <p14:cNvContentPartPr/>
              <p14:nvPr/>
            </p14:nvContentPartPr>
            <p14:xfrm>
              <a:off x="1419179" y="4751405"/>
              <a:ext cx="205920" cy="185760"/>
            </p14:xfrm>
          </p:contentPart>
        </mc:Choice>
        <mc:Fallback>
          <p:pic>
            <p:nvPicPr>
              <p:cNvPr id="5565" name="Ink 5564">
                <a:extLst>
                  <a:ext uri="{FF2B5EF4-FFF2-40B4-BE49-F238E27FC236}">
                    <a16:creationId xmlns:a16="http://schemas.microsoft.com/office/drawing/2014/main" id="{C91FAA25-9D64-AAC0-170D-EB31D8F965FA}"/>
                  </a:ext>
                </a:extLst>
              </p:cNvPr>
              <p:cNvPicPr/>
              <p:nvPr/>
            </p:nvPicPr>
            <p:blipFill>
              <a:blip r:embed="rId761"/>
              <a:stretch>
                <a:fillRect/>
              </a:stretch>
            </p:blipFill>
            <p:spPr>
              <a:xfrm>
                <a:off x="1410179" y="4742405"/>
                <a:ext cx="2235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2">
            <p14:nvContentPartPr>
              <p14:cNvPr id="5566" name="Ink 5565">
                <a:extLst>
                  <a:ext uri="{FF2B5EF4-FFF2-40B4-BE49-F238E27FC236}">
                    <a16:creationId xmlns:a16="http://schemas.microsoft.com/office/drawing/2014/main" id="{5B67E4D2-3209-352D-BE3F-564D0DCB7D17}"/>
                  </a:ext>
                </a:extLst>
              </p14:cNvPr>
              <p14:cNvContentPartPr/>
              <p14:nvPr/>
            </p14:nvContentPartPr>
            <p14:xfrm>
              <a:off x="1590179" y="4842125"/>
              <a:ext cx="12240" cy="13680"/>
            </p14:xfrm>
          </p:contentPart>
        </mc:Choice>
        <mc:Fallback>
          <p:pic>
            <p:nvPicPr>
              <p:cNvPr id="5566" name="Ink 5565">
                <a:extLst>
                  <a:ext uri="{FF2B5EF4-FFF2-40B4-BE49-F238E27FC236}">
                    <a16:creationId xmlns:a16="http://schemas.microsoft.com/office/drawing/2014/main" id="{5B67E4D2-3209-352D-BE3F-564D0DCB7D17}"/>
                  </a:ext>
                </a:extLst>
              </p:cNvPr>
              <p:cNvPicPr/>
              <p:nvPr/>
            </p:nvPicPr>
            <p:blipFill>
              <a:blip r:embed="rId763"/>
              <a:stretch>
                <a:fillRect/>
              </a:stretch>
            </p:blipFill>
            <p:spPr>
              <a:xfrm>
                <a:off x="1581179" y="4833125"/>
                <a:ext cx="29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4">
            <p14:nvContentPartPr>
              <p14:cNvPr id="5568" name="Ink 5567">
                <a:extLst>
                  <a:ext uri="{FF2B5EF4-FFF2-40B4-BE49-F238E27FC236}">
                    <a16:creationId xmlns:a16="http://schemas.microsoft.com/office/drawing/2014/main" id="{96698C72-D4C8-0C13-6FC4-0F00B86ECA83}"/>
                  </a:ext>
                </a:extLst>
              </p14:cNvPr>
              <p14:cNvContentPartPr/>
              <p14:nvPr/>
            </p14:nvContentPartPr>
            <p14:xfrm>
              <a:off x="1769099" y="4599845"/>
              <a:ext cx="242640" cy="238320"/>
            </p14:xfrm>
          </p:contentPart>
        </mc:Choice>
        <mc:Fallback>
          <p:pic>
            <p:nvPicPr>
              <p:cNvPr id="5568" name="Ink 5567">
                <a:extLst>
                  <a:ext uri="{FF2B5EF4-FFF2-40B4-BE49-F238E27FC236}">
                    <a16:creationId xmlns:a16="http://schemas.microsoft.com/office/drawing/2014/main" id="{96698C72-D4C8-0C13-6FC4-0F00B86ECA83}"/>
                  </a:ext>
                </a:extLst>
              </p:cNvPr>
              <p:cNvPicPr/>
              <p:nvPr/>
            </p:nvPicPr>
            <p:blipFill>
              <a:blip r:embed="rId765"/>
              <a:stretch>
                <a:fillRect/>
              </a:stretch>
            </p:blipFill>
            <p:spPr>
              <a:xfrm>
                <a:off x="1760459" y="4590845"/>
                <a:ext cx="2602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6">
            <p14:nvContentPartPr>
              <p14:cNvPr id="5569" name="Ink 5568">
                <a:extLst>
                  <a:ext uri="{FF2B5EF4-FFF2-40B4-BE49-F238E27FC236}">
                    <a16:creationId xmlns:a16="http://schemas.microsoft.com/office/drawing/2014/main" id="{4D954563-509A-3329-6966-F2C6012F1BCE}"/>
                  </a:ext>
                </a:extLst>
              </p14:cNvPr>
              <p14:cNvContentPartPr/>
              <p14:nvPr/>
            </p14:nvContentPartPr>
            <p14:xfrm>
              <a:off x="2101739" y="4661405"/>
              <a:ext cx="16200" cy="207000"/>
            </p14:xfrm>
          </p:contentPart>
        </mc:Choice>
        <mc:Fallback>
          <p:pic>
            <p:nvPicPr>
              <p:cNvPr id="5569" name="Ink 5568">
                <a:extLst>
                  <a:ext uri="{FF2B5EF4-FFF2-40B4-BE49-F238E27FC236}">
                    <a16:creationId xmlns:a16="http://schemas.microsoft.com/office/drawing/2014/main" id="{4D954563-509A-3329-6966-F2C6012F1BCE}"/>
                  </a:ext>
                </a:extLst>
              </p:cNvPr>
              <p:cNvPicPr/>
              <p:nvPr/>
            </p:nvPicPr>
            <p:blipFill>
              <a:blip r:embed="rId767"/>
              <a:stretch>
                <a:fillRect/>
              </a:stretch>
            </p:blipFill>
            <p:spPr>
              <a:xfrm>
                <a:off x="2093099" y="4652765"/>
                <a:ext cx="33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8">
            <p14:nvContentPartPr>
              <p14:cNvPr id="5570" name="Ink 5569">
                <a:extLst>
                  <a:ext uri="{FF2B5EF4-FFF2-40B4-BE49-F238E27FC236}">
                    <a16:creationId xmlns:a16="http://schemas.microsoft.com/office/drawing/2014/main" id="{102543A8-D2D1-2971-9CDF-7D0D1411FAE0}"/>
                  </a:ext>
                </a:extLst>
              </p14:cNvPr>
              <p14:cNvContentPartPr/>
              <p14:nvPr/>
            </p14:nvContentPartPr>
            <p14:xfrm>
              <a:off x="2170499" y="4761845"/>
              <a:ext cx="63720" cy="78840"/>
            </p14:xfrm>
          </p:contentPart>
        </mc:Choice>
        <mc:Fallback>
          <p:pic>
            <p:nvPicPr>
              <p:cNvPr id="5570" name="Ink 5569">
                <a:extLst>
                  <a:ext uri="{FF2B5EF4-FFF2-40B4-BE49-F238E27FC236}">
                    <a16:creationId xmlns:a16="http://schemas.microsoft.com/office/drawing/2014/main" id="{102543A8-D2D1-2971-9CDF-7D0D1411FAE0}"/>
                  </a:ext>
                </a:extLst>
              </p:cNvPr>
              <p:cNvPicPr/>
              <p:nvPr/>
            </p:nvPicPr>
            <p:blipFill>
              <a:blip r:embed="rId769"/>
              <a:stretch>
                <a:fillRect/>
              </a:stretch>
            </p:blipFill>
            <p:spPr>
              <a:xfrm>
                <a:off x="2161859" y="4752845"/>
                <a:ext cx="813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0">
            <p14:nvContentPartPr>
              <p14:cNvPr id="5571" name="Ink 5570">
                <a:extLst>
                  <a:ext uri="{FF2B5EF4-FFF2-40B4-BE49-F238E27FC236}">
                    <a16:creationId xmlns:a16="http://schemas.microsoft.com/office/drawing/2014/main" id="{68B762FC-F9E1-9117-B987-F378C6AD1834}"/>
                  </a:ext>
                </a:extLst>
              </p14:cNvPr>
              <p14:cNvContentPartPr/>
              <p14:nvPr/>
            </p14:nvContentPartPr>
            <p14:xfrm>
              <a:off x="2252219" y="4760765"/>
              <a:ext cx="47520" cy="87120"/>
            </p14:xfrm>
          </p:contentPart>
        </mc:Choice>
        <mc:Fallback>
          <p:pic>
            <p:nvPicPr>
              <p:cNvPr id="5571" name="Ink 5570">
                <a:extLst>
                  <a:ext uri="{FF2B5EF4-FFF2-40B4-BE49-F238E27FC236}">
                    <a16:creationId xmlns:a16="http://schemas.microsoft.com/office/drawing/2014/main" id="{68B762FC-F9E1-9117-B987-F378C6AD1834}"/>
                  </a:ext>
                </a:extLst>
              </p:cNvPr>
              <p:cNvPicPr/>
              <p:nvPr/>
            </p:nvPicPr>
            <p:blipFill>
              <a:blip r:embed="rId771"/>
              <a:stretch>
                <a:fillRect/>
              </a:stretch>
            </p:blipFill>
            <p:spPr>
              <a:xfrm>
                <a:off x="2243579" y="4752125"/>
                <a:ext cx="651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2">
            <p14:nvContentPartPr>
              <p14:cNvPr id="5572" name="Ink 5571">
                <a:extLst>
                  <a:ext uri="{FF2B5EF4-FFF2-40B4-BE49-F238E27FC236}">
                    <a16:creationId xmlns:a16="http://schemas.microsoft.com/office/drawing/2014/main" id="{7004D28F-B7AD-E70D-5852-DBDD062CEB4F}"/>
                  </a:ext>
                </a:extLst>
              </p14:cNvPr>
              <p14:cNvContentPartPr/>
              <p14:nvPr/>
            </p14:nvContentPartPr>
            <p14:xfrm>
              <a:off x="2353379" y="4830245"/>
              <a:ext cx="120600" cy="22320"/>
            </p14:xfrm>
          </p:contentPart>
        </mc:Choice>
        <mc:Fallback>
          <p:pic>
            <p:nvPicPr>
              <p:cNvPr id="5572" name="Ink 5571">
                <a:extLst>
                  <a:ext uri="{FF2B5EF4-FFF2-40B4-BE49-F238E27FC236}">
                    <a16:creationId xmlns:a16="http://schemas.microsoft.com/office/drawing/2014/main" id="{7004D28F-B7AD-E70D-5852-DBDD062CEB4F}"/>
                  </a:ext>
                </a:extLst>
              </p:cNvPr>
              <p:cNvPicPr/>
              <p:nvPr/>
            </p:nvPicPr>
            <p:blipFill>
              <a:blip r:embed="rId773"/>
              <a:stretch>
                <a:fillRect/>
              </a:stretch>
            </p:blipFill>
            <p:spPr>
              <a:xfrm>
                <a:off x="2344379" y="4821245"/>
                <a:ext cx="138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4">
            <p14:nvContentPartPr>
              <p14:cNvPr id="5573" name="Ink 5572">
                <a:extLst>
                  <a:ext uri="{FF2B5EF4-FFF2-40B4-BE49-F238E27FC236}">
                    <a16:creationId xmlns:a16="http://schemas.microsoft.com/office/drawing/2014/main" id="{4C7EF78F-E18C-FA0A-9DD0-78A800EF751B}"/>
                  </a:ext>
                </a:extLst>
              </p14:cNvPr>
              <p14:cNvContentPartPr/>
              <p14:nvPr/>
            </p14:nvContentPartPr>
            <p14:xfrm>
              <a:off x="2561459" y="4764005"/>
              <a:ext cx="99360" cy="113040"/>
            </p14:xfrm>
          </p:contentPart>
        </mc:Choice>
        <mc:Fallback>
          <p:pic>
            <p:nvPicPr>
              <p:cNvPr id="5573" name="Ink 5572">
                <a:extLst>
                  <a:ext uri="{FF2B5EF4-FFF2-40B4-BE49-F238E27FC236}">
                    <a16:creationId xmlns:a16="http://schemas.microsoft.com/office/drawing/2014/main" id="{4C7EF78F-E18C-FA0A-9DD0-78A800EF751B}"/>
                  </a:ext>
                </a:extLst>
              </p:cNvPr>
              <p:cNvPicPr/>
              <p:nvPr/>
            </p:nvPicPr>
            <p:blipFill>
              <a:blip r:embed="rId775"/>
              <a:stretch>
                <a:fillRect/>
              </a:stretch>
            </p:blipFill>
            <p:spPr>
              <a:xfrm>
                <a:off x="2552459" y="4755005"/>
                <a:ext cx="117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6">
            <p14:nvContentPartPr>
              <p14:cNvPr id="5574" name="Ink 5573">
                <a:extLst>
                  <a:ext uri="{FF2B5EF4-FFF2-40B4-BE49-F238E27FC236}">
                    <a16:creationId xmlns:a16="http://schemas.microsoft.com/office/drawing/2014/main" id="{41354D74-9F1D-D9A3-3D65-2A2F3FAA8FDE}"/>
                  </a:ext>
                </a:extLst>
              </p14:cNvPr>
              <p14:cNvContentPartPr/>
              <p14:nvPr/>
            </p14:nvContentPartPr>
            <p14:xfrm>
              <a:off x="2728139" y="4715405"/>
              <a:ext cx="21960" cy="192960"/>
            </p14:xfrm>
          </p:contentPart>
        </mc:Choice>
        <mc:Fallback>
          <p:pic>
            <p:nvPicPr>
              <p:cNvPr id="5574" name="Ink 5573">
                <a:extLst>
                  <a:ext uri="{FF2B5EF4-FFF2-40B4-BE49-F238E27FC236}">
                    <a16:creationId xmlns:a16="http://schemas.microsoft.com/office/drawing/2014/main" id="{41354D74-9F1D-D9A3-3D65-2A2F3FAA8FDE}"/>
                  </a:ext>
                </a:extLst>
              </p:cNvPr>
              <p:cNvPicPr/>
              <p:nvPr/>
            </p:nvPicPr>
            <p:blipFill>
              <a:blip r:embed="rId777"/>
              <a:stretch>
                <a:fillRect/>
              </a:stretch>
            </p:blipFill>
            <p:spPr>
              <a:xfrm>
                <a:off x="2719139" y="4706765"/>
                <a:ext cx="396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8">
            <p14:nvContentPartPr>
              <p14:cNvPr id="5575" name="Ink 5574">
                <a:extLst>
                  <a:ext uri="{FF2B5EF4-FFF2-40B4-BE49-F238E27FC236}">
                    <a16:creationId xmlns:a16="http://schemas.microsoft.com/office/drawing/2014/main" id="{0D7E8938-D622-CD15-E3E5-FF6248AFC3DC}"/>
                  </a:ext>
                </a:extLst>
              </p14:cNvPr>
              <p14:cNvContentPartPr/>
              <p14:nvPr/>
            </p14:nvContentPartPr>
            <p14:xfrm>
              <a:off x="2859899" y="4841405"/>
              <a:ext cx="145080" cy="18720"/>
            </p14:xfrm>
          </p:contentPart>
        </mc:Choice>
        <mc:Fallback>
          <p:pic>
            <p:nvPicPr>
              <p:cNvPr id="5575" name="Ink 5574">
                <a:extLst>
                  <a:ext uri="{FF2B5EF4-FFF2-40B4-BE49-F238E27FC236}">
                    <a16:creationId xmlns:a16="http://schemas.microsoft.com/office/drawing/2014/main" id="{0D7E8938-D622-CD15-E3E5-FF6248AFC3DC}"/>
                  </a:ext>
                </a:extLst>
              </p:cNvPr>
              <p:cNvPicPr/>
              <p:nvPr/>
            </p:nvPicPr>
            <p:blipFill>
              <a:blip r:embed="rId779"/>
              <a:stretch>
                <a:fillRect/>
              </a:stretch>
            </p:blipFill>
            <p:spPr>
              <a:xfrm>
                <a:off x="2850899" y="4832765"/>
                <a:ext cx="1627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0">
            <p14:nvContentPartPr>
              <p14:cNvPr id="5576" name="Ink 5575">
                <a:extLst>
                  <a:ext uri="{FF2B5EF4-FFF2-40B4-BE49-F238E27FC236}">
                    <a16:creationId xmlns:a16="http://schemas.microsoft.com/office/drawing/2014/main" id="{5142885F-7ECC-6356-D497-3F9FA0C99C1E}"/>
                  </a:ext>
                </a:extLst>
              </p14:cNvPr>
              <p14:cNvContentPartPr/>
              <p14:nvPr/>
            </p14:nvContentPartPr>
            <p14:xfrm>
              <a:off x="2952059" y="4806845"/>
              <a:ext cx="2520" cy="88560"/>
            </p14:xfrm>
          </p:contentPart>
        </mc:Choice>
        <mc:Fallback>
          <p:pic>
            <p:nvPicPr>
              <p:cNvPr id="5576" name="Ink 5575">
                <a:extLst>
                  <a:ext uri="{FF2B5EF4-FFF2-40B4-BE49-F238E27FC236}">
                    <a16:creationId xmlns:a16="http://schemas.microsoft.com/office/drawing/2014/main" id="{5142885F-7ECC-6356-D497-3F9FA0C99C1E}"/>
                  </a:ext>
                </a:extLst>
              </p:cNvPr>
              <p:cNvPicPr/>
              <p:nvPr/>
            </p:nvPicPr>
            <p:blipFill>
              <a:blip r:embed="rId781"/>
              <a:stretch>
                <a:fillRect/>
              </a:stretch>
            </p:blipFill>
            <p:spPr>
              <a:xfrm>
                <a:off x="2943059" y="4798205"/>
                <a:ext cx="20160" cy="10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92" name="Group 5591">
            <a:extLst>
              <a:ext uri="{FF2B5EF4-FFF2-40B4-BE49-F238E27FC236}">
                <a16:creationId xmlns:a16="http://schemas.microsoft.com/office/drawing/2014/main" id="{0CE87A60-B0B5-55EC-EC2D-9F32DDB77053}"/>
              </a:ext>
            </a:extLst>
          </p:cNvPr>
          <p:cNvGrpSpPr/>
          <p:nvPr/>
        </p:nvGrpSpPr>
        <p:grpSpPr>
          <a:xfrm>
            <a:off x="3187859" y="4632605"/>
            <a:ext cx="2038320" cy="400680"/>
            <a:chOff x="3187859" y="4632605"/>
            <a:chExt cx="203832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5577" name="Ink 5576">
                  <a:extLst>
                    <a:ext uri="{FF2B5EF4-FFF2-40B4-BE49-F238E27FC236}">
                      <a16:creationId xmlns:a16="http://schemas.microsoft.com/office/drawing/2014/main" id="{0CA48AE8-DB77-60E4-FAD5-92CE7C8FB9C9}"/>
                    </a:ext>
                  </a:extLst>
                </p14:cNvPr>
                <p14:cNvContentPartPr/>
                <p14:nvPr/>
              </p14:nvContentPartPr>
              <p14:xfrm>
                <a:off x="3187859" y="4724405"/>
                <a:ext cx="89640" cy="122040"/>
              </p14:xfrm>
            </p:contentPart>
          </mc:Choice>
          <mc:Fallback>
            <p:pic>
              <p:nvPicPr>
                <p:cNvPr id="5577" name="Ink 5576">
                  <a:extLst>
                    <a:ext uri="{FF2B5EF4-FFF2-40B4-BE49-F238E27FC236}">
                      <a16:creationId xmlns:a16="http://schemas.microsoft.com/office/drawing/2014/main" id="{0CA48AE8-DB77-60E4-FAD5-92CE7C8FB9C9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179219" y="4715405"/>
                  <a:ext cx="107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5578" name="Ink 5577">
                  <a:extLst>
                    <a:ext uri="{FF2B5EF4-FFF2-40B4-BE49-F238E27FC236}">
                      <a16:creationId xmlns:a16="http://schemas.microsoft.com/office/drawing/2014/main" id="{93823B3F-1092-DB8F-37FC-CB47108E615F}"/>
                    </a:ext>
                  </a:extLst>
                </p14:cNvPr>
                <p14:cNvContentPartPr/>
                <p14:nvPr/>
              </p14:nvContentPartPr>
              <p14:xfrm>
                <a:off x="3213779" y="4712525"/>
                <a:ext cx="105840" cy="18360"/>
              </p14:xfrm>
            </p:contentPart>
          </mc:Choice>
          <mc:Fallback>
            <p:pic>
              <p:nvPicPr>
                <p:cNvPr id="5578" name="Ink 5577">
                  <a:extLst>
                    <a:ext uri="{FF2B5EF4-FFF2-40B4-BE49-F238E27FC236}">
                      <a16:creationId xmlns:a16="http://schemas.microsoft.com/office/drawing/2014/main" id="{93823B3F-1092-DB8F-37FC-CB47108E615F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3204779" y="4703525"/>
                  <a:ext cx="123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5579" name="Ink 5578">
                  <a:extLst>
                    <a:ext uri="{FF2B5EF4-FFF2-40B4-BE49-F238E27FC236}">
                      <a16:creationId xmlns:a16="http://schemas.microsoft.com/office/drawing/2014/main" id="{53C8D1FA-A22C-E320-47FE-45D3B8E82C98}"/>
                    </a:ext>
                  </a:extLst>
                </p14:cNvPr>
                <p14:cNvContentPartPr/>
                <p14:nvPr/>
              </p14:nvContentPartPr>
              <p14:xfrm>
                <a:off x="3193979" y="4807565"/>
                <a:ext cx="201960" cy="221760"/>
              </p14:xfrm>
            </p:contentPart>
          </mc:Choice>
          <mc:Fallback>
            <p:pic>
              <p:nvPicPr>
                <p:cNvPr id="5579" name="Ink 5578">
                  <a:extLst>
                    <a:ext uri="{FF2B5EF4-FFF2-40B4-BE49-F238E27FC236}">
                      <a16:creationId xmlns:a16="http://schemas.microsoft.com/office/drawing/2014/main" id="{53C8D1FA-A22C-E320-47FE-45D3B8E82C98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3184979" y="4798925"/>
                  <a:ext cx="219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5581" name="Ink 5580">
                  <a:extLst>
                    <a:ext uri="{FF2B5EF4-FFF2-40B4-BE49-F238E27FC236}">
                      <a16:creationId xmlns:a16="http://schemas.microsoft.com/office/drawing/2014/main" id="{333161FF-2328-83CA-FB74-9B18BA868879}"/>
                    </a:ext>
                  </a:extLst>
                </p14:cNvPr>
                <p14:cNvContentPartPr/>
                <p14:nvPr/>
              </p14:nvContentPartPr>
              <p14:xfrm>
                <a:off x="3521579" y="4703885"/>
                <a:ext cx="222120" cy="243720"/>
              </p14:xfrm>
            </p:contentPart>
          </mc:Choice>
          <mc:Fallback>
            <p:pic>
              <p:nvPicPr>
                <p:cNvPr id="5581" name="Ink 5580">
                  <a:extLst>
                    <a:ext uri="{FF2B5EF4-FFF2-40B4-BE49-F238E27FC236}">
                      <a16:creationId xmlns:a16="http://schemas.microsoft.com/office/drawing/2014/main" id="{333161FF-2328-83CA-FB74-9B18BA868879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3512939" y="4694885"/>
                  <a:ext cx="2397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5582" name="Ink 5581">
                  <a:extLst>
                    <a:ext uri="{FF2B5EF4-FFF2-40B4-BE49-F238E27FC236}">
                      <a16:creationId xmlns:a16="http://schemas.microsoft.com/office/drawing/2014/main" id="{3C999D05-4A40-A97E-9C06-62EFBA677342}"/>
                    </a:ext>
                  </a:extLst>
                </p14:cNvPr>
                <p14:cNvContentPartPr/>
                <p14:nvPr/>
              </p14:nvContentPartPr>
              <p14:xfrm>
                <a:off x="3849899" y="4761485"/>
                <a:ext cx="12240" cy="177840"/>
              </p14:xfrm>
            </p:contentPart>
          </mc:Choice>
          <mc:Fallback>
            <p:pic>
              <p:nvPicPr>
                <p:cNvPr id="5582" name="Ink 5581">
                  <a:extLst>
                    <a:ext uri="{FF2B5EF4-FFF2-40B4-BE49-F238E27FC236}">
                      <a16:creationId xmlns:a16="http://schemas.microsoft.com/office/drawing/2014/main" id="{3C999D05-4A40-A97E-9C06-62EFBA677342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841259" y="4752485"/>
                  <a:ext cx="29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5583" name="Ink 5582">
                  <a:extLst>
                    <a:ext uri="{FF2B5EF4-FFF2-40B4-BE49-F238E27FC236}">
                      <a16:creationId xmlns:a16="http://schemas.microsoft.com/office/drawing/2014/main" id="{A551EEFE-EAF2-621C-11B1-553657C4D49D}"/>
                    </a:ext>
                  </a:extLst>
                </p14:cNvPr>
                <p14:cNvContentPartPr/>
                <p14:nvPr/>
              </p14:nvContentPartPr>
              <p14:xfrm>
                <a:off x="3932699" y="4825565"/>
                <a:ext cx="56520" cy="106920"/>
              </p14:xfrm>
            </p:contentPart>
          </mc:Choice>
          <mc:Fallback>
            <p:pic>
              <p:nvPicPr>
                <p:cNvPr id="5583" name="Ink 5582">
                  <a:extLst>
                    <a:ext uri="{FF2B5EF4-FFF2-40B4-BE49-F238E27FC236}">
                      <a16:creationId xmlns:a16="http://schemas.microsoft.com/office/drawing/2014/main" id="{A551EEFE-EAF2-621C-11B1-553657C4D49D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3923699" y="4816925"/>
                  <a:ext cx="74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5584" name="Ink 5583">
                  <a:extLst>
                    <a:ext uri="{FF2B5EF4-FFF2-40B4-BE49-F238E27FC236}">
                      <a16:creationId xmlns:a16="http://schemas.microsoft.com/office/drawing/2014/main" id="{5D55DED3-0729-E033-51F2-376D9BFCFEF8}"/>
                    </a:ext>
                  </a:extLst>
                </p14:cNvPr>
                <p14:cNvContentPartPr/>
                <p14:nvPr/>
              </p14:nvContentPartPr>
              <p14:xfrm>
                <a:off x="4011899" y="4866605"/>
                <a:ext cx="30600" cy="88560"/>
              </p14:xfrm>
            </p:contentPart>
          </mc:Choice>
          <mc:Fallback>
            <p:pic>
              <p:nvPicPr>
                <p:cNvPr id="5584" name="Ink 5583">
                  <a:extLst>
                    <a:ext uri="{FF2B5EF4-FFF2-40B4-BE49-F238E27FC236}">
                      <a16:creationId xmlns:a16="http://schemas.microsoft.com/office/drawing/2014/main" id="{5D55DED3-0729-E033-51F2-376D9BFCFEF8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4002899" y="4857965"/>
                  <a:ext cx="48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5585" name="Ink 5584">
                  <a:extLst>
                    <a:ext uri="{FF2B5EF4-FFF2-40B4-BE49-F238E27FC236}">
                      <a16:creationId xmlns:a16="http://schemas.microsoft.com/office/drawing/2014/main" id="{39E7532F-7E88-2173-958F-EAE57EC6360E}"/>
                    </a:ext>
                  </a:extLst>
                </p14:cNvPr>
                <p14:cNvContentPartPr/>
                <p14:nvPr/>
              </p14:nvContentPartPr>
              <p14:xfrm>
                <a:off x="4090019" y="4915205"/>
                <a:ext cx="86760" cy="73440"/>
              </p14:xfrm>
            </p:contentPart>
          </mc:Choice>
          <mc:Fallback>
            <p:pic>
              <p:nvPicPr>
                <p:cNvPr id="5585" name="Ink 5584">
                  <a:extLst>
                    <a:ext uri="{FF2B5EF4-FFF2-40B4-BE49-F238E27FC236}">
                      <a16:creationId xmlns:a16="http://schemas.microsoft.com/office/drawing/2014/main" id="{39E7532F-7E88-2173-958F-EAE57EC6360E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4081379" y="4906565"/>
                  <a:ext cx="104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5586" name="Ink 5585">
                  <a:extLst>
                    <a:ext uri="{FF2B5EF4-FFF2-40B4-BE49-F238E27FC236}">
                      <a16:creationId xmlns:a16="http://schemas.microsoft.com/office/drawing/2014/main" id="{44B992E4-7DB4-768D-079C-ECD37D68AA9F}"/>
                    </a:ext>
                  </a:extLst>
                </p14:cNvPr>
                <p14:cNvContentPartPr/>
                <p14:nvPr/>
              </p14:nvContentPartPr>
              <p14:xfrm>
                <a:off x="4278299" y="4860125"/>
                <a:ext cx="72720" cy="136800"/>
              </p14:xfrm>
            </p:contentPart>
          </mc:Choice>
          <mc:Fallback>
            <p:pic>
              <p:nvPicPr>
                <p:cNvPr id="5586" name="Ink 5585">
                  <a:extLst>
                    <a:ext uri="{FF2B5EF4-FFF2-40B4-BE49-F238E27FC236}">
                      <a16:creationId xmlns:a16="http://schemas.microsoft.com/office/drawing/2014/main" id="{44B992E4-7DB4-768D-079C-ECD37D68AA9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4269659" y="4851125"/>
                  <a:ext cx="90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5587" name="Ink 5586">
                  <a:extLst>
                    <a:ext uri="{FF2B5EF4-FFF2-40B4-BE49-F238E27FC236}">
                      <a16:creationId xmlns:a16="http://schemas.microsoft.com/office/drawing/2014/main" id="{87313B2B-0410-FEEC-2ECF-F0EC8345C7FF}"/>
                    </a:ext>
                  </a:extLst>
                </p14:cNvPr>
                <p14:cNvContentPartPr/>
                <p14:nvPr/>
              </p14:nvContentPartPr>
              <p14:xfrm>
                <a:off x="4396019" y="4860125"/>
                <a:ext cx="28800" cy="173160"/>
              </p14:xfrm>
            </p:contentPart>
          </mc:Choice>
          <mc:Fallback>
            <p:pic>
              <p:nvPicPr>
                <p:cNvPr id="5587" name="Ink 5586">
                  <a:extLst>
                    <a:ext uri="{FF2B5EF4-FFF2-40B4-BE49-F238E27FC236}">
                      <a16:creationId xmlns:a16="http://schemas.microsoft.com/office/drawing/2014/main" id="{87313B2B-0410-FEEC-2ECF-F0EC8345C7FF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4387019" y="4851125"/>
                  <a:ext cx="46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5588" name="Ink 5587">
                  <a:extLst>
                    <a:ext uri="{FF2B5EF4-FFF2-40B4-BE49-F238E27FC236}">
                      <a16:creationId xmlns:a16="http://schemas.microsoft.com/office/drawing/2014/main" id="{177524ED-F968-385C-2F25-A34BBEE38775}"/>
                    </a:ext>
                  </a:extLst>
                </p14:cNvPr>
                <p14:cNvContentPartPr/>
                <p14:nvPr/>
              </p14:nvContentPartPr>
              <p14:xfrm>
                <a:off x="4444979" y="4632605"/>
                <a:ext cx="158760" cy="388080"/>
              </p14:xfrm>
            </p:contentPart>
          </mc:Choice>
          <mc:Fallback>
            <p:pic>
              <p:nvPicPr>
                <p:cNvPr id="5588" name="Ink 5587">
                  <a:extLst>
                    <a:ext uri="{FF2B5EF4-FFF2-40B4-BE49-F238E27FC236}">
                      <a16:creationId xmlns:a16="http://schemas.microsoft.com/office/drawing/2014/main" id="{177524ED-F968-385C-2F25-A34BBEE38775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4435979" y="4623605"/>
                  <a:ext cx="176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5589" name="Ink 5588">
                  <a:extLst>
                    <a:ext uri="{FF2B5EF4-FFF2-40B4-BE49-F238E27FC236}">
                      <a16:creationId xmlns:a16="http://schemas.microsoft.com/office/drawing/2014/main" id="{C6CA313B-76B4-D780-2D1F-97272FD184A8}"/>
                    </a:ext>
                  </a:extLst>
                </p14:cNvPr>
                <p14:cNvContentPartPr/>
                <p14:nvPr/>
              </p14:nvContentPartPr>
              <p14:xfrm>
                <a:off x="4778339" y="4843205"/>
                <a:ext cx="145800" cy="21960"/>
              </p14:xfrm>
            </p:contentPart>
          </mc:Choice>
          <mc:Fallback>
            <p:pic>
              <p:nvPicPr>
                <p:cNvPr id="5589" name="Ink 5588">
                  <a:extLst>
                    <a:ext uri="{FF2B5EF4-FFF2-40B4-BE49-F238E27FC236}">
                      <a16:creationId xmlns:a16="http://schemas.microsoft.com/office/drawing/2014/main" id="{C6CA313B-76B4-D780-2D1F-97272FD184A8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4769339" y="4834565"/>
                  <a:ext cx="163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5590" name="Ink 5589">
                  <a:extLst>
                    <a:ext uri="{FF2B5EF4-FFF2-40B4-BE49-F238E27FC236}">
                      <a16:creationId xmlns:a16="http://schemas.microsoft.com/office/drawing/2014/main" id="{F28A2D95-A411-CDC2-7872-9478C80470EA}"/>
                    </a:ext>
                  </a:extLst>
                </p14:cNvPr>
                <p14:cNvContentPartPr/>
                <p14:nvPr/>
              </p14:nvContentPartPr>
              <p14:xfrm>
                <a:off x="4862579" y="4823045"/>
                <a:ext cx="7560" cy="125280"/>
              </p14:xfrm>
            </p:contentPart>
          </mc:Choice>
          <mc:Fallback>
            <p:pic>
              <p:nvPicPr>
                <p:cNvPr id="5590" name="Ink 5589">
                  <a:extLst>
                    <a:ext uri="{FF2B5EF4-FFF2-40B4-BE49-F238E27FC236}">
                      <a16:creationId xmlns:a16="http://schemas.microsoft.com/office/drawing/2014/main" id="{F28A2D95-A411-CDC2-7872-9478C80470EA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4853579" y="4814045"/>
                  <a:ext cx="25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5591" name="Ink 5590">
                  <a:extLst>
                    <a:ext uri="{FF2B5EF4-FFF2-40B4-BE49-F238E27FC236}">
                      <a16:creationId xmlns:a16="http://schemas.microsoft.com/office/drawing/2014/main" id="{002395E1-EE29-8381-8081-89F194A3E13B}"/>
                    </a:ext>
                  </a:extLst>
                </p14:cNvPr>
                <p14:cNvContentPartPr/>
                <p14:nvPr/>
              </p14:nvContentPartPr>
              <p14:xfrm>
                <a:off x="5091539" y="4806485"/>
                <a:ext cx="134640" cy="133200"/>
              </p14:xfrm>
            </p:contentPart>
          </mc:Choice>
          <mc:Fallback>
            <p:pic>
              <p:nvPicPr>
                <p:cNvPr id="5591" name="Ink 5590">
                  <a:extLst>
                    <a:ext uri="{FF2B5EF4-FFF2-40B4-BE49-F238E27FC236}">
                      <a16:creationId xmlns:a16="http://schemas.microsoft.com/office/drawing/2014/main" id="{002395E1-EE29-8381-8081-89F194A3E13B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5082539" y="4797845"/>
                  <a:ext cx="152280" cy="150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6E21-7464-41B8-B08E-232FAB15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4" name="Object 4">
                <a:extLst>
                  <a:ext uri="{FF2B5EF4-FFF2-40B4-BE49-F238E27FC236}">
                    <a16:creationId xmlns:a16="http://schemas.microsoft.com/office/drawing/2014/main" id="{750AF55F-5D63-4DD6-94AA-BB39885C4827}"/>
                  </a:ext>
                </a:extLst>
              </p:cNvPr>
              <p:cNvSpPr txBox="1"/>
              <p:nvPr/>
            </p:nvSpPr>
            <p:spPr bwMode="auto">
              <a:xfrm>
                <a:off x="719420" y="1217160"/>
                <a:ext cx="5905954" cy="340330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b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1200" b="0" dirty="0">
                    <a:latin typeface="Helvetica Light" panose="020B0403020202020204"/>
                  </a:rPr>
                  <a:t>To solve for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b="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b="0" dirty="0">
                    <a:latin typeface="Helvetica Light" panose="020B0403020202020204"/>
                  </a:rPr>
                  <a:t>, equate the like powers:</a:t>
                </a: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den>
                          </m:f>
                        </m:e>
                      </m:nary>
                      <m: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(5/6)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den>
                              </m:f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(7/6)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05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70000"/>
                  </a:lnSpc>
                </a:pPr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124" name="Object 4">
                <a:extLst>
                  <a:ext uri="{FF2B5EF4-FFF2-40B4-BE49-F238E27FC236}">
                    <a16:creationId xmlns:a16="http://schemas.microsoft.com/office/drawing/2014/main" id="{750AF55F-5D63-4DD6-94AA-BB39885C4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420" y="1217160"/>
                <a:ext cx="5905954" cy="34033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695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357F-8DE5-486F-87D6-E1D9014B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5AE77-002E-43F2-8594-2F6390ED0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770664" cy="404813"/>
          </a:xfrm>
        </p:spPr>
        <p:txBody>
          <a:bodyPr>
            <a:normAutofit/>
          </a:bodyPr>
          <a:lstStyle/>
          <a:p>
            <a:r>
              <a:rPr lang="en-US" dirty="0"/>
              <a:t>An Integral with a Distinct Irreducible Quadratic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77A3B-7A35-4097-80B1-891E199BBE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dirty="0"/>
                  <a:t>Determine 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477A3B-7A35-4097-80B1-891E199BB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C2B8ADC-2465-29A5-C085-8E782C7FC252}"/>
              </a:ext>
            </a:extLst>
          </p:cNvPr>
          <p:cNvGrpSpPr/>
          <p:nvPr/>
        </p:nvGrpSpPr>
        <p:grpSpPr>
          <a:xfrm>
            <a:off x="2451659" y="1533778"/>
            <a:ext cx="2681280" cy="758520"/>
            <a:chOff x="2451659" y="1533778"/>
            <a:chExt cx="2681280" cy="75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A40DAFE-9999-89F0-0E47-34004C5918CF}"/>
                    </a:ext>
                  </a:extLst>
                </p14:cNvPr>
                <p14:cNvContentPartPr/>
                <p14:nvPr/>
              </p14:nvContentPartPr>
              <p14:xfrm>
                <a:off x="2451659" y="1780738"/>
                <a:ext cx="109440" cy="2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A40DAFE-9999-89F0-0E47-34004C5918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43019" y="1771738"/>
                  <a:ext cx="1270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E5DDAB-C192-B417-CC88-2DEAA8551E17}"/>
                    </a:ext>
                  </a:extLst>
                </p14:cNvPr>
                <p14:cNvContentPartPr/>
                <p14:nvPr/>
              </p14:nvContentPartPr>
              <p14:xfrm>
                <a:off x="2458499" y="1725658"/>
                <a:ext cx="102240" cy="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E5DDAB-C192-B417-CC88-2DEAA8551E1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49499" y="1717018"/>
                  <a:ext cx="119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26F8545-A71A-2F2E-B982-7AE306BF5A0E}"/>
                    </a:ext>
                  </a:extLst>
                </p14:cNvPr>
                <p14:cNvContentPartPr/>
                <p14:nvPr/>
              </p14:nvContentPartPr>
              <p14:xfrm>
                <a:off x="2659379" y="1740418"/>
                <a:ext cx="86040" cy="2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26F8545-A71A-2F2E-B982-7AE306BF5A0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50739" y="1731778"/>
                  <a:ext cx="1036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704BCC4-F7BA-CF56-2BC6-A3C6C3831244}"/>
                    </a:ext>
                  </a:extLst>
                </p14:cNvPr>
                <p14:cNvContentPartPr/>
                <p14:nvPr/>
              </p14:nvContentPartPr>
              <p14:xfrm>
                <a:off x="2819939" y="1683178"/>
                <a:ext cx="137160" cy="108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704BCC4-F7BA-CF56-2BC6-A3C6C38312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10939" y="1674538"/>
                  <a:ext cx="154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556694-166C-D72B-7176-AB0853BE817A}"/>
                    </a:ext>
                  </a:extLst>
                </p14:cNvPr>
                <p14:cNvContentPartPr/>
                <p14:nvPr/>
              </p14:nvContentPartPr>
              <p14:xfrm>
                <a:off x="3054659" y="1533778"/>
                <a:ext cx="115200" cy="430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556694-166C-D72B-7176-AB0853BE817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46019" y="1524778"/>
                  <a:ext cx="1328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0B2C324-59F3-0830-F407-42ECA199B54C}"/>
                    </a:ext>
                  </a:extLst>
                </p14:cNvPr>
                <p14:cNvContentPartPr/>
                <p14:nvPr/>
              </p14:nvContentPartPr>
              <p14:xfrm>
                <a:off x="3358499" y="1629178"/>
                <a:ext cx="72360" cy="9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0B2C324-59F3-0830-F407-42ECA199B5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49859" y="1620538"/>
                  <a:ext cx="900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A7BC36-6955-DE3E-B863-B8BD5246E647}"/>
                    </a:ext>
                  </a:extLst>
                </p14:cNvPr>
                <p14:cNvContentPartPr/>
                <p14:nvPr/>
              </p14:nvContentPartPr>
              <p14:xfrm>
                <a:off x="3448859" y="1643218"/>
                <a:ext cx="51480" cy="9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A7BC36-6955-DE3E-B863-B8BD5246E64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9859" y="1634578"/>
                  <a:ext cx="69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B0D36D1-6FAE-069B-0C97-6A9C939BF338}"/>
                    </a:ext>
                  </a:extLst>
                </p14:cNvPr>
                <p14:cNvContentPartPr/>
                <p14:nvPr/>
              </p14:nvContentPartPr>
              <p14:xfrm>
                <a:off x="3570179" y="1675258"/>
                <a:ext cx="116280" cy="92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B0D36D1-6FAE-069B-0C97-6A9C939BF3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61539" y="1666618"/>
                  <a:ext cx="133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4AEFE8C-38F0-D9AD-908F-C96C49EE6CDE}"/>
                    </a:ext>
                  </a:extLst>
                </p14:cNvPr>
                <p14:cNvContentPartPr/>
                <p14:nvPr/>
              </p14:nvContentPartPr>
              <p14:xfrm>
                <a:off x="3826499" y="1635658"/>
                <a:ext cx="83520" cy="107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4AEFE8C-38F0-D9AD-908F-C96C49EE6CD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17499" y="1627018"/>
                  <a:ext cx="101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15AE7A2-4864-9D55-D855-39A150112229}"/>
                    </a:ext>
                  </a:extLst>
                </p14:cNvPr>
                <p14:cNvContentPartPr/>
                <p14:nvPr/>
              </p14:nvContentPartPr>
              <p14:xfrm>
                <a:off x="3376139" y="1817458"/>
                <a:ext cx="770400" cy="32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15AE7A2-4864-9D55-D855-39A15011222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67499" y="1808458"/>
                  <a:ext cx="788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21AB35-1A72-D048-438C-D48A413B8DD4}"/>
                    </a:ext>
                  </a:extLst>
                </p14:cNvPr>
                <p14:cNvContentPartPr/>
                <p14:nvPr/>
              </p14:nvContentPartPr>
              <p14:xfrm>
                <a:off x="3355979" y="1996018"/>
                <a:ext cx="61920" cy="78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21AB35-1A72-D048-438C-D48A413B8DD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347339" y="1987378"/>
                  <a:ext cx="79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640DA0-B147-4E2C-BDD0-2E40743A7113}"/>
                    </a:ext>
                  </a:extLst>
                </p14:cNvPr>
                <p14:cNvContentPartPr/>
                <p14:nvPr/>
              </p14:nvContentPartPr>
              <p14:xfrm>
                <a:off x="3414659" y="1992418"/>
                <a:ext cx="51480" cy="98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640DA0-B147-4E2C-BDD0-2E40743A71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06019" y="1983418"/>
                  <a:ext cx="69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DC55B9-2B57-C3EE-8311-125666F9B009}"/>
                    </a:ext>
                  </a:extLst>
                </p14:cNvPr>
                <p14:cNvContentPartPr/>
                <p14:nvPr/>
              </p14:nvContentPartPr>
              <p14:xfrm>
                <a:off x="3579179" y="1930138"/>
                <a:ext cx="23040" cy="193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DC55B9-2B57-C3EE-8311-125666F9B0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70539" y="1921138"/>
                  <a:ext cx="40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E1B366-E3B2-8BB6-C50D-A9068C903B4D}"/>
                    </a:ext>
                  </a:extLst>
                </p14:cNvPr>
                <p14:cNvContentPartPr/>
                <p14:nvPr/>
              </p14:nvContentPartPr>
              <p14:xfrm>
                <a:off x="3654419" y="1992418"/>
                <a:ext cx="72000" cy="8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5E1B366-E3B2-8BB6-C50D-A9068C903B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45779" y="1983418"/>
                  <a:ext cx="896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095EE5-BDAC-575F-3966-A4EE5E7F0165}"/>
                    </a:ext>
                  </a:extLst>
                </p14:cNvPr>
                <p14:cNvContentPartPr/>
                <p14:nvPr/>
              </p14:nvContentPartPr>
              <p14:xfrm>
                <a:off x="3742979" y="2015098"/>
                <a:ext cx="43920" cy="8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095EE5-BDAC-575F-3966-A4EE5E7F01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33979" y="2006458"/>
                  <a:ext cx="615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DCD1D4B-C6D6-BF1B-DC7D-5D330914F970}"/>
                    </a:ext>
                  </a:extLst>
                </p14:cNvPr>
                <p14:cNvContentPartPr/>
                <p14:nvPr/>
              </p14:nvContentPartPr>
              <p14:xfrm>
                <a:off x="3874739" y="1972618"/>
                <a:ext cx="215280" cy="170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DCD1D4B-C6D6-BF1B-DC7D-5D330914F9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65739" y="1963618"/>
                  <a:ext cx="232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65C602-FC80-B3D4-9232-A0EFE7BB2C1F}"/>
                    </a:ext>
                  </a:extLst>
                </p14:cNvPr>
                <p14:cNvContentPartPr/>
                <p14:nvPr/>
              </p14:nvContentPartPr>
              <p14:xfrm>
                <a:off x="4176059" y="2054698"/>
                <a:ext cx="77760" cy="8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65C602-FC80-B3D4-9232-A0EFE7BB2C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67419" y="2046058"/>
                  <a:ext cx="95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F1C412-5085-BA9E-0B40-ADADD4247306}"/>
                    </a:ext>
                  </a:extLst>
                </p14:cNvPr>
                <p14:cNvContentPartPr/>
                <p14:nvPr/>
              </p14:nvContentPartPr>
              <p14:xfrm>
                <a:off x="4266059" y="2078818"/>
                <a:ext cx="232560" cy="88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F1C412-5085-BA9E-0B40-ADADD42473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57419" y="2069818"/>
                  <a:ext cx="250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3C62665-40D0-FA92-BED2-98CB9080F12D}"/>
                    </a:ext>
                  </a:extLst>
                </p14:cNvPr>
                <p14:cNvContentPartPr/>
                <p14:nvPr/>
              </p14:nvContentPartPr>
              <p14:xfrm>
                <a:off x="4452899" y="2103658"/>
                <a:ext cx="119160" cy="140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3C62665-40D0-FA92-BED2-98CB9080F12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43899" y="2095018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6B8A2FB-470C-C89E-733C-30E2A3EE2279}"/>
                    </a:ext>
                  </a:extLst>
                </p14:cNvPr>
                <p14:cNvContentPartPr/>
                <p14:nvPr/>
              </p14:nvContentPartPr>
              <p14:xfrm>
                <a:off x="4695899" y="2056138"/>
                <a:ext cx="67680" cy="236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6B8A2FB-470C-C89E-733C-30E2A3EE227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87259" y="2047138"/>
                  <a:ext cx="85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7B23F5-E6E6-8AC6-7D6B-757580222430}"/>
                    </a:ext>
                  </a:extLst>
                </p14:cNvPr>
                <p14:cNvContentPartPr/>
                <p14:nvPr/>
              </p14:nvContentPartPr>
              <p14:xfrm>
                <a:off x="4899659" y="1728898"/>
                <a:ext cx="85320" cy="1605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7B23F5-E6E6-8AC6-7D6B-7575802224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90659" y="1720258"/>
                  <a:ext cx="102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835625-B494-3C82-4BB7-0233774980EC}"/>
                    </a:ext>
                  </a:extLst>
                </p14:cNvPr>
                <p14:cNvContentPartPr/>
                <p14:nvPr/>
              </p14:nvContentPartPr>
              <p14:xfrm>
                <a:off x="5047259" y="1837258"/>
                <a:ext cx="57600" cy="96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835625-B494-3C82-4BB7-0233774980E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38259" y="1828258"/>
                  <a:ext cx="752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79F4EE-E5BB-2061-FCB5-D4C3CFD53B68}"/>
                    </a:ext>
                  </a:extLst>
                </p14:cNvPr>
                <p14:cNvContentPartPr/>
                <p14:nvPr/>
              </p14:nvContentPartPr>
              <p14:xfrm>
                <a:off x="5097299" y="1859578"/>
                <a:ext cx="35640" cy="8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79F4EE-E5BB-2061-FCB5-D4C3CFD53B6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88659" y="1850938"/>
                  <a:ext cx="53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BDCCAD-376D-3219-EE3E-9780BD0FEB08}"/>
                    </a:ext>
                  </a:extLst>
                </p14:cNvPr>
                <p14:cNvContentPartPr/>
                <p14:nvPr/>
              </p14:nvContentPartPr>
              <p14:xfrm>
                <a:off x="4027379" y="1837618"/>
                <a:ext cx="618480" cy="45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BDCCAD-376D-3219-EE3E-9780BD0FEB0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018379" y="1828978"/>
                  <a:ext cx="6361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4EF462-C1A7-92FB-FC3E-5BB5059BDC2C}"/>
              </a:ext>
            </a:extLst>
          </p:cNvPr>
          <p:cNvGrpSpPr/>
          <p:nvPr/>
        </p:nvGrpSpPr>
        <p:grpSpPr>
          <a:xfrm>
            <a:off x="600899" y="2184298"/>
            <a:ext cx="564840" cy="139320"/>
            <a:chOff x="600899" y="2184298"/>
            <a:chExt cx="564840" cy="13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AEACE93-CBE7-5C33-6E94-2055B31E8638}"/>
                    </a:ext>
                  </a:extLst>
                </p14:cNvPr>
                <p14:cNvContentPartPr/>
                <p14:nvPr/>
              </p14:nvContentPartPr>
              <p14:xfrm>
                <a:off x="600899" y="2200498"/>
                <a:ext cx="72360" cy="759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AEACE93-CBE7-5C33-6E94-2055B31E86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92259" y="2191858"/>
                  <a:ext cx="90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10E0CB-60CD-043D-903A-2EB9E90818F9}"/>
                    </a:ext>
                  </a:extLst>
                </p14:cNvPr>
                <p14:cNvContentPartPr/>
                <p14:nvPr/>
              </p14:nvContentPartPr>
              <p14:xfrm>
                <a:off x="690899" y="2184298"/>
                <a:ext cx="59760" cy="92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10E0CB-60CD-043D-903A-2EB9E90818F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1899" y="2175298"/>
                  <a:ext cx="77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AA46A5-74F3-6827-CF68-900369630C9B}"/>
                    </a:ext>
                  </a:extLst>
                </p14:cNvPr>
                <p14:cNvContentPartPr/>
                <p14:nvPr/>
              </p14:nvContentPartPr>
              <p14:xfrm>
                <a:off x="824459" y="2232898"/>
                <a:ext cx="116280" cy="90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AA46A5-74F3-6827-CF68-900369630C9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5819" y="2224258"/>
                  <a:ext cx="133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7C6AA08-CB9C-BFAF-4A33-53A22BEDC865}"/>
                    </a:ext>
                  </a:extLst>
                </p14:cNvPr>
                <p14:cNvContentPartPr/>
                <p14:nvPr/>
              </p14:nvContentPartPr>
              <p14:xfrm>
                <a:off x="1046219" y="2202658"/>
                <a:ext cx="119520" cy="106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7C6AA08-CB9C-BFAF-4A33-53A22BEDC86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37219" y="2194018"/>
                  <a:ext cx="1371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446CD3-6DC7-0E35-054A-1F9F4BCAC6E5}"/>
              </a:ext>
            </a:extLst>
          </p:cNvPr>
          <p:cNvGrpSpPr/>
          <p:nvPr/>
        </p:nvGrpSpPr>
        <p:grpSpPr>
          <a:xfrm>
            <a:off x="2130179" y="2485618"/>
            <a:ext cx="122760" cy="62280"/>
            <a:chOff x="2130179" y="2485618"/>
            <a:chExt cx="122760" cy="6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775566-5A05-EAC3-CDF8-E1EE28867786}"/>
                    </a:ext>
                  </a:extLst>
                </p14:cNvPr>
                <p14:cNvContentPartPr/>
                <p14:nvPr/>
              </p14:nvContentPartPr>
              <p14:xfrm>
                <a:off x="2131979" y="2535658"/>
                <a:ext cx="120960" cy="12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775566-5A05-EAC3-CDF8-E1EE288677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22979" y="2527018"/>
                  <a:ext cx="1386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C4F8D1-70CD-3CDC-E27D-62775AD2E030}"/>
                    </a:ext>
                  </a:extLst>
                </p14:cNvPr>
                <p14:cNvContentPartPr/>
                <p14:nvPr/>
              </p14:nvContentPartPr>
              <p14:xfrm>
                <a:off x="2130179" y="2485618"/>
                <a:ext cx="96840" cy="4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C4F8D1-70CD-3CDC-E27D-62775AD2E0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21539" y="2476618"/>
                  <a:ext cx="11448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AFCFF44-42E8-F757-72B3-AD18BA6B567C}"/>
              </a:ext>
            </a:extLst>
          </p:cNvPr>
          <p:cNvGrpSpPr/>
          <p:nvPr/>
        </p:nvGrpSpPr>
        <p:grpSpPr>
          <a:xfrm>
            <a:off x="2485499" y="2363578"/>
            <a:ext cx="660240" cy="403920"/>
            <a:chOff x="2485499" y="2363578"/>
            <a:chExt cx="660240" cy="40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B88CD5-94F2-E08C-8CFD-4B38E082347E}"/>
                    </a:ext>
                  </a:extLst>
                </p14:cNvPr>
                <p14:cNvContentPartPr/>
                <p14:nvPr/>
              </p14:nvContentPartPr>
              <p14:xfrm>
                <a:off x="2608619" y="2363578"/>
                <a:ext cx="103680" cy="122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B88CD5-94F2-E08C-8CFD-4B38E082347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599619" y="2354938"/>
                  <a:ext cx="121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0125E61-E119-2E12-412C-FA508F840C23}"/>
                    </a:ext>
                  </a:extLst>
                </p14:cNvPr>
                <p14:cNvContentPartPr/>
                <p14:nvPr/>
              </p14:nvContentPartPr>
              <p14:xfrm>
                <a:off x="2616899" y="2440618"/>
                <a:ext cx="99000" cy="11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0125E61-E119-2E12-412C-FA508F840C2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08259" y="2431618"/>
                  <a:ext cx="116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76895D-41B8-5746-B28D-22357FD5B605}"/>
                    </a:ext>
                  </a:extLst>
                </p14:cNvPr>
                <p14:cNvContentPartPr/>
                <p14:nvPr/>
              </p14:nvContentPartPr>
              <p14:xfrm>
                <a:off x="2485499" y="2545738"/>
                <a:ext cx="367560" cy="28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76895D-41B8-5746-B28D-22357FD5B60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476859" y="2536738"/>
                  <a:ext cx="385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B9501F-FF3A-28A0-B806-7CB09A210314}"/>
                    </a:ext>
                  </a:extLst>
                </p14:cNvPr>
                <p14:cNvContentPartPr/>
                <p14:nvPr/>
              </p14:nvContentPartPr>
              <p14:xfrm>
                <a:off x="2601419" y="2685778"/>
                <a:ext cx="15480" cy="79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B9501F-FF3A-28A0-B806-7CB09A21031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92779" y="2677138"/>
                  <a:ext cx="3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D5BB0C-28F8-2304-692F-AE6D5645FE83}"/>
                    </a:ext>
                  </a:extLst>
                </p14:cNvPr>
                <p14:cNvContentPartPr/>
                <p14:nvPr/>
              </p14:nvContentPartPr>
              <p14:xfrm>
                <a:off x="2547059" y="2669578"/>
                <a:ext cx="74880" cy="87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D5BB0C-28F8-2304-692F-AE6D5645FE8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38419" y="2660938"/>
                  <a:ext cx="92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9C3EB74-FE89-35B1-CC74-746A5FBDC211}"/>
                    </a:ext>
                  </a:extLst>
                </p14:cNvPr>
                <p14:cNvContentPartPr/>
                <p14:nvPr/>
              </p14:nvContentPartPr>
              <p14:xfrm>
                <a:off x="2611499" y="2672818"/>
                <a:ext cx="90360" cy="946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9C3EB74-FE89-35B1-CC74-746A5FBDC21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02499" y="2663818"/>
                  <a:ext cx="108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59823A3-46EF-09A5-6F2C-71884A55EB6D}"/>
                    </a:ext>
                  </a:extLst>
                </p14:cNvPr>
                <p14:cNvContentPartPr/>
                <p14:nvPr/>
              </p14:nvContentPartPr>
              <p14:xfrm>
                <a:off x="3036299" y="2599738"/>
                <a:ext cx="109440" cy="14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59823A3-46EF-09A5-6F2C-71884A55EB6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027659" y="2590738"/>
                  <a:ext cx="127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FD3FB29-D694-8993-E0E6-71EF4C1751FB}"/>
                    </a:ext>
                  </a:extLst>
                </p14:cNvPr>
                <p14:cNvContentPartPr/>
                <p14:nvPr/>
              </p14:nvContentPartPr>
              <p14:xfrm>
                <a:off x="3087419" y="2566978"/>
                <a:ext cx="27360" cy="113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FD3FB29-D694-8993-E0E6-71EF4C1751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78779" y="2557978"/>
                  <a:ext cx="4500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73764C-E252-41DD-13A8-0C509F241FC5}"/>
                  </a:ext>
                </a:extLst>
              </p14:cNvPr>
              <p14:cNvContentPartPr/>
              <p14:nvPr/>
            </p14:nvContentPartPr>
            <p14:xfrm>
              <a:off x="862979" y="2761738"/>
              <a:ext cx="605880" cy="152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73764C-E252-41DD-13A8-0C509F241FC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53979" y="2752738"/>
                <a:ext cx="6235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B43BBFBD-A9E7-B353-07FF-52AFE900A9D7}"/>
              </a:ext>
            </a:extLst>
          </p:cNvPr>
          <p:cNvGrpSpPr/>
          <p:nvPr/>
        </p:nvGrpSpPr>
        <p:grpSpPr>
          <a:xfrm>
            <a:off x="3398819" y="2428738"/>
            <a:ext cx="808200" cy="580680"/>
            <a:chOff x="3398819" y="2428738"/>
            <a:chExt cx="808200" cy="58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D8D6BCA-F071-7620-88DD-04A32C15E982}"/>
                    </a:ext>
                  </a:extLst>
                </p14:cNvPr>
                <p14:cNvContentPartPr/>
                <p14:nvPr/>
              </p14:nvContentPartPr>
              <p14:xfrm>
                <a:off x="3398819" y="2639338"/>
                <a:ext cx="686880" cy="5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D8D6BCA-F071-7620-88DD-04A32C15E9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89819" y="2630698"/>
                  <a:ext cx="70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DF4268-FA21-F322-55A7-976B25177944}"/>
                    </a:ext>
                  </a:extLst>
                </p14:cNvPr>
                <p14:cNvContentPartPr/>
                <p14:nvPr/>
              </p14:nvContentPartPr>
              <p14:xfrm>
                <a:off x="3482339" y="2428738"/>
                <a:ext cx="117360" cy="111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DF4268-FA21-F322-55A7-976B251779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73699" y="2420098"/>
                  <a:ext cx="135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B88A75A-6F85-EE0B-C679-C72091DC06F3}"/>
                    </a:ext>
                  </a:extLst>
                </p14:cNvPr>
                <p14:cNvContentPartPr/>
                <p14:nvPr/>
              </p14:nvContentPartPr>
              <p14:xfrm>
                <a:off x="3634619" y="2470138"/>
                <a:ext cx="88200" cy="82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B88A75A-6F85-EE0B-C679-C72091DC06F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25619" y="2461138"/>
                  <a:ext cx="1058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744B942-09C3-DEAA-2FE5-02EBC38C3351}"/>
                    </a:ext>
                  </a:extLst>
                </p14:cNvPr>
                <p14:cNvContentPartPr/>
                <p14:nvPr/>
              </p14:nvContentPartPr>
              <p14:xfrm>
                <a:off x="3723539" y="2482018"/>
                <a:ext cx="238680" cy="88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744B942-09C3-DEAA-2FE5-02EBC38C335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14539" y="2473378"/>
                  <a:ext cx="256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D0AA8F7-0C18-A5BD-919B-2C9486515D4F}"/>
                    </a:ext>
                  </a:extLst>
                </p14:cNvPr>
                <p14:cNvContentPartPr/>
                <p14:nvPr/>
              </p14:nvContentPartPr>
              <p14:xfrm>
                <a:off x="3885539" y="2521258"/>
                <a:ext cx="12960" cy="58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D0AA8F7-0C18-A5BD-919B-2C9486515D4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76899" y="2512618"/>
                  <a:ext cx="30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265E1F1-42F0-8AC6-0038-CC8CE09F838F}"/>
                    </a:ext>
                  </a:extLst>
                </p14:cNvPr>
                <p14:cNvContentPartPr/>
                <p14:nvPr/>
              </p14:nvContentPartPr>
              <p14:xfrm>
                <a:off x="3997859" y="2492458"/>
                <a:ext cx="83880" cy="93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265E1F1-42F0-8AC6-0038-CC8CE09F838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89219" y="2483458"/>
                  <a:ext cx="101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7A53AE-8F5B-D783-A7C1-8EFD9F634E17}"/>
                    </a:ext>
                  </a:extLst>
                </p14:cNvPr>
                <p14:cNvContentPartPr/>
                <p14:nvPr/>
              </p14:nvContentPartPr>
              <p14:xfrm>
                <a:off x="3406019" y="2821858"/>
                <a:ext cx="69480" cy="61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7A53AE-8F5B-D783-A7C1-8EFD9F634E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397379" y="2813218"/>
                  <a:ext cx="87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91909AE-399C-1961-FF9D-A25DF385FE23}"/>
                    </a:ext>
                  </a:extLst>
                </p14:cNvPr>
                <p14:cNvContentPartPr/>
                <p14:nvPr/>
              </p14:nvContentPartPr>
              <p14:xfrm>
                <a:off x="3479819" y="2819698"/>
                <a:ext cx="56160" cy="71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91909AE-399C-1961-FF9D-A25DF385FE2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70819" y="2811058"/>
                  <a:ext cx="73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491EC1D-4961-1991-8366-9AA9A70EE977}"/>
                    </a:ext>
                  </a:extLst>
                </p14:cNvPr>
                <p14:cNvContentPartPr/>
                <p14:nvPr/>
              </p14:nvContentPartPr>
              <p14:xfrm>
                <a:off x="3574859" y="2784058"/>
                <a:ext cx="192240" cy="103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491EC1D-4961-1991-8366-9AA9A70EE97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66219" y="2775058"/>
                  <a:ext cx="209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087676-F135-67AD-DA9E-C1012827E2F1}"/>
                    </a:ext>
                  </a:extLst>
                </p14:cNvPr>
                <p14:cNvContentPartPr/>
                <p14:nvPr/>
              </p14:nvContentPartPr>
              <p14:xfrm>
                <a:off x="3730379" y="2860018"/>
                <a:ext cx="149760" cy="74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087676-F135-67AD-DA9E-C1012827E2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21739" y="2851018"/>
                  <a:ext cx="167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F29773C-06F1-B09D-6113-02448D79791B}"/>
                    </a:ext>
                  </a:extLst>
                </p14:cNvPr>
                <p14:cNvContentPartPr/>
                <p14:nvPr/>
              </p14:nvContentPartPr>
              <p14:xfrm>
                <a:off x="3884099" y="2863618"/>
                <a:ext cx="172080" cy="76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F29773C-06F1-B09D-6113-02448D7979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75459" y="2854978"/>
                  <a:ext cx="189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05D5CC8-7922-B340-ADB1-EABA0949FB87}"/>
                    </a:ext>
                  </a:extLst>
                </p14:cNvPr>
                <p14:cNvContentPartPr/>
                <p14:nvPr/>
              </p14:nvContentPartPr>
              <p14:xfrm>
                <a:off x="4011899" y="2900338"/>
                <a:ext cx="133560" cy="109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05D5CC8-7922-B340-ADB1-EABA0949FB8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003259" y="2891698"/>
                  <a:ext cx="151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1FF618E-7F95-E5D4-093C-D0BEDE6D451A}"/>
                    </a:ext>
                  </a:extLst>
                </p14:cNvPr>
                <p14:cNvContentPartPr/>
                <p14:nvPr/>
              </p14:nvContentPartPr>
              <p14:xfrm>
                <a:off x="4062659" y="2704498"/>
                <a:ext cx="144360" cy="24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1FF618E-7F95-E5D4-093C-D0BEDE6D451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054019" y="2695498"/>
                  <a:ext cx="1620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E37810-1B60-8093-E222-B049A762E4EE}"/>
              </a:ext>
            </a:extLst>
          </p:cNvPr>
          <p:cNvGrpSpPr/>
          <p:nvPr/>
        </p:nvGrpSpPr>
        <p:grpSpPr>
          <a:xfrm>
            <a:off x="399659" y="2432338"/>
            <a:ext cx="1397880" cy="530640"/>
            <a:chOff x="399659" y="2432338"/>
            <a:chExt cx="139788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159D32-0828-B06B-DC64-400A471B76FD}"/>
                    </a:ext>
                  </a:extLst>
                </p14:cNvPr>
                <p14:cNvContentPartPr/>
                <p14:nvPr/>
              </p14:nvContentPartPr>
              <p14:xfrm>
                <a:off x="513059" y="2432338"/>
                <a:ext cx="963360" cy="3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159D32-0828-B06B-DC64-400A471B76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4059" y="2423698"/>
                  <a:ext cx="9810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DD291E9-8EB5-BB17-B3AD-CF605AAA6EC8}"/>
                    </a:ext>
                  </a:extLst>
                </p14:cNvPr>
                <p14:cNvContentPartPr/>
                <p14:nvPr/>
              </p14:nvContentPartPr>
              <p14:xfrm>
                <a:off x="547619" y="2570218"/>
                <a:ext cx="91440" cy="86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DD291E9-8EB5-BB17-B3AD-CF605AAA6EC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8619" y="2561578"/>
                  <a:ext cx="109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F37D91-A92D-2CE2-4FE6-559B4195CEE7}"/>
                    </a:ext>
                  </a:extLst>
                </p14:cNvPr>
                <p14:cNvContentPartPr/>
                <p14:nvPr/>
              </p14:nvContentPartPr>
              <p14:xfrm>
                <a:off x="633299" y="2577778"/>
                <a:ext cx="47880" cy="91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F37D91-A92D-2CE2-4FE6-559B4195CEE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4659" y="2569138"/>
                  <a:ext cx="655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84FA4D-7A03-5F50-DAF0-9D90E072EF9E}"/>
                    </a:ext>
                  </a:extLst>
                </p14:cNvPr>
                <p14:cNvContentPartPr/>
                <p14:nvPr/>
              </p14:nvContentPartPr>
              <p14:xfrm>
                <a:off x="754979" y="2528818"/>
                <a:ext cx="169200" cy="163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84FA4D-7A03-5F50-DAF0-9D90E072EF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5979" y="2520178"/>
                  <a:ext cx="1868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D70D2E7-C7AC-0E21-A588-7ABD23D9B24A}"/>
                    </a:ext>
                  </a:extLst>
                </p14:cNvPr>
                <p14:cNvContentPartPr/>
                <p14:nvPr/>
              </p14:nvContentPartPr>
              <p14:xfrm>
                <a:off x="913019" y="2608378"/>
                <a:ext cx="54720" cy="810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D70D2E7-C7AC-0E21-A588-7ABD23D9B24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4019" y="2599378"/>
                  <a:ext cx="72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7256FD1-7616-FBA1-DCD9-BD2A4F84835A}"/>
                    </a:ext>
                  </a:extLst>
                </p14:cNvPr>
                <p14:cNvContentPartPr/>
                <p14:nvPr/>
              </p14:nvContentPartPr>
              <p14:xfrm>
                <a:off x="1020299" y="2567338"/>
                <a:ext cx="200160" cy="114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7256FD1-7616-FBA1-DCD9-BD2A4F84835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11659" y="2558338"/>
                  <a:ext cx="217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49DC438-FFD9-BFB7-7093-425F1065F5D7}"/>
                    </a:ext>
                  </a:extLst>
                </p14:cNvPr>
                <p14:cNvContentPartPr/>
                <p14:nvPr/>
              </p14:nvContentPartPr>
              <p14:xfrm>
                <a:off x="1167899" y="2658778"/>
                <a:ext cx="13320" cy="60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49DC438-FFD9-BFB7-7093-425F1065F5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9259" y="2650138"/>
                  <a:ext cx="30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A0E309-ED95-ACFD-1652-E8D1D2475C2A}"/>
                    </a:ext>
                  </a:extLst>
                </p14:cNvPr>
                <p14:cNvContentPartPr/>
                <p14:nvPr/>
              </p14:nvContentPartPr>
              <p14:xfrm>
                <a:off x="1278779" y="2659498"/>
                <a:ext cx="119160" cy="85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A0E309-ED95-ACFD-1652-E8D1D2475C2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69779" y="2650858"/>
                  <a:ext cx="136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A57B5B-4B1B-1394-7974-DB1BABBAB91F}"/>
                    </a:ext>
                  </a:extLst>
                </p14:cNvPr>
                <p14:cNvContentPartPr/>
                <p14:nvPr/>
              </p14:nvContentPartPr>
              <p14:xfrm>
                <a:off x="1453019" y="2707738"/>
                <a:ext cx="113400" cy="80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A57B5B-4B1B-1394-7974-DB1BABBAB91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44379" y="2698738"/>
                  <a:ext cx="131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355BDA-3EA3-07C3-C162-46772B4F4DD8}"/>
                    </a:ext>
                  </a:extLst>
                </p14:cNvPr>
                <p14:cNvContentPartPr/>
                <p14:nvPr/>
              </p14:nvContentPartPr>
              <p14:xfrm>
                <a:off x="1648499" y="2618458"/>
                <a:ext cx="145080" cy="211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355BDA-3EA3-07C3-C162-46772B4F4DD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39499" y="2609458"/>
                  <a:ext cx="162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3156FB7-86B2-149D-C6AA-B523AAC75331}"/>
                    </a:ext>
                  </a:extLst>
                </p14:cNvPr>
                <p14:cNvContentPartPr/>
                <p14:nvPr/>
              </p14:nvContentPartPr>
              <p14:xfrm>
                <a:off x="1480379" y="2468338"/>
                <a:ext cx="308160" cy="1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3156FB7-86B2-149D-C6AA-B523AAC7533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71739" y="2459338"/>
                  <a:ext cx="325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6EE40D-4F4F-F3DA-FB49-598F179D195E}"/>
                    </a:ext>
                  </a:extLst>
                </p14:cNvPr>
                <p14:cNvContentPartPr/>
                <p14:nvPr/>
              </p14:nvContentPartPr>
              <p14:xfrm>
                <a:off x="399659" y="2495338"/>
                <a:ext cx="302760" cy="272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6EE40D-4F4F-F3DA-FB49-598F179D195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1019" y="2486698"/>
                  <a:ext cx="320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CC5728F-FD75-F1BD-7A27-A27487EF9DCC}"/>
                    </a:ext>
                  </a:extLst>
                </p14:cNvPr>
                <p14:cNvContentPartPr/>
                <p14:nvPr/>
              </p14:nvContentPartPr>
              <p14:xfrm>
                <a:off x="553019" y="2768578"/>
                <a:ext cx="1063800" cy="194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CC5728F-FD75-F1BD-7A27-A27487EF9DC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4019" y="2759578"/>
                  <a:ext cx="10814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2E533A-F343-737C-2098-19F5E0DDDD8B}"/>
                    </a:ext>
                  </a:extLst>
                </p14:cNvPr>
                <p14:cNvContentPartPr/>
                <p14:nvPr/>
              </p14:nvContentPartPr>
              <p14:xfrm>
                <a:off x="603779" y="2685778"/>
                <a:ext cx="7920" cy="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2E533A-F343-737C-2098-19F5E0DDDD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4779" y="2677138"/>
                  <a:ext cx="255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C061D4-BE8C-9DE8-5B04-7F2891A7559A}"/>
                    </a:ext>
                  </a:extLst>
                </p14:cNvPr>
                <p14:cNvContentPartPr/>
                <p14:nvPr/>
              </p14:nvContentPartPr>
              <p14:xfrm>
                <a:off x="627899" y="2672818"/>
                <a:ext cx="36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C061D4-BE8C-9DE8-5B04-7F2891A7559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9259" y="2663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CB901F5-1AFA-F6D1-1B36-6172108F769D}"/>
                    </a:ext>
                  </a:extLst>
                </p14:cNvPr>
                <p14:cNvContentPartPr/>
                <p14:nvPr/>
              </p14:nvContentPartPr>
              <p14:xfrm>
                <a:off x="625019" y="2673898"/>
                <a:ext cx="1440" cy="1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CB901F5-1AFA-F6D1-1B36-6172108F769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6019" y="2664898"/>
                  <a:ext cx="190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B6A158-3547-6E52-6CC8-211E61F3F11F}"/>
                    </a:ext>
                  </a:extLst>
                </p14:cNvPr>
                <p14:cNvContentPartPr/>
                <p14:nvPr/>
              </p14:nvContentPartPr>
              <p14:xfrm>
                <a:off x="850019" y="2748418"/>
                <a:ext cx="9720" cy="1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B6A158-3547-6E52-6CC8-211E61F3F11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41019" y="2739778"/>
                  <a:ext cx="273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8B386B-BC39-AA9F-9433-26F098B66E2A}"/>
                    </a:ext>
                  </a:extLst>
                </p14:cNvPr>
                <p14:cNvContentPartPr/>
                <p14:nvPr/>
              </p14:nvContentPartPr>
              <p14:xfrm>
                <a:off x="1062779" y="2776138"/>
                <a:ext cx="9000" cy="1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8B386B-BC39-AA9F-9433-26F098B66E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53779" y="2767498"/>
                  <a:ext cx="26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8FAFA0D-0791-2D22-7F2E-024D58144ABA}"/>
                    </a:ext>
                  </a:extLst>
                </p14:cNvPr>
                <p14:cNvContentPartPr/>
                <p14:nvPr/>
              </p14:nvContentPartPr>
              <p14:xfrm>
                <a:off x="1529339" y="2836978"/>
                <a:ext cx="72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8FAFA0D-0791-2D22-7F2E-024D58144A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20699" y="2828338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2D3E5D7-DB48-29F6-E79B-34E55FCA46F9}"/>
                    </a:ext>
                  </a:extLst>
                </p14:cNvPr>
                <p14:cNvContentPartPr/>
                <p14:nvPr/>
              </p14:nvContentPartPr>
              <p14:xfrm>
                <a:off x="1796459" y="2902138"/>
                <a:ext cx="1080" cy="1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2D3E5D7-DB48-29F6-E79B-34E55FCA46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787459" y="2893138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FBED499-D41D-1643-603A-0D0A3D8B4779}"/>
              </a:ext>
            </a:extLst>
          </p:cNvPr>
          <p:cNvGrpSpPr/>
          <p:nvPr/>
        </p:nvGrpSpPr>
        <p:grpSpPr>
          <a:xfrm>
            <a:off x="4564139" y="2631778"/>
            <a:ext cx="282960" cy="149040"/>
            <a:chOff x="4564139" y="2631778"/>
            <a:chExt cx="28296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C5F57F0-3CB1-5CAF-4389-53FFAE127410}"/>
                    </a:ext>
                  </a:extLst>
                </p14:cNvPr>
                <p14:cNvContentPartPr/>
                <p14:nvPr/>
              </p14:nvContentPartPr>
              <p14:xfrm>
                <a:off x="4564139" y="2708818"/>
                <a:ext cx="161640" cy="23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C5F57F0-3CB1-5CAF-4389-53FFAE12741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55499" y="2699818"/>
                  <a:ext cx="179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F5BB28-893E-68F9-47A2-DCB4180D5AF1}"/>
                    </a:ext>
                  </a:extLst>
                </p14:cNvPr>
                <p14:cNvContentPartPr/>
                <p14:nvPr/>
              </p14:nvContentPartPr>
              <p14:xfrm>
                <a:off x="4586099" y="2668858"/>
                <a:ext cx="144000" cy="8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F5BB28-893E-68F9-47A2-DCB4180D5A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77459" y="2659858"/>
                  <a:ext cx="161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D8155CD-A6EF-6452-9253-A292C05C31A9}"/>
                    </a:ext>
                  </a:extLst>
                </p14:cNvPr>
                <p14:cNvContentPartPr/>
                <p14:nvPr/>
              </p14:nvContentPartPr>
              <p14:xfrm>
                <a:off x="4707419" y="2631778"/>
                <a:ext cx="139680" cy="149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D8155CD-A6EF-6452-9253-A292C05C31A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98419" y="2623138"/>
                  <a:ext cx="15732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D3FCA73-0176-D142-1F77-BBC8462614B7}"/>
                  </a:ext>
                </a:extLst>
              </p14:cNvPr>
              <p14:cNvContentPartPr/>
              <p14:nvPr/>
            </p14:nvContentPartPr>
            <p14:xfrm>
              <a:off x="5067419" y="2645098"/>
              <a:ext cx="86760" cy="87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D3FCA73-0176-D142-1F77-BBC8462614B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58419" y="2636458"/>
                <a:ext cx="104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84E1E56-7BC6-F881-890E-4B572DAB4094}"/>
                  </a:ext>
                </a:extLst>
              </p14:cNvPr>
              <p14:cNvContentPartPr/>
              <p14:nvPr/>
            </p14:nvContentPartPr>
            <p14:xfrm>
              <a:off x="5156699" y="2662738"/>
              <a:ext cx="51480" cy="102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84E1E56-7BC6-F881-890E-4B572DAB409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48059" y="2653738"/>
                <a:ext cx="691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BF2DEF8-5AB0-B987-3799-D1930314307C}"/>
                  </a:ext>
                </a:extLst>
              </p14:cNvPr>
              <p14:cNvContentPartPr/>
              <p14:nvPr/>
            </p14:nvContentPartPr>
            <p14:xfrm>
              <a:off x="5275499" y="2713858"/>
              <a:ext cx="85320" cy="92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BF2DEF8-5AB0-B987-3799-D193031430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266859" y="2705218"/>
                <a:ext cx="102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6FC6F54-A70B-B1BF-9E09-629AAAB5FEB9}"/>
                  </a:ext>
                </a:extLst>
              </p14:cNvPr>
              <p14:cNvContentPartPr/>
              <p14:nvPr/>
            </p14:nvContentPartPr>
            <p14:xfrm>
              <a:off x="5442539" y="2686138"/>
              <a:ext cx="280440" cy="111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6FC6F54-A70B-B1BF-9E09-629AAAB5FEB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433899" y="2677498"/>
                <a:ext cx="2980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957C536-C3F0-5EAA-3191-DE75BC5E08F5}"/>
                  </a:ext>
                </a:extLst>
              </p14:cNvPr>
              <p14:cNvContentPartPr/>
              <p14:nvPr/>
            </p14:nvContentPartPr>
            <p14:xfrm>
              <a:off x="5639459" y="2726818"/>
              <a:ext cx="61920" cy="14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957C536-C3F0-5EAA-3191-DE75BC5E08F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630459" y="2717818"/>
                <a:ext cx="79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3A29314-AF2E-31D7-3007-7D37F4FE8FB0}"/>
                  </a:ext>
                </a:extLst>
              </p14:cNvPr>
              <p14:cNvContentPartPr/>
              <p14:nvPr/>
            </p14:nvContentPartPr>
            <p14:xfrm>
              <a:off x="5831339" y="2687218"/>
              <a:ext cx="89640" cy="158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3A29314-AF2E-31D7-3007-7D37F4FE8FB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822699" y="2678578"/>
                <a:ext cx="1072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090BD77-4F3C-99C0-6553-04DEEE2F99ED}"/>
                  </a:ext>
                </a:extLst>
              </p14:cNvPr>
              <p14:cNvContentPartPr/>
              <p14:nvPr/>
            </p14:nvContentPartPr>
            <p14:xfrm>
              <a:off x="5848979" y="2758858"/>
              <a:ext cx="82800" cy="11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090BD77-4F3C-99C0-6553-04DEEE2F99E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39979" y="2749858"/>
                <a:ext cx="100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EF738CF-827B-0638-C10A-605C54F2D705}"/>
                  </a:ext>
                </a:extLst>
              </p14:cNvPr>
              <p14:cNvContentPartPr/>
              <p14:nvPr/>
            </p14:nvContentPartPr>
            <p14:xfrm>
              <a:off x="6021779" y="2663458"/>
              <a:ext cx="54360" cy="2091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EF738CF-827B-0638-C10A-605C54F2D7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13139" y="2654458"/>
                <a:ext cx="72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0355F01-01A2-9F69-4927-D052EDB0E837}"/>
                  </a:ext>
                </a:extLst>
              </p14:cNvPr>
              <p14:cNvContentPartPr/>
              <p14:nvPr/>
            </p14:nvContentPartPr>
            <p14:xfrm>
              <a:off x="6095579" y="2744458"/>
              <a:ext cx="63720" cy="849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0355F01-01A2-9F69-4927-D052EDB0E83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086579" y="2735458"/>
                <a:ext cx="813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BB5D0B8-6DEE-5E7E-1AFA-F58DB876F9E2}"/>
                  </a:ext>
                </a:extLst>
              </p14:cNvPr>
              <p14:cNvContentPartPr/>
              <p14:nvPr/>
            </p14:nvContentPartPr>
            <p14:xfrm>
              <a:off x="6176219" y="2760298"/>
              <a:ext cx="33120" cy="842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BB5D0B8-6DEE-5E7E-1AFA-F58DB876F9E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67219" y="2751658"/>
                <a:ext cx="50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679A10F-5844-4D6D-E787-26D7D63BFF44}"/>
                  </a:ext>
                </a:extLst>
              </p14:cNvPr>
              <p14:cNvContentPartPr/>
              <p14:nvPr/>
            </p14:nvContentPartPr>
            <p14:xfrm>
              <a:off x="6250379" y="2677498"/>
              <a:ext cx="198000" cy="1407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679A10F-5844-4D6D-E787-26D7D63BFF4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241379" y="2668498"/>
                <a:ext cx="2156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4DBBBC2-8A74-08EB-99DA-009381581BC6}"/>
                  </a:ext>
                </a:extLst>
              </p14:cNvPr>
              <p14:cNvContentPartPr/>
              <p14:nvPr/>
            </p14:nvContentPartPr>
            <p14:xfrm>
              <a:off x="6396539" y="2791258"/>
              <a:ext cx="179280" cy="946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4DBBBC2-8A74-08EB-99DA-009381581BC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387899" y="2782258"/>
                <a:ext cx="1969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CAEA601-7FDB-E51B-6507-76CBA971C5F8}"/>
                  </a:ext>
                </a:extLst>
              </p14:cNvPr>
              <p14:cNvContentPartPr/>
              <p14:nvPr/>
            </p14:nvContentPartPr>
            <p14:xfrm>
              <a:off x="6587339" y="2789458"/>
              <a:ext cx="212400" cy="95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CAEA601-7FDB-E51B-6507-76CBA971C5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578699" y="2780818"/>
                <a:ext cx="2300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BB0C24E-9A0C-1AAC-CEF9-BC133B7BC1B7}"/>
                  </a:ext>
                </a:extLst>
              </p14:cNvPr>
              <p14:cNvContentPartPr/>
              <p14:nvPr/>
            </p14:nvContentPartPr>
            <p14:xfrm>
              <a:off x="6746459" y="2821858"/>
              <a:ext cx="18720" cy="97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BB0C24E-9A0C-1AAC-CEF9-BC133B7BC1B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37459" y="2813218"/>
                <a:ext cx="363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A0E8B61-45D9-B803-E5D9-BB090ADB6AD1}"/>
                  </a:ext>
                </a:extLst>
              </p14:cNvPr>
              <p14:cNvContentPartPr/>
              <p14:nvPr/>
            </p14:nvContentPartPr>
            <p14:xfrm>
              <a:off x="6895859" y="2707738"/>
              <a:ext cx="142200" cy="2815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A0E8B61-45D9-B803-E5D9-BB090ADB6AD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87219" y="2698738"/>
                <a:ext cx="15984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6C666D-705E-7733-BA68-18558C145E37}"/>
              </a:ext>
            </a:extLst>
          </p:cNvPr>
          <p:cNvGrpSpPr/>
          <p:nvPr/>
        </p:nvGrpSpPr>
        <p:grpSpPr>
          <a:xfrm>
            <a:off x="7188539" y="2769658"/>
            <a:ext cx="1164600" cy="310680"/>
            <a:chOff x="7188539" y="2769658"/>
            <a:chExt cx="11646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72350C-E98D-30C1-B0C8-A6C5DF8FCE5D}"/>
                    </a:ext>
                  </a:extLst>
                </p14:cNvPr>
                <p14:cNvContentPartPr/>
                <p14:nvPr/>
              </p14:nvContentPartPr>
              <p14:xfrm>
                <a:off x="7188539" y="2897458"/>
                <a:ext cx="102960" cy="118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72350C-E98D-30C1-B0C8-A6C5DF8FCE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79539" y="2888458"/>
                  <a:ext cx="120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FA78657-0F8F-7398-0FB0-02E07FA21E4A}"/>
                    </a:ext>
                  </a:extLst>
                </p14:cNvPr>
                <p14:cNvContentPartPr/>
                <p14:nvPr/>
              </p14:nvContentPartPr>
              <p14:xfrm>
                <a:off x="7251899" y="2871538"/>
                <a:ext cx="16560" cy="108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FA78657-0F8F-7398-0FB0-02E07FA21E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42899" y="2862898"/>
                  <a:ext cx="34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7BB3166-E419-05C2-F737-61F0DBC4706A}"/>
                    </a:ext>
                  </a:extLst>
                </p14:cNvPr>
                <p14:cNvContentPartPr/>
                <p14:nvPr/>
              </p14:nvContentPartPr>
              <p14:xfrm>
                <a:off x="7456379" y="2804938"/>
                <a:ext cx="114840" cy="1267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7BB3166-E419-05C2-F737-61F0DBC470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47379" y="2795938"/>
                  <a:ext cx="132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0005842-DDC6-0365-89D7-286345349225}"/>
                    </a:ext>
                  </a:extLst>
                </p14:cNvPr>
                <p14:cNvContentPartPr/>
                <p14:nvPr/>
              </p14:nvContentPartPr>
              <p14:xfrm>
                <a:off x="7636379" y="2872618"/>
                <a:ext cx="58680" cy="68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0005842-DDC6-0365-89D7-28634534922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27739" y="2863618"/>
                  <a:ext cx="76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9106173-E82E-5BAE-B608-7CFD656F524B}"/>
                    </a:ext>
                  </a:extLst>
                </p14:cNvPr>
                <p14:cNvContentPartPr/>
                <p14:nvPr/>
              </p14:nvContentPartPr>
              <p14:xfrm>
                <a:off x="7714499" y="2869738"/>
                <a:ext cx="194040" cy="83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9106173-E82E-5BAE-B608-7CFD656F524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705859" y="2860738"/>
                  <a:ext cx="211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42F28B-123A-F9FA-EFF3-9F7D15B0ED59}"/>
                    </a:ext>
                  </a:extLst>
                </p14:cNvPr>
                <p14:cNvContentPartPr/>
                <p14:nvPr/>
              </p14:nvContentPartPr>
              <p14:xfrm>
                <a:off x="7861739" y="2905378"/>
                <a:ext cx="168120" cy="90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42F28B-123A-F9FA-EFF3-9F7D15B0ED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53099" y="2896738"/>
                  <a:ext cx="185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C1E28E0-3036-9CBA-2C91-1113A4832D34}"/>
                    </a:ext>
                  </a:extLst>
                </p14:cNvPr>
                <p14:cNvContentPartPr/>
                <p14:nvPr/>
              </p14:nvContentPartPr>
              <p14:xfrm>
                <a:off x="8079539" y="2869738"/>
                <a:ext cx="68760" cy="210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C1E28E0-3036-9CBA-2C91-1113A4832D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70539" y="2860738"/>
                  <a:ext cx="86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2546375-1C2D-FE02-D1F0-DA1E2D7A1EE7}"/>
                    </a:ext>
                  </a:extLst>
                </p14:cNvPr>
                <p14:cNvContentPartPr/>
                <p14:nvPr/>
              </p14:nvContentPartPr>
              <p14:xfrm>
                <a:off x="7409219" y="2769658"/>
                <a:ext cx="30600" cy="2131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2546375-1C2D-FE02-D1F0-DA1E2D7A1EE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00579" y="2761018"/>
                  <a:ext cx="48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83250D4-D912-EF92-6D6D-47DADA89CD33}"/>
                    </a:ext>
                  </a:extLst>
                </p14:cNvPr>
                <p14:cNvContentPartPr/>
                <p14:nvPr/>
              </p14:nvContentPartPr>
              <p14:xfrm>
                <a:off x="8240819" y="2892058"/>
                <a:ext cx="58320" cy="90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83250D4-D912-EF92-6D6D-47DADA89CD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31819" y="2883058"/>
                  <a:ext cx="75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DDAE29-7A7A-40EB-E806-C2B0167A958C}"/>
                    </a:ext>
                  </a:extLst>
                </p14:cNvPr>
                <p14:cNvContentPartPr/>
                <p14:nvPr/>
              </p14:nvContentPartPr>
              <p14:xfrm>
                <a:off x="8309219" y="2926618"/>
                <a:ext cx="43920" cy="128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DDAE29-7A7A-40EB-E806-C2B0167A958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00219" y="2917618"/>
                  <a:ext cx="61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2C78037-46A5-E3B4-C636-8B7A6B0C4717}"/>
              </a:ext>
            </a:extLst>
          </p:cNvPr>
          <p:cNvGrpSpPr/>
          <p:nvPr/>
        </p:nvGrpSpPr>
        <p:grpSpPr>
          <a:xfrm>
            <a:off x="605939" y="3155938"/>
            <a:ext cx="242640" cy="152280"/>
            <a:chOff x="605939" y="3155938"/>
            <a:chExt cx="242640" cy="15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0CA7EB-315D-BE2E-9D35-247DF71023F7}"/>
                    </a:ext>
                  </a:extLst>
                </p14:cNvPr>
                <p14:cNvContentPartPr/>
                <p14:nvPr/>
              </p14:nvContentPartPr>
              <p14:xfrm>
                <a:off x="605939" y="3249178"/>
                <a:ext cx="173880" cy="223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0CA7EB-315D-BE2E-9D35-247DF71023F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6939" y="3240538"/>
                  <a:ext cx="1915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44357E8-6B40-B357-F730-9DA39AF04C85}"/>
                    </a:ext>
                  </a:extLst>
                </p14:cNvPr>
                <p14:cNvContentPartPr/>
                <p14:nvPr/>
              </p14:nvContentPartPr>
              <p14:xfrm>
                <a:off x="640859" y="3204898"/>
                <a:ext cx="109080" cy="14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44357E8-6B40-B357-F730-9DA39AF04C8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2219" y="3195898"/>
                  <a:ext cx="12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EB4917-381C-E052-B2DB-EDE6AEC558C1}"/>
                    </a:ext>
                  </a:extLst>
                </p14:cNvPr>
                <p14:cNvContentPartPr/>
                <p14:nvPr/>
              </p14:nvContentPartPr>
              <p14:xfrm>
                <a:off x="704219" y="3155938"/>
                <a:ext cx="144360" cy="152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EB4917-381C-E052-B2DB-EDE6AEC558C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5579" y="3146938"/>
                  <a:ext cx="1620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F88AFBD-852C-8F86-6EEA-2533708D6286}"/>
              </a:ext>
            </a:extLst>
          </p:cNvPr>
          <p:cNvGrpSpPr/>
          <p:nvPr/>
        </p:nvGrpSpPr>
        <p:grpSpPr>
          <a:xfrm>
            <a:off x="1040099" y="3150178"/>
            <a:ext cx="678240" cy="138960"/>
            <a:chOff x="1040099" y="3150178"/>
            <a:chExt cx="678240" cy="1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5384411-7272-4AB8-E500-DEE2B82F82B3}"/>
                    </a:ext>
                  </a:extLst>
                </p14:cNvPr>
                <p14:cNvContentPartPr/>
                <p14:nvPr/>
              </p14:nvContentPartPr>
              <p14:xfrm>
                <a:off x="1040099" y="3154498"/>
                <a:ext cx="62640" cy="92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5384411-7272-4AB8-E500-DEE2B82F82B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31459" y="3145498"/>
                  <a:ext cx="80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96A9BE-6406-7C91-09E4-6553CFC98931}"/>
                    </a:ext>
                  </a:extLst>
                </p14:cNvPr>
                <p14:cNvContentPartPr/>
                <p14:nvPr/>
              </p14:nvContentPartPr>
              <p14:xfrm>
                <a:off x="1103459" y="3150178"/>
                <a:ext cx="72720" cy="91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96A9BE-6406-7C91-09E4-6553CFC9893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4819" y="3141538"/>
                  <a:ext cx="90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537F1D-53F2-D584-0D50-438E4A3CAF23}"/>
                    </a:ext>
                  </a:extLst>
                </p14:cNvPr>
                <p14:cNvContentPartPr/>
                <p14:nvPr/>
              </p14:nvContentPartPr>
              <p14:xfrm>
                <a:off x="1225859" y="3180058"/>
                <a:ext cx="128880" cy="990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537F1D-53F2-D584-0D50-438E4A3CAF2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217219" y="3171418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2496A91-17DC-F25C-7B09-EC48506CAAA0}"/>
                    </a:ext>
                  </a:extLst>
                </p14:cNvPr>
                <p14:cNvContentPartPr/>
                <p14:nvPr/>
              </p14:nvContentPartPr>
              <p14:xfrm>
                <a:off x="1415219" y="3171778"/>
                <a:ext cx="104760" cy="111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2496A91-17DC-F25C-7B09-EC48506CAAA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06219" y="3163138"/>
                  <a:ext cx="1224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6F22230-8456-0C23-143B-B664977D5057}"/>
                    </a:ext>
                  </a:extLst>
                </p14:cNvPr>
                <p14:cNvContentPartPr/>
                <p14:nvPr/>
              </p14:nvContentPartPr>
              <p14:xfrm>
                <a:off x="1606739" y="3235138"/>
                <a:ext cx="111600" cy="54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6F22230-8456-0C23-143B-B664977D505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97739" y="3226138"/>
                  <a:ext cx="12924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7F425B8-9D78-5143-8354-66E3210FD0DD}"/>
              </a:ext>
            </a:extLst>
          </p:cNvPr>
          <p:cNvGrpSpPr/>
          <p:nvPr/>
        </p:nvGrpSpPr>
        <p:grpSpPr>
          <a:xfrm>
            <a:off x="1829579" y="3092938"/>
            <a:ext cx="2651400" cy="335520"/>
            <a:chOff x="1829579" y="3092938"/>
            <a:chExt cx="265140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C73083B-5F1D-404C-9013-02599BE24985}"/>
                    </a:ext>
                  </a:extLst>
                </p14:cNvPr>
                <p14:cNvContentPartPr/>
                <p14:nvPr/>
              </p14:nvContentPartPr>
              <p14:xfrm>
                <a:off x="1829579" y="3182218"/>
                <a:ext cx="68400" cy="84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C73083B-5F1D-404C-9013-02599BE2498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20579" y="3173578"/>
                  <a:ext cx="86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8414855-3AC4-332E-244D-8D3A3DC944D6}"/>
                    </a:ext>
                  </a:extLst>
                </p14:cNvPr>
                <p14:cNvContentPartPr/>
                <p14:nvPr/>
              </p14:nvContentPartPr>
              <p14:xfrm>
                <a:off x="1892939" y="3180778"/>
                <a:ext cx="60120" cy="90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8414855-3AC4-332E-244D-8D3A3DC944D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883939" y="3171778"/>
                  <a:ext cx="77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EDCDA81-9920-13F9-BF7E-E9412D1CB15B}"/>
                    </a:ext>
                  </a:extLst>
                </p14:cNvPr>
                <p14:cNvContentPartPr/>
                <p14:nvPr/>
              </p14:nvContentPartPr>
              <p14:xfrm>
                <a:off x="1990499" y="3110938"/>
                <a:ext cx="82800" cy="82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EDCDA81-9920-13F9-BF7E-E9412D1CB15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981859" y="3102298"/>
                  <a:ext cx="100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459BE7-7D38-23BB-D07F-B0B39F741AF9}"/>
                    </a:ext>
                  </a:extLst>
                </p14:cNvPr>
                <p14:cNvContentPartPr/>
                <p14:nvPr/>
              </p14:nvContentPartPr>
              <p14:xfrm>
                <a:off x="2109299" y="3092938"/>
                <a:ext cx="43200" cy="2336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459BE7-7D38-23BB-D07F-B0B39F741AF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00299" y="3084298"/>
                  <a:ext cx="608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163C61E-A923-4D7A-81EC-961EA9868EA8}"/>
                    </a:ext>
                  </a:extLst>
                </p14:cNvPr>
                <p14:cNvContentPartPr/>
                <p14:nvPr/>
              </p14:nvContentPartPr>
              <p14:xfrm>
                <a:off x="2207579" y="3178978"/>
                <a:ext cx="93240" cy="109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163C61E-A923-4D7A-81EC-961EA9868EA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98579" y="3169978"/>
                  <a:ext cx="110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0B9D174-7FED-F258-2BFD-DA715A18BEE6}"/>
                    </a:ext>
                  </a:extLst>
                </p14:cNvPr>
                <p14:cNvContentPartPr/>
                <p14:nvPr/>
              </p14:nvContentPartPr>
              <p14:xfrm>
                <a:off x="2193179" y="3243778"/>
                <a:ext cx="98280" cy="12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0B9D174-7FED-F258-2BFD-DA715A18BEE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84539" y="3235138"/>
                  <a:ext cx="115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75C862A-A4F0-AFC2-BE0E-779157E81BE9}"/>
                    </a:ext>
                  </a:extLst>
                </p14:cNvPr>
                <p14:cNvContentPartPr/>
                <p14:nvPr/>
              </p14:nvContentPartPr>
              <p14:xfrm>
                <a:off x="2387579" y="3248098"/>
                <a:ext cx="113400" cy="1047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75C862A-A4F0-AFC2-BE0E-779157E81B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78579" y="3239098"/>
                  <a:ext cx="131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E5C6DF-4276-2542-6F82-3118E7C661F4}"/>
                    </a:ext>
                  </a:extLst>
                </p14:cNvPr>
                <p14:cNvContentPartPr/>
                <p14:nvPr/>
              </p14:nvContentPartPr>
              <p14:xfrm>
                <a:off x="2571539" y="3210658"/>
                <a:ext cx="99360" cy="1249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E5C6DF-4276-2542-6F82-3118E7C661F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62899" y="3201658"/>
                  <a:ext cx="117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2C90674-9930-1C00-230C-E5A4FC96E171}"/>
                    </a:ext>
                  </a:extLst>
                </p14:cNvPr>
                <p14:cNvContentPartPr/>
                <p14:nvPr/>
              </p14:nvContentPartPr>
              <p14:xfrm>
                <a:off x="2728499" y="3196618"/>
                <a:ext cx="51480" cy="181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2C90674-9930-1C00-230C-E5A4FC96E17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19859" y="3187978"/>
                  <a:ext cx="6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A061A1-AACE-B06F-0232-485F858B44A7}"/>
                    </a:ext>
                  </a:extLst>
                </p14:cNvPr>
                <p14:cNvContentPartPr/>
                <p14:nvPr/>
              </p14:nvContentPartPr>
              <p14:xfrm>
                <a:off x="2900939" y="3294538"/>
                <a:ext cx="123840" cy="7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A061A1-AACE-B06F-0232-485F858B44A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892299" y="3285898"/>
                  <a:ext cx="141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B0E0F9-7DCC-E05E-9B31-803F1A754DE6}"/>
                    </a:ext>
                  </a:extLst>
                </p14:cNvPr>
                <p14:cNvContentPartPr/>
                <p14:nvPr/>
              </p14:nvContentPartPr>
              <p14:xfrm>
                <a:off x="2963219" y="3259978"/>
                <a:ext cx="17640" cy="9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B0E0F9-7DCC-E05E-9B31-803F1A754DE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54579" y="3250978"/>
                  <a:ext cx="35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F164669-FAB4-852E-9CFA-75BDC09C62EF}"/>
                    </a:ext>
                  </a:extLst>
                </p14:cNvPr>
                <p14:cNvContentPartPr/>
                <p14:nvPr/>
              </p14:nvContentPartPr>
              <p14:xfrm>
                <a:off x="3129539" y="3259618"/>
                <a:ext cx="143280" cy="92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F164669-FAB4-852E-9CFA-75BDC09C62E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120899" y="3250618"/>
                  <a:ext cx="160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A695ACB-4D0E-A8D1-ABAB-3FB054D10389}"/>
                    </a:ext>
                  </a:extLst>
                </p14:cNvPr>
                <p14:cNvContentPartPr/>
                <p14:nvPr/>
              </p14:nvContentPartPr>
              <p14:xfrm>
                <a:off x="3335099" y="3181858"/>
                <a:ext cx="51120" cy="1796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A695ACB-4D0E-A8D1-ABAB-3FB054D103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326099" y="3173218"/>
                  <a:ext cx="687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C6237C-9E43-DB40-AEBB-26873E1687E9}"/>
                    </a:ext>
                  </a:extLst>
                </p14:cNvPr>
                <p14:cNvContentPartPr/>
                <p14:nvPr/>
              </p14:nvContentPartPr>
              <p14:xfrm>
                <a:off x="3456419" y="3235138"/>
                <a:ext cx="103680" cy="1249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C6237C-9E43-DB40-AEBB-26873E1687E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447419" y="3226498"/>
                  <a:ext cx="121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22BC8B1-4C0E-1424-E560-31EC4915C0BA}"/>
                    </a:ext>
                  </a:extLst>
                </p14:cNvPr>
                <p14:cNvContentPartPr/>
                <p14:nvPr/>
              </p14:nvContentPartPr>
              <p14:xfrm>
                <a:off x="3455339" y="3321898"/>
                <a:ext cx="111240" cy="14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22BC8B1-4C0E-1424-E560-31EC4915C0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46339" y="3313258"/>
                  <a:ext cx="128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7583A0-C97F-1243-41AC-B25CB4F85CB4}"/>
                    </a:ext>
                  </a:extLst>
                </p14:cNvPr>
                <p14:cNvContentPartPr/>
                <p14:nvPr/>
              </p14:nvContentPartPr>
              <p14:xfrm>
                <a:off x="3648659" y="3285178"/>
                <a:ext cx="108360" cy="85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7583A0-C97F-1243-41AC-B25CB4F85C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639659" y="3276538"/>
                  <a:ext cx="126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7A148BC-FD7D-3ED9-5BEE-46E886DDFD4A}"/>
                    </a:ext>
                  </a:extLst>
                </p14:cNvPr>
                <p14:cNvContentPartPr/>
                <p14:nvPr/>
              </p14:nvContentPartPr>
              <p14:xfrm>
                <a:off x="3834419" y="3200578"/>
                <a:ext cx="192240" cy="2278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7A148BC-FD7D-3ED9-5BEE-46E886DDFD4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25419" y="3191578"/>
                  <a:ext cx="209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D881C2E-C41B-BF9C-B5ED-E5C52F51380E}"/>
                    </a:ext>
                  </a:extLst>
                </p14:cNvPr>
                <p14:cNvContentPartPr/>
                <p14:nvPr/>
              </p14:nvContentPartPr>
              <p14:xfrm>
                <a:off x="4120259" y="3349258"/>
                <a:ext cx="132120" cy="226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D881C2E-C41B-BF9C-B5ED-E5C52F51380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11619" y="3340618"/>
                  <a:ext cx="149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5971E3D-8CDC-6CD6-A3F9-77CD55561CD8}"/>
                    </a:ext>
                  </a:extLst>
                </p14:cNvPr>
                <p14:cNvContentPartPr/>
                <p14:nvPr/>
              </p14:nvContentPartPr>
              <p14:xfrm>
                <a:off x="4196579" y="3328738"/>
                <a:ext cx="12600" cy="94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5971E3D-8CDC-6CD6-A3F9-77CD55561CD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187939" y="3319738"/>
                  <a:ext cx="30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E16D6E-628A-84A1-59EF-F2CC6841E343}"/>
                    </a:ext>
                  </a:extLst>
                </p14:cNvPr>
                <p14:cNvContentPartPr/>
                <p14:nvPr/>
              </p14:nvContentPartPr>
              <p14:xfrm>
                <a:off x="4369739" y="3305338"/>
                <a:ext cx="111240" cy="1224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E16D6E-628A-84A1-59EF-F2CC6841E34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360739" y="3296698"/>
                  <a:ext cx="12888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A93C70D-6A50-B788-76FB-2150C7754471}"/>
              </a:ext>
            </a:extLst>
          </p:cNvPr>
          <p:cNvGrpSpPr/>
          <p:nvPr/>
        </p:nvGrpSpPr>
        <p:grpSpPr>
          <a:xfrm>
            <a:off x="370139" y="2893858"/>
            <a:ext cx="4208400" cy="937080"/>
            <a:chOff x="370139" y="2893858"/>
            <a:chExt cx="4208400" cy="93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E394141-D55C-E86A-4E2E-FD8A26145580}"/>
                    </a:ext>
                  </a:extLst>
                </p14:cNvPr>
                <p14:cNvContentPartPr/>
                <p14:nvPr/>
              </p14:nvContentPartPr>
              <p14:xfrm>
                <a:off x="879539" y="3105178"/>
                <a:ext cx="84960" cy="5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E394141-D55C-E86A-4E2E-FD8A2614558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0539" y="3096178"/>
                  <a:ext cx="1026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225CCFD-F017-C2E8-2C21-D949677DDEA6}"/>
                    </a:ext>
                  </a:extLst>
                </p14:cNvPr>
                <p14:cNvContentPartPr/>
                <p14:nvPr/>
              </p14:nvContentPartPr>
              <p14:xfrm>
                <a:off x="916979" y="3064138"/>
                <a:ext cx="14760" cy="669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225CCFD-F017-C2E8-2C21-D949677DDEA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08339" y="3055498"/>
                  <a:ext cx="3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614216-F1F7-64A8-E81F-9DF697DFA6E8}"/>
                    </a:ext>
                  </a:extLst>
                </p14:cNvPr>
                <p14:cNvContentPartPr/>
                <p14:nvPr/>
              </p14:nvContentPartPr>
              <p14:xfrm>
                <a:off x="616739" y="3009058"/>
                <a:ext cx="69480" cy="75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614216-F1F7-64A8-E81F-9DF697DFA6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7739" y="3000058"/>
                  <a:ext cx="87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494B23-10E7-F858-B85F-B4A6DB31114D}"/>
                    </a:ext>
                  </a:extLst>
                </p14:cNvPr>
                <p14:cNvContentPartPr/>
                <p14:nvPr/>
              </p14:nvContentPartPr>
              <p14:xfrm>
                <a:off x="699179" y="3000778"/>
                <a:ext cx="58680" cy="78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494B23-10E7-F858-B85F-B4A6DB31114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0179" y="2991778"/>
                  <a:ext cx="763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A6958D0-DF54-1E2E-F22B-A4C55ACC2521}"/>
                    </a:ext>
                  </a:extLst>
                </p14:cNvPr>
                <p14:cNvContentPartPr/>
                <p14:nvPr/>
              </p14:nvContentPartPr>
              <p14:xfrm>
                <a:off x="775499" y="2893858"/>
                <a:ext cx="79200" cy="565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A6958D0-DF54-1E2E-F22B-A4C55ACC252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6859" y="2885218"/>
                  <a:ext cx="96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4BB670-1DC3-A091-04B2-8E9D29591963}"/>
                    </a:ext>
                  </a:extLst>
                </p14:cNvPr>
                <p14:cNvContentPartPr/>
                <p14:nvPr/>
              </p14:nvContentPartPr>
              <p14:xfrm>
                <a:off x="448259" y="3015538"/>
                <a:ext cx="75960" cy="54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4BB670-1DC3-A091-04B2-8E9D2959196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9259" y="3006898"/>
                  <a:ext cx="936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1F0918F-DE25-74FC-0896-5C0982524FB4}"/>
                    </a:ext>
                  </a:extLst>
                </p14:cNvPr>
                <p14:cNvContentPartPr/>
                <p14:nvPr/>
              </p14:nvContentPartPr>
              <p14:xfrm>
                <a:off x="370139" y="2938498"/>
                <a:ext cx="209160" cy="197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1F0918F-DE25-74FC-0896-5C0982524FB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1499" y="2929858"/>
                  <a:ext cx="2268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1D6333D-F6B5-8BA3-A058-2F2483BE2E2C}"/>
                    </a:ext>
                  </a:extLst>
                </p14:cNvPr>
                <p14:cNvContentPartPr/>
                <p14:nvPr/>
              </p14:nvContentPartPr>
              <p14:xfrm>
                <a:off x="2209379" y="3370858"/>
                <a:ext cx="415440" cy="66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1D6333D-F6B5-8BA3-A058-2F2483BE2E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00739" y="3361858"/>
                  <a:ext cx="433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64B04DD-943E-C025-52CE-76F44ADEEAE2}"/>
                    </a:ext>
                  </a:extLst>
                </p14:cNvPr>
                <p14:cNvContentPartPr/>
                <p14:nvPr/>
              </p14:nvContentPartPr>
              <p14:xfrm>
                <a:off x="2304779" y="3527818"/>
                <a:ext cx="77760" cy="6552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64B04DD-943E-C025-52CE-76F44ADEEA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95779" y="3519178"/>
                  <a:ext cx="954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EC9A5E-98D8-80D3-EC0D-5F31077191E4}"/>
                    </a:ext>
                  </a:extLst>
                </p14:cNvPr>
                <p14:cNvContentPartPr/>
                <p14:nvPr/>
              </p14:nvContentPartPr>
              <p14:xfrm>
                <a:off x="3457859" y="3409378"/>
                <a:ext cx="487440" cy="158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EC9A5E-98D8-80D3-EC0D-5F31077191E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449219" y="3400378"/>
                  <a:ext cx="505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D2E92ED-4964-9725-81FD-C4B43E369897}"/>
                    </a:ext>
                  </a:extLst>
                </p14:cNvPr>
                <p14:cNvContentPartPr/>
                <p14:nvPr/>
              </p14:nvContentPartPr>
              <p14:xfrm>
                <a:off x="998699" y="3298858"/>
                <a:ext cx="2759040" cy="4734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D2E92ED-4964-9725-81FD-C4B43E36989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89699" y="3289858"/>
                  <a:ext cx="27766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1031111-2771-0021-F864-AB6E895E7CB2}"/>
                    </a:ext>
                  </a:extLst>
                </p14:cNvPr>
                <p14:cNvContentPartPr/>
                <p14:nvPr/>
              </p14:nvContentPartPr>
              <p14:xfrm>
                <a:off x="926699" y="3240898"/>
                <a:ext cx="13680" cy="9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1031111-2771-0021-F864-AB6E895E7CB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17699" y="3232258"/>
                  <a:ext cx="31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9D87606-2467-2CFF-FB4C-C06A31357B42}"/>
                    </a:ext>
                  </a:extLst>
                </p14:cNvPr>
                <p14:cNvContentPartPr/>
                <p14:nvPr/>
              </p14:nvContentPartPr>
              <p14:xfrm>
                <a:off x="805379" y="3178618"/>
                <a:ext cx="224280" cy="1922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9D87606-2467-2CFF-FB4C-C06A31357B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96379" y="3169978"/>
                  <a:ext cx="241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DB8CB36-EDC9-64E5-69DA-727C84287645}"/>
                    </a:ext>
                  </a:extLst>
                </p14:cNvPr>
                <p14:cNvContentPartPr/>
                <p14:nvPr/>
              </p14:nvContentPartPr>
              <p14:xfrm>
                <a:off x="4210259" y="3240538"/>
                <a:ext cx="368280" cy="289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DB8CB36-EDC9-64E5-69DA-727C8428764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201259" y="3231538"/>
                  <a:ext cx="38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685BB7B-A8D1-F3C3-EBEA-87D024521177}"/>
                    </a:ext>
                  </a:extLst>
                </p14:cNvPr>
                <p14:cNvContentPartPr/>
                <p14:nvPr/>
              </p14:nvContentPartPr>
              <p14:xfrm>
                <a:off x="1325579" y="3103018"/>
                <a:ext cx="326880" cy="2689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685BB7B-A8D1-F3C3-EBEA-87D02452117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316939" y="3094378"/>
                  <a:ext cx="3445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D7EB615-0148-CBF3-CE91-B692282F5CC8}"/>
                    </a:ext>
                  </a:extLst>
                </p14:cNvPr>
                <p14:cNvContentPartPr/>
                <p14:nvPr/>
              </p14:nvContentPartPr>
              <p14:xfrm>
                <a:off x="1638059" y="3384538"/>
                <a:ext cx="2706840" cy="446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D7EB615-0148-CBF3-CE91-B692282F5CC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29059" y="3375898"/>
                  <a:ext cx="2724480" cy="46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6745C61-A3F4-93C1-9995-30381E9B6C44}"/>
                  </a:ext>
                </a:extLst>
              </p14:cNvPr>
              <p14:cNvContentPartPr/>
              <p14:nvPr/>
            </p14:nvContentPartPr>
            <p14:xfrm>
              <a:off x="833459" y="4014898"/>
              <a:ext cx="36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6745C61-A3F4-93C1-9995-30381E9B6C4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24819" y="400589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89BA3D3-6F51-0ABB-DAA7-C327FDECD12F}"/>
              </a:ext>
            </a:extLst>
          </p:cNvPr>
          <p:cNvGrpSpPr/>
          <p:nvPr/>
        </p:nvGrpSpPr>
        <p:grpSpPr>
          <a:xfrm>
            <a:off x="5714339" y="227338"/>
            <a:ext cx="2515320" cy="1054080"/>
            <a:chOff x="5714339" y="227338"/>
            <a:chExt cx="2515320" cy="105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EC48DA4-F7BC-F3E7-5164-0608A86C2060}"/>
                    </a:ext>
                  </a:extLst>
                </p14:cNvPr>
                <p14:cNvContentPartPr/>
                <p14:nvPr/>
              </p14:nvContentPartPr>
              <p14:xfrm>
                <a:off x="5936099" y="230218"/>
                <a:ext cx="76680" cy="131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EC48DA4-F7BC-F3E7-5164-0608A86C206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27099" y="221218"/>
                  <a:ext cx="94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163D6E7-C970-2670-CE7B-38E7712A3472}"/>
                    </a:ext>
                  </a:extLst>
                </p14:cNvPr>
                <p14:cNvContentPartPr/>
                <p14:nvPr/>
              </p14:nvContentPartPr>
              <p14:xfrm>
                <a:off x="5962019" y="308698"/>
                <a:ext cx="225360" cy="24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163D6E7-C970-2670-CE7B-38E7712A347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953019" y="300058"/>
                  <a:ext cx="243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7EA207-F95D-B228-747D-7BE7031D811C}"/>
                    </a:ext>
                  </a:extLst>
                </p14:cNvPr>
                <p14:cNvContentPartPr/>
                <p14:nvPr/>
              </p14:nvContentPartPr>
              <p14:xfrm>
                <a:off x="6139499" y="281338"/>
                <a:ext cx="35280" cy="115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7EA207-F95D-B228-747D-7BE7031D811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130499" y="272698"/>
                  <a:ext cx="5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C29B533-57B2-B799-ACE2-969F529C9676}"/>
                    </a:ext>
                  </a:extLst>
                </p14:cNvPr>
                <p14:cNvContentPartPr/>
                <p14:nvPr/>
              </p14:nvContentPartPr>
              <p14:xfrm>
                <a:off x="6314819" y="269818"/>
                <a:ext cx="143640" cy="1339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C29B533-57B2-B799-ACE2-969F529C967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305819" y="261178"/>
                  <a:ext cx="161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0F774ED-EE34-EDB3-F50F-F4B0E3EB093C}"/>
                    </a:ext>
                  </a:extLst>
                </p14:cNvPr>
                <p14:cNvContentPartPr/>
                <p14:nvPr/>
              </p14:nvContentPartPr>
              <p14:xfrm>
                <a:off x="6602099" y="356578"/>
                <a:ext cx="104760" cy="71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0F774ED-EE34-EDB3-F50F-F4B0E3EB093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593459" y="347578"/>
                  <a:ext cx="122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005279-0F31-CBA2-9521-1243099D42D8}"/>
                    </a:ext>
                  </a:extLst>
                </p14:cNvPr>
                <p14:cNvContentPartPr/>
                <p14:nvPr/>
              </p14:nvContentPartPr>
              <p14:xfrm>
                <a:off x="6811619" y="399418"/>
                <a:ext cx="93600" cy="70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005279-0F31-CBA2-9521-1243099D42D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02619" y="390778"/>
                  <a:ext cx="111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A8AF68E-F76C-19E4-DDF4-B612DF9133DA}"/>
                    </a:ext>
                  </a:extLst>
                </p14:cNvPr>
                <p14:cNvContentPartPr/>
                <p14:nvPr/>
              </p14:nvContentPartPr>
              <p14:xfrm>
                <a:off x="5947619" y="547378"/>
                <a:ext cx="90360" cy="144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A8AF68E-F76C-19E4-DDF4-B612DF9133D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938619" y="538738"/>
                  <a:ext cx="108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620C975-5307-DAB1-BA1A-7E62752009D9}"/>
                    </a:ext>
                  </a:extLst>
                </p14:cNvPr>
                <p14:cNvContentPartPr/>
                <p14:nvPr/>
              </p14:nvContentPartPr>
              <p14:xfrm>
                <a:off x="5965619" y="628378"/>
                <a:ext cx="91440" cy="8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620C975-5307-DAB1-BA1A-7E62752009D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956979" y="619378"/>
                  <a:ext cx="109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9F8E3C9-154E-60CF-FED7-3FC840331909}"/>
                    </a:ext>
                  </a:extLst>
                </p14:cNvPr>
                <p14:cNvContentPartPr/>
                <p14:nvPr/>
              </p14:nvContentPartPr>
              <p14:xfrm>
                <a:off x="6142019" y="620458"/>
                <a:ext cx="110520" cy="986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9F8E3C9-154E-60CF-FED7-3FC84033190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133379" y="611458"/>
                  <a:ext cx="12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B649771-719A-D4FD-E5CE-D6A7E1A34609}"/>
                    </a:ext>
                  </a:extLst>
                </p14:cNvPr>
                <p14:cNvContentPartPr/>
                <p14:nvPr/>
              </p14:nvContentPartPr>
              <p14:xfrm>
                <a:off x="6345779" y="618658"/>
                <a:ext cx="357120" cy="140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B649771-719A-D4FD-E5CE-D6A7E1A3460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336779" y="609658"/>
                  <a:ext cx="374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CA1EB29-407B-7B28-C710-A1D7E8E8194D}"/>
                    </a:ext>
                  </a:extLst>
                </p14:cNvPr>
                <p14:cNvContentPartPr/>
                <p14:nvPr/>
              </p14:nvContentPartPr>
              <p14:xfrm>
                <a:off x="6612899" y="676258"/>
                <a:ext cx="102240" cy="133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CA1EB29-407B-7B28-C710-A1D7E8E8194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03899" y="667618"/>
                  <a:ext cx="119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C3B84E9-94C1-560A-D253-C0A50C6432CD}"/>
                    </a:ext>
                  </a:extLst>
                </p14:cNvPr>
                <p14:cNvContentPartPr/>
                <p14:nvPr/>
              </p14:nvContentPartPr>
              <p14:xfrm>
                <a:off x="6833939" y="646378"/>
                <a:ext cx="59760" cy="127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C3B84E9-94C1-560A-D253-C0A50C6432C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24939" y="637738"/>
                  <a:ext cx="77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70D388F-9190-A0A4-91D3-D8BC5211EA9D}"/>
                    </a:ext>
                  </a:extLst>
                </p14:cNvPr>
                <p14:cNvContentPartPr/>
                <p14:nvPr/>
              </p14:nvContentPartPr>
              <p14:xfrm>
                <a:off x="6851579" y="781738"/>
                <a:ext cx="81000" cy="111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70D388F-9190-A0A4-91D3-D8BC5211EA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42579" y="773098"/>
                  <a:ext cx="986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0DE80E6-BD61-32D0-07FC-3A550D30CF11}"/>
                    </a:ext>
                  </a:extLst>
                </p14:cNvPr>
                <p14:cNvContentPartPr/>
                <p14:nvPr/>
              </p14:nvContentPartPr>
              <p14:xfrm>
                <a:off x="5969939" y="965338"/>
                <a:ext cx="88560" cy="132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0DE80E6-BD61-32D0-07FC-3A550D30CF1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960939" y="956338"/>
                  <a:ext cx="106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A869F47-26BF-F229-72EC-71CF9941A796}"/>
                    </a:ext>
                  </a:extLst>
                </p14:cNvPr>
                <p14:cNvContentPartPr/>
                <p14:nvPr/>
              </p14:nvContentPartPr>
              <p14:xfrm>
                <a:off x="5985419" y="1037698"/>
                <a:ext cx="87480" cy="5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A869F47-26BF-F229-72EC-71CF9941A79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976419" y="1028698"/>
                  <a:ext cx="1051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0D5EEF-884A-2F5C-36B8-095951E2D8E8}"/>
                    </a:ext>
                  </a:extLst>
                </p14:cNvPr>
                <p14:cNvContentPartPr/>
                <p14:nvPr/>
              </p14:nvContentPartPr>
              <p14:xfrm>
                <a:off x="6290339" y="1055338"/>
                <a:ext cx="129960" cy="745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0D5EEF-884A-2F5C-36B8-095951E2D8E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281699" y="1046338"/>
                  <a:ext cx="147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8E689E2-E751-0C16-6C7C-F000527C2E42}"/>
                    </a:ext>
                  </a:extLst>
                </p14:cNvPr>
                <p14:cNvContentPartPr/>
                <p14:nvPr/>
              </p14:nvContentPartPr>
              <p14:xfrm>
                <a:off x="6708659" y="1034818"/>
                <a:ext cx="125280" cy="155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8E689E2-E751-0C16-6C7C-F000527C2E4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99659" y="1025818"/>
                  <a:ext cx="1429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14A4CAE-D6B9-B877-4B2B-D63BF6D6A469}"/>
                    </a:ext>
                  </a:extLst>
                </p14:cNvPr>
                <p14:cNvContentPartPr/>
                <p14:nvPr/>
              </p14:nvContentPartPr>
              <p14:xfrm>
                <a:off x="5714339" y="298978"/>
                <a:ext cx="81000" cy="710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14A4CAE-D6B9-B877-4B2B-D63BF6D6A46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705339" y="290338"/>
                  <a:ext cx="9864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E3C198E-3887-4306-5D90-11607AA28856}"/>
                    </a:ext>
                  </a:extLst>
                </p14:cNvPr>
                <p14:cNvContentPartPr/>
                <p14:nvPr/>
              </p14:nvContentPartPr>
              <p14:xfrm>
                <a:off x="6909539" y="1019338"/>
                <a:ext cx="31320" cy="25560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E3C198E-3887-4306-5D90-11607AA2885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900899" y="1010698"/>
                  <a:ext cx="489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46D1542-D75A-5AFE-4DDB-9CD2B1B29535}"/>
                    </a:ext>
                  </a:extLst>
                </p14:cNvPr>
                <p14:cNvContentPartPr/>
                <p14:nvPr/>
              </p14:nvContentPartPr>
              <p14:xfrm>
                <a:off x="5906579" y="869218"/>
                <a:ext cx="1020960" cy="412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46D1542-D75A-5AFE-4DDB-9CD2B1B29535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897579" y="860218"/>
                  <a:ext cx="10386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730770E-028A-5237-CCE6-46E72DA63013}"/>
                    </a:ext>
                  </a:extLst>
                </p14:cNvPr>
                <p14:cNvContentPartPr/>
                <p14:nvPr/>
              </p14:nvContentPartPr>
              <p14:xfrm>
                <a:off x="6966059" y="405898"/>
                <a:ext cx="164520" cy="309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730770E-028A-5237-CCE6-46E72DA6301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57419" y="397258"/>
                  <a:ext cx="182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2D2D305-913B-F97A-C1AC-B415CB327BD7}"/>
                    </a:ext>
                  </a:extLst>
                </p14:cNvPr>
                <p14:cNvContentPartPr/>
                <p14:nvPr/>
              </p14:nvContentPartPr>
              <p14:xfrm>
                <a:off x="6959939" y="359098"/>
                <a:ext cx="205920" cy="114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2D2D305-913B-F97A-C1AC-B415CB327B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50939" y="350098"/>
                  <a:ext cx="223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EAA1B3A-220D-8C2C-28C1-4580C079B14C}"/>
                    </a:ext>
                  </a:extLst>
                </p14:cNvPr>
                <p14:cNvContentPartPr/>
                <p14:nvPr/>
              </p14:nvContentPartPr>
              <p14:xfrm>
                <a:off x="7367459" y="350818"/>
                <a:ext cx="130680" cy="124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EAA1B3A-220D-8C2C-28C1-4580C079B1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358459" y="342178"/>
                  <a:ext cx="1483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D6500A-731A-28BD-AAE8-62B8013F0B73}"/>
                    </a:ext>
                  </a:extLst>
                </p14:cNvPr>
                <p14:cNvContentPartPr/>
                <p14:nvPr/>
              </p14:nvContentPartPr>
              <p14:xfrm>
                <a:off x="7590299" y="416698"/>
                <a:ext cx="109080" cy="615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D6500A-731A-28BD-AAE8-62B8013F0B7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581299" y="408058"/>
                  <a:ext cx="126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E502C9C-DD35-68C2-6E22-20A7EFA9F66D}"/>
                    </a:ext>
                  </a:extLst>
                </p14:cNvPr>
                <p14:cNvContentPartPr/>
                <p14:nvPr/>
              </p14:nvContentPartPr>
              <p14:xfrm>
                <a:off x="7745459" y="436858"/>
                <a:ext cx="103680" cy="3240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E502C9C-DD35-68C2-6E22-20A7EFA9F66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36459" y="428218"/>
                  <a:ext cx="12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D14C90A-36B4-C883-B73F-09EE1D9A2C82}"/>
                    </a:ext>
                  </a:extLst>
                </p14:cNvPr>
                <p14:cNvContentPartPr/>
                <p14:nvPr/>
              </p14:nvContentPartPr>
              <p14:xfrm>
                <a:off x="7936979" y="370618"/>
                <a:ext cx="266040" cy="2512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D14C90A-36B4-C883-B73F-09EE1D9A2C8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27979" y="361978"/>
                  <a:ext cx="283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C14698F-9C6A-427A-62E8-7BEDD49CA32C}"/>
                    </a:ext>
                  </a:extLst>
                </p14:cNvPr>
                <p14:cNvContentPartPr/>
                <p14:nvPr/>
              </p14:nvContentPartPr>
              <p14:xfrm>
                <a:off x="7343339" y="227338"/>
                <a:ext cx="838080" cy="4352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C14698F-9C6A-427A-62E8-7BEDD49CA32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34339" y="218338"/>
                  <a:ext cx="8557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D1792A2-5AD2-2F5D-2F3E-252751DE84E3}"/>
                    </a:ext>
                  </a:extLst>
                </p14:cNvPr>
                <p14:cNvContentPartPr/>
                <p14:nvPr/>
              </p14:nvContentPartPr>
              <p14:xfrm>
                <a:off x="7111859" y="773818"/>
                <a:ext cx="122040" cy="126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D1792A2-5AD2-2F5D-2F3E-252751DE84E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102859" y="765178"/>
                  <a:ext cx="1396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4CAA8FF-EAF3-2D02-76E1-D284CD7F6996}"/>
                    </a:ext>
                  </a:extLst>
                </p14:cNvPr>
                <p14:cNvContentPartPr/>
                <p14:nvPr/>
              </p14:nvContentPartPr>
              <p14:xfrm>
                <a:off x="7070459" y="715498"/>
                <a:ext cx="195120" cy="133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4CAA8FF-EAF3-2D02-76E1-D284CD7F699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61819" y="706858"/>
                  <a:ext cx="212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0085CC9-39E7-2CE8-EFDA-F2A779F84C1A}"/>
                    </a:ext>
                  </a:extLst>
                </p14:cNvPr>
                <p14:cNvContentPartPr/>
                <p14:nvPr/>
              </p14:nvContentPartPr>
              <p14:xfrm>
                <a:off x="7449539" y="755098"/>
                <a:ext cx="97920" cy="982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0085CC9-39E7-2CE8-EFDA-F2A779F84C1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440539" y="746458"/>
                  <a:ext cx="1155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C4E3B6F-D8B8-A7A2-55EB-02738385630E}"/>
                    </a:ext>
                  </a:extLst>
                </p14:cNvPr>
                <p14:cNvContentPartPr/>
                <p14:nvPr/>
              </p14:nvContentPartPr>
              <p14:xfrm>
                <a:off x="7630979" y="802258"/>
                <a:ext cx="110520" cy="871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C4E3B6F-D8B8-A7A2-55EB-02738385630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622339" y="793618"/>
                  <a:ext cx="128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1981A07-CD9D-7257-1F08-702E0CA71409}"/>
                    </a:ext>
                  </a:extLst>
                </p14:cNvPr>
                <p14:cNvContentPartPr/>
                <p14:nvPr/>
              </p14:nvContentPartPr>
              <p14:xfrm>
                <a:off x="7858499" y="829978"/>
                <a:ext cx="184320" cy="1396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1981A07-CD9D-7257-1F08-702E0CA7140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49859" y="820978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B3C6DB-1A00-777C-92ED-AA29658B6012}"/>
                    </a:ext>
                  </a:extLst>
                </p14:cNvPr>
                <p14:cNvContentPartPr/>
                <p14:nvPr/>
              </p14:nvContentPartPr>
              <p14:xfrm>
                <a:off x="8210219" y="854818"/>
                <a:ext cx="19440" cy="1742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B3C6DB-1A00-777C-92ED-AA29658B60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201579" y="845818"/>
                  <a:ext cx="37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361E098-42D9-49DC-7706-FCFF99C1990D}"/>
                    </a:ext>
                  </a:extLst>
                </p14:cNvPr>
                <p14:cNvContentPartPr/>
                <p14:nvPr/>
              </p14:nvContentPartPr>
              <p14:xfrm>
                <a:off x="7403099" y="691738"/>
                <a:ext cx="798840" cy="388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361E098-42D9-49DC-7706-FCFF99C1990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394459" y="682738"/>
                  <a:ext cx="816480" cy="40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A973407C-59D8-53BA-CE2C-3FB333ECAFC7}"/>
              </a:ext>
            </a:extLst>
          </p:cNvPr>
          <p:cNvGrpSpPr/>
          <p:nvPr/>
        </p:nvGrpSpPr>
        <p:grpSpPr>
          <a:xfrm>
            <a:off x="968819" y="1462138"/>
            <a:ext cx="385560" cy="158400"/>
            <a:chOff x="968819" y="1462138"/>
            <a:chExt cx="38556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6B36650-05A5-64F3-B522-B89A2E085FDD}"/>
                    </a:ext>
                  </a:extLst>
                </p14:cNvPr>
                <p14:cNvContentPartPr/>
                <p14:nvPr/>
              </p14:nvContentPartPr>
              <p14:xfrm>
                <a:off x="1239899" y="1572298"/>
                <a:ext cx="114480" cy="12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6B36650-05A5-64F3-B522-B89A2E085FD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231259" y="1563298"/>
                  <a:ext cx="132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4F07218-FF27-3991-29D5-B8D6DEC82A1D}"/>
                    </a:ext>
                  </a:extLst>
                </p14:cNvPr>
                <p14:cNvContentPartPr/>
                <p14:nvPr/>
              </p14:nvContentPartPr>
              <p14:xfrm>
                <a:off x="1027139" y="1463938"/>
                <a:ext cx="319320" cy="144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4F07218-FF27-3991-29D5-B8D6DEC82A1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8139" y="1454938"/>
                  <a:ext cx="336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5E23D68-232F-03FA-3402-05C95183B6D2}"/>
                    </a:ext>
                  </a:extLst>
                </p14:cNvPr>
                <p14:cNvContentPartPr/>
                <p14:nvPr/>
              </p14:nvContentPartPr>
              <p14:xfrm>
                <a:off x="968819" y="1462138"/>
                <a:ext cx="152280" cy="1584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5E23D68-232F-03FA-3402-05C95183B6D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59819" y="1453138"/>
                  <a:ext cx="169920" cy="17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33F80F6-F922-ACF2-A97F-44C7DBA96234}"/>
                  </a:ext>
                </a:extLst>
              </p14:cNvPr>
              <p14:cNvContentPartPr/>
              <p14:nvPr/>
            </p14:nvContentPartPr>
            <p14:xfrm>
              <a:off x="1195619" y="3946138"/>
              <a:ext cx="165600" cy="55404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33F80F6-F922-ACF2-A97F-44C7DBA96234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186619" y="3937498"/>
                <a:ext cx="183240" cy="57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16B5F719-1B65-EBA8-4F07-2AF1A4293FAC}"/>
              </a:ext>
            </a:extLst>
          </p:cNvPr>
          <p:cNvGrpSpPr/>
          <p:nvPr/>
        </p:nvGrpSpPr>
        <p:grpSpPr>
          <a:xfrm>
            <a:off x="4878059" y="4414498"/>
            <a:ext cx="124920" cy="88920"/>
            <a:chOff x="4878059" y="4414498"/>
            <a:chExt cx="12492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DC92E88-46C8-97B7-1AA4-B70FA9187AA0}"/>
                    </a:ext>
                  </a:extLst>
                </p14:cNvPr>
                <p14:cNvContentPartPr/>
                <p14:nvPr/>
              </p14:nvContentPartPr>
              <p14:xfrm>
                <a:off x="4878059" y="4465978"/>
                <a:ext cx="124920" cy="37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DC92E88-46C8-97B7-1AA4-B70FA9187AA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869059" y="4456978"/>
                  <a:ext cx="142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119F6448-0672-CAD7-13EB-6FECF5DBE927}"/>
                    </a:ext>
                  </a:extLst>
                </p14:cNvPr>
                <p14:cNvContentPartPr/>
                <p14:nvPr/>
              </p14:nvContentPartPr>
              <p14:xfrm>
                <a:off x="4909739" y="4414498"/>
                <a:ext cx="93240" cy="118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119F6448-0672-CAD7-13EB-6FECF5DBE927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01099" y="4405498"/>
                  <a:ext cx="1108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4BAA4CCC-A862-404F-AEDB-B16A36E1962B}"/>
              </a:ext>
            </a:extLst>
          </p:cNvPr>
          <p:cNvGrpSpPr/>
          <p:nvPr/>
        </p:nvGrpSpPr>
        <p:grpSpPr>
          <a:xfrm>
            <a:off x="5238419" y="4045138"/>
            <a:ext cx="1312200" cy="582120"/>
            <a:chOff x="5238419" y="4045138"/>
            <a:chExt cx="1312200" cy="58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B409FB0-EB0D-67EE-2FDA-BECAC0345C22}"/>
                    </a:ext>
                  </a:extLst>
                </p14:cNvPr>
                <p14:cNvContentPartPr/>
                <p14:nvPr/>
              </p14:nvContentPartPr>
              <p14:xfrm>
                <a:off x="5238419" y="4351498"/>
                <a:ext cx="83160" cy="32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B409FB0-EB0D-67EE-2FDA-BECAC0345C2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29419" y="4342858"/>
                  <a:ext cx="100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F226D8-6640-DC47-2AEB-697FBC11DE09}"/>
                    </a:ext>
                  </a:extLst>
                </p14:cNvPr>
                <p14:cNvContentPartPr/>
                <p14:nvPr/>
              </p14:nvContentPartPr>
              <p14:xfrm>
                <a:off x="5428859" y="4274818"/>
                <a:ext cx="100800" cy="1177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F226D8-6640-DC47-2AEB-697FBC11DE0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20219" y="4266178"/>
                  <a:ext cx="118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82177DC-2A65-EE7C-8577-94076145F58F}"/>
                    </a:ext>
                  </a:extLst>
                </p14:cNvPr>
                <p14:cNvContentPartPr/>
                <p14:nvPr/>
              </p14:nvContentPartPr>
              <p14:xfrm>
                <a:off x="5613539" y="4045138"/>
                <a:ext cx="192600" cy="5821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82177DC-2A65-EE7C-8577-94076145F58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604899" y="4036498"/>
                  <a:ext cx="21024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97D1F8AF-DECB-88C3-E5B7-303993278459}"/>
                    </a:ext>
                  </a:extLst>
                </p14:cNvPr>
                <p14:cNvContentPartPr/>
                <p14:nvPr/>
              </p14:nvContentPartPr>
              <p14:xfrm>
                <a:off x="5848259" y="4310098"/>
                <a:ext cx="129600" cy="1249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97D1F8AF-DECB-88C3-E5B7-30399327845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39259" y="4301458"/>
                  <a:ext cx="1472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B869AD5-E498-3930-8AB8-700F2C942A01}"/>
                    </a:ext>
                  </a:extLst>
                </p14:cNvPr>
                <p14:cNvContentPartPr/>
                <p14:nvPr/>
              </p14:nvContentPartPr>
              <p14:xfrm>
                <a:off x="6058139" y="4171498"/>
                <a:ext cx="86040" cy="33480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B869AD5-E498-3930-8AB8-700F2C942A0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049499" y="4162858"/>
                  <a:ext cx="103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9916FD5-DFD1-F012-2607-A83C2EEF7E59}"/>
                    </a:ext>
                  </a:extLst>
                </p14:cNvPr>
                <p14:cNvContentPartPr/>
                <p14:nvPr/>
              </p14:nvContentPartPr>
              <p14:xfrm>
                <a:off x="6238139" y="4193818"/>
                <a:ext cx="106200" cy="157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9916FD5-DFD1-F012-2607-A83C2EEF7E5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229499" y="4185178"/>
                  <a:ext cx="1238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99BAB72-CB51-98E7-3D9F-67A27BA2425C}"/>
                    </a:ext>
                  </a:extLst>
                </p14:cNvPr>
                <p14:cNvContentPartPr/>
                <p14:nvPr/>
              </p14:nvContentPartPr>
              <p14:xfrm>
                <a:off x="6400499" y="4271218"/>
                <a:ext cx="56160" cy="878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99BAB72-CB51-98E7-3D9F-67A27BA2425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391499" y="4262218"/>
                  <a:ext cx="73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B685A77-5733-2293-14C1-A9BE0E0F042D}"/>
                    </a:ext>
                  </a:extLst>
                </p14:cNvPr>
                <p14:cNvContentPartPr/>
                <p14:nvPr/>
              </p14:nvContentPartPr>
              <p14:xfrm>
                <a:off x="6269819" y="4300738"/>
                <a:ext cx="280800" cy="16056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B685A77-5733-2293-14C1-A9BE0E0F042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260819" y="4291738"/>
                  <a:ext cx="298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21339A7-3ABF-6914-FB5B-AE6580C1B7F0}"/>
                    </a:ext>
                  </a:extLst>
                </p14:cNvPr>
                <p14:cNvContentPartPr/>
                <p14:nvPr/>
              </p14:nvContentPartPr>
              <p14:xfrm>
                <a:off x="6335339" y="4543738"/>
                <a:ext cx="66240" cy="630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21339A7-3ABF-6914-FB5B-AE6580C1B7F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326339" y="4535098"/>
                  <a:ext cx="83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8F59D88-50ED-F80C-E024-A9336C74860C}"/>
                    </a:ext>
                  </a:extLst>
                </p14:cNvPr>
                <p14:cNvContentPartPr/>
                <p14:nvPr/>
              </p14:nvContentPartPr>
              <p14:xfrm>
                <a:off x="6428939" y="4544458"/>
                <a:ext cx="57600" cy="828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8F59D88-50ED-F80C-E024-A9336C74860C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420299" y="4535458"/>
                  <a:ext cx="7524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3C7F070C-CA23-C531-3B72-25A85C658E11}"/>
              </a:ext>
            </a:extLst>
          </p:cNvPr>
          <p:cNvGrpSpPr/>
          <p:nvPr/>
        </p:nvGrpSpPr>
        <p:grpSpPr>
          <a:xfrm>
            <a:off x="6718019" y="4172938"/>
            <a:ext cx="1440720" cy="790560"/>
            <a:chOff x="6718019" y="4172938"/>
            <a:chExt cx="1440720" cy="7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7C440C5-3740-47C0-2DCD-CF3B899BA80C}"/>
                    </a:ext>
                  </a:extLst>
                </p14:cNvPr>
                <p14:cNvContentPartPr/>
                <p14:nvPr/>
              </p14:nvContentPartPr>
              <p14:xfrm>
                <a:off x="6718019" y="4455898"/>
                <a:ext cx="119880" cy="10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7C440C5-3740-47C0-2DCD-CF3B899BA80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709379" y="4446898"/>
                  <a:ext cx="137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B93E8843-871B-9549-1FA7-9DFF3B0B8DB1}"/>
                    </a:ext>
                  </a:extLst>
                </p14:cNvPr>
                <p14:cNvContentPartPr/>
                <p14:nvPr/>
              </p14:nvContentPartPr>
              <p14:xfrm>
                <a:off x="6980099" y="4172938"/>
                <a:ext cx="123840" cy="5511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B93E8843-871B-9549-1FA7-9DFF3B0B8DB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971099" y="4164298"/>
                  <a:ext cx="1414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3A3F63E4-EEAA-7286-519F-66E9B37B03C7}"/>
                    </a:ext>
                  </a:extLst>
                </p14:cNvPr>
                <p14:cNvContentPartPr/>
                <p14:nvPr/>
              </p14:nvContentPartPr>
              <p14:xfrm>
                <a:off x="7271699" y="4307938"/>
                <a:ext cx="90360" cy="132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3A3F63E4-EEAA-7286-519F-66E9B37B03C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63059" y="4299298"/>
                  <a:ext cx="108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BDAF07A-CA75-8142-4569-5FF8B89CE2C5}"/>
                    </a:ext>
                  </a:extLst>
                </p14:cNvPr>
                <p14:cNvContentPartPr/>
                <p14:nvPr/>
              </p14:nvContentPartPr>
              <p14:xfrm>
                <a:off x="7426859" y="4373818"/>
                <a:ext cx="48600" cy="795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BDAF07A-CA75-8142-4569-5FF8B89CE2C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418219" y="4365178"/>
                  <a:ext cx="662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10437AC-9CCA-30AB-A611-6EBB6A27A55D}"/>
                    </a:ext>
                  </a:extLst>
                </p14:cNvPr>
                <p14:cNvContentPartPr/>
                <p14:nvPr/>
              </p14:nvContentPartPr>
              <p14:xfrm>
                <a:off x="7518659" y="4386778"/>
                <a:ext cx="176400" cy="889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10437AC-9CCA-30AB-A611-6EBB6A27A55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510019" y="4377778"/>
                  <a:ext cx="194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AF18845C-4497-4F3F-A064-9E92DFABF097}"/>
                    </a:ext>
                  </a:extLst>
                </p14:cNvPr>
                <p14:cNvContentPartPr/>
                <p14:nvPr/>
              </p14:nvContentPartPr>
              <p14:xfrm>
                <a:off x="7647899" y="4402618"/>
                <a:ext cx="142560" cy="12708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AF18845C-4497-4F3F-A064-9E92DFABF09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638899" y="4393978"/>
                  <a:ext cx="160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5AF767B6-42D1-4D65-9274-29D3E20BEBAB}"/>
                    </a:ext>
                  </a:extLst>
                </p14:cNvPr>
                <p14:cNvContentPartPr/>
                <p14:nvPr/>
              </p14:nvContentPartPr>
              <p14:xfrm>
                <a:off x="7190339" y="4569298"/>
                <a:ext cx="892080" cy="3204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5AF767B6-42D1-4D65-9274-29D3E20BEBA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181339" y="4560298"/>
                  <a:ext cx="909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EBA55B-D0A6-E8D1-21B2-7DFD3D6F8956}"/>
                    </a:ext>
                  </a:extLst>
                </p14:cNvPr>
                <p14:cNvContentPartPr/>
                <p14:nvPr/>
              </p14:nvContentPartPr>
              <p14:xfrm>
                <a:off x="7228499" y="4727338"/>
                <a:ext cx="83160" cy="1008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EBA55B-D0A6-E8D1-21B2-7DFD3D6F895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219859" y="4718338"/>
                  <a:ext cx="100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A562ABC-E952-6D00-75F0-D6EEE9209293}"/>
                    </a:ext>
                  </a:extLst>
                </p14:cNvPr>
                <p14:cNvContentPartPr/>
                <p14:nvPr/>
              </p14:nvContentPartPr>
              <p14:xfrm>
                <a:off x="7321379" y="4762258"/>
                <a:ext cx="20160" cy="849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A562ABC-E952-6D00-75F0-D6EEE920929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312379" y="4753258"/>
                  <a:ext cx="37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D4774F3-C4CF-4E39-DEE8-2E4D02D53025}"/>
                    </a:ext>
                  </a:extLst>
                </p14:cNvPr>
                <p14:cNvContentPartPr/>
                <p14:nvPr/>
              </p14:nvContentPartPr>
              <p14:xfrm>
                <a:off x="7415699" y="4715458"/>
                <a:ext cx="231840" cy="1306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D4774F3-C4CF-4E39-DEE8-2E4D02D5302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407059" y="4706458"/>
                  <a:ext cx="249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B3BDBCB-799F-6873-A59C-F0A1A3CF1A08}"/>
                    </a:ext>
                  </a:extLst>
                </p14:cNvPr>
                <p14:cNvContentPartPr/>
                <p14:nvPr/>
              </p14:nvContentPartPr>
              <p14:xfrm>
                <a:off x="7590659" y="4810138"/>
                <a:ext cx="20520" cy="882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B3BDBCB-799F-6873-A59C-F0A1A3CF1A0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581659" y="4801498"/>
                  <a:ext cx="38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546E71F4-EE62-FD2B-879D-987BF0923E79}"/>
                    </a:ext>
                  </a:extLst>
                </p14:cNvPr>
                <p14:cNvContentPartPr/>
                <p14:nvPr/>
              </p14:nvContentPartPr>
              <p14:xfrm>
                <a:off x="7700099" y="4807978"/>
                <a:ext cx="97200" cy="1026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546E71F4-EE62-FD2B-879D-987BF0923E7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691459" y="4799338"/>
                  <a:ext cx="11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924D6AC-B0C2-CDA5-2CEF-5285180E32E0}"/>
                    </a:ext>
                  </a:extLst>
                </p14:cNvPr>
                <p14:cNvContentPartPr/>
                <p14:nvPr/>
              </p14:nvContentPartPr>
              <p14:xfrm>
                <a:off x="7886579" y="4863418"/>
                <a:ext cx="118440" cy="100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924D6AC-B0C2-CDA5-2CEF-5285180E32E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77579" y="4854418"/>
                  <a:ext cx="136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9BC4D7B-C68D-DC73-0AF3-F2C28AF8ADBA}"/>
                    </a:ext>
                  </a:extLst>
                </p14:cNvPr>
                <p14:cNvContentPartPr/>
                <p14:nvPr/>
              </p14:nvContentPartPr>
              <p14:xfrm>
                <a:off x="8149739" y="4811938"/>
                <a:ext cx="9000" cy="1418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9BC4D7B-C68D-DC73-0AF3-F2C28AF8ADB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140739" y="4803298"/>
                  <a:ext cx="266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83AA4C78-FFFC-AC79-58F0-7C41C484F741}"/>
              </a:ext>
            </a:extLst>
          </p:cNvPr>
          <p:cNvGrpSpPr/>
          <p:nvPr/>
        </p:nvGrpSpPr>
        <p:grpSpPr>
          <a:xfrm>
            <a:off x="8324699" y="4241698"/>
            <a:ext cx="374760" cy="665640"/>
            <a:chOff x="8324699" y="4241698"/>
            <a:chExt cx="374760" cy="66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3A0549E-7FBD-3658-D577-16CA7BA99644}"/>
                    </a:ext>
                  </a:extLst>
                </p14:cNvPr>
                <p14:cNvContentPartPr/>
                <p14:nvPr/>
              </p14:nvContentPartPr>
              <p14:xfrm>
                <a:off x="8324699" y="4483258"/>
                <a:ext cx="86400" cy="1843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3A0549E-7FBD-3658-D577-16CA7BA9964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16059" y="4474258"/>
                  <a:ext cx="104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21E816F-F8AC-55C3-53AD-F6CBE5674C6B}"/>
                    </a:ext>
                  </a:extLst>
                </p14:cNvPr>
                <p14:cNvContentPartPr/>
                <p14:nvPr/>
              </p14:nvContentPartPr>
              <p14:xfrm>
                <a:off x="8478779" y="4629418"/>
                <a:ext cx="41760" cy="799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21E816F-F8AC-55C3-53AD-F6CBE5674C6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470139" y="4620778"/>
                  <a:ext cx="59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64073AB-638D-A3F4-404A-7FBA4C8DA1EF}"/>
                    </a:ext>
                  </a:extLst>
                </p14:cNvPr>
                <p14:cNvContentPartPr/>
                <p14:nvPr/>
              </p14:nvContentPartPr>
              <p14:xfrm>
                <a:off x="8544299" y="4645978"/>
                <a:ext cx="16560" cy="889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64073AB-638D-A3F4-404A-7FBA4C8DA1E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535299" y="4636978"/>
                  <a:ext cx="34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AC5CF9C-2F2B-3D7E-F92A-00C04201B6C4}"/>
                    </a:ext>
                  </a:extLst>
                </p14:cNvPr>
                <p14:cNvContentPartPr/>
                <p14:nvPr/>
              </p14:nvContentPartPr>
              <p14:xfrm>
                <a:off x="8558339" y="4241698"/>
                <a:ext cx="141120" cy="6656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AC5CF9C-2F2B-3D7E-F92A-00C04201B6C4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549339" y="4233058"/>
                  <a:ext cx="158760" cy="68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71B91EF8-D849-76CF-9BE9-98CB20A143DD}"/>
              </a:ext>
            </a:extLst>
          </p:cNvPr>
          <p:cNvGrpSpPr/>
          <p:nvPr/>
        </p:nvGrpSpPr>
        <p:grpSpPr>
          <a:xfrm>
            <a:off x="6064259" y="3901498"/>
            <a:ext cx="568440" cy="819360"/>
            <a:chOff x="6064259" y="3901498"/>
            <a:chExt cx="568440" cy="81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262F8C31-4CD8-F120-57C3-1596B440513B}"/>
                    </a:ext>
                  </a:extLst>
                </p14:cNvPr>
                <p14:cNvContentPartPr/>
                <p14:nvPr/>
              </p14:nvContentPartPr>
              <p14:xfrm>
                <a:off x="6064259" y="4051618"/>
                <a:ext cx="568440" cy="6692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262F8C31-4CD8-F120-57C3-1596B440513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55619" y="4042618"/>
                  <a:ext cx="5860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B69341F-333C-EAFC-8CB4-8FF23BB9E191}"/>
                    </a:ext>
                  </a:extLst>
                </p14:cNvPr>
                <p14:cNvContentPartPr/>
                <p14:nvPr/>
              </p14:nvContentPartPr>
              <p14:xfrm>
                <a:off x="6157499" y="3901498"/>
                <a:ext cx="152280" cy="1893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B69341F-333C-EAFC-8CB4-8FF23BB9E19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148499" y="3892858"/>
                  <a:ext cx="16992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F285EFE-4D35-851C-2817-9CED57284650}"/>
              </a:ext>
            </a:extLst>
          </p:cNvPr>
          <p:cNvGrpSpPr/>
          <p:nvPr/>
        </p:nvGrpSpPr>
        <p:grpSpPr>
          <a:xfrm>
            <a:off x="5979659" y="3464458"/>
            <a:ext cx="488160" cy="277920"/>
            <a:chOff x="5979659" y="3464458"/>
            <a:chExt cx="488160" cy="27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D90C073-39B4-07FD-AF94-6E0A9236BA47}"/>
                    </a:ext>
                  </a:extLst>
                </p14:cNvPr>
                <p14:cNvContentPartPr/>
                <p14:nvPr/>
              </p14:nvContentPartPr>
              <p14:xfrm>
                <a:off x="5979659" y="3464458"/>
                <a:ext cx="176400" cy="2257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D90C073-39B4-07FD-AF94-6E0A9236BA4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71019" y="3455818"/>
                  <a:ext cx="194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E2ECFD1-415A-5EF3-21DF-86A2697DC1A7}"/>
                    </a:ext>
                  </a:extLst>
                </p14:cNvPr>
                <p14:cNvContentPartPr/>
                <p14:nvPr/>
              </p14:nvContentPartPr>
              <p14:xfrm>
                <a:off x="6217259" y="3580738"/>
                <a:ext cx="23400" cy="129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E2ECFD1-415A-5EF3-21DF-86A2697DC1A7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208259" y="3571738"/>
                  <a:ext cx="41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5BADD37-1D5C-8E28-17E0-926BA6588D94}"/>
                    </a:ext>
                  </a:extLst>
                </p14:cNvPr>
                <p14:cNvContentPartPr/>
                <p14:nvPr/>
              </p14:nvContentPartPr>
              <p14:xfrm>
                <a:off x="6280259" y="3623578"/>
                <a:ext cx="130680" cy="943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5BADD37-1D5C-8E28-17E0-926BA6588D9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271259" y="3614938"/>
                  <a:ext cx="148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613029F-295D-5A70-16B3-3F43BACDF47B}"/>
                    </a:ext>
                  </a:extLst>
                </p14:cNvPr>
                <p14:cNvContentPartPr/>
                <p14:nvPr/>
              </p14:nvContentPartPr>
              <p14:xfrm>
                <a:off x="6452699" y="3608458"/>
                <a:ext cx="15120" cy="13392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613029F-295D-5A70-16B3-3F43BACDF47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444059" y="3599818"/>
                  <a:ext cx="327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02B30CF-8833-9FCE-7F76-8E2F81411EAD}"/>
              </a:ext>
            </a:extLst>
          </p:cNvPr>
          <p:cNvGrpSpPr/>
          <p:nvPr/>
        </p:nvGrpSpPr>
        <p:grpSpPr>
          <a:xfrm>
            <a:off x="7068299" y="3919138"/>
            <a:ext cx="1262520" cy="1186920"/>
            <a:chOff x="7068299" y="3919138"/>
            <a:chExt cx="1262520" cy="11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C005B72-7427-361C-A145-92BF6C1DFA4E}"/>
                    </a:ext>
                  </a:extLst>
                </p14:cNvPr>
                <p14:cNvContentPartPr/>
                <p14:nvPr/>
              </p14:nvContentPartPr>
              <p14:xfrm>
                <a:off x="7214459" y="4789258"/>
                <a:ext cx="360" cy="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C005B72-7427-361C-A145-92BF6C1DFA4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205819" y="47802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59A9375-1AA3-D5C3-3A5C-CF5D7492035B}"/>
                    </a:ext>
                  </a:extLst>
                </p14:cNvPr>
                <p14:cNvContentPartPr/>
                <p14:nvPr/>
              </p14:nvContentPartPr>
              <p14:xfrm>
                <a:off x="7274579" y="4720498"/>
                <a:ext cx="44640" cy="2088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59A9375-1AA3-D5C3-3A5C-CF5D7492035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265579" y="4711498"/>
                  <a:ext cx="62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287EFF5-BBF8-5D77-F040-DE6BD63A88AF}"/>
                    </a:ext>
                  </a:extLst>
                </p14:cNvPr>
                <p14:cNvContentPartPr/>
                <p14:nvPr/>
              </p14:nvContentPartPr>
              <p14:xfrm>
                <a:off x="7387619" y="4762258"/>
                <a:ext cx="360" cy="36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287EFF5-BBF8-5D77-F040-DE6BD63A88A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78619" y="475325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68E0248-3A96-D1C3-C49A-570DE150CEAD}"/>
                    </a:ext>
                  </a:extLst>
                </p14:cNvPr>
                <p14:cNvContentPartPr/>
                <p14:nvPr/>
              </p14:nvContentPartPr>
              <p14:xfrm>
                <a:off x="7216619" y="4639138"/>
                <a:ext cx="1114200" cy="43668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68E0248-3A96-D1C3-C49A-570DE150CEAD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207619" y="4630138"/>
                  <a:ext cx="11318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7A3E0D82-0EB4-7D34-111F-CEB859D87757}"/>
                    </a:ext>
                  </a:extLst>
                </p14:cNvPr>
                <p14:cNvContentPartPr/>
                <p14:nvPr/>
              </p14:nvContentPartPr>
              <p14:xfrm>
                <a:off x="7298699" y="4992658"/>
                <a:ext cx="93600" cy="1134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7A3E0D82-0EB4-7D34-111F-CEB859D87757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290059" y="4984018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DEBE8FB-5C44-6FB1-10A2-D9957AFDDCA0}"/>
                    </a:ext>
                  </a:extLst>
                </p14:cNvPr>
                <p14:cNvContentPartPr/>
                <p14:nvPr/>
              </p14:nvContentPartPr>
              <p14:xfrm>
                <a:off x="7216979" y="4213258"/>
                <a:ext cx="713160" cy="3445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DEBE8FB-5C44-6FB1-10A2-D9957AFDDCA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208339" y="4204618"/>
                  <a:ext cx="7308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7F247CA0-008C-0AC8-EFC8-0F84AB152FF8}"/>
                    </a:ext>
                  </a:extLst>
                </p14:cNvPr>
                <p14:cNvContentPartPr/>
                <p14:nvPr/>
              </p14:nvContentPartPr>
              <p14:xfrm>
                <a:off x="7480139" y="4027138"/>
                <a:ext cx="87480" cy="1458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7F247CA0-008C-0AC8-EFC8-0F84AB152FF8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471139" y="4018138"/>
                  <a:ext cx="105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2824969-BF1E-9221-CF9D-253FE7674B47}"/>
                    </a:ext>
                  </a:extLst>
                </p14:cNvPr>
                <p14:cNvContentPartPr/>
                <p14:nvPr/>
              </p14:nvContentPartPr>
              <p14:xfrm>
                <a:off x="7637099" y="4089778"/>
                <a:ext cx="69480" cy="918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2824969-BF1E-9221-CF9D-253FE7674B47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628099" y="4081138"/>
                  <a:ext cx="87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AD9C9244-AB0A-9FA1-270C-C495A4444A22}"/>
                    </a:ext>
                  </a:extLst>
                </p14:cNvPr>
                <p14:cNvContentPartPr/>
                <p14:nvPr/>
              </p14:nvContentPartPr>
              <p14:xfrm>
                <a:off x="7068299" y="3919138"/>
                <a:ext cx="1057680" cy="178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AD9C9244-AB0A-9FA1-270C-C495A4444A2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059659" y="3910498"/>
                  <a:ext cx="107532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F11D8548-0859-4959-7450-D854E7685006}"/>
              </a:ext>
            </a:extLst>
          </p:cNvPr>
          <p:cNvGrpSpPr/>
          <p:nvPr/>
        </p:nvGrpSpPr>
        <p:grpSpPr>
          <a:xfrm>
            <a:off x="7311299" y="3472738"/>
            <a:ext cx="517680" cy="311040"/>
            <a:chOff x="7311299" y="3472738"/>
            <a:chExt cx="51768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7371514-A7A4-2804-0CA2-4630E03CC553}"/>
                    </a:ext>
                  </a:extLst>
                </p14:cNvPr>
                <p14:cNvContentPartPr/>
                <p14:nvPr/>
              </p14:nvContentPartPr>
              <p14:xfrm>
                <a:off x="7311299" y="3472738"/>
                <a:ext cx="171360" cy="2322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7371514-A7A4-2804-0CA2-4630E03CC55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302659" y="3463738"/>
                  <a:ext cx="189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50E90240-84BA-9B8E-129E-3214311C82A0}"/>
                    </a:ext>
                  </a:extLst>
                </p14:cNvPr>
                <p14:cNvContentPartPr/>
                <p14:nvPr/>
              </p14:nvContentPartPr>
              <p14:xfrm>
                <a:off x="7586699" y="3615298"/>
                <a:ext cx="7920" cy="154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50E90240-84BA-9B8E-129E-3214311C82A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578059" y="3606298"/>
                  <a:ext cx="25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9F2ACE9-082D-581D-4D34-CB6FDA31ED31}"/>
                    </a:ext>
                  </a:extLst>
                </p14:cNvPr>
                <p14:cNvContentPartPr/>
                <p14:nvPr/>
              </p14:nvContentPartPr>
              <p14:xfrm>
                <a:off x="7664099" y="3673978"/>
                <a:ext cx="73800" cy="993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9F2ACE9-082D-581D-4D34-CB6FDA31ED3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655459" y="3664978"/>
                  <a:ext cx="91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36F29AD-1507-DF8B-0E5D-F5C7F76C1FBC}"/>
                    </a:ext>
                  </a:extLst>
                </p14:cNvPr>
                <p14:cNvContentPartPr/>
                <p14:nvPr/>
              </p14:nvContentPartPr>
              <p14:xfrm>
                <a:off x="7821419" y="3625018"/>
                <a:ext cx="7560" cy="1587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36F29AD-1507-DF8B-0E5D-F5C7F76C1FBC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812779" y="3616018"/>
                  <a:ext cx="252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425EFD45-31BE-DDAB-A09B-94A5C0BEC0AB}"/>
              </a:ext>
            </a:extLst>
          </p:cNvPr>
          <p:cNvGrpSpPr/>
          <p:nvPr/>
        </p:nvGrpSpPr>
        <p:grpSpPr>
          <a:xfrm>
            <a:off x="670379" y="4849378"/>
            <a:ext cx="122040" cy="67680"/>
            <a:chOff x="670379" y="4849378"/>
            <a:chExt cx="122040" cy="6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5D03A30F-3679-55EA-B0B2-19300D9A4010}"/>
                    </a:ext>
                  </a:extLst>
                </p14:cNvPr>
                <p14:cNvContentPartPr/>
                <p14:nvPr/>
              </p14:nvContentPartPr>
              <p14:xfrm>
                <a:off x="674699" y="4894018"/>
                <a:ext cx="106560" cy="2304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5D03A30F-3679-55EA-B0B2-19300D9A401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66059" y="4885378"/>
                  <a:ext cx="124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0B6C68A-5400-9911-960B-7F5C10654D62}"/>
                    </a:ext>
                  </a:extLst>
                </p14:cNvPr>
                <p14:cNvContentPartPr/>
                <p14:nvPr/>
              </p14:nvContentPartPr>
              <p14:xfrm>
                <a:off x="670379" y="4849378"/>
                <a:ext cx="122040" cy="97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0B6C68A-5400-9911-960B-7F5C10654D6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61739" y="4840378"/>
                  <a:ext cx="13968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7EDF8451-6253-DC2D-58A2-266E8D4DCFAC}"/>
              </a:ext>
            </a:extLst>
          </p:cNvPr>
          <p:cNvGrpSpPr/>
          <p:nvPr/>
        </p:nvGrpSpPr>
        <p:grpSpPr>
          <a:xfrm>
            <a:off x="358979" y="3995818"/>
            <a:ext cx="4309920" cy="1072800"/>
            <a:chOff x="358979" y="3995818"/>
            <a:chExt cx="4309920" cy="10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2DD7F4C-6B3F-73FE-6F86-D35FCBFA5860}"/>
                    </a:ext>
                  </a:extLst>
                </p14:cNvPr>
                <p14:cNvContentPartPr/>
                <p14:nvPr/>
              </p14:nvContentPartPr>
              <p14:xfrm>
                <a:off x="427019" y="4050178"/>
                <a:ext cx="4680" cy="1216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2DD7F4C-6B3F-73FE-6F86-D35FCBFA586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18019" y="4041538"/>
                  <a:ext cx="22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9878C96-8AE5-4C30-35A4-CC6C8B0C0646}"/>
                    </a:ext>
                  </a:extLst>
                </p14:cNvPr>
                <p14:cNvContentPartPr/>
                <p14:nvPr/>
              </p14:nvContentPartPr>
              <p14:xfrm>
                <a:off x="358979" y="4045498"/>
                <a:ext cx="118800" cy="1476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9878C96-8AE5-4C30-35A4-CC6C8B0C064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50339" y="4036858"/>
                  <a:ext cx="136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67ACFFF-527C-F2B2-DAF1-055BB19BF0E9}"/>
                    </a:ext>
                  </a:extLst>
                </p14:cNvPr>
                <p14:cNvContentPartPr/>
                <p14:nvPr/>
              </p14:nvContentPartPr>
              <p14:xfrm>
                <a:off x="609899" y="4198858"/>
                <a:ext cx="86040" cy="219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67ACFFF-527C-F2B2-DAF1-055BB19BF0E9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01259" y="4189858"/>
                  <a:ext cx="103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276B67F-2D58-1C67-F13B-CD7890A4214A}"/>
                    </a:ext>
                  </a:extLst>
                </p14:cNvPr>
                <p14:cNvContentPartPr/>
                <p14:nvPr/>
              </p14:nvContentPartPr>
              <p14:xfrm>
                <a:off x="588659" y="4158538"/>
                <a:ext cx="110520" cy="4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276B67F-2D58-1C67-F13B-CD7890A4214A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79659" y="4149898"/>
                  <a:ext cx="1281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30B9230-9BC6-87EA-197B-ED94DF62C4BB}"/>
                    </a:ext>
                  </a:extLst>
                </p14:cNvPr>
                <p14:cNvContentPartPr/>
                <p14:nvPr/>
              </p14:nvContentPartPr>
              <p14:xfrm>
                <a:off x="856139" y="4193458"/>
                <a:ext cx="105120" cy="32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30B9230-9BC6-87EA-197B-ED94DF62C4B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47499" y="4184458"/>
                  <a:ext cx="12276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703ECAE-AAC2-7F4F-A186-91CEC218EBC2}"/>
                    </a:ext>
                  </a:extLst>
                </p14:cNvPr>
                <p14:cNvContentPartPr/>
                <p14:nvPr/>
              </p14:nvContentPartPr>
              <p14:xfrm>
                <a:off x="1026059" y="4108858"/>
                <a:ext cx="112320" cy="114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703ECAE-AAC2-7F4F-A186-91CEC218EBC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17059" y="4100218"/>
                  <a:ext cx="129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84607AF-C96E-8954-08D5-7FDBF4175DEA}"/>
                    </a:ext>
                  </a:extLst>
                </p14:cNvPr>
                <p14:cNvContentPartPr/>
                <p14:nvPr/>
              </p14:nvContentPartPr>
              <p14:xfrm>
                <a:off x="1460219" y="4050898"/>
                <a:ext cx="132120" cy="1274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84607AF-C96E-8954-08D5-7FDBF4175DE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451219" y="4041898"/>
                  <a:ext cx="1497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289D8F3-E239-6326-7EF5-E29AC59A90D9}"/>
                    </a:ext>
                  </a:extLst>
                </p14:cNvPr>
                <p14:cNvContentPartPr/>
                <p14:nvPr/>
              </p14:nvContentPartPr>
              <p14:xfrm>
                <a:off x="1322339" y="3995818"/>
                <a:ext cx="106920" cy="410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289D8F3-E239-6326-7EF5-E29AC59A90D9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313339" y="3987178"/>
                  <a:ext cx="1245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3EC6A5C-5B28-EA3C-F978-28ADD0917118}"/>
                    </a:ext>
                  </a:extLst>
                </p14:cNvPr>
                <p14:cNvContentPartPr/>
                <p14:nvPr/>
              </p14:nvContentPartPr>
              <p14:xfrm>
                <a:off x="1495139" y="4288498"/>
                <a:ext cx="178560" cy="12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3EC6A5C-5B28-EA3C-F978-28ADD0917118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486139" y="4279858"/>
                  <a:ext cx="196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AA0AB4B-106F-DF94-AC5A-59A5CAFBB0E6}"/>
                    </a:ext>
                  </a:extLst>
                </p14:cNvPr>
                <p14:cNvContentPartPr/>
                <p14:nvPr/>
              </p14:nvContentPartPr>
              <p14:xfrm>
                <a:off x="1509179" y="4380658"/>
                <a:ext cx="72720" cy="684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AA0AB4B-106F-DF94-AC5A-59A5CAFBB0E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500539" y="4372018"/>
                  <a:ext cx="9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5C64A92-4210-2C46-0B29-1ED076B3B12F}"/>
                    </a:ext>
                  </a:extLst>
                </p14:cNvPr>
                <p14:cNvContentPartPr/>
                <p14:nvPr/>
              </p14:nvContentPartPr>
              <p14:xfrm>
                <a:off x="1582619" y="4380298"/>
                <a:ext cx="73800" cy="716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5C64A92-4210-2C46-0B29-1ED076B3B12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573619" y="4371658"/>
                  <a:ext cx="91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2F09255-5301-365A-F57F-B817DCEBFD0F}"/>
                    </a:ext>
                  </a:extLst>
                </p14:cNvPr>
                <p14:cNvContentPartPr/>
                <p14:nvPr/>
              </p14:nvContentPartPr>
              <p14:xfrm>
                <a:off x="1789619" y="4177258"/>
                <a:ext cx="111240" cy="167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2F09255-5301-365A-F57F-B817DCEBFD0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780979" y="4168258"/>
                  <a:ext cx="1288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08F74B-E914-0381-2B6B-E7A63D890EE0}"/>
                    </a:ext>
                  </a:extLst>
                </p14:cNvPr>
                <p14:cNvContentPartPr/>
                <p14:nvPr/>
              </p14:nvContentPartPr>
              <p14:xfrm>
                <a:off x="1947659" y="4282018"/>
                <a:ext cx="67680" cy="102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08F74B-E914-0381-2B6B-E7A63D890EE0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939019" y="4273378"/>
                  <a:ext cx="853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5AED67B-665A-4BBE-BCDF-17D84406E6BC}"/>
                    </a:ext>
                  </a:extLst>
                </p14:cNvPr>
                <p14:cNvContentPartPr/>
                <p14:nvPr/>
              </p14:nvContentPartPr>
              <p14:xfrm>
                <a:off x="2024339" y="4289938"/>
                <a:ext cx="31680" cy="1000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5AED67B-665A-4BBE-BCDF-17D84406E6B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015699" y="4281298"/>
                  <a:ext cx="49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8354D9F-1CAC-5418-2E6E-FECEF3A803AC}"/>
                    </a:ext>
                  </a:extLst>
                </p14:cNvPr>
                <p14:cNvContentPartPr/>
                <p14:nvPr/>
              </p14:nvContentPartPr>
              <p14:xfrm>
                <a:off x="2297939" y="4322698"/>
                <a:ext cx="126000" cy="108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8354D9F-1CAC-5418-2E6E-FECEF3A803A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89299" y="4314058"/>
                  <a:ext cx="143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E7C34D-FFF1-0EE8-192F-656CA7556836}"/>
                    </a:ext>
                  </a:extLst>
                </p14:cNvPr>
                <p14:cNvContentPartPr/>
                <p14:nvPr/>
              </p14:nvContentPartPr>
              <p14:xfrm>
                <a:off x="2366339" y="4285978"/>
                <a:ext cx="11160" cy="1227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E7C34D-FFF1-0EE8-192F-656CA75568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57339" y="4276978"/>
                  <a:ext cx="28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2963CFC-65D6-D712-B4C8-8F6B425EF8D7}"/>
                    </a:ext>
                  </a:extLst>
                </p14:cNvPr>
                <p14:cNvContentPartPr/>
                <p14:nvPr/>
              </p14:nvContentPartPr>
              <p14:xfrm>
                <a:off x="2715539" y="4005538"/>
                <a:ext cx="106560" cy="4820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2963CFC-65D6-D712-B4C8-8F6B425EF8D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06899" y="3996538"/>
                  <a:ext cx="12420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B27630F-C36E-FC91-6589-41F6773B776F}"/>
                    </a:ext>
                  </a:extLst>
                </p14:cNvPr>
                <p14:cNvContentPartPr/>
                <p14:nvPr/>
              </p14:nvContentPartPr>
              <p14:xfrm>
                <a:off x="3026579" y="4198138"/>
                <a:ext cx="82080" cy="18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B27630F-C36E-FC91-6589-41F6773B776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017579" y="4189498"/>
                  <a:ext cx="99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82164FF-6F22-3122-FB41-FB6B208776A4}"/>
                    </a:ext>
                  </a:extLst>
                </p14:cNvPr>
                <p14:cNvContentPartPr/>
                <p14:nvPr/>
              </p14:nvContentPartPr>
              <p14:xfrm>
                <a:off x="3167339" y="4152058"/>
                <a:ext cx="91080" cy="9612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82164FF-6F22-3122-FB41-FB6B208776A4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158699" y="4143418"/>
                  <a:ext cx="108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81DF2D2-BA90-8EBB-5B80-807D349B178F}"/>
                    </a:ext>
                  </a:extLst>
                </p14:cNvPr>
                <p14:cNvContentPartPr/>
                <p14:nvPr/>
              </p14:nvContentPartPr>
              <p14:xfrm>
                <a:off x="3321779" y="4204978"/>
                <a:ext cx="61200" cy="694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81DF2D2-BA90-8EBB-5B80-807D349B178F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313139" y="4195978"/>
                  <a:ext cx="78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0F8CA1F-4C00-FE2A-3DF1-426DAF6C9563}"/>
                    </a:ext>
                  </a:extLst>
                </p14:cNvPr>
                <p14:cNvContentPartPr/>
                <p14:nvPr/>
              </p14:nvContentPartPr>
              <p14:xfrm>
                <a:off x="3379739" y="4208218"/>
                <a:ext cx="61200" cy="871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0F8CA1F-4C00-FE2A-3DF1-426DAF6C956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70739" y="4199578"/>
                  <a:ext cx="78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943BC35-CCF6-43C9-DD09-FB5777338C2A}"/>
                    </a:ext>
                  </a:extLst>
                </p14:cNvPr>
                <p14:cNvContentPartPr/>
                <p14:nvPr/>
              </p14:nvContentPartPr>
              <p14:xfrm>
                <a:off x="3588179" y="4255738"/>
                <a:ext cx="99720" cy="11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943BC35-CCF6-43C9-DD09-FB5777338C2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579539" y="4246738"/>
                  <a:ext cx="117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D854032-5497-6612-E7A7-72C548AED69B}"/>
                    </a:ext>
                  </a:extLst>
                </p14:cNvPr>
                <p14:cNvContentPartPr/>
                <p14:nvPr/>
              </p14:nvContentPartPr>
              <p14:xfrm>
                <a:off x="3784739" y="4195618"/>
                <a:ext cx="3600" cy="1144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D854032-5497-6612-E7A7-72C548AED69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3776099" y="4186978"/>
                  <a:ext cx="21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F7F45F8-B01C-C60C-A512-60A02C166661}"/>
                    </a:ext>
                  </a:extLst>
                </p14:cNvPr>
                <p14:cNvContentPartPr/>
                <p14:nvPr/>
              </p14:nvContentPartPr>
              <p14:xfrm>
                <a:off x="3073019" y="4382818"/>
                <a:ext cx="781200" cy="597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F7F45F8-B01C-C60C-A512-60A02C16666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3064019" y="4374178"/>
                  <a:ext cx="79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535424-E0F9-9402-DD2E-E38B7AA49535}"/>
                    </a:ext>
                  </a:extLst>
                </p14:cNvPr>
                <p14:cNvContentPartPr/>
                <p14:nvPr/>
              </p14:nvContentPartPr>
              <p14:xfrm>
                <a:off x="3049259" y="4522858"/>
                <a:ext cx="66960" cy="6048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535424-E0F9-9402-DD2E-E38B7AA49535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3040259" y="4513858"/>
                  <a:ext cx="84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C5BB3D6-7794-55BB-CF63-4C49B188DDD5}"/>
                    </a:ext>
                  </a:extLst>
                </p14:cNvPr>
                <p14:cNvContentPartPr/>
                <p14:nvPr/>
              </p14:nvContentPartPr>
              <p14:xfrm>
                <a:off x="3114059" y="4539058"/>
                <a:ext cx="40320" cy="648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C5BB3D6-7794-55BB-CF63-4C49B188DDD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3105419" y="4530418"/>
                  <a:ext cx="579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DAA8030-0B53-FE95-B3EF-CB5C49B0B375}"/>
                    </a:ext>
                  </a:extLst>
                </p14:cNvPr>
                <p14:cNvContentPartPr/>
                <p14:nvPr/>
              </p14:nvContentPartPr>
              <p14:xfrm>
                <a:off x="3184619" y="4472098"/>
                <a:ext cx="72360" cy="784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DAA8030-0B53-FE95-B3EF-CB5C49B0B37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175619" y="4463098"/>
                  <a:ext cx="90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A08AE071-A241-1ACE-702E-D64653618612}"/>
                    </a:ext>
                  </a:extLst>
                </p14:cNvPr>
                <p14:cNvContentPartPr/>
                <p14:nvPr/>
              </p14:nvContentPartPr>
              <p14:xfrm>
                <a:off x="3337259" y="4599898"/>
                <a:ext cx="101880" cy="111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A08AE071-A241-1ACE-702E-D6465361861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3328619" y="4591258"/>
                  <a:ext cx="119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AE94B1-8E0F-6FAE-DCB5-59053F7FBA4B}"/>
                    </a:ext>
                  </a:extLst>
                </p14:cNvPr>
                <p14:cNvContentPartPr/>
                <p14:nvPr/>
              </p14:nvContentPartPr>
              <p14:xfrm>
                <a:off x="3389099" y="4562098"/>
                <a:ext cx="178560" cy="874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AE94B1-8E0F-6FAE-DCB5-59053F7FBA4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3380099" y="4553098"/>
                  <a:ext cx="196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7F97617-1B2B-0AE4-1269-6130653A5638}"/>
                    </a:ext>
                  </a:extLst>
                </p14:cNvPr>
                <p14:cNvContentPartPr/>
                <p14:nvPr/>
              </p14:nvContentPartPr>
              <p14:xfrm>
                <a:off x="3582779" y="4579018"/>
                <a:ext cx="230400" cy="774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7F97617-1B2B-0AE4-1269-6130653A5638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574139" y="4570018"/>
                  <a:ext cx="248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99797C5-799F-B809-9908-F7460F5C2403}"/>
                    </a:ext>
                  </a:extLst>
                </p14:cNvPr>
                <p14:cNvContentPartPr/>
                <p14:nvPr/>
              </p14:nvContentPartPr>
              <p14:xfrm>
                <a:off x="3762419" y="4621138"/>
                <a:ext cx="7560" cy="8208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99797C5-799F-B809-9908-F7460F5C2403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3753419" y="4612138"/>
                  <a:ext cx="25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B7B7C2-0674-7D6C-84A4-EB240EF3E2B4}"/>
                    </a:ext>
                  </a:extLst>
                </p14:cNvPr>
                <p14:cNvContentPartPr/>
                <p14:nvPr/>
              </p14:nvContentPartPr>
              <p14:xfrm>
                <a:off x="3939179" y="4568218"/>
                <a:ext cx="6480" cy="132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B7B7C2-0674-7D6C-84A4-EB240EF3E2B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3930179" y="4559578"/>
                  <a:ext cx="24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6644A65-8BBF-71CD-1F49-B033D1D9C8EE}"/>
                    </a:ext>
                  </a:extLst>
                </p14:cNvPr>
                <p14:cNvContentPartPr/>
                <p14:nvPr/>
              </p14:nvContentPartPr>
              <p14:xfrm>
                <a:off x="4112339" y="4309738"/>
                <a:ext cx="88560" cy="1980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6644A65-8BBF-71CD-1F49-B033D1D9C8E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4103339" y="4301098"/>
                  <a:ext cx="106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DDFE3FA-4A6A-D491-C9D0-36EC04130A38}"/>
                    </a:ext>
                  </a:extLst>
                </p14:cNvPr>
                <p14:cNvContentPartPr/>
                <p14:nvPr/>
              </p14:nvContentPartPr>
              <p14:xfrm>
                <a:off x="4276139" y="4452658"/>
                <a:ext cx="75600" cy="867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DDFE3FA-4A6A-D491-C9D0-36EC04130A3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4267139" y="4444018"/>
                  <a:ext cx="932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EDDE2B2-2890-E683-14F4-E1105FAFC7DD}"/>
                    </a:ext>
                  </a:extLst>
                </p14:cNvPr>
                <p14:cNvContentPartPr/>
                <p14:nvPr/>
              </p14:nvContentPartPr>
              <p14:xfrm>
                <a:off x="4342379" y="4473898"/>
                <a:ext cx="41040" cy="831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EDDE2B2-2890-E683-14F4-E1105FAFC7D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33739" y="4464898"/>
                  <a:ext cx="58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4B3F984-1BF0-8409-722F-B4C73B6897B9}"/>
                    </a:ext>
                  </a:extLst>
                </p14:cNvPr>
                <p14:cNvContentPartPr/>
                <p14:nvPr/>
              </p14:nvContentPartPr>
              <p14:xfrm>
                <a:off x="3884819" y="4136578"/>
                <a:ext cx="54720" cy="1904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4B3F984-1BF0-8409-722F-B4C73B6897B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876179" y="4127938"/>
                  <a:ext cx="72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6727D3B-A6C2-2180-3BC4-15F797484A0A}"/>
                    </a:ext>
                  </a:extLst>
                </p14:cNvPr>
                <p14:cNvContentPartPr/>
                <p14:nvPr/>
              </p14:nvContentPartPr>
              <p14:xfrm>
                <a:off x="2935859" y="4099858"/>
                <a:ext cx="63360" cy="1958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6727D3B-A6C2-2180-3BC4-15F797484A0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2927219" y="4091218"/>
                  <a:ext cx="810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BD6E7F4-92EF-8D14-AA03-9BC121CD7EE1}"/>
                    </a:ext>
                  </a:extLst>
                </p14:cNvPr>
                <p14:cNvContentPartPr/>
                <p14:nvPr/>
              </p14:nvContentPartPr>
              <p14:xfrm>
                <a:off x="4418339" y="4105258"/>
                <a:ext cx="150120" cy="4852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BD6E7F4-92EF-8D14-AA03-9BC121CD7EE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4409339" y="4096258"/>
                  <a:ext cx="1677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CE33F3F-6E09-4F44-0D10-D2ECF90FC9BA}"/>
                    </a:ext>
                  </a:extLst>
                </p14:cNvPr>
                <p14:cNvContentPartPr/>
                <p14:nvPr/>
              </p14:nvContentPartPr>
              <p14:xfrm>
                <a:off x="661379" y="4912018"/>
                <a:ext cx="146520" cy="936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CE33F3F-6E09-4F44-0D10-D2ECF90FC9BA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52739" y="4903018"/>
                  <a:ext cx="164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2BC4B8F-DAC4-E572-BE24-35C1E4A8A336}"/>
                    </a:ext>
                  </a:extLst>
                </p14:cNvPr>
                <p14:cNvContentPartPr/>
                <p14:nvPr/>
              </p14:nvContentPartPr>
              <p14:xfrm>
                <a:off x="656699" y="4848658"/>
                <a:ext cx="119880" cy="684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2BC4B8F-DAC4-E572-BE24-35C1E4A8A33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48059" y="4839658"/>
                  <a:ext cx="137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7A79D25-D360-C23D-A924-350CCA105D34}"/>
                    </a:ext>
                  </a:extLst>
                </p14:cNvPr>
                <p14:cNvContentPartPr/>
                <p14:nvPr/>
              </p14:nvContentPartPr>
              <p14:xfrm>
                <a:off x="1029659" y="4851538"/>
                <a:ext cx="98280" cy="9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7A79D25-D360-C23D-A924-350CCA105D34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20659" y="4842898"/>
                  <a:ext cx="115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7A0FB1D-15AE-51B9-8564-CD956C3DA1D5}"/>
                    </a:ext>
                  </a:extLst>
                </p14:cNvPr>
                <p14:cNvContentPartPr/>
                <p14:nvPr/>
              </p14:nvContentPartPr>
              <p14:xfrm>
                <a:off x="1217579" y="4791418"/>
                <a:ext cx="119880" cy="120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7A0FB1D-15AE-51B9-8564-CD956C3DA1D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208939" y="4782418"/>
                  <a:ext cx="137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6460BC5-F759-147D-39C9-0201008B83B8}"/>
                    </a:ext>
                  </a:extLst>
                </p14:cNvPr>
                <p14:cNvContentPartPr/>
                <p14:nvPr/>
              </p14:nvContentPartPr>
              <p14:xfrm>
                <a:off x="1384619" y="4645258"/>
                <a:ext cx="135720" cy="3261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6460BC5-F759-147D-39C9-0201008B83B8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375979" y="4636618"/>
                  <a:ext cx="153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249B333-025A-0ED0-EC7B-7B1B0A06FE37}"/>
                    </a:ext>
                  </a:extLst>
                </p14:cNvPr>
                <p14:cNvContentPartPr/>
                <p14:nvPr/>
              </p14:nvContentPartPr>
              <p14:xfrm>
                <a:off x="1611059" y="4758298"/>
                <a:ext cx="113040" cy="11412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249B333-025A-0ED0-EC7B-7B1B0A06FE37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602419" y="4749298"/>
                  <a:ext cx="130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EBC756E-7EB7-0EC3-8F10-8EAD911112E9}"/>
                    </a:ext>
                  </a:extLst>
                </p14:cNvPr>
                <p14:cNvContentPartPr/>
                <p14:nvPr/>
              </p14:nvContentPartPr>
              <p14:xfrm>
                <a:off x="1806539" y="4712938"/>
                <a:ext cx="188640" cy="18540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EBC756E-7EB7-0EC3-8F10-8EAD911112E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797899" y="4703938"/>
                  <a:ext cx="206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5D2BDDC-B32D-D67B-6772-F5C16478E153}"/>
                    </a:ext>
                  </a:extLst>
                </p14:cNvPr>
                <p14:cNvContentPartPr/>
                <p14:nvPr/>
              </p14:nvContentPartPr>
              <p14:xfrm>
                <a:off x="2086619" y="4738138"/>
                <a:ext cx="18000" cy="16524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5D2BDDC-B32D-D67B-6772-F5C16478E153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077619" y="4729498"/>
                  <a:ext cx="35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91D13D8-5377-CC15-92C3-5597806E315D}"/>
                    </a:ext>
                  </a:extLst>
                </p14:cNvPr>
                <p14:cNvContentPartPr/>
                <p14:nvPr/>
              </p14:nvContentPartPr>
              <p14:xfrm>
                <a:off x="2147819" y="4807978"/>
                <a:ext cx="80640" cy="820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91D13D8-5377-CC15-92C3-5597806E315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2138819" y="4799338"/>
                  <a:ext cx="982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6AF5312-E8F9-7CD3-B376-557C5C3EB3FB}"/>
                    </a:ext>
                  </a:extLst>
                </p14:cNvPr>
                <p14:cNvContentPartPr/>
                <p14:nvPr/>
              </p14:nvContentPartPr>
              <p14:xfrm>
                <a:off x="2231339" y="4825978"/>
                <a:ext cx="57600" cy="835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6AF5312-E8F9-7CD3-B376-557C5C3EB3F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2222339" y="4816978"/>
                  <a:ext cx="75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59BB07A-7DCC-4FA4-C6C6-5D8972B5BD64}"/>
                    </a:ext>
                  </a:extLst>
                </p14:cNvPr>
                <p14:cNvContentPartPr/>
                <p14:nvPr/>
              </p14:nvContentPartPr>
              <p14:xfrm>
                <a:off x="2344019" y="4758658"/>
                <a:ext cx="10080" cy="16704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59BB07A-7DCC-4FA4-C6C6-5D8972B5BD6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2335019" y="4750018"/>
                  <a:ext cx="27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7DA0A14-6654-97B2-2C41-3D89CE42CEA2}"/>
                    </a:ext>
                  </a:extLst>
                </p14:cNvPr>
                <p14:cNvContentPartPr/>
                <p14:nvPr/>
              </p14:nvContentPartPr>
              <p14:xfrm>
                <a:off x="2482979" y="4879618"/>
                <a:ext cx="114120" cy="75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7DA0A14-6654-97B2-2C41-3D89CE42CEA2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2474339" y="4870978"/>
                  <a:ext cx="131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5F1AEC5-7E0F-EA18-92BA-19ECD37A49EA}"/>
                    </a:ext>
                  </a:extLst>
                </p14:cNvPr>
                <p14:cNvContentPartPr/>
                <p14:nvPr/>
              </p14:nvContentPartPr>
              <p14:xfrm>
                <a:off x="2778539" y="4746418"/>
                <a:ext cx="234000" cy="21204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5F1AEC5-7E0F-EA18-92BA-19ECD37A49E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2769899" y="4737418"/>
                  <a:ext cx="25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C183E09-28E7-51C8-BA7E-C2D1632BBAFC}"/>
                    </a:ext>
                  </a:extLst>
                </p14:cNvPr>
                <p14:cNvContentPartPr/>
                <p14:nvPr/>
              </p14:nvContentPartPr>
              <p14:xfrm>
                <a:off x="3087059" y="4804018"/>
                <a:ext cx="14400" cy="1890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C183E09-28E7-51C8-BA7E-C2D1632BBAFC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078059" y="4795018"/>
                  <a:ext cx="320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B6A1199-3963-08C6-D81B-9E1632F98C91}"/>
                    </a:ext>
                  </a:extLst>
                </p14:cNvPr>
                <p14:cNvContentPartPr/>
                <p14:nvPr/>
              </p14:nvContentPartPr>
              <p14:xfrm>
                <a:off x="3200819" y="4888258"/>
                <a:ext cx="41400" cy="8820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B6A1199-3963-08C6-D81B-9E1632F98C9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192179" y="4879258"/>
                  <a:ext cx="59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DBDA586-7981-5917-477A-B4018D211E80}"/>
                    </a:ext>
                  </a:extLst>
                </p14:cNvPr>
                <p14:cNvContentPartPr/>
                <p14:nvPr/>
              </p14:nvContentPartPr>
              <p14:xfrm>
                <a:off x="3241859" y="4885378"/>
                <a:ext cx="43920" cy="10224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DBDA586-7981-5917-477A-B4018D211E8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3233219" y="4876378"/>
                  <a:ext cx="61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58256E2-5A9B-8C15-887E-5F3D70172701}"/>
                    </a:ext>
                  </a:extLst>
                </p14:cNvPr>
                <p14:cNvContentPartPr/>
                <p14:nvPr/>
              </p14:nvContentPartPr>
              <p14:xfrm>
                <a:off x="3327899" y="4807978"/>
                <a:ext cx="56880" cy="8424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58256E2-5A9B-8C15-887E-5F3D7017270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3319259" y="4799338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AA402761-FB8E-D777-8472-98C486430735}"/>
                    </a:ext>
                  </a:extLst>
                </p14:cNvPr>
                <p14:cNvContentPartPr/>
                <p14:nvPr/>
              </p14:nvContentPartPr>
              <p14:xfrm>
                <a:off x="3439499" y="4917418"/>
                <a:ext cx="106560" cy="1764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AA402761-FB8E-D777-8472-98C48643073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430859" y="4908778"/>
                  <a:ext cx="124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F7CDA1B-9EE6-7F99-764B-CF1800B62403}"/>
                    </a:ext>
                  </a:extLst>
                </p14:cNvPr>
                <p14:cNvContentPartPr/>
                <p14:nvPr/>
              </p14:nvContentPartPr>
              <p14:xfrm>
                <a:off x="3501779" y="4888258"/>
                <a:ext cx="7920" cy="8676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F7CDA1B-9EE6-7F99-764B-CF1800B62403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492779" y="4879258"/>
                  <a:ext cx="25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395B5A2-B1F2-9BE5-4143-22D60101E562}"/>
                    </a:ext>
                  </a:extLst>
                </p14:cNvPr>
                <p14:cNvContentPartPr/>
                <p14:nvPr/>
              </p14:nvContentPartPr>
              <p14:xfrm>
                <a:off x="3633899" y="4895458"/>
                <a:ext cx="106920" cy="1072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395B5A2-B1F2-9BE5-4143-22D60101E5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624899" y="4886458"/>
                  <a:ext cx="124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0E0C314-310B-15BA-8EA6-52DAA81BB180}"/>
                    </a:ext>
                  </a:extLst>
                </p14:cNvPr>
                <p14:cNvContentPartPr/>
                <p14:nvPr/>
              </p14:nvContentPartPr>
              <p14:xfrm>
                <a:off x="3812459" y="4954138"/>
                <a:ext cx="92520" cy="1548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0E0C314-310B-15BA-8EA6-52DAA81BB18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3803459" y="4945138"/>
                  <a:ext cx="11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B7F1D1A-9A9D-1C92-ABB7-0CECF054F4CF}"/>
                    </a:ext>
                  </a:extLst>
                </p14:cNvPr>
                <p14:cNvContentPartPr/>
                <p14:nvPr/>
              </p14:nvContentPartPr>
              <p14:xfrm>
                <a:off x="3861779" y="4908058"/>
                <a:ext cx="128160" cy="13032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B7F1D1A-9A9D-1C92-ABB7-0CECF054F4C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852779" y="4899058"/>
                  <a:ext cx="145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7BBCCFB-B29A-0D1F-81C7-1BFA985A50B3}"/>
                    </a:ext>
                  </a:extLst>
                </p14:cNvPr>
                <p14:cNvContentPartPr/>
                <p14:nvPr/>
              </p14:nvContentPartPr>
              <p14:xfrm>
                <a:off x="4079579" y="4802218"/>
                <a:ext cx="15120" cy="22140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7BBCCFB-B29A-0D1F-81C7-1BFA985A50B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070579" y="4793578"/>
                  <a:ext cx="327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315BA9D-9A7A-581B-5358-54512E152B01}"/>
                    </a:ext>
                  </a:extLst>
                </p14:cNvPr>
                <p14:cNvContentPartPr/>
                <p14:nvPr/>
              </p14:nvContentPartPr>
              <p14:xfrm>
                <a:off x="4238339" y="4752178"/>
                <a:ext cx="101880" cy="3164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315BA9D-9A7A-581B-5358-54512E152B0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4229699" y="4743178"/>
                  <a:ext cx="119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BADEC27B-8D21-887E-67F2-BF83BBF5FD9D}"/>
                    </a:ext>
                  </a:extLst>
                </p14:cNvPr>
                <p14:cNvContentPartPr/>
                <p14:nvPr/>
              </p14:nvContentPartPr>
              <p14:xfrm>
                <a:off x="4525619" y="4901218"/>
                <a:ext cx="143280" cy="133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BADEC27B-8D21-887E-67F2-BF83BBF5FD9D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4516619" y="4892578"/>
                  <a:ext cx="160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79549A0-F2D0-F49B-657D-B8728FE80A03}"/>
                    </a:ext>
                  </a:extLst>
                </p14:cNvPr>
                <p14:cNvContentPartPr/>
                <p14:nvPr/>
              </p14:nvContentPartPr>
              <p14:xfrm>
                <a:off x="4601939" y="4861258"/>
                <a:ext cx="14040" cy="13824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79549A0-F2D0-F49B-657D-B8728FE80A03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4592939" y="4852618"/>
                  <a:ext cx="316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23989B3B-1381-E236-2567-7EC082E5565D}"/>
                  </a:ext>
                </a:extLst>
              </p14:cNvPr>
              <p14:cNvContentPartPr/>
              <p14:nvPr/>
            </p14:nvContentPartPr>
            <p14:xfrm>
              <a:off x="4886699" y="4864858"/>
              <a:ext cx="147600" cy="121680"/>
            </p14:xfrm>
          </p:contentPart>
        </mc:Choice>
        <mc:Fallback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23989B3B-1381-E236-2567-7EC082E5565D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4878059" y="4856218"/>
                <a:ext cx="16524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89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0C15-9560-4221-A842-FEC20F24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8340C-F518-4F5E-8C72-8C4A2F644E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919436" cy="404813"/>
          </a:xfrm>
        </p:spPr>
        <p:txBody>
          <a:bodyPr>
            <a:noAutofit/>
          </a:bodyPr>
          <a:lstStyle/>
          <a:p>
            <a:r>
              <a:rPr lang="en-US" dirty="0"/>
              <a:t>Using the Differential to Estimate a Change in a Quantity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3473"/>
                <a:ext cx="8021864" cy="304925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A governmental health agency examined the records of a group of individuals who were hospitalized with a particular illness. It was found that the total proportion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that are discharged at the end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days of hospitalization is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Use differentials to approximate the change in the proportion discharged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sz="12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 changes from 300 to 305.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3473"/>
                <a:ext cx="8021864" cy="30492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916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1A0E3123-A1B4-4579-9FF0-16871AFCBFDA}"/>
                  </a:ext>
                </a:extLst>
              </p:cNvPr>
              <p:cNvSpPr txBox="1"/>
              <p:nvPr/>
            </p:nvSpPr>
            <p:spPr bwMode="auto">
              <a:xfrm>
                <a:off x="580570" y="1078704"/>
                <a:ext cx="7451933" cy="387779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70000"/>
                  </a:lnSpc>
                </a:pPr>
                <a:br>
                  <a:rPr lang="en-US" sz="12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+1)+(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70000"/>
                  </a:lnSpc>
                </a:pPr>
                <a:endParaRPr lang="en-US" sz="1200" b="0" dirty="0">
                  <a:latin typeface="Helvetica Light" panose="020B0403020202020204"/>
                </a:endParaRPr>
              </a:p>
              <a:p>
                <a:pPr>
                  <a:lnSpc>
                    <a:spcPct val="170000"/>
                  </a:lnSpc>
                </a:pPr>
                <a:r>
                  <a:rPr lang="en-US" sz="1200" b="0" dirty="0">
                    <a:latin typeface="Helvetica Light" panose="020B0403020202020204"/>
                  </a:rPr>
                  <a:t>To solve for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200" b="0" dirty="0">
                    <a:latin typeface="Helvetica Light" panose="020B040302020202020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b="0" dirty="0">
                    <a:latin typeface="Helvetica Light" panose="020B0403020202020204"/>
                  </a:rPr>
                  <a:t>, equate the like powers:</a:t>
                </a: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=−2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=−4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4, 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7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den>
                          </m:f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m:rPr>
                          <m:aln/>
                        </m:rP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147" name="Object 3">
                <a:extLst>
                  <a:ext uri="{FF2B5EF4-FFF2-40B4-BE49-F238E27FC236}">
                    <a16:creationId xmlns:a16="http://schemas.microsoft.com/office/drawing/2014/main" id="{1A0E3123-A1B4-4579-9FF0-16871AFCB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570" y="1078704"/>
                <a:ext cx="7451933" cy="3877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712357F-8DE5-486F-87D6-E1D9014B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0C15-9560-4221-A842-FEC20F24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8031256" cy="3453628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𝑑𝑃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300+</m:t>
                                      </m:r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300+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=300,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1200" b="0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≈3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300+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16×300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320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≈0.0031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305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0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300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=0.87807−0.87500=0.00307  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8031256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23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0C15-9560-4221-A842-FEC20F24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0D3962-B14B-4090-BDBF-6C131CE30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49" y="1075625"/>
            <a:ext cx="4447721" cy="404813"/>
          </a:xfrm>
        </p:spPr>
        <p:txBody>
          <a:bodyPr>
            <a:noAutofit/>
          </a:bodyPr>
          <a:lstStyle/>
          <a:p>
            <a:r>
              <a:rPr lang="en-US" dirty="0"/>
              <a:t>Using the Differential to Estimate a Function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By using differentials, estimate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1.06</m:t>
                        </m:r>
                      </m:e>
                    </m:d>
                  </m:oMath>
                </a14:m>
                <a:r>
                  <a:rPr lang="en-US" altLang="en-US" sz="1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en-US" sz="14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400" dirty="0">
                    <a:solidFill>
                      <a:schemeClr val="tx2">
                        <a:lumMod val="95000"/>
                        <a:lumOff val="5000"/>
                      </a:schemeClr>
                    </a:solidFill>
                  </a:rPr>
                  <a:t>Solution: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altLang="en-US" sz="14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1.06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0.06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=0.06</m:t>
                      </m:r>
                    </m:oMath>
                  </m:oMathPara>
                </a14:m>
                <a:endParaRPr lang="en-US" altLang="en-US" sz="1400" dirty="0">
                  <a:solidFill>
                    <a:schemeClr val="tx2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45B245-40BD-4002-AC89-D650B88E8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EBD46A-B2D0-4F0F-9CEE-82AEB581628D}"/>
                  </a:ext>
                </a:extLst>
              </p14:cNvPr>
              <p14:cNvContentPartPr/>
              <p14:nvPr/>
            </p14:nvContentPartPr>
            <p14:xfrm>
              <a:off x="527687" y="14708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EBD46A-B2D0-4F0F-9CEE-82AEB58162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687" y="14618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09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B161-7392-4CE2-B0EF-46843532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79" name="Text Placeholder 4178">
                <a:extLst>
                  <a:ext uri="{FF2B5EF4-FFF2-40B4-BE49-F238E27FC236}">
                    <a16:creationId xmlns:a16="http://schemas.microsoft.com/office/drawing/2014/main" id="{E0DB6329-658C-4AE3-85F1-1CFF84E0FB0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28649" y="1075625"/>
                <a:ext cx="4164693" cy="404813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The Relationship between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𝒅𝒙</m:t>
                        </m:r>
                      </m:num>
                      <m:den>
                        <m:r>
                          <a:rPr lang="en-US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𝒅𝒚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79" name="Text Placeholder 4178">
                <a:extLst>
                  <a:ext uri="{FF2B5EF4-FFF2-40B4-BE49-F238E27FC236}">
                    <a16:creationId xmlns:a16="http://schemas.microsoft.com/office/drawing/2014/main" id="{E0DB6329-658C-4AE3-85F1-1CFF84E0F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28649" y="1075625"/>
                <a:ext cx="4164693" cy="404813"/>
              </a:xfrm>
              <a:blipFill>
                <a:blip r:embed="rId2"/>
                <a:stretch>
                  <a:fillRect l="-1171" b="-3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7" name="Content Placeholder 4176">
                <a:extLst>
                  <a:ext uri="{FF2B5EF4-FFF2-40B4-BE49-F238E27FC236}">
                    <a16:creationId xmlns:a16="http://schemas.microsoft.com/office/drawing/2014/main" id="{89AB8980-C947-4819-A38D-809CF92CD4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>
                  <a:solidFill>
                    <a:srgbClr val="0000FF"/>
                  </a:solidFill>
                </a:endParaRPr>
              </a:p>
              <a:p>
                <a:endParaRPr lang="en-US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r>
                  <a:rPr lang="en-US" sz="1200" i="1" dirty="0"/>
                  <a:t>  </a:t>
                </a:r>
                <a:r>
                  <a:rPr lang="en-US" sz="1200" dirty="0"/>
                  <a:t>for the following:   a)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r>
                  <a:rPr lang="en-US" sz="1200" dirty="0"/>
                  <a:t>    b)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2500−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400" dirty="0"/>
              </a:p>
              <a:p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77" name="Content Placeholder 4176">
                <a:extLst>
                  <a:ext uri="{FF2B5EF4-FFF2-40B4-BE49-F238E27FC236}">
                    <a16:creationId xmlns:a16="http://schemas.microsoft.com/office/drawing/2014/main" id="{89AB8980-C947-4819-A38D-809CF92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B36341-06E5-4C56-ACD2-2A4215B068BF}"/>
                  </a:ext>
                </a:extLst>
              </p:cNvPr>
              <p:cNvSpPr txBox="1"/>
              <p:nvPr/>
            </p:nvSpPr>
            <p:spPr>
              <a:xfrm>
                <a:off x="3927943" y="1641382"/>
                <a:ext cx="957674" cy="62869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2B36341-06E5-4C56-ACD2-2A4215B0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943" y="1641382"/>
                <a:ext cx="957674" cy="6286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54017</TotalTime>
  <Words>3112</Words>
  <Application>Microsoft Office PowerPoint</Application>
  <PresentationFormat>On-screen Show (16:9)</PresentationFormat>
  <Paragraphs>440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Times New Roman</vt:lpstr>
      <vt:lpstr>Wingdings</vt:lpstr>
      <vt:lpstr>Office Theme</vt:lpstr>
      <vt:lpstr>Mathematics for Business Analytics and Finance</vt:lpstr>
      <vt:lpstr>Differentials</vt:lpstr>
      <vt:lpstr>Differentials</vt:lpstr>
      <vt:lpstr>Differential</vt:lpstr>
      <vt:lpstr>Differentials</vt:lpstr>
      <vt:lpstr>Example </vt:lpstr>
      <vt:lpstr>Solution </vt:lpstr>
      <vt:lpstr>Example </vt:lpstr>
      <vt:lpstr>Differentials</vt:lpstr>
      <vt:lpstr>Solution</vt:lpstr>
      <vt:lpstr>Indefinite Integral</vt:lpstr>
      <vt:lpstr>The Indefinite Integral</vt:lpstr>
      <vt:lpstr>Basic Properties</vt:lpstr>
      <vt:lpstr>Example</vt:lpstr>
      <vt:lpstr>Solution</vt:lpstr>
      <vt:lpstr>Example</vt:lpstr>
      <vt:lpstr>Solution</vt:lpstr>
      <vt:lpstr>Integration with Initial Conditions </vt:lpstr>
      <vt:lpstr>Solution</vt:lpstr>
      <vt:lpstr>Example</vt:lpstr>
      <vt:lpstr>Solution</vt:lpstr>
      <vt:lpstr>Example</vt:lpstr>
      <vt:lpstr>Solution</vt:lpstr>
      <vt:lpstr>Integration by Substitution</vt:lpstr>
      <vt:lpstr>Solution</vt:lpstr>
      <vt:lpstr>Example</vt:lpstr>
      <vt:lpstr>Solution</vt:lpstr>
      <vt:lpstr>Example</vt:lpstr>
      <vt:lpstr>Solution</vt:lpstr>
      <vt:lpstr>Definite Integrals: The Concept</vt:lpstr>
      <vt:lpstr>The Definite Integral</vt:lpstr>
      <vt:lpstr>The Definite Integral</vt:lpstr>
      <vt:lpstr>PowerPoint Presentation</vt:lpstr>
      <vt:lpstr>The Definite Integral</vt:lpstr>
      <vt:lpstr>Creating Loops in R</vt:lpstr>
      <vt:lpstr>The Definite Integral</vt:lpstr>
      <vt:lpstr>Example</vt:lpstr>
      <vt:lpstr>Example</vt:lpstr>
      <vt:lpstr>Solution</vt:lpstr>
      <vt:lpstr>The Fundamental Theorem of Integral Calculus</vt:lpstr>
      <vt:lpstr>Example</vt:lpstr>
      <vt:lpstr>Solution</vt:lpstr>
      <vt:lpstr>Example </vt:lpstr>
      <vt:lpstr>Solution</vt:lpstr>
      <vt:lpstr>Finding an Area between Two Curves</vt:lpstr>
      <vt:lpstr>Solution</vt:lpstr>
      <vt:lpstr>Finding an Area between Two Curves</vt:lpstr>
      <vt:lpstr>Example</vt:lpstr>
      <vt:lpstr>Example</vt:lpstr>
      <vt:lpstr>Solution</vt:lpstr>
      <vt:lpstr>Integration: Further Solution Techniques</vt:lpstr>
      <vt:lpstr>Integration by Parts</vt:lpstr>
      <vt:lpstr>Solution</vt:lpstr>
      <vt:lpstr>Integration by Parts</vt:lpstr>
      <vt:lpstr>Solution</vt:lpstr>
      <vt:lpstr>Integration by Partial Fractions</vt:lpstr>
      <vt:lpstr>Integration by Partial Fractions</vt:lpstr>
      <vt:lpstr>Solution</vt:lpstr>
      <vt:lpstr>Example </vt:lpstr>
      <vt:lpstr>Solution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 </cp:lastModifiedBy>
  <cp:revision>299</cp:revision>
  <dcterms:created xsi:type="dcterms:W3CDTF">2019-11-25T23:29:35Z</dcterms:created>
  <dcterms:modified xsi:type="dcterms:W3CDTF">2024-10-14T21:22:45Z</dcterms:modified>
</cp:coreProperties>
</file>